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379dbca4746d42e3"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1"/>
    <p:sldMasterId id="2147483770" r:id="rId2"/>
    <p:sldMasterId id="2147483782" r:id="rId3"/>
    <p:sldMasterId id="2147483794" r:id="rId4"/>
  </p:sldMasterIdLst>
  <p:notesMasterIdLst>
    <p:notesMasterId r:id="rId36"/>
  </p:notesMasterIdLst>
  <p:handoutMasterIdLst>
    <p:handoutMasterId r:id="rId37"/>
  </p:handoutMasterIdLst>
  <p:sldIdLst>
    <p:sldId id="3088" r:id="rId5"/>
    <p:sldId id="7112" r:id="rId6"/>
    <p:sldId id="7076" r:id="rId7"/>
    <p:sldId id="7113" r:id="rId8"/>
    <p:sldId id="7073" r:id="rId9"/>
    <p:sldId id="7069" r:id="rId10"/>
    <p:sldId id="7077" r:id="rId11"/>
    <p:sldId id="3161" r:id="rId12"/>
    <p:sldId id="3159" r:id="rId13"/>
    <p:sldId id="7046" r:id="rId14"/>
    <p:sldId id="7059" r:id="rId15"/>
    <p:sldId id="7079" r:id="rId16"/>
    <p:sldId id="7080" r:id="rId17"/>
    <p:sldId id="7067" r:id="rId18"/>
    <p:sldId id="3158" r:id="rId19"/>
    <p:sldId id="7086" r:id="rId20"/>
    <p:sldId id="7087" r:id="rId21"/>
    <p:sldId id="7117" r:id="rId22"/>
    <p:sldId id="7085" r:id="rId23"/>
    <p:sldId id="7114" r:id="rId24"/>
    <p:sldId id="7089" r:id="rId25"/>
    <p:sldId id="7090" r:id="rId26"/>
    <p:sldId id="7091" r:id="rId27"/>
    <p:sldId id="7093" r:id="rId28"/>
    <p:sldId id="7094" r:id="rId29"/>
    <p:sldId id="3272" r:id="rId30"/>
    <p:sldId id="7115" r:id="rId31"/>
    <p:sldId id="3165" r:id="rId32"/>
    <p:sldId id="7105" r:id="rId33"/>
    <p:sldId id="7106" r:id="rId34"/>
    <p:sldId id="7116" r:id="rId35"/>
  </p:sldIdLst>
  <p:sldSz cx="12858750" cy="7232650"/>
  <p:notesSz cx="6858000" cy="9144000"/>
  <p:custDataLst>
    <p:tags r:id="rId3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303" indent="-182432"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1779" indent="-368036"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4252" indent="-553639"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6729" indent="-739246"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4357" algn="l" defTabSz="913744"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1226" algn="l" defTabSz="913744"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198101" algn="l" defTabSz="913744"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4973" algn="l" defTabSz="913744"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F2A25"/>
    <a:srgbClr val="0033CC"/>
    <a:srgbClr val="65ABA8"/>
    <a:srgbClr val="0C6AC7"/>
    <a:srgbClr val="000000"/>
    <a:srgbClr val="4BC1DD"/>
    <a:srgbClr val="CA8F45"/>
    <a:srgbClr val="FFFFFF"/>
    <a:srgbClr val="DD1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306" autoAdjust="0"/>
  </p:normalViewPr>
  <p:slideViewPr>
    <p:cSldViewPr>
      <p:cViewPr varScale="1">
        <p:scale>
          <a:sx n="66" d="100"/>
          <a:sy n="66" d="100"/>
        </p:scale>
        <p:origin x="714" y="66"/>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7" d="100"/>
          <a:sy n="67" d="100"/>
        </p:scale>
        <p:origin x="283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2025/4/8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2025/4/8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287" algn="l" rtl="0" eaLnBrk="0" fontAlgn="base" hangingPunct="0">
      <a:spcBef>
        <a:spcPct val="30000"/>
      </a:spcBef>
      <a:spcAft>
        <a:spcPct val="0"/>
      </a:spcAft>
      <a:defRPr sz="1300" kern="1200">
        <a:solidFill>
          <a:schemeClr val="tx1"/>
        </a:solidFill>
        <a:latin typeface="+mn-lt"/>
        <a:ea typeface="+mn-ea"/>
        <a:cs typeface="+mn-cs"/>
      </a:defRPr>
    </a:lvl2pPr>
    <a:lvl3pPr marL="912157" algn="l" rtl="0" eaLnBrk="0" fontAlgn="base" hangingPunct="0">
      <a:spcBef>
        <a:spcPct val="30000"/>
      </a:spcBef>
      <a:spcAft>
        <a:spcPct val="0"/>
      </a:spcAft>
      <a:defRPr sz="1300" kern="1200">
        <a:solidFill>
          <a:schemeClr val="tx1"/>
        </a:solidFill>
        <a:latin typeface="+mn-lt"/>
        <a:ea typeface="+mn-ea"/>
        <a:cs typeface="+mn-cs"/>
      </a:defRPr>
    </a:lvl3pPr>
    <a:lvl4pPr marL="1369027" algn="l" rtl="0" eaLnBrk="0" fontAlgn="base" hangingPunct="0">
      <a:spcBef>
        <a:spcPct val="30000"/>
      </a:spcBef>
      <a:spcAft>
        <a:spcPct val="0"/>
      </a:spcAft>
      <a:defRPr sz="1300" kern="1200">
        <a:solidFill>
          <a:schemeClr val="tx1"/>
        </a:solidFill>
        <a:latin typeface="+mn-lt"/>
        <a:ea typeface="+mn-ea"/>
        <a:cs typeface="+mn-cs"/>
      </a:defRPr>
    </a:lvl4pPr>
    <a:lvl5pPr marL="1825901" algn="l" rtl="0" eaLnBrk="0" fontAlgn="base" hangingPunct="0">
      <a:spcBef>
        <a:spcPct val="30000"/>
      </a:spcBef>
      <a:spcAft>
        <a:spcPct val="0"/>
      </a:spcAft>
      <a:defRPr sz="1300" kern="1200">
        <a:solidFill>
          <a:schemeClr val="tx1"/>
        </a:solidFill>
        <a:latin typeface="+mn-lt"/>
        <a:ea typeface="+mn-ea"/>
        <a:cs typeface="+mn-cs"/>
      </a:defRPr>
    </a:lvl5pPr>
    <a:lvl6pPr marL="2283851" algn="l" defTabSz="913539" rtl="0" eaLnBrk="1" latinLnBrk="0" hangingPunct="1">
      <a:defRPr sz="1300" kern="1200">
        <a:solidFill>
          <a:schemeClr val="tx1"/>
        </a:solidFill>
        <a:latin typeface="+mn-lt"/>
        <a:ea typeface="+mn-ea"/>
        <a:cs typeface="+mn-cs"/>
      </a:defRPr>
    </a:lvl6pPr>
    <a:lvl7pPr marL="2740618" algn="l" defTabSz="913539" rtl="0" eaLnBrk="1" latinLnBrk="0" hangingPunct="1">
      <a:defRPr sz="1300" kern="1200">
        <a:solidFill>
          <a:schemeClr val="tx1"/>
        </a:solidFill>
        <a:latin typeface="+mn-lt"/>
        <a:ea typeface="+mn-ea"/>
        <a:cs typeface="+mn-cs"/>
      </a:defRPr>
    </a:lvl7pPr>
    <a:lvl8pPr marL="3197394" algn="l" defTabSz="913539" rtl="0" eaLnBrk="1" latinLnBrk="0" hangingPunct="1">
      <a:defRPr sz="1300" kern="1200">
        <a:solidFill>
          <a:schemeClr val="tx1"/>
        </a:solidFill>
        <a:latin typeface="+mn-lt"/>
        <a:ea typeface="+mn-ea"/>
        <a:cs typeface="+mn-cs"/>
      </a:defRPr>
    </a:lvl8pPr>
    <a:lvl9pPr marL="3654159" algn="l" defTabSz="91353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20</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27</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29</a:t>
            </a:fld>
            <a:endParaRPr lang="zh-CN" altLang="en-US"/>
          </a:p>
        </p:txBody>
      </p:sp>
    </p:spTree>
    <p:extLst>
      <p:ext uri="{BB962C8B-B14F-4D97-AF65-F5344CB8AC3E}">
        <p14:creationId xmlns:p14="http://schemas.microsoft.com/office/powerpoint/2010/main" val="776046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30</a:t>
            </a:fld>
            <a:endParaRPr lang="zh-CN" altLang="en-US"/>
          </a:p>
        </p:txBody>
      </p:sp>
    </p:spTree>
    <p:extLst>
      <p:ext uri="{BB962C8B-B14F-4D97-AF65-F5344CB8AC3E}">
        <p14:creationId xmlns:p14="http://schemas.microsoft.com/office/powerpoint/2010/main" val="77604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4</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5</a:t>
            </a:fld>
            <a:endParaRPr lang="zh-CN" altLang="en-US"/>
          </a:p>
        </p:txBody>
      </p:sp>
    </p:spTree>
    <p:extLst>
      <p:ext uri="{BB962C8B-B14F-4D97-AF65-F5344CB8AC3E}">
        <p14:creationId xmlns:p14="http://schemas.microsoft.com/office/powerpoint/2010/main" val="89911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6</a:t>
            </a:fld>
            <a:endParaRPr lang="zh-CN" altLang="en-US"/>
          </a:p>
        </p:txBody>
      </p:sp>
    </p:spTree>
    <p:extLst>
      <p:ext uri="{BB962C8B-B14F-4D97-AF65-F5344CB8AC3E}">
        <p14:creationId xmlns:p14="http://schemas.microsoft.com/office/powerpoint/2010/main" val="352950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776046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395912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152928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84039" y="6703595"/>
            <a:ext cx="2893219" cy="385072"/>
          </a:xfrm>
          <a:prstGeom prst="rect">
            <a:avLst/>
          </a:prstGeom>
        </p:spPr>
        <p:txBody>
          <a:bodyPr/>
          <a:lstStyle/>
          <a:p>
            <a:fld id="{DD89832E-26A6-4465-8181-DF230988BFFD}" type="datetimeFigureOut">
              <a:rPr lang="en-US" smtClean="0"/>
              <a:t>4/8/2025</a:t>
            </a:fld>
            <a:endParaRPr lang="en-US"/>
          </a:p>
        </p:txBody>
      </p:sp>
      <p:sp>
        <p:nvSpPr>
          <p:cNvPr id="5" name="Footer Placeholder 4"/>
          <p:cNvSpPr>
            <a:spLocks noGrp="1"/>
          </p:cNvSpPr>
          <p:nvPr>
            <p:ph type="ftr" sz="quarter" idx="11"/>
          </p:nvPr>
        </p:nvSpPr>
        <p:spPr>
          <a:xfrm>
            <a:off x="4259461" y="6703595"/>
            <a:ext cx="4339828" cy="385072"/>
          </a:xfrm>
          <a:prstGeom prst="rect">
            <a:avLst/>
          </a:prstGeom>
        </p:spPr>
        <p:txBody>
          <a:bodyPr/>
          <a:lstStyle/>
          <a:p>
            <a:endParaRPr lang="en-US"/>
          </a:p>
        </p:txBody>
      </p:sp>
      <p:sp>
        <p:nvSpPr>
          <p:cNvPr id="6" name="Slide Number Placeholder 5"/>
          <p:cNvSpPr>
            <a:spLocks noGrp="1"/>
          </p:cNvSpPr>
          <p:nvPr>
            <p:ph type="sldNum" sz="quarter" idx="12"/>
          </p:nvPr>
        </p:nvSpPr>
        <p:spPr>
          <a:xfrm>
            <a:off x="9081492" y="6703595"/>
            <a:ext cx="2893219" cy="385072"/>
          </a:xfrm>
          <a:prstGeom prst="rect">
            <a:avLst/>
          </a:prstGeom>
        </p:spPr>
        <p:txBody>
          <a:bodyPr/>
          <a:lstStyle/>
          <a:p>
            <a:fld id="{58A5B2D7-6EFD-446D-831A-7B28045AA251}" type="slidenum">
              <a:rPr lang="en-US" smtClean="0"/>
              <a:t>‹#›</a:t>
            </a:fld>
            <a:endParaRPr lang="en-US"/>
          </a:p>
        </p:txBody>
      </p:sp>
    </p:spTree>
    <p:extLst>
      <p:ext uri="{BB962C8B-B14F-4D97-AF65-F5344CB8AC3E}">
        <p14:creationId xmlns:p14="http://schemas.microsoft.com/office/powerpoint/2010/main" val="333300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4406" y="2246814"/>
            <a:ext cx="10929938" cy="1550332"/>
          </a:xfrm>
        </p:spPr>
        <p:txBody>
          <a:bodyPr/>
          <a:lstStyle/>
          <a:p>
            <a:r>
              <a:rPr lang="en-US"/>
              <a:t>Click to edit Master title style</a:t>
            </a:r>
          </a:p>
        </p:txBody>
      </p:sp>
      <p:sp>
        <p:nvSpPr>
          <p:cNvPr id="3" name="Subtitle 2"/>
          <p:cNvSpPr>
            <a:spLocks noGrp="1"/>
          </p:cNvSpPr>
          <p:nvPr>
            <p:ph type="subTitle" idx="1"/>
          </p:nvPr>
        </p:nvSpPr>
        <p:spPr>
          <a:xfrm>
            <a:off x="1928814" y="4098502"/>
            <a:ext cx="9001125" cy="1848344"/>
          </a:xfrm>
        </p:spPr>
        <p:txBody>
          <a:bodyPr/>
          <a:lstStyle>
            <a:lvl1pPr marL="0" indent="0" algn="ctr">
              <a:buNone/>
              <a:defRPr>
                <a:solidFill>
                  <a:schemeClr val="tx1">
                    <a:tint val="75000"/>
                  </a:schemeClr>
                </a:solidFill>
              </a:defRPr>
            </a:lvl1pPr>
            <a:lvl2pPr marL="573672" indent="0" algn="ctr">
              <a:buNone/>
              <a:defRPr>
                <a:solidFill>
                  <a:schemeClr val="tx1">
                    <a:tint val="75000"/>
                  </a:schemeClr>
                </a:solidFill>
              </a:defRPr>
            </a:lvl2pPr>
            <a:lvl3pPr marL="1147340" indent="0" algn="ctr">
              <a:buNone/>
              <a:defRPr>
                <a:solidFill>
                  <a:schemeClr val="tx1">
                    <a:tint val="75000"/>
                  </a:schemeClr>
                </a:solidFill>
              </a:defRPr>
            </a:lvl3pPr>
            <a:lvl4pPr marL="1721014" indent="0" algn="ctr">
              <a:buNone/>
              <a:defRPr>
                <a:solidFill>
                  <a:schemeClr val="tx1">
                    <a:tint val="75000"/>
                  </a:schemeClr>
                </a:solidFill>
              </a:defRPr>
            </a:lvl4pPr>
            <a:lvl5pPr marL="2294684" indent="0" algn="ctr">
              <a:buNone/>
              <a:defRPr>
                <a:solidFill>
                  <a:schemeClr val="tx1">
                    <a:tint val="75000"/>
                  </a:schemeClr>
                </a:solidFill>
              </a:defRPr>
            </a:lvl5pPr>
            <a:lvl6pPr marL="2868353" indent="0" algn="ctr">
              <a:buNone/>
              <a:defRPr>
                <a:solidFill>
                  <a:schemeClr val="tx1">
                    <a:tint val="75000"/>
                  </a:schemeClr>
                </a:solidFill>
              </a:defRPr>
            </a:lvl6pPr>
            <a:lvl7pPr marL="3442026" indent="0" algn="ctr">
              <a:buNone/>
              <a:defRPr>
                <a:solidFill>
                  <a:schemeClr val="tx1">
                    <a:tint val="75000"/>
                  </a:schemeClr>
                </a:solidFill>
              </a:defRPr>
            </a:lvl7pPr>
            <a:lvl8pPr marL="4015695" indent="0" algn="ctr">
              <a:buNone/>
              <a:defRPr>
                <a:solidFill>
                  <a:schemeClr val="tx1">
                    <a:tint val="75000"/>
                  </a:schemeClr>
                </a:solidFill>
              </a:defRPr>
            </a:lvl8pPr>
            <a:lvl9pPr marL="458936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33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11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5752" y="4647653"/>
            <a:ext cx="10929938" cy="1436485"/>
          </a:xfrm>
        </p:spPr>
        <p:txBody>
          <a:bodyPr anchor="t"/>
          <a:lstStyle>
            <a:lvl1pPr algn="l">
              <a:defRPr sz="5000" b="1" cap="all"/>
            </a:lvl1pPr>
          </a:lstStyle>
          <a:p>
            <a:r>
              <a:rPr lang="en-US"/>
              <a:t>Click to edit Master title style</a:t>
            </a:r>
          </a:p>
        </p:txBody>
      </p:sp>
      <p:sp>
        <p:nvSpPr>
          <p:cNvPr id="3" name="Text Placeholder 2"/>
          <p:cNvSpPr>
            <a:spLocks noGrp="1"/>
          </p:cNvSpPr>
          <p:nvPr>
            <p:ph type="body" idx="1"/>
          </p:nvPr>
        </p:nvSpPr>
        <p:spPr>
          <a:xfrm>
            <a:off x="1015752" y="3065506"/>
            <a:ext cx="10929938" cy="1582142"/>
          </a:xfrm>
        </p:spPr>
        <p:txBody>
          <a:bodyPr anchor="b"/>
          <a:lstStyle>
            <a:lvl1pPr marL="0" indent="0">
              <a:buNone/>
              <a:defRPr sz="2500">
                <a:solidFill>
                  <a:schemeClr val="tx1">
                    <a:tint val="75000"/>
                  </a:schemeClr>
                </a:solidFill>
              </a:defRPr>
            </a:lvl1pPr>
            <a:lvl2pPr marL="573672" indent="0">
              <a:buNone/>
              <a:defRPr sz="2300">
                <a:solidFill>
                  <a:schemeClr val="tx1">
                    <a:tint val="75000"/>
                  </a:schemeClr>
                </a:solidFill>
              </a:defRPr>
            </a:lvl2pPr>
            <a:lvl3pPr marL="1147340" indent="0">
              <a:buNone/>
              <a:defRPr sz="2000">
                <a:solidFill>
                  <a:schemeClr val="tx1">
                    <a:tint val="75000"/>
                  </a:schemeClr>
                </a:solidFill>
              </a:defRPr>
            </a:lvl3pPr>
            <a:lvl4pPr marL="1721014" indent="0">
              <a:buNone/>
              <a:defRPr sz="1800">
                <a:solidFill>
                  <a:schemeClr val="tx1">
                    <a:tint val="75000"/>
                  </a:schemeClr>
                </a:solidFill>
              </a:defRPr>
            </a:lvl4pPr>
            <a:lvl5pPr marL="2294684" indent="0">
              <a:buNone/>
              <a:defRPr sz="1800">
                <a:solidFill>
                  <a:schemeClr val="tx1">
                    <a:tint val="75000"/>
                  </a:schemeClr>
                </a:solidFill>
              </a:defRPr>
            </a:lvl5pPr>
            <a:lvl6pPr marL="2868353" indent="0">
              <a:buNone/>
              <a:defRPr sz="1800">
                <a:solidFill>
                  <a:schemeClr val="tx1">
                    <a:tint val="75000"/>
                  </a:schemeClr>
                </a:solidFill>
              </a:defRPr>
            </a:lvl6pPr>
            <a:lvl7pPr marL="3442026" indent="0">
              <a:buNone/>
              <a:defRPr sz="1800">
                <a:solidFill>
                  <a:schemeClr val="tx1">
                    <a:tint val="75000"/>
                  </a:schemeClr>
                </a:solidFill>
              </a:defRPr>
            </a:lvl7pPr>
            <a:lvl8pPr marL="4015695" indent="0">
              <a:buNone/>
              <a:defRPr sz="1800">
                <a:solidFill>
                  <a:schemeClr val="tx1">
                    <a:tint val="75000"/>
                  </a:schemeClr>
                </a:solidFill>
              </a:defRPr>
            </a:lvl8pPr>
            <a:lvl9pPr marL="4589367"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263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2939" y="1687624"/>
            <a:ext cx="5679281" cy="4773215"/>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6531" y="1687624"/>
            <a:ext cx="5679281" cy="4773215"/>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788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2938" y="1618976"/>
            <a:ext cx="5681514" cy="674712"/>
          </a:xfrm>
        </p:spPr>
        <p:txBody>
          <a:bodyPr anchor="b"/>
          <a:lstStyle>
            <a:lvl1pPr marL="0" indent="0">
              <a:buNone/>
              <a:defRPr sz="3000" b="1"/>
            </a:lvl1pPr>
            <a:lvl2pPr marL="573672" indent="0">
              <a:buNone/>
              <a:defRPr sz="2500" b="1"/>
            </a:lvl2pPr>
            <a:lvl3pPr marL="1147340" indent="0">
              <a:buNone/>
              <a:defRPr sz="2300" b="1"/>
            </a:lvl3pPr>
            <a:lvl4pPr marL="1721014" indent="0">
              <a:buNone/>
              <a:defRPr sz="2000" b="1"/>
            </a:lvl4pPr>
            <a:lvl5pPr marL="2294684" indent="0">
              <a:buNone/>
              <a:defRPr sz="2000" b="1"/>
            </a:lvl5pPr>
            <a:lvl6pPr marL="2868353" indent="0">
              <a:buNone/>
              <a:defRPr sz="2000" b="1"/>
            </a:lvl6pPr>
            <a:lvl7pPr marL="3442026" indent="0">
              <a:buNone/>
              <a:defRPr sz="2000" b="1"/>
            </a:lvl7pPr>
            <a:lvl8pPr marL="4015695" indent="0">
              <a:buNone/>
              <a:defRPr sz="2000" b="1"/>
            </a:lvl8pPr>
            <a:lvl9pPr marL="4589367" indent="0">
              <a:buNone/>
              <a:defRPr sz="2000" b="1"/>
            </a:lvl9pPr>
          </a:lstStyle>
          <a:p>
            <a:pPr lvl="0"/>
            <a:r>
              <a:rPr lang="en-US"/>
              <a:t>Click to edit Master text styles</a:t>
            </a:r>
          </a:p>
        </p:txBody>
      </p:sp>
      <p:sp>
        <p:nvSpPr>
          <p:cNvPr id="4" name="Content Placeholder 3"/>
          <p:cNvSpPr>
            <a:spLocks noGrp="1"/>
          </p:cNvSpPr>
          <p:nvPr>
            <p:ph sz="half" idx="2"/>
          </p:nvPr>
        </p:nvSpPr>
        <p:spPr>
          <a:xfrm>
            <a:off x="642938" y="2293691"/>
            <a:ext cx="5681514" cy="416714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2067" y="1618976"/>
            <a:ext cx="5683746" cy="674712"/>
          </a:xfrm>
        </p:spPr>
        <p:txBody>
          <a:bodyPr anchor="b"/>
          <a:lstStyle>
            <a:lvl1pPr marL="0" indent="0">
              <a:buNone/>
              <a:defRPr sz="3000" b="1"/>
            </a:lvl1pPr>
            <a:lvl2pPr marL="573672" indent="0">
              <a:buNone/>
              <a:defRPr sz="2500" b="1"/>
            </a:lvl2pPr>
            <a:lvl3pPr marL="1147340" indent="0">
              <a:buNone/>
              <a:defRPr sz="2300" b="1"/>
            </a:lvl3pPr>
            <a:lvl4pPr marL="1721014" indent="0">
              <a:buNone/>
              <a:defRPr sz="2000" b="1"/>
            </a:lvl4pPr>
            <a:lvl5pPr marL="2294684" indent="0">
              <a:buNone/>
              <a:defRPr sz="2000" b="1"/>
            </a:lvl5pPr>
            <a:lvl6pPr marL="2868353" indent="0">
              <a:buNone/>
              <a:defRPr sz="2000" b="1"/>
            </a:lvl6pPr>
            <a:lvl7pPr marL="3442026" indent="0">
              <a:buNone/>
              <a:defRPr sz="2000" b="1"/>
            </a:lvl7pPr>
            <a:lvl8pPr marL="4015695" indent="0">
              <a:buNone/>
              <a:defRPr sz="2000" b="1"/>
            </a:lvl8pPr>
            <a:lvl9pPr marL="4589367"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532067" y="2293691"/>
            <a:ext cx="5683746" cy="416714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377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96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617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38" y="287967"/>
            <a:ext cx="4230440" cy="1225532"/>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5027414" y="287967"/>
            <a:ext cx="7188398" cy="617286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2938" y="1513505"/>
            <a:ext cx="4230440" cy="4947334"/>
          </a:xfrm>
        </p:spPr>
        <p:txBody>
          <a:bodyPr/>
          <a:lstStyle>
            <a:lvl1pPr marL="0" indent="0">
              <a:buNone/>
              <a:defRPr sz="1800"/>
            </a:lvl1pPr>
            <a:lvl2pPr marL="573672" indent="0">
              <a:buNone/>
              <a:defRPr sz="1500"/>
            </a:lvl2pPr>
            <a:lvl3pPr marL="1147340" indent="0">
              <a:buNone/>
              <a:defRPr sz="1300"/>
            </a:lvl3pPr>
            <a:lvl4pPr marL="1721014" indent="0">
              <a:buNone/>
              <a:defRPr sz="1100"/>
            </a:lvl4pPr>
            <a:lvl5pPr marL="2294684" indent="0">
              <a:buNone/>
              <a:defRPr sz="1100"/>
            </a:lvl5pPr>
            <a:lvl6pPr marL="2868353" indent="0">
              <a:buNone/>
              <a:defRPr sz="1100"/>
            </a:lvl6pPr>
            <a:lvl7pPr marL="3442026" indent="0">
              <a:buNone/>
              <a:defRPr sz="1100"/>
            </a:lvl7pPr>
            <a:lvl8pPr marL="4015695" indent="0">
              <a:buNone/>
              <a:defRPr sz="1100"/>
            </a:lvl8pPr>
            <a:lvl9pPr marL="458936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859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0405" y="5062858"/>
            <a:ext cx="7715250" cy="597699"/>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520405" y="646251"/>
            <a:ext cx="7715250" cy="4339590"/>
          </a:xfrm>
        </p:spPr>
        <p:txBody>
          <a:bodyPr/>
          <a:lstStyle>
            <a:lvl1pPr marL="0" indent="0">
              <a:buNone/>
              <a:defRPr sz="4000"/>
            </a:lvl1pPr>
            <a:lvl2pPr marL="573672" indent="0">
              <a:buNone/>
              <a:defRPr sz="3500"/>
            </a:lvl2pPr>
            <a:lvl3pPr marL="1147340" indent="0">
              <a:buNone/>
              <a:defRPr sz="3000"/>
            </a:lvl3pPr>
            <a:lvl4pPr marL="1721014" indent="0">
              <a:buNone/>
              <a:defRPr sz="2500"/>
            </a:lvl4pPr>
            <a:lvl5pPr marL="2294684" indent="0">
              <a:buNone/>
              <a:defRPr sz="2500"/>
            </a:lvl5pPr>
            <a:lvl6pPr marL="2868353" indent="0">
              <a:buNone/>
              <a:defRPr sz="2500"/>
            </a:lvl6pPr>
            <a:lvl7pPr marL="3442026" indent="0">
              <a:buNone/>
              <a:defRPr sz="2500"/>
            </a:lvl7pPr>
            <a:lvl8pPr marL="4015695" indent="0">
              <a:buNone/>
              <a:defRPr sz="2500"/>
            </a:lvl8pPr>
            <a:lvl9pPr marL="4589367" indent="0">
              <a:buNone/>
              <a:defRPr sz="2500"/>
            </a:lvl9pPr>
          </a:lstStyle>
          <a:p>
            <a:endParaRPr lang="en-US"/>
          </a:p>
        </p:txBody>
      </p:sp>
      <p:sp>
        <p:nvSpPr>
          <p:cNvPr id="4" name="Text Placeholder 3"/>
          <p:cNvSpPr>
            <a:spLocks noGrp="1"/>
          </p:cNvSpPr>
          <p:nvPr>
            <p:ph type="body" sz="half" idx="2"/>
          </p:nvPr>
        </p:nvSpPr>
        <p:spPr>
          <a:xfrm>
            <a:off x="2520405" y="5660557"/>
            <a:ext cx="7715250" cy="848831"/>
          </a:xfrm>
        </p:spPr>
        <p:txBody>
          <a:bodyPr/>
          <a:lstStyle>
            <a:lvl1pPr marL="0" indent="0">
              <a:buNone/>
              <a:defRPr sz="1800"/>
            </a:lvl1pPr>
            <a:lvl2pPr marL="573672" indent="0">
              <a:buNone/>
              <a:defRPr sz="1500"/>
            </a:lvl2pPr>
            <a:lvl3pPr marL="1147340" indent="0">
              <a:buNone/>
              <a:defRPr sz="1300"/>
            </a:lvl3pPr>
            <a:lvl4pPr marL="1721014" indent="0">
              <a:buNone/>
              <a:defRPr sz="1100"/>
            </a:lvl4pPr>
            <a:lvl5pPr marL="2294684" indent="0">
              <a:buNone/>
              <a:defRPr sz="1100"/>
            </a:lvl5pPr>
            <a:lvl6pPr marL="2868353" indent="0">
              <a:buNone/>
              <a:defRPr sz="1100"/>
            </a:lvl6pPr>
            <a:lvl7pPr marL="3442026" indent="0">
              <a:buNone/>
              <a:defRPr sz="1100"/>
            </a:lvl7pPr>
            <a:lvl8pPr marL="4015695" indent="0">
              <a:buNone/>
              <a:defRPr sz="1100"/>
            </a:lvl8pPr>
            <a:lvl9pPr marL="458936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174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27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42939" y="6703596"/>
            <a:ext cx="3000375" cy="385072"/>
          </a:xfrm>
          <a:prstGeom prst="rect">
            <a:avLst/>
          </a:prstGeom>
        </p:spPr>
        <p:txBody>
          <a:bodyPr/>
          <a:lstStyle/>
          <a:p>
            <a:fld id="{3B085A59-86F2-4C02-8690-E4DB74BCA7EF}" type="datetimeFigureOut">
              <a:rPr lang="zh-CN" altLang="en-US" smtClean="0"/>
              <a:t>2025/4/8</a:t>
            </a:fld>
            <a:endParaRPr lang="zh-CN" altLang="en-US"/>
          </a:p>
        </p:txBody>
      </p:sp>
      <p:sp>
        <p:nvSpPr>
          <p:cNvPr id="3" name="页脚占位符 2"/>
          <p:cNvSpPr>
            <a:spLocks noGrp="1"/>
          </p:cNvSpPr>
          <p:nvPr>
            <p:ph type="ftr" sz="quarter" idx="11"/>
          </p:nvPr>
        </p:nvSpPr>
        <p:spPr>
          <a:xfrm>
            <a:off x="4393407" y="6703596"/>
            <a:ext cx="4071938" cy="385072"/>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215439" y="6703596"/>
            <a:ext cx="3000375" cy="385072"/>
          </a:xfrm>
          <a:prstGeom prst="rect">
            <a:avLst/>
          </a:prstGeom>
        </p:spPr>
        <p:txBody>
          <a:bodyPr/>
          <a:lstStyle/>
          <a:p>
            <a:fld id="{1987E667-AB9D-401A-9E25-1A5C32FE2F11}" type="slidenum">
              <a:rPr lang="zh-CN" altLang="en-US" smtClean="0"/>
              <a:t>‹#›</a:t>
            </a:fld>
            <a:endParaRPr lang="zh-CN" altLang="en-US"/>
          </a:p>
        </p:txBody>
      </p:sp>
    </p:spTree>
    <p:extLst>
      <p:ext uri="{BB962C8B-B14F-4D97-AF65-F5344CB8AC3E}">
        <p14:creationId xmlns:p14="http://schemas.microsoft.com/office/powerpoint/2010/main" val="2603238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2595" y="289647"/>
            <a:ext cx="2893219" cy="61711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2937" y="289647"/>
            <a:ext cx="8465344" cy="61711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884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4406" y="2246813"/>
            <a:ext cx="10929938" cy="1550332"/>
          </a:xfrm>
        </p:spPr>
        <p:txBody>
          <a:bodyPr/>
          <a:lstStyle/>
          <a:p>
            <a:r>
              <a:rPr lang="en-US"/>
              <a:t>Click to edit Master title style</a:t>
            </a:r>
          </a:p>
        </p:txBody>
      </p:sp>
      <p:sp>
        <p:nvSpPr>
          <p:cNvPr id="3" name="Subtitle 2"/>
          <p:cNvSpPr>
            <a:spLocks noGrp="1"/>
          </p:cNvSpPr>
          <p:nvPr>
            <p:ph type="subTitle" idx="1"/>
          </p:nvPr>
        </p:nvSpPr>
        <p:spPr>
          <a:xfrm>
            <a:off x="1928814" y="4098502"/>
            <a:ext cx="9001125" cy="1848344"/>
          </a:xfrm>
        </p:spPr>
        <p:txBody>
          <a:bodyPr/>
          <a:lstStyle>
            <a:lvl1pPr marL="0" indent="0" algn="ctr">
              <a:buNone/>
              <a:defRPr>
                <a:solidFill>
                  <a:schemeClr val="tx1">
                    <a:tint val="75000"/>
                  </a:schemeClr>
                </a:solidFill>
              </a:defRPr>
            </a:lvl1pPr>
            <a:lvl2pPr marL="573809" indent="0" algn="ctr">
              <a:buNone/>
              <a:defRPr>
                <a:solidFill>
                  <a:schemeClr val="tx1">
                    <a:tint val="75000"/>
                  </a:schemeClr>
                </a:solidFill>
              </a:defRPr>
            </a:lvl2pPr>
            <a:lvl3pPr marL="1147615" indent="0" algn="ctr">
              <a:buNone/>
              <a:defRPr>
                <a:solidFill>
                  <a:schemeClr val="tx1">
                    <a:tint val="75000"/>
                  </a:schemeClr>
                </a:solidFill>
              </a:defRPr>
            </a:lvl3pPr>
            <a:lvl4pPr marL="1721426" indent="0" algn="ctr">
              <a:buNone/>
              <a:defRPr>
                <a:solidFill>
                  <a:schemeClr val="tx1">
                    <a:tint val="75000"/>
                  </a:schemeClr>
                </a:solidFill>
              </a:defRPr>
            </a:lvl4pPr>
            <a:lvl5pPr marL="2295234" indent="0" algn="ctr">
              <a:buNone/>
              <a:defRPr>
                <a:solidFill>
                  <a:schemeClr val="tx1">
                    <a:tint val="75000"/>
                  </a:schemeClr>
                </a:solidFill>
              </a:defRPr>
            </a:lvl5pPr>
            <a:lvl6pPr marL="2869041" indent="0" algn="ctr">
              <a:buNone/>
              <a:defRPr>
                <a:solidFill>
                  <a:schemeClr val="tx1">
                    <a:tint val="75000"/>
                  </a:schemeClr>
                </a:solidFill>
              </a:defRPr>
            </a:lvl6pPr>
            <a:lvl7pPr marL="3442851" indent="0" algn="ctr">
              <a:buNone/>
              <a:defRPr>
                <a:solidFill>
                  <a:schemeClr val="tx1">
                    <a:tint val="75000"/>
                  </a:schemeClr>
                </a:solidFill>
              </a:defRPr>
            </a:lvl7pPr>
            <a:lvl8pPr marL="4016657" indent="0" algn="ctr">
              <a:buNone/>
              <a:defRPr>
                <a:solidFill>
                  <a:schemeClr val="tx1">
                    <a:tint val="75000"/>
                  </a:schemeClr>
                </a:solidFill>
              </a:defRPr>
            </a:lvl8pPr>
            <a:lvl9pPr marL="459046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979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93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5752" y="4647651"/>
            <a:ext cx="10929938" cy="1436485"/>
          </a:xfrm>
        </p:spPr>
        <p:txBody>
          <a:bodyPr anchor="t"/>
          <a:lstStyle>
            <a:lvl1pPr algn="l">
              <a:defRPr sz="5000" b="1" cap="all"/>
            </a:lvl1pPr>
          </a:lstStyle>
          <a:p>
            <a:r>
              <a:rPr lang="en-US"/>
              <a:t>Click to edit Master title style</a:t>
            </a:r>
          </a:p>
        </p:txBody>
      </p:sp>
      <p:sp>
        <p:nvSpPr>
          <p:cNvPr id="3" name="Text Placeholder 2"/>
          <p:cNvSpPr>
            <a:spLocks noGrp="1"/>
          </p:cNvSpPr>
          <p:nvPr>
            <p:ph type="body" idx="1"/>
          </p:nvPr>
        </p:nvSpPr>
        <p:spPr>
          <a:xfrm>
            <a:off x="1015752" y="3065506"/>
            <a:ext cx="10929938" cy="1582142"/>
          </a:xfrm>
        </p:spPr>
        <p:txBody>
          <a:bodyPr anchor="b"/>
          <a:lstStyle>
            <a:lvl1pPr marL="0" indent="0">
              <a:buNone/>
              <a:defRPr sz="2500">
                <a:solidFill>
                  <a:schemeClr val="tx1">
                    <a:tint val="75000"/>
                  </a:schemeClr>
                </a:solidFill>
              </a:defRPr>
            </a:lvl1pPr>
            <a:lvl2pPr marL="573809" indent="0">
              <a:buNone/>
              <a:defRPr sz="2300">
                <a:solidFill>
                  <a:schemeClr val="tx1">
                    <a:tint val="75000"/>
                  </a:schemeClr>
                </a:solidFill>
              </a:defRPr>
            </a:lvl2pPr>
            <a:lvl3pPr marL="1147615" indent="0">
              <a:buNone/>
              <a:defRPr sz="2000">
                <a:solidFill>
                  <a:schemeClr val="tx1">
                    <a:tint val="75000"/>
                  </a:schemeClr>
                </a:solidFill>
              </a:defRPr>
            </a:lvl3pPr>
            <a:lvl4pPr marL="1721426" indent="0">
              <a:buNone/>
              <a:defRPr sz="1800">
                <a:solidFill>
                  <a:schemeClr val="tx1">
                    <a:tint val="75000"/>
                  </a:schemeClr>
                </a:solidFill>
              </a:defRPr>
            </a:lvl4pPr>
            <a:lvl5pPr marL="2295234" indent="0">
              <a:buNone/>
              <a:defRPr sz="1800">
                <a:solidFill>
                  <a:schemeClr val="tx1">
                    <a:tint val="75000"/>
                  </a:schemeClr>
                </a:solidFill>
              </a:defRPr>
            </a:lvl5pPr>
            <a:lvl6pPr marL="2869041" indent="0">
              <a:buNone/>
              <a:defRPr sz="1800">
                <a:solidFill>
                  <a:schemeClr val="tx1">
                    <a:tint val="75000"/>
                  </a:schemeClr>
                </a:solidFill>
              </a:defRPr>
            </a:lvl6pPr>
            <a:lvl7pPr marL="3442851" indent="0">
              <a:buNone/>
              <a:defRPr sz="1800">
                <a:solidFill>
                  <a:schemeClr val="tx1">
                    <a:tint val="75000"/>
                  </a:schemeClr>
                </a:solidFill>
              </a:defRPr>
            </a:lvl7pPr>
            <a:lvl8pPr marL="4016657" indent="0">
              <a:buNone/>
              <a:defRPr sz="1800">
                <a:solidFill>
                  <a:schemeClr val="tx1">
                    <a:tint val="75000"/>
                  </a:schemeClr>
                </a:solidFill>
              </a:defRPr>
            </a:lvl8pPr>
            <a:lvl9pPr marL="4590467"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388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2939" y="1687622"/>
            <a:ext cx="5679281" cy="4773215"/>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6531" y="1687622"/>
            <a:ext cx="5679281" cy="4773215"/>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243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2938" y="1618976"/>
            <a:ext cx="5681514" cy="674712"/>
          </a:xfrm>
        </p:spPr>
        <p:txBody>
          <a:bodyPr anchor="b"/>
          <a:lstStyle>
            <a:lvl1pPr marL="0" indent="0">
              <a:buNone/>
              <a:defRPr sz="3000" b="1"/>
            </a:lvl1pPr>
            <a:lvl2pPr marL="573809" indent="0">
              <a:buNone/>
              <a:defRPr sz="2500" b="1"/>
            </a:lvl2pPr>
            <a:lvl3pPr marL="1147615" indent="0">
              <a:buNone/>
              <a:defRPr sz="2300" b="1"/>
            </a:lvl3pPr>
            <a:lvl4pPr marL="1721426" indent="0">
              <a:buNone/>
              <a:defRPr sz="2000" b="1"/>
            </a:lvl4pPr>
            <a:lvl5pPr marL="2295234" indent="0">
              <a:buNone/>
              <a:defRPr sz="2000" b="1"/>
            </a:lvl5pPr>
            <a:lvl6pPr marL="2869041" indent="0">
              <a:buNone/>
              <a:defRPr sz="2000" b="1"/>
            </a:lvl6pPr>
            <a:lvl7pPr marL="3442851" indent="0">
              <a:buNone/>
              <a:defRPr sz="2000" b="1"/>
            </a:lvl7pPr>
            <a:lvl8pPr marL="4016657" indent="0">
              <a:buNone/>
              <a:defRPr sz="2000" b="1"/>
            </a:lvl8pPr>
            <a:lvl9pPr marL="4590467" indent="0">
              <a:buNone/>
              <a:defRPr sz="2000" b="1"/>
            </a:lvl9pPr>
          </a:lstStyle>
          <a:p>
            <a:pPr lvl="0"/>
            <a:r>
              <a:rPr lang="en-US"/>
              <a:t>Click to edit Master text styles</a:t>
            </a:r>
          </a:p>
        </p:txBody>
      </p:sp>
      <p:sp>
        <p:nvSpPr>
          <p:cNvPr id="4" name="Content Placeholder 3"/>
          <p:cNvSpPr>
            <a:spLocks noGrp="1"/>
          </p:cNvSpPr>
          <p:nvPr>
            <p:ph sz="half" idx="2"/>
          </p:nvPr>
        </p:nvSpPr>
        <p:spPr>
          <a:xfrm>
            <a:off x="642938" y="2293691"/>
            <a:ext cx="5681514" cy="416714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2067" y="1618976"/>
            <a:ext cx="5683746" cy="674712"/>
          </a:xfrm>
        </p:spPr>
        <p:txBody>
          <a:bodyPr anchor="b"/>
          <a:lstStyle>
            <a:lvl1pPr marL="0" indent="0">
              <a:buNone/>
              <a:defRPr sz="3000" b="1"/>
            </a:lvl1pPr>
            <a:lvl2pPr marL="573809" indent="0">
              <a:buNone/>
              <a:defRPr sz="2500" b="1"/>
            </a:lvl2pPr>
            <a:lvl3pPr marL="1147615" indent="0">
              <a:buNone/>
              <a:defRPr sz="2300" b="1"/>
            </a:lvl3pPr>
            <a:lvl4pPr marL="1721426" indent="0">
              <a:buNone/>
              <a:defRPr sz="2000" b="1"/>
            </a:lvl4pPr>
            <a:lvl5pPr marL="2295234" indent="0">
              <a:buNone/>
              <a:defRPr sz="2000" b="1"/>
            </a:lvl5pPr>
            <a:lvl6pPr marL="2869041" indent="0">
              <a:buNone/>
              <a:defRPr sz="2000" b="1"/>
            </a:lvl6pPr>
            <a:lvl7pPr marL="3442851" indent="0">
              <a:buNone/>
              <a:defRPr sz="2000" b="1"/>
            </a:lvl7pPr>
            <a:lvl8pPr marL="4016657" indent="0">
              <a:buNone/>
              <a:defRPr sz="2000" b="1"/>
            </a:lvl8pPr>
            <a:lvl9pPr marL="4590467"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532067" y="2293691"/>
            <a:ext cx="5683746" cy="416714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213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965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78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38" y="287967"/>
            <a:ext cx="4230440" cy="1225532"/>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5027414" y="287967"/>
            <a:ext cx="7188398" cy="617286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2938" y="1513503"/>
            <a:ext cx="4230440" cy="4947334"/>
          </a:xfrm>
        </p:spPr>
        <p:txBody>
          <a:bodyPr/>
          <a:lstStyle>
            <a:lvl1pPr marL="0" indent="0">
              <a:buNone/>
              <a:defRPr sz="1800"/>
            </a:lvl1pPr>
            <a:lvl2pPr marL="573809" indent="0">
              <a:buNone/>
              <a:defRPr sz="1500"/>
            </a:lvl2pPr>
            <a:lvl3pPr marL="1147615" indent="0">
              <a:buNone/>
              <a:defRPr sz="1300"/>
            </a:lvl3pPr>
            <a:lvl4pPr marL="1721426" indent="0">
              <a:buNone/>
              <a:defRPr sz="1100"/>
            </a:lvl4pPr>
            <a:lvl5pPr marL="2295234" indent="0">
              <a:buNone/>
              <a:defRPr sz="1100"/>
            </a:lvl5pPr>
            <a:lvl6pPr marL="2869041" indent="0">
              <a:buNone/>
              <a:defRPr sz="1100"/>
            </a:lvl6pPr>
            <a:lvl7pPr marL="3442851" indent="0">
              <a:buNone/>
              <a:defRPr sz="1100"/>
            </a:lvl7pPr>
            <a:lvl8pPr marL="4016657" indent="0">
              <a:buNone/>
              <a:defRPr sz="1100"/>
            </a:lvl8pPr>
            <a:lvl9pPr marL="459046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732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0405" y="5062858"/>
            <a:ext cx="7715250" cy="597699"/>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520405" y="646251"/>
            <a:ext cx="7715250" cy="4339590"/>
          </a:xfrm>
        </p:spPr>
        <p:txBody>
          <a:bodyPr/>
          <a:lstStyle>
            <a:lvl1pPr marL="0" indent="0">
              <a:buNone/>
              <a:defRPr sz="4000"/>
            </a:lvl1pPr>
            <a:lvl2pPr marL="573809" indent="0">
              <a:buNone/>
              <a:defRPr sz="3500"/>
            </a:lvl2pPr>
            <a:lvl3pPr marL="1147615" indent="0">
              <a:buNone/>
              <a:defRPr sz="3000"/>
            </a:lvl3pPr>
            <a:lvl4pPr marL="1721426" indent="0">
              <a:buNone/>
              <a:defRPr sz="2500"/>
            </a:lvl4pPr>
            <a:lvl5pPr marL="2295234" indent="0">
              <a:buNone/>
              <a:defRPr sz="2500"/>
            </a:lvl5pPr>
            <a:lvl6pPr marL="2869041" indent="0">
              <a:buNone/>
              <a:defRPr sz="2500"/>
            </a:lvl6pPr>
            <a:lvl7pPr marL="3442851" indent="0">
              <a:buNone/>
              <a:defRPr sz="2500"/>
            </a:lvl7pPr>
            <a:lvl8pPr marL="4016657" indent="0">
              <a:buNone/>
              <a:defRPr sz="2500"/>
            </a:lvl8pPr>
            <a:lvl9pPr marL="4590467" indent="0">
              <a:buNone/>
              <a:defRPr sz="2500"/>
            </a:lvl9pPr>
          </a:lstStyle>
          <a:p>
            <a:endParaRPr lang="en-US"/>
          </a:p>
        </p:txBody>
      </p:sp>
      <p:sp>
        <p:nvSpPr>
          <p:cNvPr id="4" name="Text Placeholder 3"/>
          <p:cNvSpPr>
            <a:spLocks noGrp="1"/>
          </p:cNvSpPr>
          <p:nvPr>
            <p:ph type="body" sz="half" idx="2"/>
          </p:nvPr>
        </p:nvSpPr>
        <p:spPr>
          <a:xfrm>
            <a:off x="2520405" y="5660557"/>
            <a:ext cx="7715250" cy="848831"/>
          </a:xfrm>
        </p:spPr>
        <p:txBody>
          <a:bodyPr/>
          <a:lstStyle>
            <a:lvl1pPr marL="0" indent="0">
              <a:buNone/>
              <a:defRPr sz="1800"/>
            </a:lvl1pPr>
            <a:lvl2pPr marL="573809" indent="0">
              <a:buNone/>
              <a:defRPr sz="1500"/>
            </a:lvl2pPr>
            <a:lvl3pPr marL="1147615" indent="0">
              <a:buNone/>
              <a:defRPr sz="1300"/>
            </a:lvl3pPr>
            <a:lvl4pPr marL="1721426" indent="0">
              <a:buNone/>
              <a:defRPr sz="1100"/>
            </a:lvl4pPr>
            <a:lvl5pPr marL="2295234" indent="0">
              <a:buNone/>
              <a:defRPr sz="1100"/>
            </a:lvl5pPr>
            <a:lvl6pPr marL="2869041" indent="0">
              <a:buNone/>
              <a:defRPr sz="1100"/>
            </a:lvl6pPr>
            <a:lvl7pPr marL="3442851" indent="0">
              <a:buNone/>
              <a:defRPr sz="1100"/>
            </a:lvl7pPr>
            <a:lvl8pPr marL="4016657" indent="0">
              <a:buNone/>
              <a:defRPr sz="1100"/>
            </a:lvl8pPr>
            <a:lvl9pPr marL="459046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48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4039" y="385072"/>
            <a:ext cx="11090672" cy="139797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84039" y="1925358"/>
            <a:ext cx="11090672" cy="45890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84039" y="6703595"/>
            <a:ext cx="2893219" cy="385072"/>
          </a:xfrm>
          <a:prstGeom prst="rect">
            <a:avLst/>
          </a:prstGeom>
        </p:spPr>
        <p:txBody>
          <a:bodyPr/>
          <a:lstStyle/>
          <a:p>
            <a:fld id="{C9470541-0799-4B80-BB55-C561F12F4962}" type="datetimeFigureOut">
              <a:rPr lang="en-US" smtClean="0"/>
              <a:t>4/8/2025</a:t>
            </a:fld>
            <a:endParaRPr lang="en-US"/>
          </a:p>
        </p:txBody>
      </p:sp>
      <p:sp>
        <p:nvSpPr>
          <p:cNvPr id="5" name="Footer Placeholder 4"/>
          <p:cNvSpPr>
            <a:spLocks noGrp="1"/>
          </p:cNvSpPr>
          <p:nvPr>
            <p:ph type="ftr" sz="quarter" idx="11"/>
          </p:nvPr>
        </p:nvSpPr>
        <p:spPr>
          <a:xfrm>
            <a:off x="4259461" y="6703595"/>
            <a:ext cx="4339828" cy="385072"/>
          </a:xfrm>
          <a:prstGeom prst="rect">
            <a:avLst/>
          </a:prstGeom>
        </p:spPr>
        <p:txBody>
          <a:bodyPr/>
          <a:lstStyle/>
          <a:p>
            <a:endParaRPr lang="en-US"/>
          </a:p>
        </p:txBody>
      </p:sp>
      <p:sp>
        <p:nvSpPr>
          <p:cNvPr id="6" name="Slide Number Placeholder 5"/>
          <p:cNvSpPr>
            <a:spLocks noGrp="1"/>
          </p:cNvSpPr>
          <p:nvPr>
            <p:ph type="sldNum" sz="quarter" idx="12"/>
          </p:nvPr>
        </p:nvSpPr>
        <p:spPr>
          <a:xfrm>
            <a:off x="9081492" y="6703595"/>
            <a:ext cx="2893219" cy="385072"/>
          </a:xfrm>
          <a:prstGeom prst="rect">
            <a:avLst/>
          </a:prstGeom>
        </p:spPr>
        <p:txBody>
          <a:bodyPr/>
          <a:lstStyle/>
          <a:p>
            <a:fld id="{BC595319-D5FB-4ACE-A348-957FA7BFD17B}" type="slidenum">
              <a:rPr lang="en-US" smtClean="0"/>
              <a:t>‹#›</a:t>
            </a:fld>
            <a:endParaRPr lang="en-US"/>
          </a:p>
        </p:txBody>
      </p:sp>
    </p:spTree>
    <p:extLst>
      <p:ext uri="{BB962C8B-B14F-4D97-AF65-F5344CB8AC3E}">
        <p14:creationId xmlns:p14="http://schemas.microsoft.com/office/powerpoint/2010/main" val="3455566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435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2595" y="289645"/>
            <a:ext cx="2893219" cy="61711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2937" y="289645"/>
            <a:ext cx="8465344" cy="61711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710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4406" y="2246811"/>
            <a:ext cx="10929938" cy="1550332"/>
          </a:xfrm>
        </p:spPr>
        <p:txBody>
          <a:bodyPr/>
          <a:lstStyle/>
          <a:p>
            <a:r>
              <a:rPr lang="en-US"/>
              <a:t>Click to edit Master title style</a:t>
            </a:r>
          </a:p>
        </p:txBody>
      </p:sp>
      <p:sp>
        <p:nvSpPr>
          <p:cNvPr id="3" name="Subtitle 2"/>
          <p:cNvSpPr>
            <a:spLocks noGrp="1"/>
          </p:cNvSpPr>
          <p:nvPr>
            <p:ph type="subTitle" idx="1"/>
          </p:nvPr>
        </p:nvSpPr>
        <p:spPr>
          <a:xfrm>
            <a:off x="1928814" y="4098502"/>
            <a:ext cx="9001125" cy="1848344"/>
          </a:xfrm>
        </p:spPr>
        <p:txBody>
          <a:bodyPr/>
          <a:lstStyle>
            <a:lvl1pPr marL="0" indent="0" algn="ctr">
              <a:buNone/>
              <a:defRPr>
                <a:solidFill>
                  <a:schemeClr val="tx1">
                    <a:tint val="75000"/>
                  </a:schemeClr>
                </a:solidFill>
              </a:defRPr>
            </a:lvl1pPr>
            <a:lvl2pPr marL="573947" indent="0" algn="ctr">
              <a:buNone/>
              <a:defRPr>
                <a:solidFill>
                  <a:schemeClr val="tx1">
                    <a:tint val="75000"/>
                  </a:schemeClr>
                </a:solidFill>
              </a:defRPr>
            </a:lvl2pPr>
            <a:lvl3pPr marL="1147891" indent="0" algn="ctr">
              <a:buNone/>
              <a:defRPr>
                <a:solidFill>
                  <a:schemeClr val="tx1">
                    <a:tint val="75000"/>
                  </a:schemeClr>
                </a:solidFill>
              </a:defRPr>
            </a:lvl3pPr>
            <a:lvl4pPr marL="1721838" indent="0" algn="ctr">
              <a:buNone/>
              <a:defRPr>
                <a:solidFill>
                  <a:schemeClr val="tx1">
                    <a:tint val="75000"/>
                  </a:schemeClr>
                </a:solidFill>
              </a:defRPr>
            </a:lvl4pPr>
            <a:lvl5pPr marL="2295783" indent="0" algn="ctr">
              <a:buNone/>
              <a:defRPr>
                <a:solidFill>
                  <a:schemeClr val="tx1">
                    <a:tint val="75000"/>
                  </a:schemeClr>
                </a:solidFill>
              </a:defRPr>
            </a:lvl5pPr>
            <a:lvl6pPr marL="2869729" indent="0" algn="ctr">
              <a:buNone/>
              <a:defRPr>
                <a:solidFill>
                  <a:schemeClr val="tx1">
                    <a:tint val="75000"/>
                  </a:schemeClr>
                </a:solidFill>
              </a:defRPr>
            </a:lvl6pPr>
            <a:lvl7pPr marL="3443676" indent="0" algn="ctr">
              <a:buNone/>
              <a:defRPr>
                <a:solidFill>
                  <a:schemeClr val="tx1">
                    <a:tint val="75000"/>
                  </a:schemeClr>
                </a:solidFill>
              </a:defRPr>
            </a:lvl7pPr>
            <a:lvl8pPr marL="4017620" indent="0" algn="ctr">
              <a:buNone/>
              <a:defRPr>
                <a:solidFill>
                  <a:schemeClr val="tx1">
                    <a:tint val="75000"/>
                  </a:schemeClr>
                </a:solidFill>
              </a:defRPr>
            </a:lvl8pPr>
            <a:lvl9pPr marL="459156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482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776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5752" y="4647649"/>
            <a:ext cx="10929938" cy="1436485"/>
          </a:xfrm>
        </p:spPr>
        <p:txBody>
          <a:bodyPr anchor="t"/>
          <a:lstStyle>
            <a:lvl1pPr algn="l">
              <a:defRPr sz="5000" b="1" cap="all"/>
            </a:lvl1pPr>
          </a:lstStyle>
          <a:p>
            <a:r>
              <a:rPr lang="en-US"/>
              <a:t>Click to edit Master title style</a:t>
            </a:r>
          </a:p>
        </p:txBody>
      </p:sp>
      <p:sp>
        <p:nvSpPr>
          <p:cNvPr id="3" name="Text Placeholder 2"/>
          <p:cNvSpPr>
            <a:spLocks noGrp="1"/>
          </p:cNvSpPr>
          <p:nvPr>
            <p:ph type="body" idx="1"/>
          </p:nvPr>
        </p:nvSpPr>
        <p:spPr>
          <a:xfrm>
            <a:off x="1015752" y="3065506"/>
            <a:ext cx="10929938" cy="1582142"/>
          </a:xfrm>
        </p:spPr>
        <p:txBody>
          <a:bodyPr anchor="b"/>
          <a:lstStyle>
            <a:lvl1pPr marL="0" indent="0">
              <a:buNone/>
              <a:defRPr sz="2500">
                <a:solidFill>
                  <a:schemeClr val="tx1">
                    <a:tint val="75000"/>
                  </a:schemeClr>
                </a:solidFill>
              </a:defRPr>
            </a:lvl1pPr>
            <a:lvl2pPr marL="573947" indent="0">
              <a:buNone/>
              <a:defRPr sz="2300">
                <a:solidFill>
                  <a:schemeClr val="tx1">
                    <a:tint val="75000"/>
                  </a:schemeClr>
                </a:solidFill>
              </a:defRPr>
            </a:lvl2pPr>
            <a:lvl3pPr marL="1147891" indent="0">
              <a:buNone/>
              <a:defRPr sz="2000">
                <a:solidFill>
                  <a:schemeClr val="tx1">
                    <a:tint val="75000"/>
                  </a:schemeClr>
                </a:solidFill>
              </a:defRPr>
            </a:lvl3pPr>
            <a:lvl4pPr marL="1721838" indent="0">
              <a:buNone/>
              <a:defRPr sz="1800">
                <a:solidFill>
                  <a:schemeClr val="tx1">
                    <a:tint val="75000"/>
                  </a:schemeClr>
                </a:solidFill>
              </a:defRPr>
            </a:lvl4pPr>
            <a:lvl5pPr marL="2295783" indent="0">
              <a:buNone/>
              <a:defRPr sz="1800">
                <a:solidFill>
                  <a:schemeClr val="tx1">
                    <a:tint val="75000"/>
                  </a:schemeClr>
                </a:solidFill>
              </a:defRPr>
            </a:lvl5pPr>
            <a:lvl6pPr marL="2869729" indent="0">
              <a:buNone/>
              <a:defRPr sz="1800">
                <a:solidFill>
                  <a:schemeClr val="tx1">
                    <a:tint val="75000"/>
                  </a:schemeClr>
                </a:solidFill>
              </a:defRPr>
            </a:lvl6pPr>
            <a:lvl7pPr marL="3443676" indent="0">
              <a:buNone/>
              <a:defRPr sz="1800">
                <a:solidFill>
                  <a:schemeClr val="tx1">
                    <a:tint val="75000"/>
                  </a:schemeClr>
                </a:solidFill>
              </a:defRPr>
            </a:lvl7pPr>
            <a:lvl8pPr marL="4017620" indent="0">
              <a:buNone/>
              <a:defRPr sz="1800">
                <a:solidFill>
                  <a:schemeClr val="tx1">
                    <a:tint val="75000"/>
                  </a:schemeClr>
                </a:solidFill>
              </a:defRPr>
            </a:lvl8pPr>
            <a:lvl9pPr marL="4591567"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901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2939" y="1687620"/>
            <a:ext cx="5679281" cy="4773215"/>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6531" y="1687620"/>
            <a:ext cx="5679281" cy="4773215"/>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20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2938" y="1618976"/>
            <a:ext cx="5681514" cy="674712"/>
          </a:xfrm>
        </p:spPr>
        <p:txBody>
          <a:bodyPr anchor="b"/>
          <a:lstStyle>
            <a:lvl1pPr marL="0" indent="0">
              <a:buNone/>
              <a:defRPr sz="3000" b="1"/>
            </a:lvl1pPr>
            <a:lvl2pPr marL="573947" indent="0">
              <a:buNone/>
              <a:defRPr sz="2500" b="1"/>
            </a:lvl2pPr>
            <a:lvl3pPr marL="1147891" indent="0">
              <a:buNone/>
              <a:defRPr sz="2300" b="1"/>
            </a:lvl3pPr>
            <a:lvl4pPr marL="1721838" indent="0">
              <a:buNone/>
              <a:defRPr sz="2000" b="1"/>
            </a:lvl4pPr>
            <a:lvl5pPr marL="2295783" indent="0">
              <a:buNone/>
              <a:defRPr sz="2000" b="1"/>
            </a:lvl5pPr>
            <a:lvl6pPr marL="2869729" indent="0">
              <a:buNone/>
              <a:defRPr sz="2000" b="1"/>
            </a:lvl6pPr>
            <a:lvl7pPr marL="3443676" indent="0">
              <a:buNone/>
              <a:defRPr sz="2000" b="1"/>
            </a:lvl7pPr>
            <a:lvl8pPr marL="4017620" indent="0">
              <a:buNone/>
              <a:defRPr sz="2000" b="1"/>
            </a:lvl8pPr>
            <a:lvl9pPr marL="4591567" indent="0">
              <a:buNone/>
              <a:defRPr sz="2000" b="1"/>
            </a:lvl9pPr>
          </a:lstStyle>
          <a:p>
            <a:pPr lvl="0"/>
            <a:r>
              <a:rPr lang="en-US"/>
              <a:t>Click to edit Master text styles</a:t>
            </a:r>
          </a:p>
        </p:txBody>
      </p:sp>
      <p:sp>
        <p:nvSpPr>
          <p:cNvPr id="4" name="Content Placeholder 3"/>
          <p:cNvSpPr>
            <a:spLocks noGrp="1"/>
          </p:cNvSpPr>
          <p:nvPr>
            <p:ph sz="half" idx="2"/>
          </p:nvPr>
        </p:nvSpPr>
        <p:spPr>
          <a:xfrm>
            <a:off x="642938" y="2293689"/>
            <a:ext cx="5681514" cy="416714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2067" y="1618976"/>
            <a:ext cx="5683746" cy="674712"/>
          </a:xfrm>
        </p:spPr>
        <p:txBody>
          <a:bodyPr anchor="b"/>
          <a:lstStyle>
            <a:lvl1pPr marL="0" indent="0">
              <a:buNone/>
              <a:defRPr sz="3000" b="1"/>
            </a:lvl1pPr>
            <a:lvl2pPr marL="573947" indent="0">
              <a:buNone/>
              <a:defRPr sz="2500" b="1"/>
            </a:lvl2pPr>
            <a:lvl3pPr marL="1147891" indent="0">
              <a:buNone/>
              <a:defRPr sz="2300" b="1"/>
            </a:lvl3pPr>
            <a:lvl4pPr marL="1721838" indent="0">
              <a:buNone/>
              <a:defRPr sz="2000" b="1"/>
            </a:lvl4pPr>
            <a:lvl5pPr marL="2295783" indent="0">
              <a:buNone/>
              <a:defRPr sz="2000" b="1"/>
            </a:lvl5pPr>
            <a:lvl6pPr marL="2869729" indent="0">
              <a:buNone/>
              <a:defRPr sz="2000" b="1"/>
            </a:lvl6pPr>
            <a:lvl7pPr marL="3443676" indent="0">
              <a:buNone/>
              <a:defRPr sz="2000" b="1"/>
            </a:lvl7pPr>
            <a:lvl8pPr marL="4017620" indent="0">
              <a:buNone/>
              <a:defRPr sz="2000" b="1"/>
            </a:lvl8pPr>
            <a:lvl9pPr marL="4591567"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532067" y="2293689"/>
            <a:ext cx="5683746" cy="416714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296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27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081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38" y="287967"/>
            <a:ext cx="4230440" cy="1225532"/>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5027414" y="287967"/>
            <a:ext cx="7188398" cy="617286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2938" y="1513501"/>
            <a:ext cx="4230440" cy="4947334"/>
          </a:xfrm>
        </p:spPr>
        <p:txBody>
          <a:bodyPr/>
          <a:lstStyle>
            <a:lvl1pPr marL="0" indent="0">
              <a:buNone/>
              <a:defRPr sz="1800"/>
            </a:lvl1pPr>
            <a:lvl2pPr marL="573947" indent="0">
              <a:buNone/>
              <a:defRPr sz="1500"/>
            </a:lvl2pPr>
            <a:lvl3pPr marL="1147891" indent="0">
              <a:buNone/>
              <a:defRPr sz="1300"/>
            </a:lvl3pPr>
            <a:lvl4pPr marL="1721838" indent="0">
              <a:buNone/>
              <a:defRPr sz="1100"/>
            </a:lvl4pPr>
            <a:lvl5pPr marL="2295783" indent="0">
              <a:buNone/>
              <a:defRPr sz="1100"/>
            </a:lvl5pPr>
            <a:lvl6pPr marL="2869729" indent="0">
              <a:buNone/>
              <a:defRPr sz="1100"/>
            </a:lvl6pPr>
            <a:lvl7pPr marL="3443676" indent="0">
              <a:buNone/>
              <a:defRPr sz="1100"/>
            </a:lvl7pPr>
            <a:lvl8pPr marL="4017620" indent="0">
              <a:buNone/>
              <a:defRPr sz="1100"/>
            </a:lvl8pPr>
            <a:lvl9pPr marL="459156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22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7_Title Slide">
    <p:spTree>
      <p:nvGrpSpPr>
        <p:cNvPr id="1" name=""/>
        <p:cNvGrpSpPr/>
        <p:nvPr/>
      </p:nvGrpSpPr>
      <p:grpSpPr>
        <a:xfrm>
          <a:off x="0" y="0"/>
          <a:ext cx="0" cy="0"/>
          <a:chOff x="0" y="0"/>
          <a:chExt cx="0" cy="0"/>
        </a:xfrm>
      </p:grpSpPr>
      <p:sp>
        <p:nvSpPr>
          <p:cNvPr id="8" name="Picture Placeholder 12"/>
          <p:cNvSpPr>
            <a:spLocks noGrp="1"/>
          </p:cNvSpPr>
          <p:nvPr>
            <p:ph type="pic" sz="quarter" idx="13" hasCustomPrompt="1"/>
          </p:nvPr>
        </p:nvSpPr>
        <p:spPr>
          <a:xfrm>
            <a:off x="5054203" y="1953505"/>
            <a:ext cx="6465094" cy="4823763"/>
          </a:xfrm>
          <a:prstGeom prst="rect">
            <a:avLst/>
          </a:prstGeom>
          <a:solidFill>
            <a:schemeClr val="bg1">
              <a:lumMod val="85000"/>
            </a:schemeClr>
          </a:solidFill>
        </p:spPr>
        <p:txBody>
          <a:bodyPr tIns="1918861" bIns="2832605" anchor="ctr" anchorCtr="0"/>
          <a:lstStyle>
            <a:lvl1pPr algn="ctr" rtl="0">
              <a:buNone/>
              <a:defRPr sz="1600" b="0" i="0" baseline="0"/>
            </a:lvl1pPr>
          </a:lstStyle>
          <a:p>
            <a:r>
              <a:rPr lang="en-US" dirty="0"/>
              <a:t>Image holder</a:t>
            </a:r>
          </a:p>
        </p:txBody>
      </p:sp>
    </p:spTree>
    <p:extLst>
      <p:ext uri="{BB962C8B-B14F-4D97-AF65-F5344CB8AC3E}">
        <p14:creationId xmlns:p14="http://schemas.microsoft.com/office/powerpoint/2010/main" val="9305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0405" y="5062856"/>
            <a:ext cx="7715250" cy="597699"/>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520405" y="646251"/>
            <a:ext cx="7715250" cy="4339590"/>
          </a:xfrm>
        </p:spPr>
        <p:txBody>
          <a:bodyPr/>
          <a:lstStyle>
            <a:lvl1pPr marL="0" indent="0">
              <a:buNone/>
              <a:defRPr sz="4000"/>
            </a:lvl1pPr>
            <a:lvl2pPr marL="573947" indent="0">
              <a:buNone/>
              <a:defRPr sz="3500"/>
            </a:lvl2pPr>
            <a:lvl3pPr marL="1147891" indent="0">
              <a:buNone/>
              <a:defRPr sz="3000"/>
            </a:lvl3pPr>
            <a:lvl4pPr marL="1721838" indent="0">
              <a:buNone/>
              <a:defRPr sz="2500"/>
            </a:lvl4pPr>
            <a:lvl5pPr marL="2295783" indent="0">
              <a:buNone/>
              <a:defRPr sz="2500"/>
            </a:lvl5pPr>
            <a:lvl6pPr marL="2869729" indent="0">
              <a:buNone/>
              <a:defRPr sz="2500"/>
            </a:lvl6pPr>
            <a:lvl7pPr marL="3443676" indent="0">
              <a:buNone/>
              <a:defRPr sz="2500"/>
            </a:lvl7pPr>
            <a:lvl8pPr marL="4017620" indent="0">
              <a:buNone/>
              <a:defRPr sz="2500"/>
            </a:lvl8pPr>
            <a:lvl9pPr marL="4591567" indent="0">
              <a:buNone/>
              <a:defRPr sz="2500"/>
            </a:lvl9pPr>
          </a:lstStyle>
          <a:p>
            <a:endParaRPr lang="en-US"/>
          </a:p>
        </p:txBody>
      </p:sp>
      <p:sp>
        <p:nvSpPr>
          <p:cNvPr id="4" name="Text Placeholder 3"/>
          <p:cNvSpPr>
            <a:spLocks noGrp="1"/>
          </p:cNvSpPr>
          <p:nvPr>
            <p:ph type="body" sz="half" idx="2"/>
          </p:nvPr>
        </p:nvSpPr>
        <p:spPr>
          <a:xfrm>
            <a:off x="2520405" y="5660555"/>
            <a:ext cx="7715250" cy="848831"/>
          </a:xfrm>
        </p:spPr>
        <p:txBody>
          <a:bodyPr/>
          <a:lstStyle>
            <a:lvl1pPr marL="0" indent="0">
              <a:buNone/>
              <a:defRPr sz="1800"/>
            </a:lvl1pPr>
            <a:lvl2pPr marL="573947" indent="0">
              <a:buNone/>
              <a:defRPr sz="1500"/>
            </a:lvl2pPr>
            <a:lvl3pPr marL="1147891" indent="0">
              <a:buNone/>
              <a:defRPr sz="1300"/>
            </a:lvl3pPr>
            <a:lvl4pPr marL="1721838" indent="0">
              <a:buNone/>
              <a:defRPr sz="1100"/>
            </a:lvl4pPr>
            <a:lvl5pPr marL="2295783" indent="0">
              <a:buNone/>
              <a:defRPr sz="1100"/>
            </a:lvl5pPr>
            <a:lvl6pPr marL="2869729" indent="0">
              <a:buNone/>
              <a:defRPr sz="1100"/>
            </a:lvl6pPr>
            <a:lvl7pPr marL="3443676" indent="0">
              <a:buNone/>
              <a:defRPr sz="1100"/>
            </a:lvl7pPr>
            <a:lvl8pPr marL="4017620" indent="0">
              <a:buNone/>
              <a:defRPr sz="1100"/>
            </a:lvl8pPr>
            <a:lvl9pPr marL="459156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44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596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2595" y="289643"/>
            <a:ext cx="2893219" cy="61711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2937" y="289643"/>
            <a:ext cx="8465344" cy="61711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5534F-CFF5-4D3A-929B-68280BDF8891}"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23EB06-1F12-443B-A457-220572B00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788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900" y="1"/>
            <a:ext cx="12860552" cy="723265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49303" y="241089"/>
            <a:ext cx="12360145" cy="6750473"/>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929017" y="315446"/>
            <a:ext cx="621982" cy="549063"/>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8301" y="5577908"/>
            <a:ext cx="1325144" cy="1325071"/>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73718" y="6747581"/>
            <a:ext cx="666844" cy="219567"/>
          </a:xfrm>
          <a:prstGeom prst="rect">
            <a:avLst/>
          </a:prstGeom>
        </p:spPr>
      </p:pic>
    </p:spTree>
    <p:extLst>
      <p:ext uri="{BB962C8B-B14F-4D97-AF65-F5344CB8AC3E}">
        <p14:creationId xmlns:p14="http://schemas.microsoft.com/office/powerpoint/2010/main" val="2296557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131611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30734"/>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10" name="矩形: 圆角 9"/>
          <p:cNvSpPr/>
          <p:nvPr userDrawn="1"/>
        </p:nvSpPr>
        <p:spPr>
          <a:xfrm>
            <a:off x="500074" y="281275"/>
            <a:ext cx="11858605" cy="66701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a:p>
        </p:txBody>
      </p:sp>
      <p:sp>
        <p:nvSpPr>
          <p:cNvPr id="12" name="矩形: 圆角 11"/>
          <p:cNvSpPr/>
          <p:nvPr userDrawn="1"/>
        </p:nvSpPr>
        <p:spPr>
          <a:xfrm>
            <a:off x="679836" y="427442"/>
            <a:ext cx="11446395" cy="6327190"/>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a:p>
        </p:txBody>
      </p:sp>
      <p:sp>
        <p:nvSpPr>
          <p:cNvPr id="60" name="矩形: 圆角 59"/>
          <p:cNvSpPr/>
          <p:nvPr userDrawn="1"/>
        </p:nvSpPr>
        <p:spPr>
          <a:xfrm>
            <a:off x="745700" y="482122"/>
            <a:ext cx="11314688" cy="622653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dirty="0"/>
          </a:p>
        </p:txBody>
      </p:sp>
      <p:sp>
        <p:nvSpPr>
          <p:cNvPr id="13" name="矩形: 一个圆顶角，剪去另一个顶角 12"/>
          <p:cNvSpPr/>
          <p:nvPr userDrawn="1"/>
        </p:nvSpPr>
        <p:spPr>
          <a:xfrm rot="16200000" flipV="1">
            <a:off x="11813018" y="861255"/>
            <a:ext cx="949167" cy="45562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sz="2100" b="1">
              <a:latin typeface="思源黑体 Heavy" panose="020B0A00000000000000" pitchFamily="34" charset="-122"/>
              <a:ea typeface="思源黑体 Heavy" panose="020B0A00000000000000" pitchFamily="34" charset="-122"/>
            </a:endParaRPr>
          </a:p>
        </p:txBody>
      </p:sp>
      <p:grpSp>
        <p:nvGrpSpPr>
          <p:cNvPr id="7" name="组合 6"/>
          <p:cNvGrpSpPr/>
          <p:nvPr userDrawn="1"/>
        </p:nvGrpSpPr>
        <p:grpSpPr>
          <a:xfrm>
            <a:off x="1010620" y="141304"/>
            <a:ext cx="10704909" cy="64826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65" name="矩形: 一个圆顶角，剪去另一个顶角 64"/>
          <p:cNvSpPr/>
          <p:nvPr userDrawn="1"/>
        </p:nvSpPr>
        <p:spPr>
          <a:xfrm rot="16200000" flipV="1">
            <a:off x="11775052" y="1903065"/>
            <a:ext cx="949167" cy="379688"/>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sz="21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775052" y="2906911"/>
            <a:ext cx="949167" cy="379688"/>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sz="21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775052" y="3910757"/>
            <a:ext cx="949167" cy="379688"/>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sz="21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775052" y="4914603"/>
            <a:ext cx="949167" cy="379688"/>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sz="21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775052" y="5918450"/>
            <a:ext cx="949167" cy="379688"/>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sz="21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401379484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10" name="矩形: 圆角 9"/>
          <p:cNvSpPr/>
          <p:nvPr userDrawn="1"/>
        </p:nvSpPr>
        <p:spPr>
          <a:xfrm>
            <a:off x="500074" y="281275"/>
            <a:ext cx="11858605" cy="66701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a:p>
        </p:txBody>
      </p:sp>
      <p:sp>
        <p:nvSpPr>
          <p:cNvPr id="12" name="矩形: 圆角 11"/>
          <p:cNvSpPr/>
          <p:nvPr userDrawn="1"/>
        </p:nvSpPr>
        <p:spPr>
          <a:xfrm>
            <a:off x="679836" y="427442"/>
            <a:ext cx="11446395" cy="6327190"/>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a:p>
        </p:txBody>
      </p:sp>
      <p:sp>
        <p:nvSpPr>
          <p:cNvPr id="60" name="矩形: 圆角 59"/>
          <p:cNvSpPr/>
          <p:nvPr userDrawn="1"/>
        </p:nvSpPr>
        <p:spPr>
          <a:xfrm>
            <a:off x="745700" y="482122"/>
            <a:ext cx="11314688" cy="622653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dirty="0"/>
          </a:p>
        </p:txBody>
      </p:sp>
      <p:sp>
        <p:nvSpPr>
          <p:cNvPr id="13" name="矩形: 一个圆顶角，剪去另一个顶角 12"/>
          <p:cNvSpPr/>
          <p:nvPr userDrawn="1"/>
        </p:nvSpPr>
        <p:spPr>
          <a:xfrm rot="5400000" flipV="1">
            <a:off x="73540" y="912277"/>
            <a:ext cx="949167" cy="379688"/>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sz="2100" b="1">
              <a:latin typeface="思源黑体 Heavy" panose="020B0A00000000000000" pitchFamily="34" charset="-122"/>
              <a:ea typeface="思源黑体 Heavy" panose="020B0A00000000000000" pitchFamily="34" charset="-122"/>
            </a:endParaRPr>
          </a:p>
        </p:txBody>
      </p:sp>
      <p:grpSp>
        <p:nvGrpSpPr>
          <p:cNvPr id="11" name="组合 10"/>
          <p:cNvGrpSpPr/>
          <p:nvPr userDrawn="1"/>
        </p:nvGrpSpPr>
        <p:grpSpPr>
          <a:xfrm>
            <a:off x="1010620" y="141304"/>
            <a:ext cx="10704909" cy="64826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65" name="矩形: 一个圆顶角，剪去另一个顶角 64"/>
          <p:cNvSpPr/>
          <p:nvPr userDrawn="1"/>
        </p:nvSpPr>
        <p:spPr>
          <a:xfrm rot="5400000" flipV="1">
            <a:off x="73540" y="1916123"/>
            <a:ext cx="949167" cy="379688"/>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sz="21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813018" y="2868945"/>
            <a:ext cx="949167" cy="45562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sz="21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775052" y="3910757"/>
            <a:ext cx="949167" cy="379688"/>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sz="21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775052" y="4914603"/>
            <a:ext cx="949167" cy="379688"/>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sz="21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775052" y="5918450"/>
            <a:ext cx="949167" cy="379688"/>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365" tIns="48184" rIns="96365" bIns="48184" rtlCol="0" anchor="ctr"/>
          <a:lstStyle/>
          <a:p>
            <a:pPr algn="ctr"/>
            <a:endParaRPr lang="zh-CN" altLang="en-US" sz="21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309159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858750" cy="723265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49303" y="241089"/>
            <a:ext cx="12360145" cy="6750473"/>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912944" y="299374"/>
            <a:ext cx="621982" cy="549063"/>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2154201" y="21522"/>
            <a:ext cx="666844" cy="219567"/>
          </a:xfrm>
          <a:prstGeom prst="rect">
            <a:avLst/>
          </a:prstGeom>
        </p:spPr>
      </p:pic>
    </p:spTree>
    <p:extLst>
      <p:ext uri="{BB962C8B-B14F-4D97-AF65-F5344CB8AC3E}">
        <p14:creationId xmlns:p14="http://schemas.microsoft.com/office/powerpoint/2010/main" val="2775236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377" tIns="45689" rIns="91377" bIns="45689"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377" tIns="45689" rIns="91377" bIns="4568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377" tIns="45689" rIns="91377" bIns="45689" rtlCol="0" anchor="ctr"/>
          <a:lstStyle>
            <a:lvl1pPr algn="l">
              <a:defRPr sz="1300">
                <a:solidFill>
                  <a:schemeClr val="tx1">
                    <a:tint val="75000"/>
                  </a:schemeClr>
                </a:solidFill>
              </a:defRPr>
            </a:lvl1pPr>
          </a:lstStyle>
          <a:p>
            <a:fld id="{32BF82D2-7A68-459D-A996-9BDDA2518FA4}" type="datetimeFigureOut">
              <a:rPr lang="zh-CN" altLang="en-US" smtClean="0"/>
              <a:t>2025/4/8</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377" tIns="45689" rIns="91377" bIns="45689" rtlCol="0" anchor="ctr"/>
          <a:lstStyle>
            <a:lvl1pPr algn="ctr">
              <a:defRPr sz="13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377" tIns="45689" rIns="91377" bIns="45689" rtlCol="0" anchor="ctr"/>
          <a:lstStyle>
            <a:lvl1pPr algn="r">
              <a:defRPr sz="1300">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336246420"/>
      </p:ext>
    </p:extLst>
  </p:cSld>
  <p:clrMap bg1="lt1" tx1="dk1" bg2="lt2" tx2="dk2" accent1="accent1" accent2="accent2" accent3="accent3" accent4="accent4" accent5="accent5" accent6="accent6" hlink="hlink" folHlink="folHlink"/>
  <p:sldLayoutIdLst>
    <p:sldLayoutId id="2147483755" r:id="rId1"/>
    <p:sldLayoutId id="2147483759" r:id="rId2"/>
    <p:sldLayoutId id="2147483760" r:id="rId3"/>
    <p:sldLayoutId id="2147483761" r:id="rId4"/>
    <p:sldLayoutId id="2147483763" r:id="rId5"/>
    <p:sldLayoutId id="2147483764" r:id="rId6"/>
    <p:sldLayoutId id="2147483767" r:id="rId7"/>
    <p:sldLayoutId id="2147483768" r:id="rId8"/>
    <p:sldLayoutId id="2147483806" r:id="rId9"/>
  </p:sldLayoutIdLst>
  <p:txStyles>
    <p:titleStyle>
      <a:lvl1pPr algn="l" defTabSz="963633" rtl="0" eaLnBrk="1" latinLnBrk="0" hangingPunct="1">
        <a:lnSpc>
          <a:spcPct val="90000"/>
        </a:lnSpc>
        <a:spcBef>
          <a:spcPct val="0"/>
        </a:spcBef>
        <a:buNone/>
        <a:defRPr sz="4600" kern="1200">
          <a:solidFill>
            <a:schemeClr val="tx1"/>
          </a:solidFill>
          <a:latin typeface="+mj-lt"/>
          <a:ea typeface="+mj-ea"/>
          <a:cs typeface="+mj-cs"/>
        </a:defRPr>
      </a:lvl1pPr>
    </p:titleStyle>
    <p:bodyStyle>
      <a:lvl1pPr marL="240909" indent="-240909" algn="l" defTabSz="963633" rtl="0" eaLnBrk="1" latinLnBrk="0" hangingPunct="1">
        <a:lnSpc>
          <a:spcPct val="90000"/>
        </a:lnSpc>
        <a:spcBef>
          <a:spcPts val="1055"/>
        </a:spcBef>
        <a:buFont typeface="Arial" panose="020B0604020202020204" pitchFamily="34" charset="0"/>
        <a:buChar char="•"/>
        <a:defRPr sz="3000" kern="1200">
          <a:solidFill>
            <a:schemeClr val="tx1"/>
          </a:solidFill>
          <a:latin typeface="+mn-lt"/>
          <a:ea typeface="+mn-ea"/>
          <a:cs typeface="+mn-cs"/>
        </a:defRPr>
      </a:lvl1pPr>
      <a:lvl2pPr marL="722725" indent="-240909" algn="l" defTabSz="963633" rtl="0" eaLnBrk="1" latinLnBrk="0" hangingPunct="1">
        <a:lnSpc>
          <a:spcPct val="90000"/>
        </a:lnSpc>
        <a:spcBef>
          <a:spcPts val="527"/>
        </a:spcBef>
        <a:buFont typeface="Arial" panose="020B0604020202020204" pitchFamily="34" charset="0"/>
        <a:buChar char="•"/>
        <a:defRPr sz="2500" kern="1200">
          <a:solidFill>
            <a:schemeClr val="tx1"/>
          </a:solidFill>
          <a:latin typeface="+mn-lt"/>
          <a:ea typeface="+mn-ea"/>
          <a:cs typeface="+mn-cs"/>
        </a:defRPr>
      </a:lvl2pPr>
      <a:lvl3pPr marL="1204542" indent="-240909" algn="l" defTabSz="963633" rtl="0" eaLnBrk="1" latinLnBrk="0" hangingPunct="1">
        <a:lnSpc>
          <a:spcPct val="90000"/>
        </a:lnSpc>
        <a:spcBef>
          <a:spcPts val="527"/>
        </a:spcBef>
        <a:buFont typeface="Arial" panose="020B0604020202020204" pitchFamily="34" charset="0"/>
        <a:buChar char="•"/>
        <a:defRPr sz="2100" kern="1200">
          <a:solidFill>
            <a:schemeClr val="tx1"/>
          </a:solidFill>
          <a:latin typeface="+mn-lt"/>
          <a:ea typeface="+mn-ea"/>
          <a:cs typeface="+mn-cs"/>
        </a:defRPr>
      </a:lvl3pPr>
      <a:lvl4pPr marL="1686359" indent="-240909" algn="l" defTabSz="963633" rtl="0" eaLnBrk="1" latinLnBrk="0" hangingPunct="1">
        <a:lnSpc>
          <a:spcPct val="90000"/>
        </a:lnSpc>
        <a:spcBef>
          <a:spcPts val="527"/>
        </a:spcBef>
        <a:buFont typeface="Arial" panose="020B0604020202020204" pitchFamily="34" charset="0"/>
        <a:buChar char="•"/>
        <a:defRPr sz="1900" kern="1200">
          <a:solidFill>
            <a:schemeClr val="tx1"/>
          </a:solidFill>
          <a:latin typeface="+mn-lt"/>
          <a:ea typeface="+mn-ea"/>
          <a:cs typeface="+mn-cs"/>
        </a:defRPr>
      </a:lvl4pPr>
      <a:lvl5pPr marL="2168174" indent="-240909" algn="l" defTabSz="963633" rtl="0" eaLnBrk="1" latinLnBrk="0" hangingPunct="1">
        <a:lnSpc>
          <a:spcPct val="90000"/>
        </a:lnSpc>
        <a:spcBef>
          <a:spcPts val="527"/>
        </a:spcBef>
        <a:buFont typeface="Arial" panose="020B0604020202020204" pitchFamily="34" charset="0"/>
        <a:buChar char="•"/>
        <a:defRPr sz="1900" kern="1200">
          <a:solidFill>
            <a:schemeClr val="tx1"/>
          </a:solidFill>
          <a:latin typeface="+mn-lt"/>
          <a:ea typeface="+mn-ea"/>
          <a:cs typeface="+mn-cs"/>
        </a:defRPr>
      </a:lvl5pPr>
      <a:lvl6pPr marL="2649991" indent="-240909" algn="l" defTabSz="963633" rtl="0" eaLnBrk="1" latinLnBrk="0" hangingPunct="1">
        <a:lnSpc>
          <a:spcPct val="90000"/>
        </a:lnSpc>
        <a:spcBef>
          <a:spcPts val="527"/>
        </a:spcBef>
        <a:buFont typeface="Arial" panose="020B0604020202020204" pitchFamily="34" charset="0"/>
        <a:buChar char="•"/>
        <a:defRPr sz="1900" kern="1200">
          <a:solidFill>
            <a:schemeClr val="tx1"/>
          </a:solidFill>
          <a:latin typeface="+mn-lt"/>
          <a:ea typeface="+mn-ea"/>
          <a:cs typeface="+mn-cs"/>
        </a:defRPr>
      </a:lvl6pPr>
      <a:lvl7pPr marL="3131807" indent="-240909" algn="l" defTabSz="963633" rtl="0" eaLnBrk="1" latinLnBrk="0" hangingPunct="1">
        <a:lnSpc>
          <a:spcPct val="90000"/>
        </a:lnSpc>
        <a:spcBef>
          <a:spcPts val="527"/>
        </a:spcBef>
        <a:buFont typeface="Arial" panose="020B0604020202020204" pitchFamily="34" charset="0"/>
        <a:buChar char="•"/>
        <a:defRPr sz="1900" kern="1200">
          <a:solidFill>
            <a:schemeClr val="tx1"/>
          </a:solidFill>
          <a:latin typeface="+mn-lt"/>
          <a:ea typeface="+mn-ea"/>
          <a:cs typeface="+mn-cs"/>
        </a:defRPr>
      </a:lvl7pPr>
      <a:lvl8pPr marL="3613624" indent="-240909" algn="l" defTabSz="963633" rtl="0" eaLnBrk="1" latinLnBrk="0" hangingPunct="1">
        <a:lnSpc>
          <a:spcPct val="90000"/>
        </a:lnSpc>
        <a:spcBef>
          <a:spcPts val="527"/>
        </a:spcBef>
        <a:buFont typeface="Arial" panose="020B0604020202020204" pitchFamily="34" charset="0"/>
        <a:buChar char="•"/>
        <a:defRPr sz="1900" kern="1200">
          <a:solidFill>
            <a:schemeClr val="tx1"/>
          </a:solidFill>
          <a:latin typeface="+mn-lt"/>
          <a:ea typeface="+mn-ea"/>
          <a:cs typeface="+mn-cs"/>
        </a:defRPr>
      </a:lvl8pPr>
      <a:lvl9pPr marL="4095441" indent="-240909" algn="l" defTabSz="963633" rtl="0" eaLnBrk="1" latinLnBrk="0" hangingPunct="1">
        <a:lnSpc>
          <a:spcPct val="90000"/>
        </a:lnSpc>
        <a:spcBef>
          <a:spcPts val="527"/>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3633" rtl="0" eaLnBrk="1" latinLnBrk="0" hangingPunct="1">
        <a:defRPr sz="1900" kern="1200">
          <a:solidFill>
            <a:schemeClr val="tx1"/>
          </a:solidFill>
          <a:latin typeface="+mn-lt"/>
          <a:ea typeface="+mn-ea"/>
          <a:cs typeface="+mn-cs"/>
        </a:defRPr>
      </a:lvl1pPr>
      <a:lvl2pPr marL="481817" algn="l" defTabSz="963633" rtl="0" eaLnBrk="1" latinLnBrk="0" hangingPunct="1">
        <a:defRPr sz="1900" kern="1200">
          <a:solidFill>
            <a:schemeClr val="tx1"/>
          </a:solidFill>
          <a:latin typeface="+mn-lt"/>
          <a:ea typeface="+mn-ea"/>
          <a:cs typeface="+mn-cs"/>
        </a:defRPr>
      </a:lvl2pPr>
      <a:lvl3pPr marL="963633" algn="l" defTabSz="963633" rtl="0" eaLnBrk="1" latinLnBrk="0" hangingPunct="1">
        <a:defRPr sz="1900" kern="1200">
          <a:solidFill>
            <a:schemeClr val="tx1"/>
          </a:solidFill>
          <a:latin typeface="+mn-lt"/>
          <a:ea typeface="+mn-ea"/>
          <a:cs typeface="+mn-cs"/>
        </a:defRPr>
      </a:lvl3pPr>
      <a:lvl4pPr marL="1445450" algn="l" defTabSz="963633" rtl="0" eaLnBrk="1" latinLnBrk="0" hangingPunct="1">
        <a:defRPr sz="1900" kern="1200">
          <a:solidFill>
            <a:schemeClr val="tx1"/>
          </a:solidFill>
          <a:latin typeface="+mn-lt"/>
          <a:ea typeface="+mn-ea"/>
          <a:cs typeface="+mn-cs"/>
        </a:defRPr>
      </a:lvl4pPr>
      <a:lvl5pPr marL="1927265" algn="l" defTabSz="963633" rtl="0" eaLnBrk="1" latinLnBrk="0" hangingPunct="1">
        <a:defRPr sz="1900" kern="1200">
          <a:solidFill>
            <a:schemeClr val="tx1"/>
          </a:solidFill>
          <a:latin typeface="+mn-lt"/>
          <a:ea typeface="+mn-ea"/>
          <a:cs typeface="+mn-cs"/>
        </a:defRPr>
      </a:lvl5pPr>
      <a:lvl6pPr marL="2409084" algn="l" defTabSz="963633" rtl="0" eaLnBrk="1" latinLnBrk="0" hangingPunct="1">
        <a:defRPr sz="1900" kern="1200">
          <a:solidFill>
            <a:schemeClr val="tx1"/>
          </a:solidFill>
          <a:latin typeface="+mn-lt"/>
          <a:ea typeface="+mn-ea"/>
          <a:cs typeface="+mn-cs"/>
        </a:defRPr>
      </a:lvl6pPr>
      <a:lvl7pPr marL="2890899" algn="l" defTabSz="963633" rtl="0" eaLnBrk="1" latinLnBrk="0" hangingPunct="1">
        <a:defRPr sz="1900" kern="1200">
          <a:solidFill>
            <a:schemeClr val="tx1"/>
          </a:solidFill>
          <a:latin typeface="+mn-lt"/>
          <a:ea typeface="+mn-ea"/>
          <a:cs typeface="+mn-cs"/>
        </a:defRPr>
      </a:lvl7pPr>
      <a:lvl8pPr marL="3372716" algn="l" defTabSz="963633" rtl="0" eaLnBrk="1" latinLnBrk="0" hangingPunct="1">
        <a:defRPr sz="1900" kern="1200">
          <a:solidFill>
            <a:schemeClr val="tx1"/>
          </a:solidFill>
          <a:latin typeface="+mn-lt"/>
          <a:ea typeface="+mn-ea"/>
          <a:cs typeface="+mn-cs"/>
        </a:defRPr>
      </a:lvl8pPr>
      <a:lvl9pPr marL="3854533" algn="l" defTabSz="963633"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39" y="289641"/>
            <a:ext cx="11572875" cy="1205442"/>
          </a:xfrm>
          <a:prstGeom prst="rect">
            <a:avLst/>
          </a:prstGeom>
        </p:spPr>
        <p:txBody>
          <a:bodyPr vert="horz" lIns="114734" tIns="57368" rIns="114734" bIns="57368" rtlCol="0" anchor="ctr">
            <a:normAutofit/>
          </a:bodyPr>
          <a:lstStyle/>
          <a:p>
            <a:r>
              <a:rPr lang="en-US"/>
              <a:t>Click to edit Master title style</a:t>
            </a:r>
          </a:p>
        </p:txBody>
      </p:sp>
      <p:sp>
        <p:nvSpPr>
          <p:cNvPr id="3" name="Text Placeholder 2"/>
          <p:cNvSpPr>
            <a:spLocks noGrp="1"/>
          </p:cNvSpPr>
          <p:nvPr>
            <p:ph type="body" idx="1"/>
          </p:nvPr>
        </p:nvSpPr>
        <p:spPr>
          <a:xfrm>
            <a:off x="642939" y="1687624"/>
            <a:ext cx="11572875" cy="4773215"/>
          </a:xfrm>
          <a:prstGeom prst="rect">
            <a:avLst/>
          </a:prstGeom>
        </p:spPr>
        <p:txBody>
          <a:bodyPr vert="horz" lIns="114734" tIns="57368" rIns="114734" bIns="573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2939" y="6703595"/>
            <a:ext cx="3000375" cy="385072"/>
          </a:xfrm>
          <a:prstGeom prst="rect">
            <a:avLst/>
          </a:prstGeom>
        </p:spPr>
        <p:txBody>
          <a:bodyPr vert="horz" lIns="114734" tIns="57368" rIns="114734" bIns="57368" rtlCol="0" anchor="ctr"/>
          <a:lstStyle>
            <a:lvl1pPr algn="l">
              <a:defRPr sz="1500">
                <a:solidFill>
                  <a:schemeClr val="tx1">
                    <a:tint val="75000"/>
                  </a:schemeClr>
                </a:solidFill>
              </a:defRPr>
            </a:lvl1pPr>
          </a:lstStyle>
          <a:p>
            <a:pPr defTabSz="1147340" fontAlgn="auto">
              <a:spcBef>
                <a:spcPts val="0"/>
              </a:spcBef>
              <a:spcAft>
                <a:spcPts val="0"/>
              </a:spcAft>
            </a:pPr>
            <a:fld id="{C405534F-CFF5-4D3A-929B-68280BDF8891}" type="datetimeFigureOut">
              <a:rPr lang="en-US" smtClean="0">
                <a:solidFill>
                  <a:prstClr val="black">
                    <a:tint val="75000"/>
                  </a:prstClr>
                </a:solidFill>
                <a:latin typeface="Calibri"/>
                <a:ea typeface="+mn-ea"/>
              </a:rPr>
              <a:pPr defTabSz="1147340" fontAlgn="auto">
                <a:spcBef>
                  <a:spcPts val="0"/>
                </a:spcBef>
                <a:spcAft>
                  <a:spcPts val="0"/>
                </a:spcAft>
              </a:pPr>
              <a:t>4/8/2025</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4393406" y="6703595"/>
            <a:ext cx="4071938" cy="385072"/>
          </a:xfrm>
          <a:prstGeom prst="rect">
            <a:avLst/>
          </a:prstGeom>
        </p:spPr>
        <p:txBody>
          <a:bodyPr vert="horz" lIns="114734" tIns="57368" rIns="114734" bIns="57368" rtlCol="0" anchor="ctr"/>
          <a:lstStyle>
            <a:lvl1pPr algn="ctr">
              <a:defRPr sz="1500">
                <a:solidFill>
                  <a:schemeClr val="tx1">
                    <a:tint val="75000"/>
                  </a:schemeClr>
                </a:solidFill>
              </a:defRPr>
            </a:lvl1pPr>
          </a:lstStyle>
          <a:p>
            <a:pPr defTabSz="114734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9215439" y="6703595"/>
            <a:ext cx="3000375" cy="385072"/>
          </a:xfrm>
          <a:prstGeom prst="rect">
            <a:avLst/>
          </a:prstGeom>
        </p:spPr>
        <p:txBody>
          <a:bodyPr vert="horz" lIns="114734" tIns="57368" rIns="114734" bIns="57368" rtlCol="0" anchor="ctr"/>
          <a:lstStyle>
            <a:lvl1pPr algn="r">
              <a:defRPr sz="1500">
                <a:solidFill>
                  <a:schemeClr val="tx1">
                    <a:tint val="75000"/>
                  </a:schemeClr>
                </a:solidFill>
              </a:defRPr>
            </a:lvl1pPr>
          </a:lstStyle>
          <a:p>
            <a:pPr defTabSz="1147340" fontAlgn="auto">
              <a:spcBef>
                <a:spcPts val="0"/>
              </a:spcBef>
              <a:spcAft>
                <a:spcPts val="0"/>
              </a:spcAft>
            </a:pPr>
            <a:fld id="{5723EB06-1F12-443B-A457-220572B00EEA}" type="slidenum">
              <a:rPr lang="en-US" smtClean="0">
                <a:solidFill>
                  <a:prstClr val="black">
                    <a:tint val="75000"/>
                  </a:prstClr>
                </a:solidFill>
                <a:latin typeface="Calibri"/>
                <a:ea typeface="+mn-ea"/>
              </a:rPr>
              <a:pPr defTabSz="114734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89899227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1147340" rtl="0" eaLnBrk="1" latinLnBrk="0" hangingPunct="1">
        <a:spcBef>
          <a:spcPct val="0"/>
        </a:spcBef>
        <a:buNone/>
        <a:defRPr sz="5500" kern="1200">
          <a:solidFill>
            <a:schemeClr val="tx1"/>
          </a:solidFill>
          <a:latin typeface="+mj-lt"/>
          <a:ea typeface="+mj-ea"/>
          <a:cs typeface="+mj-cs"/>
        </a:defRPr>
      </a:lvl1pPr>
    </p:titleStyle>
    <p:bodyStyle>
      <a:lvl1pPr marL="430254" indent="-430254" algn="l" defTabSz="1147340"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32215" indent="-358543" algn="l" defTabSz="1147340"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4176" indent="-286834" algn="l" defTabSz="1147340"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7846" indent="-286834" algn="l" defTabSz="1147340"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1520" indent="-286834" algn="l" defTabSz="1147340"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5190" indent="-286834" algn="l" defTabSz="114734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28860" indent="-286834" algn="l" defTabSz="114734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2532" indent="-286834" algn="l" defTabSz="114734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76201" indent="-286834" algn="l" defTabSz="114734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7340" rtl="0" eaLnBrk="1" latinLnBrk="0" hangingPunct="1">
        <a:defRPr sz="2300" kern="1200">
          <a:solidFill>
            <a:schemeClr val="tx1"/>
          </a:solidFill>
          <a:latin typeface="+mn-lt"/>
          <a:ea typeface="+mn-ea"/>
          <a:cs typeface="+mn-cs"/>
        </a:defRPr>
      </a:lvl1pPr>
      <a:lvl2pPr marL="573672" algn="l" defTabSz="1147340" rtl="0" eaLnBrk="1" latinLnBrk="0" hangingPunct="1">
        <a:defRPr sz="2300" kern="1200">
          <a:solidFill>
            <a:schemeClr val="tx1"/>
          </a:solidFill>
          <a:latin typeface="+mn-lt"/>
          <a:ea typeface="+mn-ea"/>
          <a:cs typeface="+mn-cs"/>
        </a:defRPr>
      </a:lvl2pPr>
      <a:lvl3pPr marL="1147340" algn="l" defTabSz="1147340" rtl="0" eaLnBrk="1" latinLnBrk="0" hangingPunct="1">
        <a:defRPr sz="2300" kern="1200">
          <a:solidFill>
            <a:schemeClr val="tx1"/>
          </a:solidFill>
          <a:latin typeface="+mn-lt"/>
          <a:ea typeface="+mn-ea"/>
          <a:cs typeface="+mn-cs"/>
        </a:defRPr>
      </a:lvl3pPr>
      <a:lvl4pPr marL="1721014" algn="l" defTabSz="1147340" rtl="0" eaLnBrk="1" latinLnBrk="0" hangingPunct="1">
        <a:defRPr sz="2300" kern="1200">
          <a:solidFill>
            <a:schemeClr val="tx1"/>
          </a:solidFill>
          <a:latin typeface="+mn-lt"/>
          <a:ea typeface="+mn-ea"/>
          <a:cs typeface="+mn-cs"/>
        </a:defRPr>
      </a:lvl4pPr>
      <a:lvl5pPr marL="2294684" algn="l" defTabSz="1147340" rtl="0" eaLnBrk="1" latinLnBrk="0" hangingPunct="1">
        <a:defRPr sz="2300" kern="1200">
          <a:solidFill>
            <a:schemeClr val="tx1"/>
          </a:solidFill>
          <a:latin typeface="+mn-lt"/>
          <a:ea typeface="+mn-ea"/>
          <a:cs typeface="+mn-cs"/>
        </a:defRPr>
      </a:lvl5pPr>
      <a:lvl6pPr marL="2868353" algn="l" defTabSz="1147340" rtl="0" eaLnBrk="1" latinLnBrk="0" hangingPunct="1">
        <a:defRPr sz="2300" kern="1200">
          <a:solidFill>
            <a:schemeClr val="tx1"/>
          </a:solidFill>
          <a:latin typeface="+mn-lt"/>
          <a:ea typeface="+mn-ea"/>
          <a:cs typeface="+mn-cs"/>
        </a:defRPr>
      </a:lvl6pPr>
      <a:lvl7pPr marL="3442026" algn="l" defTabSz="1147340" rtl="0" eaLnBrk="1" latinLnBrk="0" hangingPunct="1">
        <a:defRPr sz="2300" kern="1200">
          <a:solidFill>
            <a:schemeClr val="tx1"/>
          </a:solidFill>
          <a:latin typeface="+mn-lt"/>
          <a:ea typeface="+mn-ea"/>
          <a:cs typeface="+mn-cs"/>
        </a:defRPr>
      </a:lvl7pPr>
      <a:lvl8pPr marL="4015695" algn="l" defTabSz="1147340" rtl="0" eaLnBrk="1" latinLnBrk="0" hangingPunct="1">
        <a:defRPr sz="2300" kern="1200">
          <a:solidFill>
            <a:schemeClr val="tx1"/>
          </a:solidFill>
          <a:latin typeface="+mn-lt"/>
          <a:ea typeface="+mn-ea"/>
          <a:cs typeface="+mn-cs"/>
        </a:defRPr>
      </a:lvl8pPr>
      <a:lvl9pPr marL="4589367" algn="l" defTabSz="1147340"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39" y="289641"/>
            <a:ext cx="11572875" cy="1205442"/>
          </a:xfrm>
          <a:prstGeom prst="rect">
            <a:avLst/>
          </a:prstGeom>
        </p:spPr>
        <p:txBody>
          <a:bodyPr vert="horz" lIns="114761" tIns="57381" rIns="114761" bIns="57381" rtlCol="0" anchor="ctr">
            <a:normAutofit/>
          </a:bodyPr>
          <a:lstStyle/>
          <a:p>
            <a:r>
              <a:rPr lang="en-US"/>
              <a:t>Click to edit Master title style</a:t>
            </a:r>
          </a:p>
        </p:txBody>
      </p:sp>
      <p:sp>
        <p:nvSpPr>
          <p:cNvPr id="3" name="Text Placeholder 2"/>
          <p:cNvSpPr>
            <a:spLocks noGrp="1"/>
          </p:cNvSpPr>
          <p:nvPr>
            <p:ph type="body" idx="1"/>
          </p:nvPr>
        </p:nvSpPr>
        <p:spPr>
          <a:xfrm>
            <a:off x="642939" y="1687622"/>
            <a:ext cx="11572875" cy="4773215"/>
          </a:xfrm>
          <a:prstGeom prst="rect">
            <a:avLst/>
          </a:prstGeom>
        </p:spPr>
        <p:txBody>
          <a:bodyPr vert="horz" lIns="114761" tIns="57381" rIns="114761" bIns="573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2939" y="6703595"/>
            <a:ext cx="3000375" cy="385072"/>
          </a:xfrm>
          <a:prstGeom prst="rect">
            <a:avLst/>
          </a:prstGeom>
        </p:spPr>
        <p:txBody>
          <a:bodyPr vert="horz" lIns="114761" tIns="57381" rIns="114761" bIns="57381" rtlCol="0" anchor="ctr"/>
          <a:lstStyle>
            <a:lvl1pPr algn="l">
              <a:defRPr sz="1500">
                <a:solidFill>
                  <a:schemeClr val="tx1">
                    <a:tint val="75000"/>
                  </a:schemeClr>
                </a:solidFill>
              </a:defRPr>
            </a:lvl1pPr>
          </a:lstStyle>
          <a:p>
            <a:pPr defTabSz="1147615" fontAlgn="auto">
              <a:spcBef>
                <a:spcPts val="0"/>
              </a:spcBef>
              <a:spcAft>
                <a:spcPts val="0"/>
              </a:spcAft>
            </a:pPr>
            <a:fld id="{C405534F-CFF5-4D3A-929B-68280BDF8891}" type="datetimeFigureOut">
              <a:rPr lang="en-US" smtClean="0">
                <a:solidFill>
                  <a:prstClr val="black">
                    <a:tint val="75000"/>
                  </a:prstClr>
                </a:solidFill>
                <a:latin typeface="Calibri"/>
                <a:ea typeface="+mn-ea"/>
              </a:rPr>
              <a:pPr defTabSz="1147615" fontAlgn="auto">
                <a:spcBef>
                  <a:spcPts val="0"/>
                </a:spcBef>
                <a:spcAft>
                  <a:spcPts val="0"/>
                </a:spcAft>
              </a:pPr>
              <a:t>4/8/2025</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4393406" y="6703595"/>
            <a:ext cx="4071938" cy="385072"/>
          </a:xfrm>
          <a:prstGeom prst="rect">
            <a:avLst/>
          </a:prstGeom>
        </p:spPr>
        <p:txBody>
          <a:bodyPr vert="horz" lIns="114761" tIns="57381" rIns="114761" bIns="57381" rtlCol="0" anchor="ctr"/>
          <a:lstStyle>
            <a:lvl1pPr algn="ctr">
              <a:defRPr sz="1500">
                <a:solidFill>
                  <a:schemeClr val="tx1">
                    <a:tint val="75000"/>
                  </a:schemeClr>
                </a:solidFill>
              </a:defRPr>
            </a:lvl1pPr>
          </a:lstStyle>
          <a:p>
            <a:pPr defTabSz="1147615"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9215439" y="6703595"/>
            <a:ext cx="3000375" cy="385072"/>
          </a:xfrm>
          <a:prstGeom prst="rect">
            <a:avLst/>
          </a:prstGeom>
        </p:spPr>
        <p:txBody>
          <a:bodyPr vert="horz" lIns="114761" tIns="57381" rIns="114761" bIns="57381" rtlCol="0" anchor="ctr"/>
          <a:lstStyle>
            <a:lvl1pPr algn="r">
              <a:defRPr sz="1500">
                <a:solidFill>
                  <a:schemeClr val="tx1">
                    <a:tint val="75000"/>
                  </a:schemeClr>
                </a:solidFill>
              </a:defRPr>
            </a:lvl1pPr>
          </a:lstStyle>
          <a:p>
            <a:pPr defTabSz="1147615" fontAlgn="auto">
              <a:spcBef>
                <a:spcPts val="0"/>
              </a:spcBef>
              <a:spcAft>
                <a:spcPts val="0"/>
              </a:spcAft>
            </a:pPr>
            <a:fld id="{5723EB06-1F12-443B-A457-220572B00EEA}" type="slidenum">
              <a:rPr lang="en-US" smtClean="0">
                <a:solidFill>
                  <a:prstClr val="black">
                    <a:tint val="75000"/>
                  </a:prstClr>
                </a:solidFill>
                <a:latin typeface="Calibri"/>
                <a:ea typeface="+mn-ea"/>
              </a:rPr>
              <a:pPr defTabSz="1147615"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54404006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1147615" rtl="0" eaLnBrk="1" latinLnBrk="0" hangingPunct="1">
        <a:spcBef>
          <a:spcPct val="0"/>
        </a:spcBef>
        <a:buNone/>
        <a:defRPr sz="5500" kern="1200">
          <a:solidFill>
            <a:schemeClr val="tx1"/>
          </a:solidFill>
          <a:latin typeface="+mj-lt"/>
          <a:ea typeface="+mj-ea"/>
          <a:cs typeface="+mj-cs"/>
        </a:defRPr>
      </a:lvl1pPr>
    </p:titleStyle>
    <p:bodyStyle>
      <a:lvl1pPr marL="430357" indent="-430357" algn="l" defTabSz="1147615"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32439" indent="-358629" algn="l" defTabSz="1147615"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4520" indent="-286903" algn="l" defTabSz="1147615"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8328" indent="-286903" algn="l" defTabSz="1147615"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2139" indent="-286903" algn="l" defTabSz="1147615"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5945" indent="-286903" algn="l" defTabSz="114761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29754" indent="-286903" algn="l" defTabSz="114761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3564" indent="-286903" algn="l" defTabSz="114761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77370" indent="-286903" algn="l" defTabSz="114761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7615" rtl="0" eaLnBrk="1" latinLnBrk="0" hangingPunct="1">
        <a:defRPr sz="2300" kern="1200">
          <a:solidFill>
            <a:schemeClr val="tx1"/>
          </a:solidFill>
          <a:latin typeface="+mn-lt"/>
          <a:ea typeface="+mn-ea"/>
          <a:cs typeface="+mn-cs"/>
        </a:defRPr>
      </a:lvl1pPr>
      <a:lvl2pPr marL="573809" algn="l" defTabSz="1147615" rtl="0" eaLnBrk="1" latinLnBrk="0" hangingPunct="1">
        <a:defRPr sz="2300" kern="1200">
          <a:solidFill>
            <a:schemeClr val="tx1"/>
          </a:solidFill>
          <a:latin typeface="+mn-lt"/>
          <a:ea typeface="+mn-ea"/>
          <a:cs typeface="+mn-cs"/>
        </a:defRPr>
      </a:lvl2pPr>
      <a:lvl3pPr marL="1147615" algn="l" defTabSz="1147615" rtl="0" eaLnBrk="1" latinLnBrk="0" hangingPunct="1">
        <a:defRPr sz="2300" kern="1200">
          <a:solidFill>
            <a:schemeClr val="tx1"/>
          </a:solidFill>
          <a:latin typeface="+mn-lt"/>
          <a:ea typeface="+mn-ea"/>
          <a:cs typeface="+mn-cs"/>
        </a:defRPr>
      </a:lvl3pPr>
      <a:lvl4pPr marL="1721426" algn="l" defTabSz="1147615" rtl="0" eaLnBrk="1" latinLnBrk="0" hangingPunct="1">
        <a:defRPr sz="2300" kern="1200">
          <a:solidFill>
            <a:schemeClr val="tx1"/>
          </a:solidFill>
          <a:latin typeface="+mn-lt"/>
          <a:ea typeface="+mn-ea"/>
          <a:cs typeface="+mn-cs"/>
        </a:defRPr>
      </a:lvl4pPr>
      <a:lvl5pPr marL="2295234" algn="l" defTabSz="1147615" rtl="0" eaLnBrk="1" latinLnBrk="0" hangingPunct="1">
        <a:defRPr sz="2300" kern="1200">
          <a:solidFill>
            <a:schemeClr val="tx1"/>
          </a:solidFill>
          <a:latin typeface="+mn-lt"/>
          <a:ea typeface="+mn-ea"/>
          <a:cs typeface="+mn-cs"/>
        </a:defRPr>
      </a:lvl5pPr>
      <a:lvl6pPr marL="2869041" algn="l" defTabSz="1147615" rtl="0" eaLnBrk="1" latinLnBrk="0" hangingPunct="1">
        <a:defRPr sz="2300" kern="1200">
          <a:solidFill>
            <a:schemeClr val="tx1"/>
          </a:solidFill>
          <a:latin typeface="+mn-lt"/>
          <a:ea typeface="+mn-ea"/>
          <a:cs typeface="+mn-cs"/>
        </a:defRPr>
      </a:lvl6pPr>
      <a:lvl7pPr marL="3442851" algn="l" defTabSz="1147615" rtl="0" eaLnBrk="1" latinLnBrk="0" hangingPunct="1">
        <a:defRPr sz="2300" kern="1200">
          <a:solidFill>
            <a:schemeClr val="tx1"/>
          </a:solidFill>
          <a:latin typeface="+mn-lt"/>
          <a:ea typeface="+mn-ea"/>
          <a:cs typeface="+mn-cs"/>
        </a:defRPr>
      </a:lvl7pPr>
      <a:lvl8pPr marL="4016657" algn="l" defTabSz="1147615" rtl="0" eaLnBrk="1" latinLnBrk="0" hangingPunct="1">
        <a:defRPr sz="2300" kern="1200">
          <a:solidFill>
            <a:schemeClr val="tx1"/>
          </a:solidFill>
          <a:latin typeface="+mn-lt"/>
          <a:ea typeface="+mn-ea"/>
          <a:cs typeface="+mn-cs"/>
        </a:defRPr>
      </a:lvl8pPr>
      <a:lvl9pPr marL="4590467" algn="l" defTabSz="1147615" rtl="0" eaLnBrk="1" latinLnBrk="0" hangingPunct="1">
        <a:defRPr sz="2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39" y="289641"/>
            <a:ext cx="11572875" cy="1205442"/>
          </a:xfrm>
          <a:prstGeom prst="rect">
            <a:avLst/>
          </a:prstGeom>
        </p:spPr>
        <p:txBody>
          <a:bodyPr vert="horz" lIns="114789" tIns="57394" rIns="114789" bIns="57394" rtlCol="0" anchor="ctr">
            <a:normAutofit/>
          </a:bodyPr>
          <a:lstStyle/>
          <a:p>
            <a:r>
              <a:rPr lang="en-US"/>
              <a:t>Click to edit Master title style</a:t>
            </a:r>
          </a:p>
        </p:txBody>
      </p:sp>
      <p:sp>
        <p:nvSpPr>
          <p:cNvPr id="3" name="Text Placeholder 2"/>
          <p:cNvSpPr>
            <a:spLocks noGrp="1"/>
          </p:cNvSpPr>
          <p:nvPr>
            <p:ph type="body" idx="1"/>
          </p:nvPr>
        </p:nvSpPr>
        <p:spPr>
          <a:xfrm>
            <a:off x="642939" y="1687620"/>
            <a:ext cx="11572875" cy="4773215"/>
          </a:xfrm>
          <a:prstGeom prst="rect">
            <a:avLst/>
          </a:prstGeom>
        </p:spPr>
        <p:txBody>
          <a:bodyPr vert="horz" lIns="114789" tIns="57394" rIns="114789" bIns="5739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2939" y="6703595"/>
            <a:ext cx="3000375" cy="385072"/>
          </a:xfrm>
          <a:prstGeom prst="rect">
            <a:avLst/>
          </a:prstGeom>
        </p:spPr>
        <p:txBody>
          <a:bodyPr vert="horz" lIns="114789" tIns="57394" rIns="114789" bIns="57394" rtlCol="0" anchor="ctr"/>
          <a:lstStyle>
            <a:lvl1pPr algn="l">
              <a:defRPr sz="1500">
                <a:solidFill>
                  <a:schemeClr val="tx1">
                    <a:tint val="75000"/>
                  </a:schemeClr>
                </a:solidFill>
              </a:defRPr>
            </a:lvl1pPr>
          </a:lstStyle>
          <a:p>
            <a:pPr defTabSz="1147891" fontAlgn="auto">
              <a:spcBef>
                <a:spcPts val="0"/>
              </a:spcBef>
              <a:spcAft>
                <a:spcPts val="0"/>
              </a:spcAft>
            </a:pPr>
            <a:fld id="{C405534F-CFF5-4D3A-929B-68280BDF8891}" type="datetimeFigureOut">
              <a:rPr lang="en-US" smtClean="0">
                <a:solidFill>
                  <a:prstClr val="black">
                    <a:tint val="75000"/>
                  </a:prstClr>
                </a:solidFill>
                <a:latin typeface="Calibri"/>
                <a:ea typeface="+mn-ea"/>
              </a:rPr>
              <a:pPr defTabSz="1147891" fontAlgn="auto">
                <a:spcBef>
                  <a:spcPts val="0"/>
                </a:spcBef>
                <a:spcAft>
                  <a:spcPts val="0"/>
                </a:spcAft>
              </a:pPr>
              <a:t>4/8/2025</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4393406" y="6703595"/>
            <a:ext cx="4071938" cy="385072"/>
          </a:xfrm>
          <a:prstGeom prst="rect">
            <a:avLst/>
          </a:prstGeom>
        </p:spPr>
        <p:txBody>
          <a:bodyPr vert="horz" lIns="114789" tIns="57394" rIns="114789" bIns="57394" rtlCol="0" anchor="ctr"/>
          <a:lstStyle>
            <a:lvl1pPr algn="ctr">
              <a:defRPr sz="1500">
                <a:solidFill>
                  <a:schemeClr val="tx1">
                    <a:tint val="75000"/>
                  </a:schemeClr>
                </a:solidFill>
              </a:defRPr>
            </a:lvl1pPr>
          </a:lstStyle>
          <a:p>
            <a:pPr defTabSz="1147891"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9215439" y="6703595"/>
            <a:ext cx="3000375" cy="385072"/>
          </a:xfrm>
          <a:prstGeom prst="rect">
            <a:avLst/>
          </a:prstGeom>
        </p:spPr>
        <p:txBody>
          <a:bodyPr vert="horz" lIns="114789" tIns="57394" rIns="114789" bIns="57394" rtlCol="0" anchor="ctr"/>
          <a:lstStyle>
            <a:lvl1pPr algn="r">
              <a:defRPr sz="1500">
                <a:solidFill>
                  <a:schemeClr val="tx1">
                    <a:tint val="75000"/>
                  </a:schemeClr>
                </a:solidFill>
              </a:defRPr>
            </a:lvl1pPr>
          </a:lstStyle>
          <a:p>
            <a:pPr defTabSz="1147891" fontAlgn="auto">
              <a:spcBef>
                <a:spcPts val="0"/>
              </a:spcBef>
              <a:spcAft>
                <a:spcPts val="0"/>
              </a:spcAft>
            </a:pPr>
            <a:fld id="{5723EB06-1F12-443B-A457-220572B00EEA}" type="slidenum">
              <a:rPr lang="en-US" smtClean="0">
                <a:solidFill>
                  <a:prstClr val="black">
                    <a:tint val="75000"/>
                  </a:prstClr>
                </a:solidFill>
                <a:latin typeface="Calibri"/>
                <a:ea typeface="+mn-ea"/>
              </a:rPr>
              <a:pPr defTabSz="1147891"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0761243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7" r:id="rId12"/>
  </p:sldLayoutIdLst>
  <p:txStyles>
    <p:titleStyle>
      <a:lvl1pPr algn="ctr" defTabSz="1147891" rtl="0" eaLnBrk="1" latinLnBrk="0" hangingPunct="1">
        <a:spcBef>
          <a:spcPct val="0"/>
        </a:spcBef>
        <a:buNone/>
        <a:defRPr sz="5500" kern="1200">
          <a:solidFill>
            <a:schemeClr val="tx1"/>
          </a:solidFill>
          <a:latin typeface="+mj-lt"/>
          <a:ea typeface="+mj-ea"/>
          <a:cs typeface="+mj-cs"/>
        </a:defRPr>
      </a:lvl1pPr>
    </p:titleStyle>
    <p:bodyStyle>
      <a:lvl1pPr marL="430459" indent="-430459" algn="l" defTabSz="1147891"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32662" indent="-358716" algn="l" defTabSz="1147891"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4864" indent="-286972" algn="l" defTabSz="1147891"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8810" indent="-286972" algn="l" defTabSz="1147891"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2757" indent="-286972" algn="l" defTabSz="1147891"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6702" indent="-286972" algn="l" defTabSz="1147891"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0648" indent="-286972" algn="l" defTabSz="1147891"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4595" indent="-286972" algn="l" defTabSz="1147891"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78539" indent="-286972" algn="l" defTabSz="1147891"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7891" rtl="0" eaLnBrk="1" latinLnBrk="0" hangingPunct="1">
        <a:defRPr sz="2300" kern="1200">
          <a:solidFill>
            <a:schemeClr val="tx1"/>
          </a:solidFill>
          <a:latin typeface="+mn-lt"/>
          <a:ea typeface="+mn-ea"/>
          <a:cs typeface="+mn-cs"/>
        </a:defRPr>
      </a:lvl1pPr>
      <a:lvl2pPr marL="573947" algn="l" defTabSz="1147891" rtl="0" eaLnBrk="1" latinLnBrk="0" hangingPunct="1">
        <a:defRPr sz="2300" kern="1200">
          <a:solidFill>
            <a:schemeClr val="tx1"/>
          </a:solidFill>
          <a:latin typeface="+mn-lt"/>
          <a:ea typeface="+mn-ea"/>
          <a:cs typeface="+mn-cs"/>
        </a:defRPr>
      </a:lvl2pPr>
      <a:lvl3pPr marL="1147891" algn="l" defTabSz="1147891" rtl="0" eaLnBrk="1" latinLnBrk="0" hangingPunct="1">
        <a:defRPr sz="2300" kern="1200">
          <a:solidFill>
            <a:schemeClr val="tx1"/>
          </a:solidFill>
          <a:latin typeface="+mn-lt"/>
          <a:ea typeface="+mn-ea"/>
          <a:cs typeface="+mn-cs"/>
        </a:defRPr>
      </a:lvl3pPr>
      <a:lvl4pPr marL="1721838" algn="l" defTabSz="1147891" rtl="0" eaLnBrk="1" latinLnBrk="0" hangingPunct="1">
        <a:defRPr sz="2300" kern="1200">
          <a:solidFill>
            <a:schemeClr val="tx1"/>
          </a:solidFill>
          <a:latin typeface="+mn-lt"/>
          <a:ea typeface="+mn-ea"/>
          <a:cs typeface="+mn-cs"/>
        </a:defRPr>
      </a:lvl4pPr>
      <a:lvl5pPr marL="2295783" algn="l" defTabSz="1147891" rtl="0" eaLnBrk="1" latinLnBrk="0" hangingPunct="1">
        <a:defRPr sz="2300" kern="1200">
          <a:solidFill>
            <a:schemeClr val="tx1"/>
          </a:solidFill>
          <a:latin typeface="+mn-lt"/>
          <a:ea typeface="+mn-ea"/>
          <a:cs typeface="+mn-cs"/>
        </a:defRPr>
      </a:lvl5pPr>
      <a:lvl6pPr marL="2869729" algn="l" defTabSz="1147891" rtl="0" eaLnBrk="1" latinLnBrk="0" hangingPunct="1">
        <a:defRPr sz="2300" kern="1200">
          <a:solidFill>
            <a:schemeClr val="tx1"/>
          </a:solidFill>
          <a:latin typeface="+mn-lt"/>
          <a:ea typeface="+mn-ea"/>
          <a:cs typeface="+mn-cs"/>
        </a:defRPr>
      </a:lvl6pPr>
      <a:lvl7pPr marL="3443676" algn="l" defTabSz="1147891" rtl="0" eaLnBrk="1" latinLnBrk="0" hangingPunct="1">
        <a:defRPr sz="2300" kern="1200">
          <a:solidFill>
            <a:schemeClr val="tx1"/>
          </a:solidFill>
          <a:latin typeface="+mn-lt"/>
          <a:ea typeface="+mn-ea"/>
          <a:cs typeface="+mn-cs"/>
        </a:defRPr>
      </a:lvl7pPr>
      <a:lvl8pPr marL="4017620" algn="l" defTabSz="1147891" rtl="0" eaLnBrk="1" latinLnBrk="0" hangingPunct="1">
        <a:defRPr sz="2300" kern="1200">
          <a:solidFill>
            <a:schemeClr val="tx1"/>
          </a:solidFill>
          <a:latin typeface="+mn-lt"/>
          <a:ea typeface="+mn-ea"/>
          <a:cs typeface="+mn-cs"/>
        </a:defRPr>
      </a:lvl8pPr>
      <a:lvl9pPr marL="4591567" algn="l" defTabSz="1147891"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slide" Target="slide24.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4.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5.jpg"/><Relationship Id="rId1" Type="http://schemas.openxmlformats.org/officeDocument/2006/relationships/slideLayout" Target="../slideLayouts/slideLayout10.xml"/><Relationship Id="rId5" Type="http://schemas.microsoft.com/office/2007/relationships/hdphoto" Target="../media/hdphoto3.wdp"/><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4.png"/><Relationship Id="rId3" Type="http://schemas.openxmlformats.org/officeDocument/2006/relationships/image" Target="../media/image28.png"/><Relationship Id="rId7" Type="http://schemas.openxmlformats.org/officeDocument/2006/relationships/image" Target="../media/image31.png"/><Relationship Id="rId12" Type="http://schemas.microsoft.com/office/2007/relationships/hdphoto" Target="../media/hdphoto7.wdp"/><Relationship Id="rId17" Type="http://schemas.openxmlformats.org/officeDocument/2006/relationships/image" Target="../media/image36.png"/><Relationship Id="rId2" Type="http://schemas.openxmlformats.org/officeDocument/2006/relationships/image" Target="../media/image27.jpg"/><Relationship Id="rId16" Type="http://schemas.microsoft.com/office/2007/relationships/hdphoto" Target="../media/hdphoto9.wdp"/><Relationship Id="rId1" Type="http://schemas.openxmlformats.org/officeDocument/2006/relationships/slideLayout" Target="../slideLayouts/slideLayout22.xml"/><Relationship Id="rId6" Type="http://schemas.microsoft.com/office/2007/relationships/hdphoto" Target="../media/hdphoto4.wdp"/><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5.png"/><Relationship Id="rId10" Type="http://schemas.microsoft.com/office/2007/relationships/hdphoto" Target="../media/hdphoto6.wdp"/><Relationship Id="rId4" Type="http://schemas.openxmlformats.org/officeDocument/2006/relationships/image" Target="../media/image29.png"/><Relationship Id="rId9" Type="http://schemas.openxmlformats.org/officeDocument/2006/relationships/image" Target="../media/image32.png"/><Relationship Id="rId14" Type="http://schemas.microsoft.com/office/2007/relationships/hdphoto" Target="../media/hdphoto8.wdp"/></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jpg"/><Relationship Id="rId1" Type="http://schemas.openxmlformats.org/officeDocument/2006/relationships/slideLayout" Target="../slideLayouts/slideLayout33.xml"/><Relationship Id="rId6" Type="http://schemas.microsoft.com/office/2007/relationships/hdphoto" Target="../media/hdphoto4.wdp"/><Relationship Id="rId5" Type="http://schemas.openxmlformats.org/officeDocument/2006/relationships/image" Target="../media/image30.png"/><Relationship Id="rId10" Type="http://schemas.microsoft.com/office/2007/relationships/hdphoto" Target="../media/hdphoto8.wdp"/><Relationship Id="rId4" Type="http://schemas.openxmlformats.org/officeDocument/2006/relationships/image" Target="../media/image29.pn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9.wdp"/><Relationship Id="rId18" Type="http://schemas.microsoft.com/office/2007/relationships/hdphoto" Target="../media/hdphoto11.wdp"/><Relationship Id="rId3" Type="http://schemas.openxmlformats.org/officeDocument/2006/relationships/image" Target="../media/image28.png"/><Relationship Id="rId7" Type="http://schemas.microsoft.com/office/2007/relationships/hdphoto" Target="../media/hdphoto6.wdp"/><Relationship Id="rId12" Type="http://schemas.openxmlformats.org/officeDocument/2006/relationships/image" Target="../media/image35.png"/><Relationship Id="rId17" Type="http://schemas.openxmlformats.org/officeDocument/2006/relationships/image" Target="../media/image38.png"/><Relationship Id="rId2" Type="http://schemas.openxmlformats.org/officeDocument/2006/relationships/image" Target="../media/image27.jpg"/><Relationship Id="rId16" Type="http://schemas.microsoft.com/office/2007/relationships/hdphoto" Target="../media/hdphoto10.wdp"/><Relationship Id="rId1" Type="http://schemas.openxmlformats.org/officeDocument/2006/relationships/slideLayout" Target="../slideLayouts/slideLayout33.xml"/><Relationship Id="rId6" Type="http://schemas.openxmlformats.org/officeDocument/2006/relationships/image" Target="../media/image32.png"/><Relationship Id="rId11" Type="http://schemas.microsoft.com/office/2007/relationships/hdphoto" Target="../media/hdphoto8.wdp"/><Relationship Id="rId5" Type="http://schemas.microsoft.com/office/2007/relationships/hdphoto" Target="../media/hdphoto5.wdp"/><Relationship Id="rId1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1.png"/><Relationship Id="rId9" Type="http://schemas.microsoft.com/office/2007/relationships/hdphoto" Target="../media/hdphoto7.wdp"/><Relationship Id="rId1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4.png"/><Relationship Id="rId3" Type="http://schemas.openxmlformats.org/officeDocument/2006/relationships/image" Target="../media/image28.png"/><Relationship Id="rId7" Type="http://schemas.openxmlformats.org/officeDocument/2006/relationships/image" Target="../media/image31.png"/><Relationship Id="rId12" Type="http://schemas.microsoft.com/office/2007/relationships/hdphoto" Target="../media/hdphoto7.wdp"/><Relationship Id="rId17" Type="http://schemas.openxmlformats.org/officeDocument/2006/relationships/image" Target="../media/image36.png"/><Relationship Id="rId2" Type="http://schemas.openxmlformats.org/officeDocument/2006/relationships/image" Target="../media/image27.jpg"/><Relationship Id="rId16" Type="http://schemas.microsoft.com/office/2007/relationships/hdphoto" Target="../media/hdphoto9.wdp"/><Relationship Id="rId1" Type="http://schemas.openxmlformats.org/officeDocument/2006/relationships/slideLayout" Target="../slideLayouts/slideLayout33.xml"/><Relationship Id="rId6" Type="http://schemas.microsoft.com/office/2007/relationships/hdphoto" Target="../media/hdphoto4.wdp"/><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5.png"/><Relationship Id="rId10" Type="http://schemas.microsoft.com/office/2007/relationships/hdphoto" Target="../media/hdphoto6.wdp"/><Relationship Id="rId4" Type="http://schemas.openxmlformats.org/officeDocument/2006/relationships/image" Target="../media/image29.png"/><Relationship Id="rId9" Type="http://schemas.openxmlformats.org/officeDocument/2006/relationships/image" Target="../media/image32.png"/><Relationship Id="rId14" Type="http://schemas.microsoft.com/office/2007/relationships/hdphoto" Target="../media/hdphoto8.wdp"/></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pn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 Target="slide2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 Target="slide6.xml"/><Relationship Id="rId5" Type="http://schemas.openxmlformats.org/officeDocument/2006/relationships/tags" Target="../tags/tag6.xml"/><Relationship Id="rId10" Type="http://schemas.openxmlformats.org/officeDocument/2006/relationships/notesSlide" Target="../notesSlides/notesSlide3.xml"/><Relationship Id="rId4" Type="http://schemas.openxmlformats.org/officeDocument/2006/relationships/tags" Target="../tags/tag5.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9591" y="4874867"/>
            <a:ext cx="2070352" cy="2064141"/>
          </a:xfrm>
          <a:prstGeom prst="rect">
            <a:avLst/>
          </a:prstGeom>
        </p:spPr>
      </p:pic>
      <p:grpSp>
        <p:nvGrpSpPr>
          <p:cNvPr id="15" name="Group 14">
            <a:extLst>
              <a:ext uri="{FF2B5EF4-FFF2-40B4-BE49-F238E27FC236}">
                <a16:creationId xmlns:a16="http://schemas.microsoft.com/office/drawing/2014/main" id="{2AB41F07-FD98-4BE2-8A48-ECEFC4FF01FE}"/>
              </a:ext>
            </a:extLst>
          </p:cNvPr>
          <p:cNvGrpSpPr/>
          <p:nvPr/>
        </p:nvGrpSpPr>
        <p:grpSpPr>
          <a:xfrm>
            <a:off x="1583023" y="914817"/>
            <a:ext cx="11024447" cy="3565067"/>
            <a:chOff x="1510017" y="708809"/>
            <a:chExt cx="10453383" cy="3380397"/>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a16="http://schemas.microsoft.com/office/drawing/2014/main" id="{988A1823-CD89-4DFF-9318-33C2F26318B4}"/>
                  </a:ext>
                </a:extLst>
              </p:cNvPr>
              <p:cNvSpPr/>
              <p:nvPr/>
            </p:nvSpPr>
            <p:spPr>
              <a:xfrm>
                <a:off x="3289353" y="129689"/>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77583"/>
                <a:chOff x="700050" y="3208754"/>
                <a:chExt cx="935710" cy="1477583"/>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3016"/>
                </a:xfrm>
                <a:prstGeom prst="rect">
                  <a:avLst/>
                </a:prstGeom>
              </p:spPr>
              <p:txBody>
                <a:bodyPr wrap="square">
                  <a:spAutoFit/>
                </a:bodyPr>
                <a:lstStyle/>
                <a:p>
                  <a:pPr algn="ctr" defTabSz="361622"/>
                  <a:r>
                    <a:rPr lang="en-US" sz="3797" b="1">
                      <a:ln w="19050">
                        <a:solidFill>
                          <a:schemeClr val="bg1"/>
                        </a:solidFill>
                      </a:ln>
                      <a:latin typeface="UTM Kabel KT" panose="02040603050506020204" pitchFamily="18" charset="0"/>
                      <a:cs typeface="Times New Roman" panose="02020603050405020304" pitchFamily="18" charset="0"/>
                    </a:rPr>
                    <a:t>BÀI</a:t>
                  </a:r>
                  <a:r>
                    <a:rPr lang="en-US" sz="4218"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3131"/>
                </a:xfrm>
                <a:prstGeom prst="rect">
                  <a:avLst/>
                </a:prstGeom>
              </p:spPr>
              <p:txBody>
                <a:bodyPr wrap="square">
                  <a:spAutoFit/>
                </a:bodyPr>
                <a:lstStyle/>
                <a:p>
                  <a:pPr algn="ctr" defTabSz="361622"/>
                  <a:r>
                    <a:rPr lang="en-US" sz="6960" b="1">
                      <a:ln w="19050">
                        <a:solidFill>
                          <a:schemeClr val="bg1"/>
                        </a:solidFill>
                      </a:ln>
                      <a:latin typeface="UTM Kabel KT" panose="02040603050506020204" pitchFamily="18" charset="0"/>
                      <a:cs typeface="Times New Roman" panose="02020603050405020304" pitchFamily="18" charset="0"/>
                    </a:rPr>
                    <a:t>4</a:t>
                  </a:r>
                  <a:endParaRPr lang="vi-VN" sz="4218"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19A2B5C9-8548-4ECA-930E-41081F0241D1}"/>
                </a:ext>
              </a:extLst>
            </p:cNvPr>
            <p:cNvPicPr>
              <a:picLocks noChangeAspect="1"/>
            </p:cNvPicPr>
            <p:nvPr/>
          </p:nvPicPr>
          <p:blipFill>
            <a:blip r:embed="rId3"/>
            <a:stretch>
              <a:fillRect/>
            </a:stretch>
          </p:blipFill>
          <p:spPr>
            <a:xfrm>
              <a:off x="1510017" y="848206"/>
              <a:ext cx="7999753" cy="1216847"/>
            </a:xfrm>
            <a:prstGeom prst="rect">
              <a:avLst/>
            </a:prstGeom>
          </p:spPr>
        </p:pic>
        <p:pic>
          <p:nvPicPr>
            <p:cNvPr id="14" name="Picture 13">
              <a:extLst>
                <a:ext uri="{FF2B5EF4-FFF2-40B4-BE49-F238E27FC236}">
                  <a16:creationId xmlns:a16="http://schemas.microsoft.com/office/drawing/2014/main" id="{A7E5383A-D6FF-4C3E-BF16-140F5749A06F}"/>
                </a:ext>
              </a:extLst>
            </p:cNvPr>
            <p:cNvPicPr>
              <a:picLocks noChangeAspect="1"/>
            </p:cNvPicPr>
            <p:nvPr/>
          </p:nvPicPr>
          <p:blipFill>
            <a:blip r:embed="rId4"/>
            <a:stretch>
              <a:fillRect/>
            </a:stretch>
          </p:blipFill>
          <p:spPr>
            <a:xfrm>
              <a:off x="3928188" y="2415795"/>
              <a:ext cx="8023393" cy="1496719"/>
            </a:xfrm>
            <a:prstGeom prst="rect">
              <a:avLst/>
            </a:prstGeom>
          </p:spPr>
        </p:pic>
      </p:grpSp>
    </p:spTree>
    <p:extLst>
      <p:ext uri="{BB962C8B-B14F-4D97-AF65-F5344CB8AC3E}">
        <p14:creationId xmlns:p14="http://schemas.microsoft.com/office/powerpoint/2010/main" val="1215376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989215" y="4778777"/>
            <a:ext cx="5789455" cy="991088"/>
            <a:chOff x="4634838" y="3131382"/>
            <a:chExt cx="2943577" cy="939750"/>
          </a:xfrm>
        </p:grpSpPr>
        <p:sp>
          <p:nvSpPr>
            <p:cNvPr id="10" name="Shape 539"/>
            <p:cNvSpPr/>
            <p:nvPr/>
          </p:nvSpPr>
          <p:spPr>
            <a:xfrm>
              <a:off x="4634838" y="3131382"/>
              <a:ext cx="2943577" cy="939750"/>
            </a:xfrm>
            <a:prstGeom prst="roundRect">
              <a:avLst>
                <a:gd name="adj" fmla="val 19953"/>
              </a:avLst>
            </a:prstGeom>
            <a:solidFill>
              <a:schemeClr val="accent2"/>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400">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22" name="Text Placeholder 2"/>
            <p:cNvSpPr txBox="1">
              <a:spLocks/>
            </p:cNvSpPr>
            <p:nvPr/>
          </p:nvSpPr>
          <p:spPr>
            <a:xfrm>
              <a:off x="4634838" y="3432233"/>
              <a:ext cx="2943577"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nSpc>
                  <a:spcPct val="115000"/>
                </a:lnSpc>
                <a:spcBef>
                  <a:spcPts val="300"/>
                </a:spcBef>
                <a:spcAft>
                  <a:spcPts val="300"/>
                </a:spcAft>
                <a:tabLst>
                  <a:tab pos="228438" algn="l"/>
                  <a:tab pos="456873" algn="l"/>
                  <a:tab pos="865518" algn="l"/>
                  <a:tab pos="1027962" algn="l"/>
                  <a:tab pos="1941704" algn="l"/>
                  <a:tab pos="2627011" algn="l"/>
                  <a:tab pos="2741226" algn="ctr"/>
                  <a:tab pos="5482456" algn="r"/>
                </a:tabLst>
              </a:pPr>
              <a:r>
                <a:rPr lang="en-US" sz="3600" dirty="0" err="1">
                  <a:solidFill>
                    <a:schemeClr val="tx1"/>
                  </a:solidFill>
                  <a:latin typeface="Times New Roman" pitchFamily="18" charset="0"/>
                  <a:cs typeface="Times New Roman" pitchFamily="18" charset="0"/>
                </a:rPr>
                <a:t>Sử</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dụng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thư</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điện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tử</a:t>
              </a:r>
              <a:endParaRPr lang="en-US" sz="3600" dirty="0">
                <a:solidFill>
                  <a:schemeClr val="tx1"/>
                </a:solidFill>
                <a:latin typeface="Times New Roman" pitchFamily="18" charset="0"/>
                <a:ea typeface="Times New Roman"/>
                <a:cs typeface="Times New Roman" pitchFamily="18" charset="0"/>
              </a:endParaRPr>
            </a:p>
          </p:txBody>
        </p:sp>
      </p:grpSp>
      <p:grpSp>
        <p:nvGrpSpPr>
          <p:cNvPr id="56" name="Group 55"/>
          <p:cNvGrpSpPr/>
          <p:nvPr/>
        </p:nvGrpSpPr>
        <p:grpSpPr>
          <a:xfrm>
            <a:off x="1244808" y="1693942"/>
            <a:ext cx="1748043" cy="1808683"/>
            <a:chOff x="5257840" y="1508257"/>
            <a:chExt cx="1782856" cy="1844703"/>
          </a:xfrm>
        </p:grpSpPr>
        <p:grpSp>
          <p:nvGrpSpPr>
            <p:cNvPr id="49" name="Group 2393"/>
            <p:cNvGrpSpPr/>
            <p:nvPr/>
          </p:nvGrpSpPr>
          <p:grpSpPr>
            <a:xfrm>
              <a:off x="5257840" y="1508257"/>
              <a:ext cx="1721186" cy="1335559"/>
              <a:chOff x="0" y="0"/>
              <a:chExt cx="2614610" cy="2028815"/>
            </a:xfrm>
            <a:solidFill>
              <a:srgbClr val="FFC000"/>
            </a:solidFill>
          </p:grpSpPr>
          <p:sp>
            <p:nvSpPr>
              <p:cNvPr id="51" name="Shape 2391"/>
              <p:cNvSpPr/>
              <p:nvPr/>
            </p:nvSpPr>
            <p:spPr>
              <a:xfrm rot="3243678">
                <a:off x="1217268" y="1172185"/>
                <a:ext cx="841747" cy="325777"/>
              </a:xfrm>
              <a:custGeom>
                <a:avLst/>
                <a:gdLst/>
                <a:ahLst/>
                <a:cxnLst>
                  <a:cxn ang="0">
                    <a:pos x="wd2" y="hd2"/>
                  </a:cxn>
                  <a:cxn ang="5400000">
                    <a:pos x="wd2" y="hd2"/>
                  </a:cxn>
                  <a:cxn ang="10800000">
                    <a:pos x="wd2" y="hd2"/>
                  </a:cxn>
                  <a:cxn ang="16200000">
                    <a:pos x="wd2" y="hd2"/>
                  </a:cxn>
                </a:cxnLst>
                <a:rect l="0" t="0" r="r" b="b"/>
                <a:pathLst>
                  <a:path w="21216" h="20708" extrusionOk="0">
                    <a:moveTo>
                      <a:pt x="1330" y="19753"/>
                    </a:moveTo>
                    <a:cubicBezTo>
                      <a:pt x="2564" y="21600"/>
                      <a:pt x="4162" y="20692"/>
                      <a:pt x="4961" y="17693"/>
                    </a:cubicBezTo>
                    <a:lnTo>
                      <a:pt x="5011" y="17511"/>
                    </a:lnTo>
                    <a:lnTo>
                      <a:pt x="21216" y="4080"/>
                    </a:lnTo>
                    <a:lnTo>
                      <a:pt x="20841" y="0"/>
                    </a:lnTo>
                    <a:lnTo>
                      <a:pt x="4098" y="7952"/>
                    </a:lnTo>
                    <a:cubicBezTo>
                      <a:pt x="2812" y="6028"/>
                      <a:pt x="1144" y="7103"/>
                      <a:pt x="382" y="10348"/>
                    </a:cubicBezTo>
                    <a:cubicBezTo>
                      <a:pt x="-384" y="13604"/>
                      <a:pt x="39" y="17822"/>
                      <a:pt x="1330" y="19753"/>
                    </a:cubicBezTo>
                    <a:cubicBezTo>
                      <a:pt x="1330" y="19753"/>
                      <a:pt x="1330" y="19753"/>
                      <a:pt x="1330" y="19753"/>
                    </a:cubicBez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400">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52" name="Shape 2392"/>
              <p:cNvSpPr/>
              <p:nvPr/>
            </p:nvSpPr>
            <p:spPr>
              <a:xfrm>
                <a:off x="0" y="0"/>
                <a:ext cx="2614610" cy="202881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5" y="0"/>
                      <a:pt x="0" y="6244"/>
                      <a:pt x="0" y="13917"/>
                    </a:cubicBezTo>
                    <a:cubicBezTo>
                      <a:pt x="0" y="16592"/>
                      <a:pt x="592" y="19193"/>
                      <a:pt x="1714" y="21439"/>
                    </a:cubicBezTo>
                    <a:lnTo>
                      <a:pt x="1794" y="21600"/>
                    </a:lnTo>
                    <a:lnTo>
                      <a:pt x="3127" y="21600"/>
                    </a:lnTo>
                    <a:lnTo>
                      <a:pt x="4906" y="19306"/>
                    </a:lnTo>
                    <a:lnTo>
                      <a:pt x="4061" y="18215"/>
                    </a:lnTo>
                    <a:lnTo>
                      <a:pt x="2388" y="20369"/>
                    </a:lnTo>
                    <a:lnTo>
                      <a:pt x="2326" y="20233"/>
                    </a:lnTo>
                    <a:cubicBezTo>
                      <a:pt x="1460" y="18314"/>
                      <a:pt x="1004" y="16131"/>
                      <a:pt x="1004" y="13917"/>
                    </a:cubicBezTo>
                    <a:cubicBezTo>
                      <a:pt x="1004" y="13853"/>
                      <a:pt x="1005" y="13791"/>
                      <a:pt x="1009" y="13726"/>
                    </a:cubicBezTo>
                    <a:lnTo>
                      <a:pt x="1018" y="13477"/>
                    </a:lnTo>
                    <a:lnTo>
                      <a:pt x="3260" y="13477"/>
                    </a:lnTo>
                    <a:lnTo>
                      <a:pt x="3260" y="11934"/>
                    </a:lnTo>
                    <a:lnTo>
                      <a:pt x="1134" y="11932"/>
                    </a:lnTo>
                    <a:lnTo>
                      <a:pt x="1152" y="11789"/>
                    </a:lnTo>
                    <a:cubicBezTo>
                      <a:pt x="1424" y="9725"/>
                      <a:pt x="2099" y="7766"/>
                      <a:pt x="3102" y="6124"/>
                    </a:cubicBezTo>
                    <a:lnTo>
                      <a:pt x="3168" y="6015"/>
                    </a:lnTo>
                    <a:lnTo>
                      <a:pt x="4705" y="8001"/>
                    </a:lnTo>
                    <a:lnTo>
                      <a:pt x="5553" y="6910"/>
                    </a:lnTo>
                    <a:lnTo>
                      <a:pt x="3975" y="4872"/>
                    </a:lnTo>
                    <a:lnTo>
                      <a:pt x="4043" y="4787"/>
                    </a:lnTo>
                    <a:cubicBezTo>
                      <a:pt x="5749" y="2693"/>
                      <a:pt x="7985" y="1462"/>
                      <a:pt x="10343" y="1321"/>
                    </a:cubicBezTo>
                    <a:lnTo>
                      <a:pt x="10440" y="1314"/>
                    </a:lnTo>
                    <a:lnTo>
                      <a:pt x="10440" y="4558"/>
                    </a:lnTo>
                    <a:lnTo>
                      <a:pt x="11636" y="4558"/>
                    </a:lnTo>
                    <a:lnTo>
                      <a:pt x="11638" y="1339"/>
                    </a:lnTo>
                    <a:lnTo>
                      <a:pt x="11740" y="1353"/>
                    </a:lnTo>
                    <a:cubicBezTo>
                      <a:pt x="13868" y="1614"/>
                      <a:pt x="15830" y="2746"/>
                      <a:pt x="17421" y="4630"/>
                    </a:cubicBezTo>
                    <a:lnTo>
                      <a:pt x="17492" y="4715"/>
                    </a:lnTo>
                    <a:lnTo>
                      <a:pt x="15950" y="6705"/>
                    </a:lnTo>
                    <a:lnTo>
                      <a:pt x="16799" y="7793"/>
                    </a:lnTo>
                    <a:lnTo>
                      <a:pt x="18323" y="5832"/>
                    </a:lnTo>
                    <a:lnTo>
                      <a:pt x="18388" y="5935"/>
                    </a:lnTo>
                    <a:cubicBezTo>
                      <a:pt x="19451" y="7613"/>
                      <a:pt x="20163" y="9638"/>
                      <a:pt x="20448" y="11789"/>
                    </a:cubicBezTo>
                    <a:lnTo>
                      <a:pt x="20466" y="11932"/>
                    </a:lnTo>
                    <a:lnTo>
                      <a:pt x="18419" y="11932"/>
                    </a:lnTo>
                    <a:lnTo>
                      <a:pt x="18419" y="13475"/>
                    </a:lnTo>
                    <a:lnTo>
                      <a:pt x="20582" y="13477"/>
                    </a:lnTo>
                    <a:lnTo>
                      <a:pt x="20589" y="13710"/>
                    </a:lnTo>
                    <a:cubicBezTo>
                      <a:pt x="20595" y="13791"/>
                      <a:pt x="20596" y="13853"/>
                      <a:pt x="20596" y="13917"/>
                    </a:cubicBezTo>
                    <a:cubicBezTo>
                      <a:pt x="20596" y="16138"/>
                      <a:pt x="20135" y="18333"/>
                      <a:pt x="19260" y="20260"/>
                    </a:cubicBezTo>
                    <a:lnTo>
                      <a:pt x="19203" y="20385"/>
                    </a:lnTo>
                    <a:lnTo>
                      <a:pt x="17426" y="18388"/>
                    </a:lnTo>
                    <a:lnTo>
                      <a:pt x="16641" y="19550"/>
                    </a:lnTo>
                    <a:lnTo>
                      <a:pt x="18460" y="21600"/>
                    </a:lnTo>
                    <a:lnTo>
                      <a:pt x="19804" y="21600"/>
                    </a:lnTo>
                    <a:lnTo>
                      <a:pt x="19886" y="21439"/>
                    </a:lnTo>
                    <a:cubicBezTo>
                      <a:pt x="21008" y="19197"/>
                      <a:pt x="21600" y="16594"/>
                      <a:pt x="21600" y="13917"/>
                    </a:cubicBezTo>
                    <a:cubicBezTo>
                      <a:pt x="21600" y="6244"/>
                      <a:pt x="16755" y="0"/>
                      <a:pt x="10801" y="0"/>
                    </a:cubicBezTo>
                    <a:cubicBezTo>
                      <a:pt x="10801" y="0"/>
                      <a:pt x="10801" y="0"/>
                      <a:pt x="10801" y="0"/>
                    </a:cubicBez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400">
                  <a:latin typeface="Helvetica" panose="020B0604020202030204" pitchFamily="34" charset="0"/>
                  <a:ea typeface="微软雅黑" panose="020B0503020204020204" pitchFamily="34" charset="-122"/>
                  <a:sym typeface="Times New Roman" panose="02020603050405020304" pitchFamily="18" charset="0"/>
                </a:endParaRPr>
              </a:p>
            </p:txBody>
          </p:sp>
        </p:grpSp>
        <p:sp>
          <p:nvSpPr>
            <p:cNvPr id="50" name="Text Placeholder 2"/>
            <p:cNvSpPr txBox="1">
              <a:spLocks/>
            </p:cNvSpPr>
            <p:nvPr/>
          </p:nvSpPr>
          <p:spPr>
            <a:xfrm>
              <a:off x="5278277" y="2943226"/>
              <a:ext cx="1762419" cy="409734"/>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3100" b="1" dirty="0">
                  <a:latin typeface="Helvetica" panose="020B0604020202030204" pitchFamily="34" charset="0"/>
                  <a:ea typeface="微软雅黑" panose="020B0503020204020204" pitchFamily="34" charset="-122"/>
                  <a:cs typeface="Open Sans" panose="020B0606030504020204" pitchFamily="34" charset="0"/>
                  <a:sym typeface="Times New Roman" panose="02020603050405020304" pitchFamily="18" charset="0"/>
                </a:rPr>
                <a:t>CÂU 1</a:t>
              </a:r>
            </a:p>
          </p:txBody>
        </p:sp>
      </p:grpSp>
      <p:sp>
        <p:nvSpPr>
          <p:cNvPr id="37" name="Shape 539"/>
          <p:cNvSpPr/>
          <p:nvPr/>
        </p:nvSpPr>
        <p:spPr>
          <a:xfrm>
            <a:off x="3152741" y="1664611"/>
            <a:ext cx="8965266" cy="1982177"/>
          </a:xfrm>
          <a:prstGeom prst="roundRect">
            <a:avLst>
              <a:gd name="adj" fmla="val 19953"/>
            </a:avLst>
          </a:prstGeom>
          <a:ln w="38100"/>
        </p:spPr>
        <p:style>
          <a:lnRef idx="2">
            <a:schemeClr val="accent2"/>
          </a:lnRef>
          <a:fillRef idx="1">
            <a:schemeClr val="lt1"/>
          </a:fillRef>
          <a:effectRef idx="0">
            <a:schemeClr val="accent2"/>
          </a:effectRef>
          <a:fontRef idx="minor">
            <a:schemeClr val="dk1"/>
          </a:fontRef>
        </p:style>
        <p:txBody>
          <a:bodyPr wrap="square" lIns="53537" tIns="53537" rIns="53537" bIns="53537" numCol="1" anchor="ctr">
            <a:noAutofit/>
          </a:bodyPr>
          <a:lstStyle/>
          <a:p>
            <a:pPr algn="ctr">
              <a:lnSpc>
                <a:spcPct val="115000"/>
              </a:lnSpc>
              <a:spcAft>
                <a:spcPts val="0"/>
              </a:spcAft>
            </a:pPr>
            <a:r>
              <a:rPr lang="en-US" sz="3600" dirty="0">
                <a:latin typeface="Times New Roman" pitchFamily="18" charset="0"/>
                <a:cs typeface="Times New Roman" pitchFamily="18" charset="0"/>
              </a:rPr>
              <a:t>Ở </a:t>
            </a:r>
            <a:r>
              <a:rPr lang="en-US" sz="3600" dirty="0" err="1">
                <a:latin typeface="Times New Roman" pitchFamily="18" charset="0"/>
                <a:cs typeface="Times New Roman" pitchFamily="18" charset="0"/>
              </a:rPr>
              <a:t>lớp</a:t>
            </a:r>
            <a:r>
              <a:rPr lang="en-US" sz="3600" dirty="0">
                <a:latin typeface="Times New Roman" pitchFamily="18" charset="0"/>
                <a:cs typeface="Times New Roman" pitchFamily="18" charset="0"/>
              </a:rPr>
              <a:t> 6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Internet </a:t>
            </a:r>
          </a:p>
          <a:p>
            <a:pPr algn="ctr">
              <a:lnSpc>
                <a:spcPct val="115000"/>
              </a:lnSpc>
              <a:spcAft>
                <a:spcPts val="0"/>
              </a:spcAft>
            </a:pP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gửi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thông</a:t>
            </a:r>
            <a:r>
              <a:rPr lang="en-US" sz="3600" dirty="0">
                <a:latin typeface="Times New Roman" pitchFamily="18" charset="0"/>
                <a:cs typeface="Times New Roman" pitchFamily="18" charset="0"/>
              </a:rPr>
              <a:t> tin.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a:t>
            </a:r>
            <a:endParaRPr lang="en-US" sz="3600" dirty="0">
              <a:latin typeface="Times New Roman" pitchFamily="18" charset="0"/>
              <a:ea typeface="Times New Roman"/>
              <a:cs typeface="Times New Roman" pitchFamily="18" charset="0"/>
            </a:endParaRPr>
          </a:p>
        </p:txBody>
      </p:sp>
      <p:sp>
        <p:nvSpPr>
          <p:cNvPr id="43" name="五边形 12">
            <a:extLst>
              <a:ext uri="{FF2B5EF4-FFF2-40B4-BE49-F238E27FC236}">
                <a16:creationId xmlns:a16="http://schemas.microsoft.com/office/drawing/2014/main" id="{2459A7AE-24DC-2E41-B885-105760366788}"/>
              </a:ext>
            </a:extLst>
          </p:cNvPr>
          <p:cNvSpPr/>
          <p:nvPr/>
        </p:nvSpPr>
        <p:spPr>
          <a:xfrm rot="5400000">
            <a:off x="7108578" y="3971924"/>
            <a:ext cx="964406" cy="484636"/>
          </a:xfrm>
          <a:prstGeom prst="homePlate">
            <a:avLst/>
          </a:prstGeom>
          <a:solidFill>
            <a:srgbClr val="FDCE66"/>
          </a:solid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0" anchor="ctr"/>
          <a:lstStyle/>
          <a:p>
            <a:pPr algn="ctr"/>
            <a:endParaRPr kumimoji="1" lang="zh-CN" altLang="en-US" sz="3100">
              <a:latin typeface="Times New Roman" pitchFamily="18" charset="0"/>
              <a:cs typeface="Times New Roman" pitchFamily="18" charset="0"/>
            </a:endParaRPr>
          </a:p>
        </p:txBody>
      </p:sp>
    </p:spTree>
    <p:extLst>
      <p:ext uri="{BB962C8B-B14F-4D97-AF65-F5344CB8AC3E}">
        <p14:creationId xmlns:p14="http://schemas.microsoft.com/office/powerpoint/2010/main" val="7729610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539"/>
          <p:cNvSpPr/>
          <p:nvPr/>
        </p:nvSpPr>
        <p:spPr>
          <a:xfrm>
            <a:off x="2401212" y="279527"/>
            <a:ext cx="10004828" cy="1494906"/>
          </a:xfrm>
          <a:prstGeom prst="roundRect">
            <a:avLst>
              <a:gd name="adj" fmla="val 19953"/>
            </a:avLst>
          </a:prstGeom>
          <a:ln w="38100"/>
        </p:spPr>
        <p:style>
          <a:lnRef idx="2">
            <a:schemeClr val="accent2"/>
          </a:lnRef>
          <a:fillRef idx="1">
            <a:schemeClr val="lt1"/>
          </a:fillRef>
          <a:effectRef idx="0">
            <a:schemeClr val="accent2"/>
          </a:effectRef>
          <a:fontRef idx="minor">
            <a:schemeClr val="dk1"/>
          </a:fontRef>
        </p:style>
        <p:txBody>
          <a:bodyPr wrap="square" lIns="53537" tIns="53537" rIns="53537" bIns="53537" numCol="1" anchor="ctr">
            <a:noAutofit/>
          </a:bodyPr>
          <a:lstStyle/>
          <a:p>
            <a:pPr algn="ctr">
              <a:lnSpc>
                <a:spcPct val="115000"/>
              </a:lnSpc>
              <a:spcAft>
                <a:spcPts val="0"/>
              </a:spcAft>
            </a:pPr>
            <a:endParaRPr lang="en-US" sz="3600" dirty="0">
              <a:latin typeface="Times New Roman" pitchFamily="18" charset="0"/>
              <a:ea typeface="Times New Roman"/>
              <a:cs typeface="Times New Roman" pitchFamily="18" charset="0"/>
            </a:endParaRPr>
          </a:p>
        </p:txBody>
      </p:sp>
      <p:sp>
        <p:nvSpPr>
          <p:cNvPr id="5" name="Freeform 5"/>
          <p:cNvSpPr>
            <a:spLocks/>
          </p:cNvSpPr>
          <p:nvPr/>
        </p:nvSpPr>
        <p:spPr bwMode="auto">
          <a:xfrm rot="680677">
            <a:off x="-108812" y="2559884"/>
            <a:ext cx="10131706" cy="3759361"/>
          </a:xfrm>
          <a:custGeom>
            <a:avLst/>
            <a:gdLst>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124 w 2895"/>
              <a:gd name="connsiteY20" fmla="*/ 846 h 1082"/>
              <a:gd name="connsiteX21" fmla="*/ 1294 w 2895"/>
              <a:gd name="connsiteY21" fmla="*/ 896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44 w 2895"/>
              <a:gd name="connsiteY28" fmla="*/ 913 h 1082"/>
              <a:gd name="connsiteX29" fmla="*/ 1617 w 2895"/>
              <a:gd name="connsiteY29" fmla="*/ 837 h 1082"/>
              <a:gd name="connsiteX30" fmla="*/ 1456 w 2895"/>
              <a:gd name="connsiteY30" fmla="*/ 829 h 1082"/>
              <a:gd name="connsiteX31" fmla="*/ 954 w 2895"/>
              <a:gd name="connsiteY31" fmla="*/ 697 h 1082"/>
              <a:gd name="connsiteX32" fmla="*/ 1611 w 2895"/>
              <a:gd name="connsiteY32"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294 w 2895"/>
              <a:gd name="connsiteY20" fmla="*/ 896 h 1082"/>
              <a:gd name="connsiteX21" fmla="*/ 1550 w 2895"/>
              <a:gd name="connsiteY21" fmla="*/ 906 h 1082"/>
              <a:gd name="connsiteX22" fmla="*/ 1647 w 2895"/>
              <a:gd name="connsiteY22" fmla="*/ 1021 h 1082"/>
              <a:gd name="connsiteX23" fmla="*/ 1850 w 2895"/>
              <a:gd name="connsiteY23" fmla="*/ 1065 h 1082"/>
              <a:gd name="connsiteX24" fmla="*/ 1594 w 2895"/>
              <a:gd name="connsiteY24" fmla="*/ 892 h 1082"/>
              <a:gd name="connsiteX25" fmla="*/ 1752 w 2895"/>
              <a:gd name="connsiteY25" fmla="*/ 953 h 1082"/>
              <a:gd name="connsiteX26" fmla="*/ 2137 w 2895"/>
              <a:gd name="connsiteY26" fmla="*/ 855 h 1082"/>
              <a:gd name="connsiteX27" fmla="*/ 1744 w 2895"/>
              <a:gd name="connsiteY27" fmla="*/ 913 h 1082"/>
              <a:gd name="connsiteX28" fmla="*/ 1617 w 2895"/>
              <a:gd name="connsiteY28" fmla="*/ 837 h 1082"/>
              <a:gd name="connsiteX29" fmla="*/ 1456 w 2895"/>
              <a:gd name="connsiteY29" fmla="*/ 829 h 1082"/>
              <a:gd name="connsiteX30" fmla="*/ 954 w 2895"/>
              <a:gd name="connsiteY30" fmla="*/ 697 h 1082"/>
              <a:gd name="connsiteX31" fmla="*/ 1611 w 2895"/>
              <a:gd name="connsiteY31"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1456 w 2895"/>
              <a:gd name="connsiteY28" fmla="*/ 829 h 1082"/>
              <a:gd name="connsiteX29" fmla="*/ 954 w 2895"/>
              <a:gd name="connsiteY29" fmla="*/ 697 h 1082"/>
              <a:gd name="connsiteX30" fmla="*/ 1611 w 2895"/>
              <a:gd name="connsiteY30"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954 w 2895"/>
              <a:gd name="connsiteY28" fmla="*/ 697 h 1082"/>
              <a:gd name="connsiteX29" fmla="*/ 1611 w 2895"/>
              <a:gd name="connsiteY29"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1617 w 2895"/>
              <a:gd name="connsiteY28" fmla="*/ 834 h 1082"/>
              <a:gd name="connsiteX29" fmla="*/ 954 w 2895"/>
              <a:gd name="connsiteY29" fmla="*/ 697 h 1082"/>
              <a:gd name="connsiteX30" fmla="*/ 1611 w 2895"/>
              <a:gd name="connsiteY30"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954 w 2895"/>
              <a:gd name="connsiteY28" fmla="*/ 697 h 1082"/>
              <a:gd name="connsiteX29" fmla="*/ 1611 w 2895"/>
              <a:gd name="connsiteY29" fmla="*/ 694 h 1082"/>
              <a:gd name="connsiteX0" fmla="*/ 1617 w 2895"/>
              <a:gd name="connsiteY0" fmla="*/ 837 h 1082"/>
              <a:gd name="connsiteX1" fmla="*/ 954 w 2895"/>
              <a:gd name="connsiteY1" fmla="*/ 697 h 1082"/>
              <a:gd name="connsiteX2" fmla="*/ 1611 w 2895"/>
              <a:gd name="connsiteY2" fmla="*/ 694 h 1082"/>
              <a:gd name="connsiteX3" fmla="*/ 1740 w 2895"/>
              <a:gd name="connsiteY3" fmla="*/ 588 h 1082"/>
              <a:gd name="connsiteX4" fmla="*/ 2389 w 2895"/>
              <a:gd name="connsiteY4" fmla="*/ 402 h 1082"/>
              <a:gd name="connsiteX5" fmla="*/ 2895 w 2895"/>
              <a:gd name="connsiteY5" fmla="*/ 415 h 1082"/>
              <a:gd name="connsiteX6" fmla="*/ 2878 w 2895"/>
              <a:gd name="connsiteY6" fmla="*/ 424 h 1082"/>
              <a:gd name="connsiteX7" fmla="*/ 2878 w 2895"/>
              <a:gd name="connsiteY7" fmla="*/ 424 h 1082"/>
              <a:gd name="connsiteX8" fmla="*/ 2449 w 2895"/>
              <a:gd name="connsiteY8" fmla="*/ 382 h 1082"/>
              <a:gd name="connsiteX9" fmla="*/ 2801 w 2895"/>
              <a:gd name="connsiteY9" fmla="*/ 0 h 1082"/>
              <a:gd name="connsiteX10" fmla="*/ 2474 w 2895"/>
              <a:gd name="connsiteY10" fmla="*/ 344 h 1082"/>
              <a:gd name="connsiteX11" fmla="*/ 2137 w 2895"/>
              <a:gd name="connsiteY11" fmla="*/ 312 h 1082"/>
              <a:gd name="connsiteX12" fmla="*/ 1711 w 2895"/>
              <a:gd name="connsiteY12" fmla="*/ 545 h 1082"/>
              <a:gd name="connsiteX13" fmla="*/ 1609 w 2895"/>
              <a:gd name="connsiteY13" fmla="*/ 619 h 1082"/>
              <a:gd name="connsiteX14" fmla="*/ 1353 w 2895"/>
              <a:gd name="connsiteY14" fmla="*/ 675 h 1082"/>
              <a:gd name="connsiteX15" fmla="*/ 893 w 2895"/>
              <a:gd name="connsiteY15" fmla="*/ 585 h 1082"/>
              <a:gd name="connsiteX16" fmla="*/ 6 w 2895"/>
              <a:gd name="connsiteY16" fmla="*/ 676 h 1082"/>
              <a:gd name="connsiteX17" fmla="*/ 0 w 2895"/>
              <a:gd name="connsiteY17" fmla="*/ 681 h 1082"/>
              <a:gd name="connsiteX18" fmla="*/ 0 w 2895"/>
              <a:gd name="connsiteY18" fmla="*/ 1070 h 1082"/>
              <a:gd name="connsiteX19" fmla="*/ 56 w 2895"/>
              <a:gd name="connsiteY19" fmla="*/ 908 h 1082"/>
              <a:gd name="connsiteX20" fmla="*/ 325 w 2895"/>
              <a:gd name="connsiteY20" fmla="*/ 673 h 1082"/>
              <a:gd name="connsiteX21" fmla="*/ 973 w 2895"/>
              <a:gd name="connsiteY21" fmla="*/ 702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82 w 2895"/>
              <a:gd name="connsiteY28"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550 w 2895"/>
              <a:gd name="connsiteY21" fmla="*/ 906 h 1082"/>
              <a:gd name="connsiteX22" fmla="*/ 1647 w 2895"/>
              <a:gd name="connsiteY22" fmla="*/ 1021 h 1082"/>
              <a:gd name="connsiteX23" fmla="*/ 1850 w 2895"/>
              <a:gd name="connsiteY23" fmla="*/ 1065 h 1082"/>
              <a:gd name="connsiteX24" fmla="*/ 1594 w 2895"/>
              <a:gd name="connsiteY24" fmla="*/ 892 h 1082"/>
              <a:gd name="connsiteX25" fmla="*/ 1752 w 2895"/>
              <a:gd name="connsiteY25" fmla="*/ 953 h 1082"/>
              <a:gd name="connsiteX26" fmla="*/ 2137 w 2895"/>
              <a:gd name="connsiteY26" fmla="*/ 855 h 1082"/>
              <a:gd name="connsiteX27" fmla="*/ 1782 w 2895"/>
              <a:gd name="connsiteY27"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550 w 2895"/>
              <a:gd name="connsiteY21" fmla="*/ 906 h 1082"/>
              <a:gd name="connsiteX22" fmla="*/ 1647 w 2895"/>
              <a:gd name="connsiteY22" fmla="*/ 1021 h 1082"/>
              <a:gd name="connsiteX23" fmla="*/ 1850 w 2895"/>
              <a:gd name="connsiteY23" fmla="*/ 1065 h 1082"/>
              <a:gd name="connsiteX24" fmla="*/ 1752 w 2895"/>
              <a:gd name="connsiteY24" fmla="*/ 953 h 1082"/>
              <a:gd name="connsiteX25" fmla="*/ 2137 w 2895"/>
              <a:gd name="connsiteY25" fmla="*/ 855 h 1082"/>
              <a:gd name="connsiteX26" fmla="*/ 1782 w 2895"/>
              <a:gd name="connsiteY26"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647 w 2895"/>
              <a:gd name="connsiteY21" fmla="*/ 1021 h 1082"/>
              <a:gd name="connsiteX22" fmla="*/ 1850 w 2895"/>
              <a:gd name="connsiteY22" fmla="*/ 1065 h 1082"/>
              <a:gd name="connsiteX23" fmla="*/ 1752 w 2895"/>
              <a:gd name="connsiteY23" fmla="*/ 953 h 1082"/>
              <a:gd name="connsiteX24" fmla="*/ 2137 w 2895"/>
              <a:gd name="connsiteY24" fmla="*/ 855 h 1082"/>
              <a:gd name="connsiteX25" fmla="*/ 1782 w 2895"/>
              <a:gd name="connsiteY25" fmla="*/ 951 h 1082"/>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1850 w 2895"/>
              <a:gd name="connsiteY21" fmla="*/ 1065 h 1070"/>
              <a:gd name="connsiteX22" fmla="*/ 1752 w 2895"/>
              <a:gd name="connsiteY22" fmla="*/ 953 h 1070"/>
              <a:gd name="connsiteX23" fmla="*/ 2137 w 2895"/>
              <a:gd name="connsiteY23" fmla="*/ 855 h 1070"/>
              <a:gd name="connsiteX24" fmla="*/ 1782 w 2895"/>
              <a:gd name="connsiteY24" fmla="*/ 951 h 1070"/>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7 w 2895"/>
              <a:gd name="connsiteY22" fmla="*/ 855 h 1091"/>
              <a:gd name="connsiteX23" fmla="*/ 1782 w 2895"/>
              <a:gd name="connsiteY23" fmla="*/ 951 h 1091"/>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7 w 2895"/>
              <a:gd name="connsiteY22" fmla="*/ 855 h 1091"/>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9 w 2895"/>
              <a:gd name="connsiteY22" fmla="*/ 850 h 1091"/>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1850 w 2895"/>
              <a:gd name="connsiteY21" fmla="*/ 1065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976 w 2895"/>
              <a:gd name="connsiteY21" fmla="*/ 718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123 w 2895"/>
              <a:gd name="connsiteY18" fmla="*/ 890 h 1070"/>
              <a:gd name="connsiteX19" fmla="*/ 325 w 2895"/>
              <a:gd name="connsiteY19" fmla="*/ 673 h 1070"/>
              <a:gd name="connsiteX20" fmla="*/ 973 w 2895"/>
              <a:gd name="connsiteY20" fmla="*/ 702 h 1070"/>
              <a:gd name="connsiteX0" fmla="*/ 954 w 2895"/>
              <a:gd name="connsiteY0" fmla="*/ 697 h 1077"/>
              <a:gd name="connsiteX1" fmla="*/ 1611 w 2895"/>
              <a:gd name="connsiteY1" fmla="*/ 694 h 1077"/>
              <a:gd name="connsiteX2" fmla="*/ 1740 w 2895"/>
              <a:gd name="connsiteY2" fmla="*/ 588 h 1077"/>
              <a:gd name="connsiteX3" fmla="*/ 2389 w 2895"/>
              <a:gd name="connsiteY3" fmla="*/ 402 h 1077"/>
              <a:gd name="connsiteX4" fmla="*/ 2895 w 2895"/>
              <a:gd name="connsiteY4" fmla="*/ 415 h 1077"/>
              <a:gd name="connsiteX5" fmla="*/ 2878 w 2895"/>
              <a:gd name="connsiteY5" fmla="*/ 424 h 1077"/>
              <a:gd name="connsiteX6" fmla="*/ 2878 w 2895"/>
              <a:gd name="connsiteY6" fmla="*/ 424 h 1077"/>
              <a:gd name="connsiteX7" fmla="*/ 2449 w 2895"/>
              <a:gd name="connsiteY7" fmla="*/ 382 h 1077"/>
              <a:gd name="connsiteX8" fmla="*/ 2801 w 2895"/>
              <a:gd name="connsiteY8" fmla="*/ 0 h 1077"/>
              <a:gd name="connsiteX9" fmla="*/ 2474 w 2895"/>
              <a:gd name="connsiteY9" fmla="*/ 344 h 1077"/>
              <a:gd name="connsiteX10" fmla="*/ 2137 w 2895"/>
              <a:gd name="connsiteY10" fmla="*/ 312 h 1077"/>
              <a:gd name="connsiteX11" fmla="*/ 1711 w 2895"/>
              <a:gd name="connsiteY11" fmla="*/ 545 h 1077"/>
              <a:gd name="connsiteX12" fmla="*/ 1609 w 2895"/>
              <a:gd name="connsiteY12" fmla="*/ 619 h 1077"/>
              <a:gd name="connsiteX13" fmla="*/ 1353 w 2895"/>
              <a:gd name="connsiteY13" fmla="*/ 675 h 1077"/>
              <a:gd name="connsiteX14" fmla="*/ 893 w 2895"/>
              <a:gd name="connsiteY14" fmla="*/ 585 h 1077"/>
              <a:gd name="connsiteX15" fmla="*/ 6 w 2895"/>
              <a:gd name="connsiteY15" fmla="*/ 676 h 1077"/>
              <a:gd name="connsiteX16" fmla="*/ 0 w 2895"/>
              <a:gd name="connsiteY16" fmla="*/ 681 h 1077"/>
              <a:gd name="connsiteX17" fmla="*/ 104 w 2895"/>
              <a:gd name="connsiteY17" fmla="*/ 1077 h 1077"/>
              <a:gd name="connsiteX18" fmla="*/ 123 w 2895"/>
              <a:gd name="connsiteY18" fmla="*/ 890 h 1077"/>
              <a:gd name="connsiteX19" fmla="*/ 325 w 2895"/>
              <a:gd name="connsiteY19" fmla="*/ 673 h 1077"/>
              <a:gd name="connsiteX20" fmla="*/ 973 w 2895"/>
              <a:gd name="connsiteY20" fmla="*/ 702 h 1077"/>
              <a:gd name="connsiteX0" fmla="*/ 950 w 2891"/>
              <a:gd name="connsiteY0" fmla="*/ 697 h 1077"/>
              <a:gd name="connsiteX1" fmla="*/ 1607 w 2891"/>
              <a:gd name="connsiteY1" fmla="*/ 694 h 1077"/>
              <a:gd name="connsiteX2" fmla="*/ 1736 w 2891"/>
              <a:gd name="connsiteY2" fmla="*/ 588 h 1077"/>
              <a:gd name="connsiteX3" fmla="*/ 2385 w 2891"/>
              <a:gd name="connsiteY3" fmla="*/ 402 h 1077"/>
              <a:gd name="connsiteX4" fmla="*/ 2891 w 2891"/>
              <a:gd name="connsiteY4" fmla="*/ 415 h 1077"/>
              <a:gd name="connsiteX5" fmla="*/ 2874 w 2891"/>
              <a:gd name="connsiteY5" fmla="*/ 424 h 1077"/>
              <a:gd name="connsiteX6" fmla="*/ 2874 w 2891"/>
              <a:gd name="connsiteY6" fmla="*/ 424 h 1077"/>
              <a:gd name="connsiteX7" fmla="*/ 2445 w 2891"/>
              <a:gd name="connsiteY7" fmla="*/ 382 h 1077"/>
              <a:gd name="connsiteX8" fmla="*/ 2797 w 2891"/>
              <a:gd name="connsiteY8" fmla="*/ 0 h 1077"/>
              <a:gd name="connsiteX9" fmla="*/ 2470 w 2891"/>
              <a:gd name="connsiteY9" fmla="*/ 344 h 1077"/>
              <a:gd name="connsiteX10" fmla="*/ 2133 w 2891"/>
              <a:gd name="connsiteY10" fmla="*/ 312 h 1077"/>
              <a:gd name="connsiteX11" fmla="*/ 1707 w 2891"/>
              <a:gd name="connsiteY11" fmla="*/ 545 h 1077"/>
              <a:gd name="connsiteX12" fmla="*/ 1605 w 2891"/>
              <a:gd name="connsiteY12" fmla="*/ 619 h 1077"/>
              <a:gd name="connsiteX13" fmla="*/ 1349 w 2891"/>
              <a:gd name="connsiteY13" fmla="*/ 675 h 1077"/>
              <a:gd name="connsiteX14" fmla="*/ 889 w 2891"/>
              <a:gd name="connsiteY14" fmla="*/ 585 h 1077"/>
              <a:gd name="connsiteX15" fmla="*/ 2 w 2891"/>
              <a:gd name="connsiteY15" fmla="*/ 676 h 1077"/>
              <a:gd name="connsiteX16" fmla="*/ 31 w 2891"/>
              <a:gd name="connsiteY16" fmla="*/ 669 h 1077"/>
              <a:gd name="connsiteX17" fmla="*/ 100 w 2891"/>
              <a:gd name="connsiteY17" fmla="*/ 1077 h 1077"/>
              <a:gd name="connsiteX18" fmla="*/ 119 w 2891"/>
              <a:gd name="connsiteY18" fmla="*/ 890 h 1077"/>
              <a:gd name="connsiteX19" fmla="*/ 321 w 2891"/>
              <a:gd name="connsiteY19" fmla="*/ 673 h 1077"/>
              <a:gd name="connsiteX20" fmla="*/ 969 w 2891"/>
              <a:gd name="connsiteY20" fmla="*/ 702 h 1077"/>
              <a:gd name="connsiteX0" fmla="*/ 928 w 2869"/>
              <a:gd name="connsiteY0" fmla="*/ 697 h 1077"/>
              <a:gd name="connsiteX1" fmla="*/ 1585 w 2869"/>
              <a:gd name="connsiteY1" fmla="*/ 694 h 1077"/>
              <a:gd name="connsiteX2" fmla="*/ 1714 w 2869"/>
              <a:gd name="connsiteY2" fmla="*/ 588 h 1077"/>
              <a:gd name="connsiteX3" fmla="*/ 2363 w 2869"/>
              <a:gd name="connsiteY3" fmla="*/ 402 h 1077"/>
              <a:gd name="connsiteX4" fmla="*/ 2869 w 2869"/>
              <a:gd name="connsiteY4" fmla="*/ 415 h 1077"/>
              <a:gd name="connsiteX5" fmla="*/ 2852 w 2869"/>
              <a:gd name="connsiteY5" fmla="*/ 424 h 1077"/>
              <a:gd name="connsiteX6" fmla="*/ 2852 w 2869"/>
              <a:gd name="connsiteY6" fmla="*/ 424 h 1077"/>
              <a:gd name="connsiteX7" fmla="*/ 2423 w 2869"/>
              <a:gd name="connsiteY7" fmla="*/ 382 h 1077"/>
              <a:gd name="connsiteX8" fmla="*/ 2775 w 2869"/>
              <a:gd name="connsiteY8" fmla="*/ 0 h 1077"/>
              <a:gd name="connsiteX9" fmla="*/ 2448 w 2869"/>
              <a:gd name="connsiteY9" fmla="*/ 344 h 1077"/>
              <a:gd name="connsiteX10" fmla="*/ 2111 w 2869"/>
              <a:gd name="connsiteY10" fmla="*/ 312 h 1077"/>
              <a:gd name="connsiteX11" fmla="*/ 1685 w 2869"/>
              <a:gd name="connsiteY11" fmla="*/ 545 h 1077"/>
              <a:gd name="connsiteX12" fmla="*/ 1583 w 2869"/>
              <a:gd name="connsiteY12" fmla="*/ 619 h 1077"/>
              <a:gd name="connsiteX13" fmla="*/ 1327 w 2869"/>
              <a:gd name="connsiteY13" fmla="*/ 675 h 1077"/>
              <a:gd name="connsiteX14" fmla="*/ 867 w 2869"/>
              <a:gd name="connsiteY14" fmla="*/ 585 h 1077"/>
              <a:gd name="connsiteX15" fmla="*/ 2 w 2869"/>
              <a:gd name="connsiteY15" fmla="*/ 603 h 1077"/>
              <a:gd name="connsiteX16" fmla="*/ 9 w 2869"/>
              <a:gd name="connsiteY16" fmla="*/ 669 h 1077"/>
              <a:gd name="connsiteX17" fmla="*/ 78 w 2869"/>
              <a:gd name="connsiteY17" fmla="*/ 1077 h 1077"/>
              <a:gd name="connsiteX18" fmla="*/ 97 w 2869"/>
              <a:gd name="connsiteY18" fmla="*/ 890 h 1077"/>
              <a:gd name="connsiteX19" fmla="*/ 299 w 2869"/>
              <a:gd name="connsiteY19" fmla="*/ 673 h 1077"/>
              <a:gd name="connsiteX20" fmla="*/ 947 w 2869"/>
              <a:gd name="connsiteY20" fmla="*/ 702 h 1077"/>
              <a:gd name="connsiteX0" fmla="*/ 966 w 2907"/>
              <a:gd name="connsiteY0" fmla="*/ 697 h 1077"/>
              <a:gd name="connsiteX1" fmla="*/ 1623 w 2907"/>
              <a:gd name="connsiteY1" fmla="*/ 694 h 1077"/>
              <a:gd name="connsiteX2" fmla="*/ 1752 w 2907"/>
              <a:gd name="connsiteY2" fmla="*/ 588 h 1077"/>
              <a:gd name="connsiteX3" fmla="*/ 2401 w 2907"/>
              <a:gd name="connsiteY3" fmla="*/ 402 h 1077"/>
              <a:gd name="connsiteX4" fmla="*/ 2907 w 2907"/>
              <a:gd name="connsiteY4" fmla="*/ 415 h 1077"/>
              <a:gd name="connsiteX5" fmla="*/ 2890 w 2907"/>
              <a:gd name="connsiteY5" fmla="*/ 424 h 1077"/>
              <a:gd name="connsiteX6" fmla="*/ 2890 w 2907"/>
              <a:gd name="connsiteY6" fmla="*/ 424 h 1077"/>
              <a:gd name="connsiteX7" fmla="*/ 2461 w 2907"/>
              <a:gd name="connsiteY7" fmla="*/ 382 h 1077"/>
              <a:gd name="connsiteX8" fmla="*/ 2813 w 2907"/>
              <a:gd name="connsiteY8" fmla="*/ 0 h 1077"/>
              <a:gd name="connsiteX9" fmla="*/ 2486 w 2907"/>
              <a:gd name="connsiteY9" fmla="*/ 344 h 1077"/>
              <a:gd name="connsiteX10" fmla="*/ 2149 w 2907"/>
              <a:gd name="connsiteY10" fmla="*/ 312 h 1077"/>
              <a:gd name="connsiteX11" fmla="*/ 1723 w 2907"/>
              <a:gd name="connsiteY11" fmla="*/ 545 h 1077"/>
              <a:gd name="connsiteX12" fmla="*/ 1621 w 2907"/>
              <a:gd name="connsiteY12" fmla="*/ 619 h 1077"/>
              <a:gd name="connsiteX13" fmla="*/ 1365 w 2907"/>
              <a:gd name="connsiteY13" fmla="*/ 675 h 1077"/>
              <a:gd name="connsiteX14" fmla="*/ 905 w 2907"/>
              <a:gd name="connsiteY14" fmla="*/ 585 h 1077"/>
              <a:gd name="connsiteX15" fmla="*/ 40 w 2907"/>
              <a:gd name="connsiteY15" fmla="*/ 603 h 1077"/>
              <a:gd name="connsiteX16" fmla="*/ 0 w 2907"/>
              <a:gd name="connsiteY16" fmla="*/ 579 h 1077"/>
              <a:gd name="connsiteX17" fmla="*/ 116 w 2907"/>
              <a:gd name="connsiteY17" fmla="*/ 1077 h 1077"/>
              <a:gd name="connsiteX18" fmla="*/ 135 w 2907"/>
              <a:gd name="connsiteY18" fmla="*/ 890 h 1077"/>
              <a:gd name="connsiteX19" fmla="*/ 337 w 2907"/>
              <a:gd name="connsiteY19" fmla="*/ 673 h 1077"/>
              <a:gd name="connsiteX20" fmla="*/ 985 w 2907"/>
              <a:gd name="connsiteY20" fmla="*/ 702 h 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07" h="1077">
                <a:moveTo>
                  <a:pt x="966" y="697"/>
                </a:moveTo>
                <a:cubicBezTo>
                  <a:pt x="1108" y="727"/>
                  <a:pt x="1497" y="786"/>
                  <a:pt x="1623" y="694"/>
                </a:cubicBezTo>
                <a:cubicBezTo>
                  <a:pt x="1667" y="661"/>
                  <a:pt x="1708" y="623"/>
                  <a:pt x="1752" y="588"/>
                </a:cubicBezTo>
                <a:cubicBezTo>
                  <a:pt x="2134" y="287"/>
                  <a:pt x="2404" y="399"/>
                  <a:pt x="2401" y="402"/>
                </a:cubicBezTo>
                <a:cubicBezTo>
                  <a:pt x="2518" y="510"/>
                  <a:pt x="2782" y="511"/>
                  <a:pt x="2907" y="415"/>
                </a:cubicBezTo>
                <a:cubicBezTo>
                  <a:pt x="2901" y="418"/>
                  <a:pt x="2896" y="421"/>
                  <a:pt x="2890" y="424"/>
                </a:cubicBezTo>
                <a:lnTo>
                  <a:pt x="2890" y="424"/>
                </a:lnTo>
                <a:cubicBezTo>
                  <a:pt x="2776" y="484"/>
                  <a:pt x="2556" y="468"/>
                  <a:pt x="2461" y="382"/>
                </a:cubicBezTo>
                <a:cubicBezTo>
                  <a:pt x="2594" y="342"/>
                  <a:pt x="2774" y="142"/>
                  <a:pt x="2813" y="0"/>
                </a:cubicBezTo>
                <a:cubicBezTo>
                  <a:pt x="2769" y="128"/>
                  <a:pt x="2609" y="309"/>
                  <a:pt x="2486" y="344"/>
                </a:cubicBezTo>
                <a:cubicBezTo>
                  <a:pt x="2412" y="366"/>
                  <a:pt x="2258" y="334"/>
                  <a:pt x="2149" y="312"/>
                </a:cubicBezTo>
                <a:cubicBezTo>
                  <a:pt x="2096" y="307"/>
                  <a:pt x="1767" y="523"/>
                  <a:pt x="1723" y="545"/>
                </a:cubicBezTo>
                <a:cubicBezTo>
                  <a:pt x="1685" y="564"/>
                  <a:pt x="1653" y="593"/>
                  <a:pt x="1621" y="619"/>
                </a:cubicBezTo>
                <a:cubicBezTo>
                  <a:pt x="1544" y="679"/>
                  <a:pt x="1459" y="684"/>
                  <a:pt x="1365" y="675"/>
                </a:cubicBezTo>
                <a:cubicBezTo>
                  <a:pt x="1283" y="668"/>
                  <a:pt x="1017" y="609"/>
                  <a:pt x="905" y="585"/>
                </a:cubicBezTo>
                <a:cubicBezTo>
                  <a:pt x="892" y="585"/>
                  <a:pt x="333" y="356"/>
                  <a:pt x="40" y="603"/>
                </a:cubicBezTo>
                <a:cubicBezTo>
                  <a:pt x="38" y="604"/>
                  <a:pt x="2" y="577"/>
                  <a:pt x="0" y="579"/>
                </a:cubicBezTo>
                <a:cubicBezTo>
                  <a:pt x="35" y="711"/>
                  <a:pt x="81" y="945"/>
                  <a:pt x="116" y="1077"/>
                </a:cubicBezTo>
                <a:cubicBezTo>
                  <a:pt x="134" y="1022"/>
                  <a:pt x="114" y="942"/>
                  <a:pt x="135" y="890"/>
                </a:cubicBezTo>
                <a:cubicBezTo>
                  <a:pt x="183" y="773"/>
                  <a:pt x="185" y="695"/>
                  <a:pt x="337" y="673"/>
                </a:cubicBezTo>
                <a:cubicBezTo>
                  <a:pt x="561" y="641"/>
                  <a:pt x="765" y="673"/>
                  <a:pt x="985" y="702"/>
                </a:cubicBezTo>
              </a:path>
            </a:pathLst>
          </a:custGeom>
          <a:solidFill>
            <a:schemeClr val="bg1">
              <a:lumMod val="75000"/>
            </a:schemeClr>
          </a:solidFill>
          <a:ln w="9525">
            <a:noFill/>
            <a:round/>
            <a:headEnd/>
            <a:tailEnd/>
          </a:ln>
        </p:spPr>
        <p:txBody>
          <a:bodyPr vert="horz" wrap="square" lIns="96366" tIns="48184" rIns="96366" bIns="48184" numCol="1" anchor="t" anchorCtr="0" compatLnSpc="1">
            <a:prstTxWarp prst="textNoShape">
              <a:avLst/>
            </a:prstTxWarp>
          </a:bodyPr>
          <a:lstStyle/>
          <a:p>
            <a:endParaRPr lang="en-US">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6" name="Oval 5"/>
          <p:cNvSpPr/>
          <p:nvPr/>
        </p:nvSpPr>
        <p:spPr bwMode="auto">
          <a:xfrm>
            <a:off x="2310348" y="3262755"/>
            <a:ext cx="211944" cy="211945"/>
          </a:xfrm>
          <a:prstGeom prst="ellipse">
            <a:avLst/>
          </a:prstGeom>
          <a:solidFill>
            <a:schemeClr val="bg1"/>
          </a:solidFill>
          <a:ln w="9525">
            <a:noFill/>
            <a:round/>
            <a:headEnd/>
            <a:tailEnd/>
          </a:ln>
        </p:spPr>
        <p:txBody>
          <a:bodyPr vert="horz" wrap="square" lIns="96366" tIns="48184" rIns="96366" bIns="48184" numCol="1" rtlCol="0" anchor="t" anchorCtr="0" compatLnSpc="1">
            <a:prstTxWarp prst="textNoShape">
              <a:avLst/>
            </a:prstTxWarp>
          </a:bodyPr>
          <a:lstStyle/>
          <a:p>
            <a:pPr algn="ctr"/>
            <a:endParaRPr lang="en-US">
              <a:solidFill>
                <a:srgbClr val="0033CC"/>
              </a:solidFill>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7" name="Oval 6"/>
          <p:cNvSpPr/>
          <p:nvPr/>
        </p:nvSpPr>
        <p:spPr bwMode="auto">
          <a:xfrm>
            <a:off x="912915" y="2881731"/>
            <a:ext cx="211944" cy="211945"/>
          </a:xfrm>
          <a:prstGeom prst="ellipse">
            <a:avLst/>
          </a:prstGeom>
          <a:solidFill>
            <a:schemeClr val="bg1"/>
          </a:solidFill>
          <a:ln w="9525">
            <a:noFill/>
            <a:round/>
            <a:headEnd/>
            <a:tailEnd/>
          </a:ln>
        </p:spPr>
        <p:txBody>
          <a:bodyPr vert="horz" wrap="square" lIns="96366" tIns="48184" rIns="96366" bIns="48184" numCol="1" rtlCol="0" anchor="t" anchorCtr="0" compatLnSpc="1">
            <a:prstTxWarp prst="textNoShape">
              <a:avLst/>
            </a:prstTxWarp>
          </a:bodyPr>
          <a:lstStyle/>
          <a:p>
            <a:pPr algn="ctr"/>
            <a:endParaRPr lang="en-US">
              <a:solidFill>
                <a:srgbClr val="0033CC"/>
              </a:solidFill>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8" name="Oval 7"/>
          <p:cNvSpPr/>
          <p:nvPr/>
        </p:nvSpPr>
        <p:spPr bwMode="auto">
          <a:xfrm>
            <a:off x="3223540" y="3630465"/>
            <a:ext cx="211944" cy="211945"/>
          </a:xfrm>
          <a:prstGeom prst="ellipse">
            <a:avLst/>
          </a:prstGeom>
          <a:solidFill>
            <a:schemeClr val="bg1"/>
          </a:solidFill>
          <a:ln w="9525">
            <a:noFill/>
            <a:round/>
            <a:headEnd/>
            <a:tailEnd/>
          </a:ln>
        </p:spPr>
        <p:txBody>
          <a:bodyPr vert="horz" wrap="square" lIns="96366" tIns="48184" rIns="96366" bIns="48184" numCol="1" rtlCol="0" anchor="t" anchorCtr="0" compatLnSpc="1">
            <a:prstTxWarp prst="textNoShape">
              <a:avLst/>
            </a:prstTxWarp>
          </a:bodyPr>
          <a:lstStyle/>
          <a:p>
            <a:pPr algn="ctr"/>
            <a:endParaRPr lang="en-US">
              <a:solidFill>
                <a:srgbClr val="0033CC"/>
              </a:solidFill>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9" name="Oval 8"/>
          <p:cNvSpPr/>
          <p:nvPr/>
        </p:nvSpPr>
        <p:spPr bwMode="auto">
          <a:xfrm>
            <a:off x="5030486" y="4103268"/>
            <a:ext cx="211944" cy="211945"/>
          </a:xfrm>
          <a:prstGeom prst="ellipse">
            <a:avLst/>
          </a:prstGeom>
          <a:solidFill>
            <a:schemeClr val="bg1"/>
          </a:solidFill>
          <a:ln w="9525">
            <a:noFill/>
            <a:round/>
            <a:headEnd/>
            <a:tailEnd/>
          </a:ln>
        </p:spPr>
        <p:txBody>
          <a:bodyPr vert="horz" wrap="square" lIns="96366" tIns="48184" rIns="96366" bIns="48184" numCol="1" rtlCol="0" anchor="t" anchorCtr="0" compatLnSpc="1">
            <a:prstTxWarp prst="textNoShape">
              <a:avLst/>
            </a:prstTxWarp>
          </a:bodyPr>
          <a:lstStyle/>
          <a:p>
            <a:pPr algn="ctr"/>
            <a:endParaRPr lang="en-US">
              <a:solidFill>
                <a:srgbClr val="0033CC"/>
              </a:solidFill>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10" name="Oval 9"/>
          <p:cNvSpPr/>
          <p:nvPr/>
        </p:nvSpPr>
        <p:spPr bwMode="auto">
          <a:xfrm>
            <a:off x="6717917" y="3554305"/>
            <a:ext cx="105972" cy="105972"/>
          </a:xfrm>
          <a:prstGeom prst="ellipse">
            <a:avLst/>
          </a:prstGeom>
          <a:solidFill>
            <a:schemeClr val="bg1"/>
          </a:solidFill>
          <a:ln w="9525">
            <a:noFill/>
            <a:round/>
            <a:headEnd/>
            <a:tailEnd/>
          </a:ln>
        </p:spPr>
        <p:txBody>
          <a:bodyPr vert="horz" wrap="square" lIns="96366" tIns="48184" rIns="96366" bIns="48184" numCol="1" rtlCol="0" anchor="t" anchorCtr="0" compatLnSpc="1">
            <a:prstTxWarp prst="textNoShape">
              <a:avLst/>
            </a:prstTxWarp>
          </a:bodyPr>
          <a:lstStyle/>
          <a:p>
            <a:pPr algn="ctr"/>
            <a:endParaRPr lang="en-US">
              <a:solidFill>
                <a:srgbClr val="0033CC"/>
              </a:solidFill>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11" name="Oval 10"/>
          <p:cNvSpPr/>
          <p:nvPr/>
        </p:nvSpPr>
        <p:spPr bwMode="auto">
          <a:xfrm>
            <a:off x="8218281" y="3630466"/>
            <a:ext cx="105972" cy="105972"/>
          </a:xfrm>
          <a:prstGeom prst="ellipse">
            <a:avLst/>
          </a:prstGeom>
          <a:solidFill>
            <a:schemeClr val="bg1"/>
          </a:solidFill>
          <a:ln w="9525">
            <a:noFill/>
            <a:round/>
            <a:headEnd/>
            <a:tailEnd/>
          </a:ln>
        </p:spPr>
        <p:txBody>
          <a:bodyPr vert="horz" wrap="square" lIns="96366" tIns="48184" rIns="96366" bIns="48184" numCol="1" rtlCol="0" anchor="t" anchorCtr="0" compatLnSpc="1">
            <a:prstTxWarp prst="textNoShape">
              <a:avLst/>
            </a:prstTxWarp>
          </a:bodyPr>
          <a:lstStyle/>
          <a:p>
            <a:pPr algn="ctr"/>
            <a:endParaRPr lang="en-US">
              <a:solidFill>
                <a:srgbClr val="0033CC"/>
              </a:solidFill>
              <a:latin typeface="Helvetica" panose="020B0604020202030204" pitchFamily="34" charset="0"/>
              <a:ea typeface="微软雅黑" panose="020B0503020204020204" pitchFamily="34" charset="-122"/>
              <a:sym typeface="Times New Roman" panose="02020603050405020304" pitchFamily="18" charset="0"/>
            </a:endParaRPr>
          </a:p>
        </p:txBody>
      </p:sp>
      <p:grpSp>
        <p:nvGrpSpPr>
          <p:cNvPr id="12" name="Group 76"/>
          <p:cNvGrpSpPr/>
          <p:nvPr/>
        </p:nvGrpSpPr>
        <p:grpSpPr>
          <a:xfrm>
            <a:off x="1858509" y="2785981"/>
            <a:ext cx="2502390" cy="1082495"/>
            <a:chOff x="1426011" y="1587375"/>
            <a:chExt cx="1722710" cy="745217"/>
          </a:xfrm>
        </p:grpSpPr>
        <p:sp>
          <p:nvSpPr>
            <p:cNvPr id="13" name="Freeform 5"/>
            <p:cNvSpPr>
              <a:spLocks/>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2"/>
            </a:solidFill>
            <a:ln w="9525">
              <a:noFill/>
              <a:round/>
              <a:headEnd/>
              <a:tailEnd/>
            </a:ln>
          </p:spPr>
          <p:txBody>
            <a:bodyPr vert="horz" wrap="square" lIns="96435" tIns="48218" rIns="96435" bIns="48218" numCol="1" anchor="t" anchorCtr="0" compatLnSpc="1">
              <a:prstTxWarp prst="textNoShape">
                <a:avLst/>
              </a:prstTxWarp>
            </a:bodyPr>
            <a:lstStyle/>
            <a:p>
              <a:endParaRPr lang="en-US">
                <a:solidFill>
                  <a:srgbClr val="0033CC"/>
                </a:solidFill>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14" name="Text Placeholder 3"/>
            <p:cNvSpPr txBox="1">
              <a:spLocks/>
            </p:cNvSpPr>
            <p:nvPr/>
          </p:nvSpPr>
          <p:spPr>
            <a:xfrm rot="19102985">
              <a:off x="2027998" y="1830505"/>
              <a:ext cx="480043" cy="29663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633" fontAlgn="auto">
                <a:spcBef>
                  <a:spcPct val="20000"/>
                </a:spcBef>
                <a:spcAft>
                  <a:spcPts val="0"/>
                </a:spcAft>
                <a:defRPr/>
              </a:pPr>
              <a:r>
                <a:rPr lang="en-US" sz="2800" b="1" dirty="0" err="1">
                  <a:solidFill>
                    <a:srgbClr val="0033CC"/>
                  </a:solidFill>
                  <a:latin typeface="Times New Roman" pitchFamily="18" charset="0"/>
                  <a:ea typeface="微软雅黑" panose="020B0503020204020204" pitchFamily="34" charset="-122"/>
                  <a:cs typeface="Times New Roman" pitchFamily="18" charset="0"/>
                  <a:sym typeface="Times New Roman" panose="02020603050405020304" pitchFamily="18" charset="0"/>
                </a:rPr>
                <a:t>Zalo</a:t>
              </a:r>
              <a:endParaRPr lang="en-US" sz="2800" b="1" dirty="0">
                <a:solidFill>
                  <a:srgbClr val="0033CC"/>
                </a:solidFill>
                <a:latin typeface="Times New Roman" pitchFamily="18" charset="0"/>
                <a:ea typeface="微软雅黑" panose="020B0503020204020204" pitchFamily="34" charset="-122"/>
                <a:cs typeface="Times New Roman" pitchFamily="18" charset="0"/>
                <a:sym typeface="Times New Roman" panose="02020603050405020304" pitchFamily="18" charset="0"/>
              </a:endParaRPr>
            </a:p>
          </p:txBody>
        </p:sp>
      </p:grpSp>
      <p:grpSp>
        <p:nvGrpSpPr>
          <p:cNvPr id="15" name="Group 77"/>
          <p:cNvGrpSpPr/>
          <p:nvPr/>
        </p:nvGrpSpPr>
        <p:grpSpPr>
          <a:xfrm>
            <a:off x="5028747" y="2972995"/>
            <a:ext cx="955731" cy="2209353"/>
            <a:chOff x="3608479" y="1716116"/>
            <a:chExt cx="657949" cy="1520975"/>
          </a:xfrm>
        </p:grpSpPr>
        <p:sp>
          <p:nvSpPr>
            <p:cNvPr id="16" name="Freeform 5"/>
            <p:cNvSpPr>
              <a:spLocks/>
            </p:cNvSpPr>
            <p:nvPr/>
          </p:nvSpPr>
          <p:spPr bwMode="auto">
            <a:xfrm rot="7494101">
              <a:off x="3176966" y="2147629"/>
              <a:ext cx="1520975" cy="657949"/>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4"/>
            </a:solidFill>
            <a:ln w="9525">
              <a:noFill/>
              <a:round/>
              <a:headEnd/>
              <a:tailEnd/>
            </a:ln>
          </p:spPr>
          <p:txBody>
            <a:bodyPr vert="horz" wrap="square" lIns="96435" tIns="48218" rIns="96435" bIns="48218" numCol="1" anchor="t" anchorCtr="0" compatLnSpc="1">
              <a:prstTxWarp prst="textNoShape">
                <a:avLst/>
              </a:prstTxWarp>
            </a:bodyPr>
            <a:lstStyle/>
            <a:p>
              <a:endParaRPr lang="en-US">
                <a:solidFill>
                  <a:srgbClr val="0033CC"/>
                </a:solidFill>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17" name="Text Placeholder 3"/>
            <p:cNvSpPr txBox="1">
              <a:spLocks/>
            </p:cNvSpPr>
            <p:nvPr/>
          </p:nvSpPr>
          <p:spPr>
            <a:xfrm rot="18355109">
              <a:off x="3433324" y="2329709"/>
              <a:ext cx="1016368" cy="29663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633" fontAlgn="auto">
                <a:spcBef>
                  <a:spcPct val="20000"/>
                </a:spcBef>
                <a:spcAft>
                  <a:spcPts val="0"/>
                </a:spcAft>
                <a:defRPr/>
              </a:pPr>
              <a:r>
                <a:rPr lang="en-US" sz="2800" b="1" dirty="0">
                  <a:solidFill>
                    <a:srgbClr val="0033CC"/>
                  </a:solidFill>
                  <a:latin typeface="Times New Roman" pitchFamily="18" charset="0"/>
                  <a:ea typeface="微软雅黑" panose="020B0503020204020204" pitchFamily="34" charset="-122"/>
                  <a:cs typeface="Times New Roman" pitchFamily="18" charset="0"/>
                  <a:sym typeface="Times New Roman" panose="02020603050405020304" pitchFamily="18" charset="0"/>
                </a:rPr>
                <a:t>Facebook</a:t>
              </a:r>
            </a:p>
          </p:txBody>
        </p:sp>
      </p:grpSp>
      <p:grpSp>
        <p:nvGrpSpPr>
          <p:cNvPr id="21" name="Group 81"/>
          <p:cNvGrpSpPr/>
          <p:nvPr/>
        </p:nvGrpSpPr>
        <p:grpSpPr>
          <a:xfrm>
            <a:off x="935252" y="3544242"/>
            <a:ext cx="1082495" cy="2502392"/>
            <a:chOff x="790418" y="2109376"/>
            <a:chExt cx="745217" cy="1722710"/>
          </a:xfrm>
        </p:grpSpPr>
        <p:sp>
          <p:nvSpPr>
            <p:cNvPr id="22" name="Freeform 5"/>
            <p:cNvSpPr>
              <a:spLocks/>
            </p:cNvSpPr>
            <p:nvPr/>
          </p:nvSpPr>
          <p:spPr bwMode="auto">
            <a:xfrm rot="3380677">
              <a:off x="301672" y="2598122"/>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1"/>
            </a:solidFill>
            <a:ln w="9525">
              <a:noFill/>
              <a:round/>
              <a:headEnd/>
              <a:tailEnd/>
            </a:ln>
          </p:spPr>
          <p:txBody>
            <a:bodyPr vert="horz" wrap="square" lIns="96435" tIns="48218" rIns="96435" bIns="48218" numCol="1" anchor="t" anchorCtr="0" compatLnSpc="1">
              <a:prstTxWarp prst="textNoShape">
                <a:avLst/>
              </a:prstTxWarp>
            </a:bodyPr>
            <a:lstStyle/>
            <a:p>
              <a:endParaRPr lang="en-US">
                <a:solidFill>
                  <a:srgbClr val="0033CC"/>
                </a:solidFill>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23" name="Text Placeholder 3"/>
            <p:cNvSpPr txBox="1">
              <a:spLocks/>
            </p:cNvSpPr>
            <p:nvPr/>
          </p:nvSpPr>
          <p:spPr>
            <a:xfrm rot="3449402">
              <a:off x="672343" y="2875984"/>
              <a:ext cx="964502" cy="25425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633" fontAlgn="auto">
                <a:spcBef>
                  <a:spcPct val="20000"/>
                </a:spcBef>
                <a:spcAft>
                  <a:spcPts val="0"/>
                </a:spcAft>
                <a:defRPr/>
              </a:pPr>
              <a:r>
                <a:rPr lang="en-US" sz="2400" b="1" dirty="0">
                  <a:solidFill>
                    <a:srgbClr val="0033CC"/>
                  </a:solidFill>
                  <a:latin typeface="Times New Roman" pitchFamily="18" charset="0"/>
                  <a:ea typeface="微软雅黑" panose="020B0503020204020204" pitchFamily="34" charset="-122"/>
                  <a:cs typeface="Times New Roman" pitchFamily="18" charset="0"/>
                  <a:sym typeface="Times New Roman" panose="02020603050405020304" pitchFamily="18" charset="0"/>
                </a:rPr>
                <a:t>Messenger</a:t>
              </a:r>
            </a:p>
          </p:txBody>
        </p:sp>
      </p:grpSp>
      <p:grpSp>
        <p:nvGrpSpPr>
          <p:cNvPr id="24" name="Group 80"/>
          <p:cNvGrpSpPr/>
          <p:nvPr/>
        </p:nvGrpSpPr>
        <p:grpSpPr>
          <a:xfrm rot="21187006">
            <a:off x="3190536" y="4204791"/>
            <a:ext cx="955731" cy="2209353"/>
            <a:chOff x="2279510" y="2730921"/>
            <a:chExt cx="657950" cy="1520974"/>
          </a:xfrm>
        </p:grpSpPr>
        <p:sp>
          <p:nvSpPr>
            <p:cNvPr id="25" name="Freeform 5"/>
            <p:cNvSpPr>
              <a:spLocks/>
            </p:cNvSpPr>
            <p:nvPr/>
          </p:nvSpPr>
          <p:spPr bwMode="auto">
            <a:xfrm rot="3880404">
              <a:off x="1847998" y="3162433"/>
              <a:ext cx="1520974" cy="657950"/>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3"/>
            </a:solidFill>
            <a:ln w="9525">
              <a:noFill/>
              <a:round/>
              <a:headEnd/>
              <a:tailEnd/>
            </a:ln>
          </p:spPr>
          <p:txBody>
            <a:bodyPr vert="horz" wrap="square" lIns="96435" tIns="48218" rIns="96435" bIns="48218" numCol="1" anchor="t" anchorCtr="0" compatLnSpc="1">
              <a:prstTxWarp prst="textNoShape">
                <a:avLst/>
              </a:prstTxWarp>
            </a:bodyPr>
            <a:lstStyle/>
            <a:p>
              <a:endParaRPr lang="en-US">
                <a:solidFill>
                  <a:srgbClr val="0033CC"/>
                </a:solidFill>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26" name="Text Placeholder 3"/>
            <p:cNvSpPr txBox="1">
              <a:spLocks/>
            </p:cNvSpPr>
            <p:nvPr/>
          </p:nvSpPr>
          <p:spPr>
            <a:xfrm rot="3828910">
              <a:off x="2126718" y="3379109"/>
              <a:ext cx="942431" cy="25425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633" fontAlgn="auto">
                <a:spcBef>
                  <a:spcPct val="20000"/>
                </a:spcBef>
                <a:spcAft>
                  <a:spcPts val="0"/>
                </a:spcAft>
                <a:defRPr/>
              </a:pPr>
              <a:r>
                <a:rPr lang="en-US" sz="2400" b="1" dirty="0" err="1">
                  <a:solidFill>
                    <a:srgbClr val="0033CC"/>
                  </a:solidFill>
                  <a:latin typeface="Times New Roman" pitchFamily="18" charset="0"/>
                  <a:ea typeface="微软雅黑" panose="020B0503020204020204" pitchFamily="34" charset="-122"/>
                  <a:cs typeface="Times New Roman" pitchFamily="18" charset="0"/>
                  <a:sym typeface="Times New Roman" panose="02020603050405020304" pitchFamily="18" charset="0"/>
                </a:rPr>
                <a:t>Instagram</a:t>
              </a:r>
              <a:endParaRPr lang="en-US" sz="2400" b="1" dirty="0">
                <a:solidFill>
                  <a:srgbClr val="0033CC"/>
                </a:solidFill>
                <a:latin typeface="Helvetica" panose="020B0604020202030204" pitchFamily="34" charset="0"/>
                <a:ea typeface="微软雅黑" panose="020B0503020204020204" pitchFamily="34" charset="-122"/>
                <a:sym typeface="Times New Roman" panose="02020603050405020304" pitchFamily="18" charset="0"/>
              </a:endParaRPr>
            </a:p>
          </p:txBody>
        </p:sp>
      </p:grpSp>
      <p:grpSp>
        <p:nvGrpSpPr>
          <p:cNvPr id="27" name="Group 78"/>
          <p:cNvGrpSpPr/>
          <p:nvPr/>
        </p:nvGrpSpPr>
        <p:grpSpPr>
          <a:xfrm>
            <a:off x="5950919" y="4837313"/>
            <a:ext cx="2143050" cy="927049"/>
            <a:chOff x="4494944" y="2815554"/>
            <a:chExt cx="1475330" cy="638204"/>
          </a:xfrm>
        </p:grpSpPr>
        <p:sp>
          <p:nvSpPr>
            <p:cNvPr id="28" name="Freeform 5"/>
            <p:cNvSpPr>
              <a:spLocks/>
            </p:cNvSpPr>
            <p:nvPr/>
          </p:nvSpPr>
          <p:spPr bwMode="auto">
            <a:xfrm rot="2257082">
              <a:off x="4494944" y="2815554"/>
              <a:ext cx="1475330" cy="63820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5"/>
            </a:solidFill>
            <a:ln w="9525">
              <a:noFill/>
              <a:round/>
              <a:headEnd/>
              <a:tailEnd/>
            </a:ln>
          </p:spPr>
          <p:txBody>
            <a:bodyPr vert="horz" wrap="square" lIns="96435" tIns="48218" rIns="96435" bIns="48218" numCol="1" anchor="t" anchorCtr="0" compatLnSpc="1">
              <a:prstTxWarp prst="textNoShape">
                <a:avLst/>
              </a:prstTxWarp>
            </a:bodyPr>
            <a:lstStyle/>
            <a:p>
              <a:endParaRPr lang="en-US">
                <a:solidFill>
                  <a:srgbClr val="0033CC"/>
                </a:solidFill>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29" name="Text Placeholder 3"/>
            <p:cNvSpPr txBox="1">
              <a:spLocks/>
            </p:cNvSpPr>
            <p:nvPr/>
          </p:nvSpPr>
          <p:spPr>
            <a:xfrm rot="2359004">
              <a:off x="4781009" y="2991409"/>
              <a:ext cx="908220" cy="29663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633" fontAlgn="auto">
                <a:spcBef>
                  <a:spcPct val="20000"/>
                </a:spcBef>
                <a:spcAft>
                  <a:spcPts val="0"/>
                </a:spcAft>
                <a:defRPr/>
              </a:pPr>
              <a:r>
                <a:rPr lang="en-US" sz="2800" b="1" dirty="0" err="1">
                  <a:solidFill>
                    <a:srgbClr val="0033CC"/>
                  </a:solidFill>
                  <a:latin typeface="Times New Roman" pitchFamily="18" charset="0"/>
                  <a:ea typeface="微软雅黑" panose="020B0503020204020204" pitchFamily="34" charset="-122"/>
                  <a:cs typeface="Times New Roman" pitchFamily="18" charset="0"/>
                  <a:sym typeface="Times New Roman" panose="02020603050405020304" pitchFamily="18" charset="0"/>
                </a:rPr>
                <a:t>Youtube</a:t>
              </a:r>
              <a:endParaRPr lang="en-US" sz="2800" b="1" dirty="0">
                <a:solidFill>
                  <a:srgbClr val="0033CC"/>
                </a:solidFill>
                <a:latin typeface="Times New Roman" pitchFamily="18" charset="0"/>
                <a:ea typeface="微软雅黑" panose="020B0503020204020204" pitchFamily="34" charset="-122"/>
                <a:cs typeface="Times New Roman" pitchFamily="18" charset="0"/>
                <a:sym typeface="Times New Roman" panose="02020603050405020304" pitchFamily="18" charset="0"/>
              </a:endParaRPr>
            </a:p>
          </p:txBody>
        </p:sp>
      </p:grpSp>
      <p:sp>
        <p:nvSpPr>
          <p:cNvPr id="30" name="Content Placeholder 2"/>
          <p:cNvSpPr txBox="1">
            <a:spLocks/>
          </p:cNvSpPr>
          <p:nvPr/>
        </p:nvSpPr>
        <p:spPr>
          <a:xfrm>
            <a:off x="2522292" y="484445"/>
            <a:ext cx="9705350" cy="109722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indent="253819" algn="just">
              <a:lnSpc>
                <a:spcPct val="115000"/>
              </a:lnSpc>
              <a:spcBef>
                <a:spcPts val="300"/>
              </a:spcBef>
              <a:spcAft>
                <a:spcPts val="300"/>
              </a:spcAft>
              <a:tabLst>
                <a:tab pos="562205" algn="l"/>
              </a:tabLst>
            </a:pPr>
            <a:r>
              <a:rPr lang="en-US" sz="3100" dirty="0" err="1">
                <a:latin typeface="Times New Roman" pitchFamily="18" charset="0"/>
                <a:cs typeface="Times New Roman" pitchFamily="18" charset="0"/>
              </a:rPr>
              <a:t>Em</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có</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biết</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cách</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trao</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đổi</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thông</a:t>
            </a:r>
            <a:r>
              <a:rPr lang="en-US" sz="3100" dirty="0">
                <a:latin typeface="Times New Roman" pitchFamily="18" charset="0"/>
                <a:cs typeface="Times New Roman" pitchFamily="18" charset="0"/>
              </a:rPr>
              <a:t> tin </a:t>
            </a:r>
            <a:r>
              <a:rPr lang="en-US" sz="3100" dirty="0" err="1">
                <a:latin typeface="Times New Roman" pitchFamily="18" charset="0"/>
                <a:cs typeface="Times New Roman" pitchFamily="18" charset="0"/>
              </a:rPr>
              <a:t>nào</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trên</a:t>
            </a:r>
            <a:r>
              <a:rPr lang="en-US" sz="3100" dirty="0">
                <a:latin typeface="Times New Roman" pitchFamily="18" charset="0"/>
                <a:cs typeface="Times New Roman" pitchFamily="18" charset="0"/>
              </a:rPr>
              <a:t> Internet </a:t>
            </a:r>
            <a:r>
              <a:rPr lang="en-US" sz="3100" dirty="0" err="1">
                <a:latin typeface="Times New Roman" pitchFamily="18" charset="0"/>
                <a:cs typeface="Times New Roman" pitchFamily="18" charset="0"/>
              </a:rPr>
              <a:t>đang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được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sử</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dụng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nhiều</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nhất</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không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Tại</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sao</a:t>
            </a:r>
            <a:r>
              <a:rPr lang="en-US" sz="3100" dirty="0">
                <a:latin typeface="Times New Roman" pitchFamily="18" charset="0"/>
                <a:cs typeface="Times New Roman" pitchFamily="18" charset="0"/>
              </a:rPr>
              <a:t>?</a:t>
            </a:r>
            <a:endParaRPr lang="en-US" sz="3100" dirty="0">
              <a:latin typeface="Times New Roman" pitchFamily="18" charset="0"/>
              <a:ea typeface="Times New Roman"/>
              <a:cs typeface="Times New Roman" pitchFamily="18" charset="0"/>
            </a:endParaRPr>
          </a:p>
        </p:txBody>
      </p:sp>
      <p:grpSp>
        <p:nvGrpSpPr>
          <p:cNvPr id="32" name="Group 31"/>
          <p:cNvGrpSpPr/>
          <p:nvPr/>
        </p:nvGrpSpPr>
        <p:grpSpPr>
          <a:xfrm>
            <a:off x="562312" y="367487"/>
            <a:ext cx="1748043" cy="1808683"/>
            <a:chOff x="5257840" y="1508257"/>
            <a:chExt cx="1782856" cy="1844703"/>
          </a:xfrm>
        </p:grpSpPr>
        <p:grpSp>
          <p:nvGrpSpPr>
            <p:cNvPr id="33" name="Group 2393"/>
            <p:cNvGrpSpPr/>
            <p:nvPr/>
          </p:nvGrpSpPr>
          <p:grpSpPr>
            <a:xfrm>
              <a:off x="5257840" y="1508257"/>
              <a:ext cx="1721186" cy="1335559"/>
              <a:chOff x="0" y="0"/>
              <a:chExt cx="2614610" cy="2028815"/>
            </a:xfrm>
            <a:solidFill>
              <a:srgbClr val="FFC000"/>
            </a:solidFill>
          </p:grpSpPr>
          <p:sp>
            <p:nvSpPr>
              <p:cNvPr id="35" name="Shape 2391"/>
              <p:cNvSpPr/>
              <p:nvPr/>
            </p:nvSpPr>
            <p:spPr>
              <a:xfrm rot="3243678">
                <a:off x="1217268" y="1172185"/>
                <a:ext cx="841747" cy="325777"/>
              </a:xfrm>
              <a:custGeom>
                <a:avLst/>
                <a:gdLst/>
                <a:ahLst/>
                <a:cxnLst>
                  <a:cxn ang="0">
                    <a:pos x="wd2" y="hd2"/>
                  </a:cxn>
                  <a:cxn ang="5400000">
                    <a:pos x="wd2" y="hd2"/>
                  </a:cxn>
                  <a:cxn ang="10800000">
                    <a:pos x="wd2" y="hd2"/>
                  </a:cxn>
                  <a:cxn ang="16200000">
                    <a:pos x="wd2" y="hd2"/>
                  </a:cxn>
                </a:cxnLst>
                <a:rect l="0" t="0" r="r" b="b"/>
                <a:pathLst>
                  <a:path w="21216" h="20708" extrusionOk="0">
                    <a:moveTo>
                      <a:pt x="1330" y="19753"/>
                    </a:moveTo>
                    <a:cubicBezTo>
                      <a:pt x="2564" y="21600"/>
                      <a:pt x="4162" y="20692"/>
                      <a:pt x="4961" y="17693"/>
                    </a:cubicBezTo>
                    <a:lnTo>
                      <a:pt x="5011" y="17511"/>
                    </a:lnTo>
                    <a:lnTo>
                      <a:pt x="21216" y="4080"/>
                    </a:lnTo>
                    <a:lnTo>
                      <a:pt x="20841" y="0"/>
                    </a:lnTo>
                    <a:lnTo>
                      <a:pt x="4098" y="7952"/>
                    </a:lnTo>
                    <a:cubicBezTo>
                      <a:pt x="2812" y="6028"/>
                      <a:pt x="1144" y="7103"/>
                      <a:pt x="382" y="10348"/>
                    </a:cubicBezTo>
                    <a:cubicBezTo>
                      <a:pt x="-384" y="13604"/>
                      <a:pt x="39" y="17822"/>
                      <a:pt x="1330" y="19753"/>
                    </a:cubicBezTo>
                    <a:cubicBezTo>
                      <a:pt x="1330" y="19753"/>
                      <a:pt x="1330" y="19753"/>
                      <a:pt x="1330" y="19753"/>
                    </a:cubicBez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400">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36" name="Shape 2392"/>
              <p:cNvSpPr/>
              <p:nvPr/>
            </p:nvSpPr>
            <p:spPr>
              <a:xfrm>
                <a:off x="0" y="0"/>
                <a:ext cx="2614610" cy="202881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5" y="0"/>
                      <a:pt x="0" y="6244"/>
                      <a:pt x="0" y="13917"/>
                    </a:cubicBezTo>
                    <a:cubicBezTo>
                      <a:pt x="0" y="16592"/>
                      <a:pt x="592" y="19193"/>
                      <a:pt x="1714" y="21439"/>
                    </a:cubicBezTo>
                    <a:lnTo>
                      <a:pt x="1794" y="21600"/>
                    </a:lnTo>
                    <a:lnTo>
                      <a:pt x="3127" y="21600"/>
                    </a:lnTo>
                    <a:lnTo>
                      <a:pt x="4906" y="19306"/>
                    </a:lnTo>
                    <a:lnTo>
                      <a:pt x="4061" y="18215"/>
                    </a:lnTo>
                    <a:lnTo>
                      <a:pt x="2388" y="20369"/>
                    </a:lnTo>
                    <a:lnTo>
                      <a:pt x="2326" y="20233"/>
                    </a:lnTo>
                    <a:cubicBezTo>
                      <a:pt x="1460" y="18314"/>
                      <a:pt x="1004" y="16131"/>
                      <a:pt x="1004" y="13917"/>
                    </a:cubicBezTo>
                    <a:cubicBezTo>
                      <a:pt x="1004" y="13853"/>
                      <a:pt x="1005" y="13791"/>
                      <a:pt x="1009" y="13726"/>
                    </a:cubicBezTo>
                    <a:lnTo>
                      <a:pt x="1018" y="13477"/>
                    </a:lnTo>
                    <a:lnTo>
                      <a:pt x="3260" y="13477"/>
                    </a:lnTo>
                    <a:lnTo>
                      <a:pt x="3260" y="11934"/>
                    </a:lnTo>
                    <a:lnTo>
                      <a:pt x="1134" y="11932"/>
                    </a:lnTo>
                    <a:lnTo>
                      <a:pt x="1152" y="11789"/>
                    </a:lnTo>
                    <a:cubicBezTo>
                      <a:pt x="1424" y="9725"/>
                      <a:pt x="2099" y="7766"/>
                      <a:pt x="3102" y="6124"/>
                    </a:cubicBezTo>
                    <a:lnTo>
                      <a:pt x="3168" y="6015"/>
                    </a:lnTo>
                    <a:lnTo>
                      <a:pt x="4705" y="8001"/>
                    </a:lnTo>
                    <a:lnTo>
                      <a:pt x="5553" y="6910"/>
                    </a:lnTo>
                    <a:lnTo>
                      <a:pt x="3975" y="4872"/>
                    </a:lnTo>
                    <a:lnTo>
                      <a:pt x="4043" y="4787"/>
                    </a:lnTo>
                    <a:cubicBezTo>
                      <a:pt x="5749" y="2693"/>
                      <a:pt x="7985" y="1462"/>
                      <a:pt x="10343" y="1321"/>
                    </a:cubicBezTo>
                    <a:lnTo>
                      <a:pt x="10440" y="1314"/>
                    </a:lnTo>
                    <a:lnTo>
                      <a:pt x="10440" y="4558"/>
                    </a:lnTo>
                    <a:lnTo>
                      <a:pt x="11636" y="4558"/>
                    </a:lnTo>
                    <a:lnTo>
                      <a:pt x="11638" y="1339"/>
                    </a:lnTo>
                    <a:lnTo>
                      <a:pt x="11740" y="1353"/>
                    </a:lnTo>
                    <a:cubicBezTo>
                      <a:pt x="13868" y="1614"/>
                      <a:pt x="15830" y="2746"/>
                      <a:pt x="17421" y="4630"/>
                    </a:cubicBezTo>
                    <a:lnTo>
                      <a:pt x="17492" y="4715"/>
                    </a:lnTo>
                    <a:lnTo>
                      <a:pt x="15950" y="6705"/>
                    </a:lnTo>
                    <a:lnTo>
                      <a:pt x="16799" y="7793"/>
                    </a:lnTo>
                    <a:lnTo>
                      <a:pt x="18323" y="5832"/>
                    </a:lnTo>
                    <a:lnTo>
                      <a:pt x="18388" y="5935"/>
                    </a:lnTo>
                    <a:cubicBezTo>
                      <a:pt x="19451" y="7613"/>
                      <a:pt x="20163" y="9638"/>
                      <a:pt x="20448" y="11789"/>
                    </a:cubicBezTo>
                    <a:lnTo>
                      <a:pt x="20466" y="11932"/>
                    </a:lnTo>
                    <a:lnTo>
                      <a:pt x="18419" y="11932"/>
                    </a:lnTo>
                    <a:lnTo>
                      <a:pt x="18419" y="13475"/>
                    </a:lnTo>
                    <a:lnTo>
                      <a:pt x="20582" y="13477"/>
                    </a:lnTo>
                    <a:lnTo>
                      <a:pt x="20589" y="13710"/>
                    </a:lnTo>
                    <a:cubicBezTo>
                      <a:pt x="20595" y="13791"/>
                      <a:pt x="20596" y="13853"/>
                      <a:pt x="20596" y="13917"/>
                    </a:cubicBezTo>
                    <a:cubicBezTo>
                      <a:pt x="20596" y="16138"/>
                      <a:pt x="20135" y="18333"/>
                      <a:pt x="19260" y="20260"/>
                    </a:cubicBezTo>
                    <a:lnTo>
                      <a:pt x="19203" y="20385"/>
                    </a:lnTo>
                    <a:lnTo>
                      <a:pt x="17426" y="18388"/>
                    </a:lnTo>
                    <a:lnTo>
                      <a:pt x="16641" y="19550"/>
                    </a:lnTo>
                    <a:lnTo>
                      <a:pt x="18460" y="21600"/>
                    </a:lnTo>
                    <a:lnTo>
                      <a:pt x="19804" y="21600"/>
                    </a:lnTo>
                    <a:lnTo>
                      <a:pt x="19886" y="21439"/>
                    </a:lnTo>
                    <a:cubicBezTo>
                      <a:pt x="21008" y="19197"/>
                      <a:pt x="21600" y="16594"/>
                      <a:pt x="21600" y="13917"/>
                    </a:cubicBezTo>
                    <a:cubicBezTo>
                      <a:pt x="21600" y="6244"/>
                      <a:pt x="16755" y="0"/>
                      <a:pt x="10801" y="0"/>
                    </a:cubicBezTo>
                    <a:cubicBezTo>
                      <a:pt x="10801" y="0"/>
                      <a:pt x="10801" y="0"/>
                      <a:pt x="10801" y="0"/>
                    </a:cubicBez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400">
                  <a:latin typeface="Helvetica" panose="020B0604020202030204" pitchFamily="34" charset="0"/>
                  <a:ea typeface="微软雅黑" panose="020B0503020204020204" pitchFamily="34" charset="-122"/>
                  <a:sym typeface="Times New Roman" panose="02020603050405020304" pitchFamily="18" charset="0"/>
                </a:endParaRPr>
              </a:p>
            </p:txBody>
          </p:sp>
        </p:grpSp>
        <p:sp>
          <p:nvSpPr>
            <p:cNvPr id="34" name="Text Placeholder 2"/>
            <p:cNvSpPr txBox="1">
              <a:spLocks/>
            </p:cNvSpPr>
            <p:nvPr/>
          </p:nvSpPr>
          <p:spPr>
            <a:xfrm>
              <a:off x="5278277" y="2943226"/>
              <a:ext cx="1762419" cy="409734"/>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3100" b="1" dirty="0">
                  <a:latin typeface="Helvetica" panose="020B0604020202030204" pitchFamily="34" charset="0"/>
                  <a:ea typeface="微软雅黑" panose="020B0503020204020204" pitchFamily="34" charset="-122"/>
                  <a:cs typeface="Open Sans" panose="020B0606030504020204" pitchFamily="34" charset="0"/>
                  <a:sym typeface="Times New Roman" panose="02020603050405020304" pitchFamily="18" charset="0"/>
                </a:rPr>
                <a:t>CÂU 2</a:t>
              </a:r>
            </a:p>
          </p:txBody>
        </p:sp>
      </p:grpSp>
      <p:grpSp>
        <p:nvGrpSpPr>
          <p:cNvPr id="38" name="Group 37"/>
          <p:cNvGrpSpPr/>
          <p:nvPr/>
        </p:nvGrpSpPr>
        <p:grpSpPr>
          <a:xfrm>
            <a:off x="7097207" y="2571869"/>
            <a:ext cx="3652648" cy="2871721"/>
            <a:chOff x="1212938" y="1472114"/>
            <a:chExt cx="4777725" cy="4725956"/>
          </a:xfrm>
        </p:grpSpPr>
        <p:sp>
          <p:nvSpPr>
            <p:cNvPr id="39" name="Ellipse 3"/>
            <p:cNvSpPr/>
            <p:nvPr/>
          </p:nvSpPr>
          <p:spPr>
            <a:xfrm>
              <a:off x="2551150" y="2834217"/>
              <a:ext cx="2091454" cy="209145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40" name="Ellipse 1"/>
            <p:cNvSpPr/>
            <p:nvPr/>
          </p:nvSpPr>
          <p:spPr bwMode="auto">
            <a:xfrm>
              <a:off x="2917049" y="1472114"/>
              <a:ext cx="1405500" cy="1215978"/>
            </a:xfrm>
            <a:custGeom>
              <a:avLst/>
              <a:gdLst/>
              <a:ahLst/>
              <a:cxnLst/>
              <a:rect l="l" t="t" r="r" b="b"/>
              <a:pathLst>
                <a:path w="1881327" h="1627643">
                  <a:moveTo>
                    <a:pt x="909737" y="0"/>
                  </a:moveTo>
                  <a:cubicBezTo>
                    <a:pt x="1446331" y="0"/>
                    <a:pt x="1881327" y="434996"/>
                    <a:pt x="1881327" y="971590"/>
                  </a:cubicBezTo>
                  <a:cubicBezTo>
                    <a:pt x="1881327" y="1225467"/>
                    <a:pt x="1783954" y="1456601"/>
                    <a:pt x="1622304" y="1627643"/>
                  </a:cubicBezTo>
                  <a:cubicBezTo>
                    <a:pt x="1407823" y="1531333"/>
                    <a:pt x="1169935" y="1478429"/>
                    <a:pt x="919691" y="1478429"/>
                  </a:cubicBezTo>
                  <a:cubicBezTo>
                    <a:pt x="752338" y="1478429"/>
                    <a:pt x="590510" y="1502090"/>
                    <a:pt x="437764" y="1547609"/>
                  </a:cubicBezTo>
                  <a:cubicBezTo>
                    <a:pt x="439086" y="1543067"/>
                    <a:pt x="439528" y="1538427"/>
                    <a:pt x="439938" y="1533777"/>
                  </a:cubicBezTo>
                  <a:cubicBezTo>
                    <a:pt x="472664" y="1162783"/>
                    <a:pt x="292347" y="822130"/>
                    <a:pt x="0" y="633018"/>
                  </a:cubicBezTo>
                  <a:cubicBezTo>
                    <a:pt x="136468" y="263166"/>
                    <a:pt x="492370" y="0"/>
                    <a:pt x="909737" y="0"/>
                  </a:cubicBezTo>
                  <a:close/>
                </a:path>
              </a:pathLst>
            </a:custGeom>
            <a:solidFill>
              <a:schemeClr val="accent3"/>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en-US" sz="1300" b="1">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41" name="Ellipse 2"/>
            <p:cNvSpPr/>
            <p:nvPr/>
          </p:nvSpPr>
          <p:spPr bwMode="auto">
            <a:xfrm rot="21307012">
              <a:off x="4120720" y="1819766"/>
              <a:ext cx="1293201" cy="1451479"/>
            </a:xfrm>
            <a:custGeom>
              <a:avLst/>
              <a:gdLst/>
              <a:ahLst/>
              <a:cxnLst/>
              <a:rect l="l" t="t" r="r" b="b"/>
              <a:pathLst>
                <a:path w="1731010" h="1942872">
                  <a:moveTo>
                    <a:pt x="858760" y="5016"/>
                  </a:moveTo>
                  <a:cubicBezTo>
                    <a:pt x="1348690" y="54771"/>
                    <a:pt x="1731010" y="468533"/>
                    <a:pt x="1731010" y="971590"/>
                  </a:cubicBezTo>
                  <a:cubicBezTo>
                    <a:pt x="1731011" y="1506152"/>
                    <a:pt x="1299302" y="1939885"/>
                    <a:pt x="765509" y="1942872"/>
                  </a:cubicBezTo>
                  <a:cubicBezTo>
                    <a:pt x="615484" y="1581148"/>
                    <a:pt x="345116" y="1278803"/>
                    <a:pt x="0" y="1090065"/>
                  </a:cubicBezTo>
                  <a:cubicBezTo>
                    <a:pt x="173819" y="931818"/>
                    <a:pt x="290325" y="709981"/>
                    <a:pt x="311916" y="457252"/>
                  </a:cubicBezTo>
                  <a:cubicBezTo>
                    <a:pt x="321717" y="342547"/>
                    <a:pt x="311168" y="230797"/>
                    <a:pt x="282160" y="125858"/>
                  </a:cubicBezTo>
                  <a:cubicBezTo>
                    <a:pt x="422873" y="45524"/>
                    <a:pt x="585831" y="0"/>
                    <a:pt x="759421" y="0"/>
                  </a:cubicBezTo>
                  <a:cubicBezTo>
                    <a:pt x="792958" y="0"/>
                    <a:pt x="826098" y="1699"/>
                    <a:pt x="858760" y="5016"/>
                  </a:cubicBezTo>
                  <a:close/>
                </a:path>
              </a:pathLst>
            </a:custGeom>
            <a:solidFill>
              <a:schemeClr val="accent4"/>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en-US" sz="1300" b="1">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42" name="Ellipse 3"/>
            <p:cNvSpPr/>
            <p:nvPr/>
          </p:nvSpPr>
          <p:spPr bwMode="auto">
            <a:xfrm rot="20990394">
              <a:off x="4769167" y="2841103"/>
              <a:ext cx="1221496" cy="1417920"/>
            </a:xfrm>
            <a:custGeom>
              <a:avLst/>
              <a:gdLst/>
              <a:ahLst/>
              <a:cxnLst/>
              <a:rect l="l" t="t" r="r" b="b"/>
              <a:pathLst>
                <a:path w="1635030" h="1897952">
                  <a:moveTo>
                    <a:pt x="956588" y="0"/>
                  </a:moveTo>
                  <a:cubicBezTo>
                    <a:pt x="1349940" y="124139"/>
                    <a:pt x="1635030" y="491957"/>
                    <a:pt x="1635030" y="926362"/>
                  </a:cubicBezTo>
                  <a:cubicBezTo>
                    <a:pt x="1635030" y="1462956"/>
                    <a:pt x="1200034" y="1897952"/>
                    <a:pt x="663440" y="1897952"/>
                  </a:cubicBezTo>
                  <a:cubicBezTo>
                    <a:pt x="406603" y="1897952"/>
                    <a:pt x="173042" y="1798295"/>
                    <a:pt x="0" y="1634809"/>
                  </a:cubicBezTo>
                  <a:cubicBezTo>
                    <a:pt x="50748" y="1518368"/>
                    <a:pt x="88053" y="1394101"/>
                    <a:pt x="111401" y="1263820"/>
                  </a:cubicBezTo>
                  <a:cubicBezTo>
                    <a:pt x="162526" y="978537"/>
                    <a:pt x="140877" y="697051"/>
                    <a:pt x="58634" y="438772"/>
                  </a:cubicBezTo>
                  <a:cubicBezTo>
                    <a:pt x="428124" y="471037"/>
                    <a:pt x="767689" y="291430"/>
                    <a:pt x="956588" y="0"/>
                  </a:cubicBezTo>
                  <a:close/>
                </a:path>
              </a:pathLst>
            </a:custGeom>
            <a:solidFill>
              <a:schemeClr val="accent5"/>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fr-FR" sz="1300" b="1">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43" name="Ellipse 4"/>
            <p:cNvSpPr/>
            <p:nvPr/>
          </p:nvSpPr>
          <p:spPr bwMode="auto">
            <a:xfrm rot="1800000">
              <a:off x="4544157" y="4079877"/>
              <a:ext cx="1246296" cy="1432216"/>
            </a:xfrm>
            <a:custGeom>
              <a:avLst/>
              <a:gdLst/>
              <a:ahLst/>
              <a:cxnLst/>
              <a:rect l="l" t="t" r="r" b="b"/>
              <a:pathLst>
                <a:path w="1668225" h="1917087">
                  <a:moveTo>
                    <a:pt x="63584" y="420981"/>
                  </a:moveTo>
                  <a:cubicBezTo>
                    <a:pt x="301175" y="436911"/>
                    <a:pt x="544391" y="362470"/>
                    <a:pt x="740979" y="196574"/>
                  </a:cubicBezTo>
                  <a:cubicBezTo>
                    <a:pt x="810270" y="138102"/>
                    <a:pt x="869335" y="72009"/>
                    <a:pt x="917157" y="0"/>
                  </a:cubicBezTo>
                  <a:cubicBezTo>
                    <a:pt x="1347622" y="99043"/>
                    <a:pt x="1668225" y="484830"/>
                    <a:pt x="1668225" y="945497"/>
                  </a:cubicBezTo>
                  <a:cubicBezTo>
                    <a:pt x="1668225" y="1482091"/>
                    <a:pt x="1233229" y="1917087"/>
                    <a:pt x="696635" y="1917087"/>
                  </a:cubicBezTo>
                  <a:cubicBezTo>
                    <a:pt x="423198" y="1917087"/>
                    <a:pt x="176143" y="1804131"/>
                    <a:pt x="0" y="1621933"/>
                  </a:cubicBezTo>
                  <a:cubicBezTo>
                    <a:pt x="162221" y="1248707"/>
                    <a:pt x="190159" y="822130"/>
                    <a:pt x="63584" y="420981"/>
                  </a:cubicBezTo>
                  <a:close/>
                </a:path>
              </a:pathLst>
            </a:custGeom>
            <a:solidFill>
              <a:schemeClr val="accent6"/>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fr-FR" sz="1300" b="1">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44" name="Ellipse 5"/>
            <p:cNvSpPr/>
            <p:nvPr/>
          </p:nvSpPr>
          <p:spPr bwMode="auto">
            <a:xfrm rot="1503323">
              <a:off x="3419586" y="4871775"/>
              <a:ext cx="1451708" cy="1326295"/>
            </a:xfrm>
            <a:custGeom>
              <a:avLst/>
              <a:gdLst/>
              <a:ahLst/>
              <a:cxnLst/>
              <a:rect l="l" t="t" r="r" b="b"/>
              <a:pathLst>
                <a:path w="1943180" h="1775308">
                  <a:moveTo>
                    <a:pt x="904367" y="0"/>
                  </a:moveTo>
                  <a:cubicBezTo>
                    <a:pt x="1062994" y="197860"/>
                    <a:pt x="1299569" y="331902"/>
                    <a:pt x="1572225" y="355491"/>
                  </a:cubicBezTo>
                  <a:cubicBezTo>
                    <a:pt x="1659461" y="363038"/>
                    <a:pt x="1745001" y="358812"/>
                    <a:pt x="1827075" y="343010"/>
                  </a:cubicBezTo>
                  <a:cubicBezTo>
                    <a:pt x="1901182" y="480062"/>
                    <a:pt x="1943180" y="636986"/>
                    <a:pt x="1943180" y="803718"/>
                  </a:cubicBezTo>
                  <a:cubicBezTo>
                    <a:pt x="1943180" y="1340312"/>
                    <a:pt x="1508184" y="1775308"/>
                    <a:pt x="971590" y="1775308"/>
                  </a:cubicBezTo>
                  <a:cubicBezTo>
                    <a:pt x="434996" y="1775308"/>
                    <a:pt x="0" y="1340312"/>
                    <a:pt x="0" y="803718"/>
                  </a:cubicBezTo>
                  <a:lnTo>
                    <a:pt x="291" y="799869"/>
                  </a:lnTo>
                  <a:lnTo>
                    <a:pt x="109854" y="755236"/>
                  </a:lnTo>
                  <a:cubicBezTo>
                    <a:pt x="463499" y="589912"/>
                    <a:pt x="735380" y="320692"/>
                    <a:pt x="904367" y="0"/>
                  </a:cubicBezTo>
                  <a:close/>
                </a:path>
              </a:pathLst>
            </a:custGeom>
            <a:solidFill>
              <a:schemeClr val="accent1"/>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fr-FR" sz="1300" b="1">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45" name="Ellipse 6"/>
            <p:cNvSpPr/>
            <p:nvPr/>
          </p:nvSpPr>
          <p:spPr bwMode="auto">
            <a:xfrm rot="1176661">
              <a:off x="2276548" y="4955341"/>
              <a:ext cx="1411526" cy="1233983"/>
            </a:xfrm>
            <a:custGeom>
              <a:avLst/>
              <a:gdLst/>
              <a:ahLst/>
              <a:cxnLst/>
              <a:rect l="l" t="t" r="r" b="b"/>
              <a:pathLst>
                <a:path w="1889394" h="1651744">
                  <a:moveTo>
                    <a:pt x="279665" y="0"/>
                  </a:moveTo>
                  <a:cubicBezTo>
                    <a:pt x="634044" y="154724"/>
                    <a:pt x="1040729" y="190238"/>
                    <a:pt x="1435837" y="76626"/>
                  </a:cubicBezTo>
                  <a:cubicBezTo>
                    <a:pt x="1435485" y="77872"/>
                    <a:pt x="1435361" y="79143"/>
                    <a:pt x="1435240" y="80413"/>
                  </a:cubicBezTo>
                  <a:cubicBezTo>
                    <a:pt x="1399091" y="459696"/>
                    <a:pt x="1586117" y="808797"/>
                    <a:pt x="1889394" y="996686"/>
                  </a:cubicBezTo>
                  <a:cubicBezTo>
                    <a:pt x="1758959" y="1378030"/>
                    <a:pt x="1397239" y="1651744"/>
                    <a:pt x="971590" y="1651744"/>
                  </a:cubicBezTo>
                  <a:cubicBezTo>
                    <a:pt x="434996" y="1651744"/>
                    <a:pt x="0" y="1216748"/>
                    <a:pt x="0" y="680154"/>
                  </a:cubicBezTo>
                  <a:cubicBezTo>
                    <a:pt x="0" y="414855"/>
                    <a:pt x="106332" y="174391"/>
                    <a:pt x="279665" y="0"/>
                  </a:cubicBezTo>
                  <a:close/>
                </a:path>
              </a:pathLst>
            </a:custGeom>
            <a:solidFill>
              <a:schemeClr val="accent2"/>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fr-FR" sz="1300" b="1">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46" name="Ellipse 7"/>
            <p:cNvSpPr/>
            <p:nvPr/>
          </p:nvSpPr>
          <p:spPr bwMode="auto">
            <a:xfrm rot="909458">
              <a:off x="1391720" y="3965154"/>
              <a:ext cx="1342195" cy="1451708"/>
            </a:xfrm>
            <a:custGeom>
              <a:avLst/>
              <a:gdLst/>
              <a:ahLst/>
              <a:cxnLst/>
              <a:rect l="l" t="t" r="r" b="b"/>
              <a:pathLst>
                <a:path w="1796590" h="1943180">
                  <a:moveTo>
                    <a:pt x="682669" y="43681"/>
                  </a:moveTo>
                  <a:cubicBezTo>
                    <a:pt x="773939" y="15293"/>
                    <a:pt x="870979" y="0"/>
                    <a:pt x="971590" y="0"/>
                  </a:cubicBezTo>
                  <a:lnTo>
                    <a:pt x="982053" y="950"/>
                  </a:lnTo>
                  <a:cubicBezTo>
                    <a:pt x="1137146" y="405830"/>
                    <a:pt x="1432341" y="724421"/>
                    <a:pt x="1796590" y="913797"/>
                  </a:cubicBezTo>
                  <a:cubicBezTo>
                    <a:pt x="1609613" y="1073552"/>
                    <a:pt x="1484803" y="1305144"/>
                    <a:pt x="1464191" y="1569791"/>
                  </a:cubicBezTo>
                  <a:cubicBezTo>
                    <a:pt x="1458025" y="1648968"/>
                    <a:pt x="1461531" y="1726667"/>
                    <a:pt x="1474818" y="1801546"/>
                  </a:cubicBezTo>
                  <a:cubicBezTo>
                    <a:pt x="1328502" y="1891776"/>
                    <a:pt x="1156049" y="1943180"/>
                    <a:pt x="971590" y="1943180"/>
                  </a:cubicBezTo>
                  <a:cubicBezTo>
                    <a:pt x="434996" y="1943180"/>
                    <a:pt x="0" y="1508184"/>
                    <a:pt x="0" y="971590"/>
                  </a:cubicBezTo>
                  <a:cubicBezTo>
                    <a:pt x="0" y="535607"/>
                    <a:pt x="287165" y="166695"/>
                    <a:pt x="682669" y="43681"/>
                  </a:cubicBezTo>
                  <a:close/>
                </a:path>
              </a:pathLst>
            </a:custGeom>
            <a:solidFill>
              <a:schemeClr val="accent3">
                <a:lumMod val="60000"/>
                <a:lumOff val="40000"/>
              </a:schemeClr>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fr-FR" sz="1300" b="1">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47" name="Ellipse 8"/>
            <p:cNvSpPr/>
            <p:nvPr/>
          </p:nvSpPr>
          <p:spPr bwMode="auto">
            <a:xfrm rot="548672">
              <a:off x="1212938" y="2822333"/>
              <a:ext cx="1246250" cy="1412471"/>
            </a:xfrm>
            <a:custGeom>
              <a:avLst/>
              <a:gdLst/>
              <a:ahLst/>
              <a:cxnLst/>
              <a:rect l="l" t="t" r="r" b="b"/>
              <a:pathLst>
                <a:path w="1668163" h="1890659">
                  <a:moveTo>
                    <a:pt x="775781" y="19739"/>
                  </a:moveTo>
                  <a:cubicBezTo>
                    <a:pt x="839029" y="6797"/>
                    <a:pt x="904516" y="0"/>
                    <a:pt x="971590" y="0"/>
                  </a:cubicBezTo>
                  <a:cubicBezTo>
                    <a:pt x="1244994" y="0"/>
                    <a:pt x="1492023" y="112929"/>
                    <a:pt x="1668163" y="295086"/>
                  </a:cubicBezTo>
                  <a:cubicBezTo>
                    <a:pt x="1526732" y="598933"/>
                    <a:pt x="1471606" y="946877"/>
                    <a:pt x="1528881" y="1302684"/>
                  </a:cubicBezTo>
                  <a:cubicBezTo>
                    <a:pt x="1538399" y="1361813"/>
                    <a:pt x="1550796" y="1419761"/>
                    <a:pt x="1565918" y="1476406"/>
                  </a:cubicBezTo>
                  <a:cubicBezTo>
                    <a:pt x="1562561" y="1475471"/>
                    <a:pt x="1559135" y="1475092"/>
                    <a:pt x="1555703" y="1474731"/>
                  </a:cubicBezTo>
                  <a:cubicBezTo>
                    <a:pt x="1190050" y="1436214"/>
                    <a:pt x="850441" y="1605803"/>
                    <a:pt x="658517" y="1890659"/>
                  </a:cubicBezTo>
                  <a:cubicBezTo>
                    <a:pt x="275385" y="1761163"/>
                    <a:pt x="0" y="1398536"/>
                    <a:pt x="0" y="971590"/>
                  </a:cubicBezTo>
                  <a:cubicBezTo>
                    <a:pt x="0" y="502070"/>
                    <a:pt x="333044" y="110336"/>
                    <a:pt x="775781" y="19739"/>
                  </a:cubicBezTo>
                  <a:close/>
                </a:path>
              </a:pathLst>
            </a:custGeom>
            <a:solidFill>
              <a:schemeClr val="accent1"/>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fr-FR" sz="1300" b="1">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48" name="Ellipse 9"/>
            <p:cNvSpPr/>
            <p:nvPr/>
          </p:nvSpPr>
          <p:spPr bwMode="auto">
            <a:xfrm rot="302462">
              <a:off x="1802694" y="1828590"/>
              <a:ext cx="1451708" cy="1317895"/>
            </a:xfrm>
            <a:custGeom>
              <a:avLst/>
              <a:gdLst/>
              <a:ahLst/>
              <a:cxnLst/>
              <a:rect l="l" t="t" r="r" b="b"/>
              <a:pathLst>
                <a:path w="1943180" h="1764064">
                  <a:moveTo>
                    <a:pt x="872251" y="5016"/>
                  </a:moveTo>
                  <a:cubicBezTo>
                    <a:pt x="904913" y="1699"/>
                    <a:pt x="938053" y="0"/>
                    <a:pt x="971590" y="0"/>
                  </a:cubicBezTo>
                  <a:cubicBezTo>
                    <a:pt x="1508184" y="0"/>
                    <a:pt x="1943180" y="434996"/>
                    <a:pt x="1943180" y="971590"/>
                  </a:cubicBezTo>
                  <a:lnTo>
                    <a:pt x="1942564" y="985441"/>
                  </a:lnTo>
                  <a:cubicBezTo>
                    <a:pt x="1557767" y="1132507"/>
                    <a:pt x="1243321" y="1412222"/>
                    <a:pt x="1048315" y="1764064"/>
                  </a:cubicBezTo>
                  <a:cubicBezTo>
                    <a:pt x="886896" y="1568582"/>
                    <a:pt x="648418" y="1438073"/>
                    <a:pt x="375495" y="1418492"/>
                  </a:cubicBezTo>
                  <a:cubicBezTo>
                    <a:pt x="287012" y="1412144"/>
                    <a:pt x="200448" y="1417854"/>
                    <a:pt x="117626" y="1435300"/>
                  </a:cubicBezTo>
                  <a:cubicBezTo>
                    <a:pt x="42605" y="1297505"/>
                    <a:pt x="0" y="1139523"/>
                    <a:pt x="0" y="971590"/>
                  </a:cubicBezTo>
                  <a:cubicBezTo>
                    <a:pt x="0" y="468533"/>
                    <a:pt x="382321" y="54771"/>
                    <a:pt x="872251" y="5016"/>
                  </a:cubicBezTo>
                  <a:close/>
                </a:path>
              </a:pathLst>
            </a:custGeom>
            <a:solidFill>
              <a:schemeClr val="accent2"/>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fr-FR" sz="1300" b="1">
                <a:latin typeface="Helvetica" panose="020B0604020202030204" pitchFamily="34" charset="0"/>
                <a:ea typeface="微软雅黑" panose="020B0503020204020204" pitchFamily="34" charset="-122"/>
                <a:sym typeface="Times New Roman" panose="02020603050405020304" pitchFamily="18" charset="0"/>
              </a:endParaRPr>
            </a:p>
          </p:txBody>
        </p:sp>
      </p:grpSp>
      <p:sp>
        <p:nvSpPr>
          <p:cNvPr id="2" name="Rectangle 1"/>
          <p:cNvSpPr/>
          <p:nvPr/>
        </p:nvSpPr>
        <p:spPr>
          <a:xfrm>
            <a:off x="8301583" y="3594258"/>
            <a:ext cx="1317911" cy="747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0033CC"/>
                </a:solidFill>
                <a:latin typeface="Times New Roman" pitchFamily="18" charset="0"/>
                <a:cs typeface="Times New Roman" pitchFamily="18" charset="0"/>
              </a:rPr>
              <a:t>Mạng</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xã</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hội</a:t>
            </a:r>
            <a:endParaRPr lang="en-US" sz="30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40378544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 grpId="0" animBg="1"/>
      <p:bldP spid="3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Rectangle 1"/>
          <p:cNvSpPr/>
          <p:nvPr/>
        </p:nvSpPr>
        <p:spPr>
          <a:xfrm>
            <a:off x="202549" y="1672109"/>
            <a:ext cx="12453650" cy="3354226"/>
          </a:xfrm>
          <a:prstGeom prst="rect">
            <a:avLst/>
          </a:prstGeom>
          <a:solidFill>
            <a:srgbClr val="DDDDDD">
              <a:alpha val="67059"/>
            </a:srgbClr>
          </a:solidFill>
          <a:ln>
            <a:solidFill>
              <a:srgbClr val="C00000"/>
            </a:solidFill>
          </a:ln>
        </p:spPr>
        <p:txBody>
          <a:bodyPr wrap="square" lIns="96365" tIns="48184" rIns="96365" bIns="48184">
            <a:spAutoFit/>
          </a:bodyPr>
          <a:lstStyle/>
          <a:p>
            <a:pPr marL="342654" indent="-342654" algn="just">
              <a:lnSpc>
                <a:spcPct val="115000"/>
              </a:lnSpc>
              <a:spcAft>
                <a:spcPts val="0"/>
              </a:spcAft>
              <a:buFont typeface="Times New Roman"/>
              <a:buChar char="-"/>
            </a:pPr>
            <a:r>
              <a:rPr lang="vi-VN" sz="3100" dirty="0">
                <a:latin typeface="+mj-lt"/>
              </a:rPr>
              <a:t>Thư điện tử, diễn đàn, mạng xã hội,… là những kênh trao đổi thông tin thông dụng trên Internet.</a:t>
            </a:r>
            <a:endParaRPr lang="en-US" sz="2400" dirty="0">
              <a:latin typeface="+mj-lt"/>
              <a:ea typeface="Calibri"/>
              <a:cs typeface="Times New Roman"/>
            </a:endParaRPr>
          </a:p>
          <a:p>
            <a:pPr marL="342654" indent="-342654" algn="just">
              <a:lnSpc>
                <a:spcPct val="115000"/>
              </a:lnSpc>
              <a:spcAft>
                <a:spcPts val="0"/>
              </a:spcAft>
              <a:buFont typeface="Times New Roman"/>
              <a:buChar char="-"/>
            </a:pPr>
            <a:r>
              <a:rPr lang="vi-VN" sz="3100" dirty="0">
                <a:latin typeface="+mj-lt"/>
              </a:rPr>
              <a:t>Tham gia mạng xã hội là tham gia một cộng đồng trực tuyến, nơi mọi người tương tác với nhau theo nhiều cách.</a:t>
            </a:r>
            <a:endParaRPr lang="en-US" sz="2400" dirty="0">
              <a:latin typeface="+mj-lt"/>
            </a:endParaRPr>
          </a:p>
          <a:p>
            <a:pPr marL="342654" indent="-342654" algn="just">
              <a:lnSpc>
                <a:spcPct val="115000"/>
              </a:lnSpc>
              <a:spcAft>
                <a:spcPts val="0"/>
              </a:spcAft>
              <a:buFont typeface="Times New Roman"/>
              <a:buChar char="-"/>
            </a:pPr>
            <a:r>
              <a:rPr lang="vi-VN" sz="3100" dirty="0">
                <a:latin typeface="+mj-lt"/>
              </a:rPr>
              <a:t>Mạng xã hội thường được tổ chức dưới dạn</a:t>
            </a:r>
            <a:r>
              <a:rPr lang="en-US" sz="3100" dirty="0">
                <a:latin typeface="Times New Roman" pitchFamily="18" charset="0"/>
                <a:cs typeface="Times New Roman" pitchFamily="18" charset="0"/>
              </a:rPr>
              <a:t>g</a:t>
            </a:r>
            <a:r>
              <a:rPr lang="vi-VN" sz="3100" dirty="0">
                <a:latin typeface="+mj-lt"/>
              </a:rPr>
              <a:t> các website. Mỗi mạng xã hội thường có mục đích nhất định như: thảo luận, chia sẻ ảnh, video,…</a:t>
            </a:r>
            <a:endParaRPr lang="en-US" sz="2400" dirty="0">
              <a:latin typeface="+mj-lt"/>
              <a:ea typeface="Calibri"/>
              <a:cs typeface="Times New Roman"/>
            </a:endParaRPr>
          </a:p>
        </p:txBody>
      </p:sp>
      <p:pic>
        <p:nvPicPr>
          <p:cNvPr id="26" name="Picture 8" descr="Book-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87933"/>
            <a:ext cx="1111891" cy="8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1316807" y="168222"/>
            <a:ext cx="688057" cy="688057"/>
            <a:chOff x="1049573" y="3162249"/>
            <a:chExt cx="652416" cy="652416"/>
          </a:xfrm>
        </p:grpSpPr>
        <p:sp>
          <p:nvSpPr>
            <p:cNvPr id="16" name="Oval 15"/>
            <p:cNvSpPr/>
            <p:nvPr/>
          </p:nvSpPr>
          <p:spPr>
            <a:xfrm flipH="1">
              <a:off x="1049573" y="3162249"/>
              <a:ext cx="652416" cy="65241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b="1">
                <a:latin typeface="Times New Roman" pitchFamily="18" charset="0"/>
                <a:ea typeface="微软雅黑" panose="020B0503020204020204" pitchFamily="34" charset="-122"/>
                <a:cs typeface="Times New Roman" pitchFamily="18" charset="0"/>
                <a:sym typeface="Times New Roman" panose="02020603050405020304" pitchFamily="18" charset="0"/>
              </a:endParaRPr>
            </a:p>
          </p:txBody>
        </p:sp>
        <p:sp>
          <p:nvSpPr>
            <p:cNvPr id="17" name="Text Box 7"/>
            <p:cNvSpPr txBox="1">
              <a:spLocks noChangeArrowheads="1"/>
            </p:cNvSpPr>
            <p:nvPr/>
          </p:nvSpPr>
          <p:spPr bwMode="auto">
            <a:xfrm flipH="1">
              <a:off x="1213484" y="3200163"/>
              <a:ext cx="285929" cy="513898"/>
            </a:xfrm>
            <a:prstGeom prst="rect">
              <a:avLst/>
            </a:prstGeom>
            <a:noFill/>
            <a:ln w="9525">
              <a:noFill/>
              <a:miter lim="800000"/>
              <a:headEnd/>
              <a:tailEnd/>
            </a:ln>
          </p:spPr>
          <p:txBody>
            <a:bodyPr wrap="none" lIns="64290" tIns="32145" rIns="64290" bIns="32145">
              <a:spAutoFit/>
            </a:bodyPr>
            <a:lstStyle/>
            <a:p>
              <a:pPr algn="ctr" defTabSz="1529061"/>
              <a:r>
                <a:rPr lang="en-CA" sz="3100" b="1" spc="-211" dirty="0">
                  <a:solidFill>
                    <a:schemeClr val="bg1"/>
                  </a:solidFill>
                  <a:latin typeface="Times New Roman" pitchFamily="18" charset="0"/>
                  <a:ea typeface="微软雅黑" panose="020B0503020204020204" pitchFamily="34" charset="-122"/>
                  <a:cs typeface="Times New Roman" pitchFamily="18" charset="0"/>
                  <a:sym typeface="Times New Roman" panose="02020603050405020304" pitchFamily="18" charset="0"/>
                </a:rPr>
                <a:t>a</a:t>
              </a:r>
            </a:p>
          </p:txBody>
        </p:sp>
      </p:grpSp>
      <p:sp>
        <p:nvSpPr>
          <p:cNvPr id="19" name="Shape 539"/>
          <p:cNvSpPr/>
          <p:nvPr/>
        </p:nvSpPr>
        <p:spPr>
          <a:xfrm>
            <a:off x="2177729" y="172818"/>
            <a:ext cx="7992887" cy="727584"/>
          </a:xfrm>
          <a:prstGeom prst="roundRect">
            <a:avLst>
              <a:gd name="adj" fmla="val 19953"/>
            </a:avLst>
          </a:prstGeom>
          <a:ln w="38100"/>
        </p:spPr>
        <p:style>
          <a:lnRef idx="2">
            <a:schemeClr val="accent1"/>
          </a:lnRef>
          <a:fillRef idx="1">
            <a:schemeClr val="lt1"/>
          </a:fillRef>
          <a:effectRef idx="0">
            <a:schemeClr val="accent1"/>
          </a:effectRef>
          <a:fontRef idx="minor">
            <a:schemeClr val="dk1"/>
          </a:fontRef>
        </p:style>
        <p:txBody>
          <a:bodyPr wrap="square" lIns="53537" tIns="53537" rIns="53537" bIns="53537" numCol="1" anchor="ctr">
            <a:noAutofit/>
          </a:bodyPr>
          <a:lstStyle/>
          <a:p>
            <a:pPr indent="253819" algn="just">
              <a:lnSpc>
                <a:spcPct val="115000"/>
              </a:lnSpc>
              <a:spcBef>
                <a:spcPts val="300"/>
              </a:spcBef>
              <a:spcAft>
                <a:spcPts val="300"/>
              </a:spcAft>
            </a:pPr>
            <a:r>
              <a:rPr lang="en-US" sz="3100" b="1" dirty="0" err="1">
                <a:solidFill>
                  <a:srgbClr val="002060"/>
                </a:solidFill>
                <a:latin typeface="Times New Roman" pitchFamily="18" charset="0"/>
                <a:cs typeface="Times New Roman" pitchFamily="18" charset="0"/>
              </a:rPr>
              <a:t>Cách</a:t>
            </a:r>
            <a:r>
              <a:rPr lang="en-US" sz="3100" b="1" dirty="0">
                <a:solidFill>
                  <a:srgbClr val="002060"/>
                </a:solidFill>
                <a:latin typeface="Times New Roman" pitchFamily="18" charset="0"/>
                <a:cs typeface="Times New Roman" pitchFamily="18" charset="0"/>
              </a:rPr>
              <a:t> </a:t>
            </a:r>
            <a:r>
              <a:rPr lang="en-US" sz="3100" b="1" dirty="0" err="1">
                <a:solidFill>
                  <a:srgbClr val="002060"/>
                </a:solidFill>
                <a:latin typeface="Times New Roman" pitchFamily="18" charset="0"/>
                <a:cs typeface="Times New Roman" pitchFamily="18" charset="0"/>
              </a:rPr>
              <a:t>thức</a:t>
            </a:r>
            <a:r>
              <a:rPr lang="en-US" sz="3100" b="1" dirty="0">
                <a:solidFill>
                  <a:srgbClr val="002060"/>
                </a:solidFill>
                <a:latin typeface="Times New Roman" pitchFamily="18" charset="0"/>
                <a:cs typeface="Times New Roman" pitchFamily="18" charset="0"/>
              </a:rPr>
              <a:t> </a:t>
            </a:r>
            <a:r>
              <a:rPr lang="en-US" sz="3100" b="1" dirty="0" err="1">
                <a:solidFill>
                  <a:srgbClr val="002060"/>
                </a:solidFill>
                <a:latin typeface="Times New Roman" pitchFamily="18" charset="0"/>
                <a:cs typeface="Times New Roman" pitchFamily="18" charset="0"/>
              </a:rPr>
              <a:t>trao</a:t>
            </a:r>
            <a:r>
              <a:rPr lang="en-US" sz="3100" b="1" dirty="0">
                <a:solidFill>
                  <a:srgbClr val="002060"/>
                </a:solidFill>
                <a:latin typeface="Times New Roman" pitchFamily="18" charset="0"/>
                <a:cs typeface="Times New Roman" pitchFamily="18" charset="0"/>
              </a:rPr>
              <a:t> </a:t>
            </a:r>
            <a:r>
              <a:rPr lang="en-US" sz="3100" b="1" dirty="0" err="1">
                <a:solidFill>
                  <a:srgbClr val="002060"/>
                </a:solidFill>
                <a:latin typeface="Times New Roman" pitchFamily="18" charset="0"/>
                <a:cs typeface="Times New Roman" pitchFamily="18" charset="0"/>
              </a:rPr>
              <a:t>đổi</a:t>
            </a:r>
            <a:r>
              <a:rPr lang="en-US" sz="3100" b="1" dirty="0">
                <a:solidFill>
                  <a:srgbClr val="002060"/>
                </a:solidFill>
                <a:latin typeface="Times New Roman" pitchFamily="18" charset="0"/>
                <a:cs typeface="Times New Roman" pitchFamily="18" charset="0"/>
              </a:rPr>
              <a:t> </a:t>
            </a:r>
            <a:r>
              <a:rPr lang="en-US" sz="3100" b="1" dirty="0" err="1">
                <a:solidFill>
                  <a:srgbClr val="002060"/>
                </a:solidFill>
                <a:latin typeface="Times New Roman" pitchFamily="18" charset="0"/>
                <a:cs typeface="Times New Roman" pitchFamily="18" charset="0"/>
              </a:rPr>
              <a:t>thông</a:t>
            </a:r>
            <a:r>
              <a:rPr lang="en-US" sz="3100" b="1" dirty="0">
                <a:solidFill>
                  <a:srgbClr val="002060"/>
                </a:solidFill>
                <a:latin typeface="Times New Roman" pitchFamily="18" charset="0"/>
                <a:cs typeface="Times New Roman" pitchFamily="18" charset="0"/>
              </a:rPr>
              <a:t> tin </a:t>
            </a:r>
            <a:r>
              <a:rPr lang="en-US" sz="3100" b="1" dirty="0" err="1">
                <a:solidFill>
                  <a:srgbClr val="002060"/>
                </a:solidFill>
                <a:latin typeface="Times New Roman" pitchFamily="18" charset="0"/>
                <a:cs typeface="Times New Roman" pitchFamily="18" charset="0"/>
              </a:rPr>
              <a:t>trên</a:t>
            </a:r>
            <a:r>
              <a:rPr lang="en-US" sz="3100" b="1" dirty="0">
                <a:solidFill>
                  <a:srgbClr val="002060"/>
                </a:solidFill>
                <a:latin typeface="Times New Roman" pitchFamily="18" charset="0"/>
                <a:cs typeface="Times New Roman" pitchFamily="18" charset="0"/>
              </a:rPr>
              <a:t> Internet</a:t>
            </a:r>
            <a:endParaRPr lang="en-US" sz="3100" b="1" dirty="0">
              <a:solidFill>
                <a:srgbClr val="002060"/>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04854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 calcmode="lin" valueType="num">
                                      <p:cBhvr additive="base">
                                        <p:cTn id="24"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additive="base">
                                        <p:cTn id="30"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 calcmode="lin" valueType="num">
                                      <p:cBhvr additive="base">
                                        <p:cTn id="3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2B2306F-07E8-49AF-9902-B5AB7624022C}"/>
              </a:ext>
            </a:extLst>
          </p:cNvPr>
          <p:cNvGrpSpPr/>
          <p:nvPr/>
        </p:nvGrpSpPr>
        <p:grpSpPr>
          <a:xfrm>
            <a:off x="1448375" y="2948792"/>
            <a:ext cx="9196889" cy="736698"/>
            <a:chOff x="1759322" y="3083515"/>
            <a:chExt cx="8720013" cy="698535"/>
          </a:xfrm>
        </p:grpSpPr>
        <p:cxnSp>
          <p:nvCxnSpPr>
            <p:cNvPr id="5" name="Straight Connector 11">
              <a:extLst>
                <a:ext uri="{FF2B5EF4-FFF2-40B4-BE49-F238E27FC236}">
                  <a16:creationId xmlns:a16="http://schemas.microsoft.com/office/drawing/2014/main" id="{D38D24B3-B86B-41D1-9B3E-886E58F364D3}"/>
                </a:ext>
              </a:extLst>
            </p:cNvPr>
            <p:cNvCxnSpPr>
              <a:stCxn id="23" idx="0"/>
              <a:endCxn id="11" idx="2"/>
            </p:cNvCxnSpPr>
            <p:nvPr/>
          </p:nvCxnSpPr>
          <p:spPr>
            <a:xfrm flipV="1">
              <a:off x="1759322" y="3083516"/>
              <a:ext cx="4731473" cy="698533"/>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6" name="Straight Connector 13">
              <a:extLst>
                <a:ext uri="{FF2B5EF4-FFF2-40B4-BE49-F238E27FC236}">
                  <a16:creationId xmlns:a16="http://schemas.microsoft.com/office/drawing/2014/main" id="{AA7EB9F9-8CAE-4CE0-8E90-F5925D14DE4F}"/>
                </a:ext>
              </a:extLst>
            </p:cNvPr>
            <p:cNvCxnSpPr>
              <a:stCxn id="11" idx="2"/>
              <a:endCxn id="28" idx="0"/>
            </p:cNvCxnSpPr>
            <p:nvPr/>
          </p:nvCxnSpPr>
          <p:spPr>
            <a:xfrm flipH="1">
              <a:off x="3938844" y="3083516"/>
              <a:ext cx="2551951" cy="698533"/>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7" name="Straight Connector 15">
              <a:extLst>
                <a:ext uri="{FF2B5EF4-FFF2-40B4-BE49-F238E27FC236}">
                  <a16:creationId xmlns:a16="http://schemas.microsoft.com/office/drawing/2014/main" id="{3B937ADF-E2D8-4FB8-AF03-94240A049257}"/>
                </a:ext>
              </a:extLst>
            </p:cNvPr>
            <p:cNvCxnSpPr>
              <a:stCxn id="11" idx="2"/>
              <a:endCxn id="20" idx="0"/>
            </p:cNvCxnSpPr>
            <p:nvPr/>
          </p:nvCxnSpPr>
          <p:spPr>
            <a:xfrm flipH="1">
              <a:off x="6105854" y="3083517"/>
              <a:ext cx="384942" cy="698533"/>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8" name="Straight Connector 17">
              <a:extLst>
                <a:ext uri="{FF2B5EF4-FFF2-40B4-BE49-F238E27FC236}">
                  <a16:creationId xmlns:a16="http://schemas.microsoft.com/office/drawing/2014/main" id="{C5816D0F-D4EB-485A-ABD1-EAFD0B38233F}"/>
                </a:ext>
              </a:extLst>
            </p:cNvPr>
            <p:cNvCxnSpPr>
              <a:stCxn id="11" idx="2"/>
              <a:endCxn id="35" idx="0"/>
            </p:cNvCxnSpPr>
            <p:nvPr/>
          </p:nvCxnSpPr>
          <p:spPr>
            <a:xfrm>
              <a:off x="6490795" y="3083516"/>
              <a:ext cx="1809016" cy="698533"/>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 name="Straight Connector 19">
              <a:extLst>
                <a:ext uri="{FF2B5EF4-FFF2-40B4-BE49-F238E27FC236}">
                  <a16:creationId xmlns:a16="http://schemas.microsoft.com/office/drawing/2014/main" id="{4F747E2E-4B94-4976-856D-0DD5C00248FB}"/>
                </a:ext>
              </a:extLst>
            </p:cNvPr>
            <p:cNvCxnSpPr>
              <a:stCxn id="11" idx="2"/>
              <a:endCxn id="14" idx="0"/>
            </p:cNvCxnSpPr>
            <p:nvPr/>
          </p:nvCxnSpPr>
          <p:spPr>
            <a:xfrm>
              <a:off x="6490795" y="3083515"/>
              <a:ext cx="3988540" cy="69852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11" name="Rounded Rectangle 3">
            <a:extLst>
              <a:ext uri="{FF2B5EF4-FFF2-40B4-BE49-F238E27FC236}">
                <a16:creationId xmlns:a16="http://schemas.microsoft.com/office/drawing/2014/main" id="{2F81BE62-0169-4B90-BA11-8EAA2F537914}"/>
              </a:ext>
            </a:extLst>
          </p:cNvPr>
          <p:cNvSpPr/>
          <p:nvPr/>
        </p:nvSpPr>
        <p:spPr>
          <a:xfrm>
            <a:off x="5054786" y="1507658"/>
            <a:ext cx="2767629" cy="1441135"/>
          </a:xfrm>
          <a:prstGeom prst="roundRect">
            <a:avLst>
              <a:gd name="adj" fmla="val 823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0" anchor="ctr"/>
          <a:lstStyle/>
          <a:p>
            <a:pPr algn="ctr" defTabSz="963633" fontAlgn="auto">
              <a:lnSpc>
                <a:spcPct val="130000"/>
              </a:lnSpc>
              <a:defRPr/>
            </a:pPr>
            <a:r>
              <a:rPr lang="en-US" altLang="zh-CN" sz="3100" b="1" dirty="0" err="1">
                <a:solidFill>
                  <a:srgbClr val="0033CC"/>
                </a:solidFill>
                <a:latin typeface="Times New Roman" pitchFamily="18" charset="0"/>
                <a:cs typeface="Times New Roman" pitchFamily="18" charset="0"/>
                <a:sym typeface="+mn-lt"/>
              </a:rPr>
              <a:t>Mạng</a:t>
            </a:r>
            <a:r>
              <a:rPr lang="en-US" altLang="zh-CN" sz="3100" b="1" dirty="0">
                <a:solidFill>
                  <a:srgbClr val="0033CC"/>
                </a:solidFill>
                <a:latin typeface="Times New Roman" pitchFamily="18" charset="0"/>
                <a:cs typeface="Times New Roman" pitchFamily="18" charset="0"/>
                <a:sym typeface="+mn-lt"/>
              </a:rPr>
              <a:t> </a:t>
            </a:r>
            <a:r>
              <a:rPr lang="en-US" altLang="zh-CN" sz="3100" b="1" dirty="0" err="1">
                <a:solidFill>
                  <a:srgbClr val="0033CC"/>
                </a:solidFill>
                <a:latin typeface="Times New Roman" pitchFamily="18" charset="0"/>
                <a:cs typeface="Times New Roman" pitchFamily="18" charset="0"/>
                <a:sym typeface="+mn-lt"/>
              </a:rPr>
              <a:t>xã</a:t>
            </a:r>
            <a:r>
              <a:rPr lang="en-US" altLang="zh-CN" sz="3100" b="1" dirty="0">
                <a:solidFill>
                  <a:srgbClr val="0033CC"/>
                </a:solidFill>
                <a:latin typeface="Times New Roman" pitchFamily="18" charset="0"/>
                <a:cs typeface="Times New Roman" pitchFamily="18" charset="0"/>
                <a:sym typeface="+mn-lt"/>
              </a:rPr>
              <a:t> </a:t>
            </a:r>
            <a:r>
              <a:rPr lang="en-US" altLang="zh-CN" sz="3100" b="1" dirty="0" err="1">
                <a:solidFill>
                  <a:srgbClr val="0033CC"/>
                </a:solidFill>
                <a:latin typeface="Times New Roman" pitchFamily="18" charset="0"/>
                <a:cs typeface="Times New Roman" pitchFamily="18" charset="0"/>
                <a:sym typeface="+mn-lt"/>
              </a:rPr>
              <a:t>hội</a:t>
            </a:r>
            <a:endParaRPr lang="zh-CN" altLang="en-US" sz="3100" b="1" dirty="0">
              <a:solidFill>
                <a:srgbClr val="0033CC"/>
              </a:solidFill>
              <a:cs typeface="+mn-ea"/>
              <a:sym typeface="+mn-lt"/>
            </a:endParaRPr>
          </a:p>
        </p:txBody>
      </p:sp>
      <p:sp>
        <p:nvSpPr>
          <p:cNvPr id="14" name="Rounded Rectangle 10">
            <a:extLst>
              <a:ext uri="{FF2B5EF4-FFF2-40B4-BE49-F238E27FC236}">
                <a16:creationId xmlns:a16="http://schemas.microsoft.com/office/drawing/2014/main" id="{3266DF49-B9E2-490D-AE74-19F651A52152}"/>
              </a:ext>
            </a:extLst>
          </p:cNvPr>
          <p:cNvSpPr/>
          <p:nvPr/>
        </p:nvSpPr>
        <p:spPr>
          <a:xfrm>
            <a:off x="9914869" y="3685475"/>
            <a:ext cx="1460789" cy="1411704"/>
          </a:xfrm>
          <a:prstGeom prst="roundRect">
            <a:avLst>
              <a:gd name="adj" fmla="val 823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0" anchor="ctr"/>
          <a:lstStyle/>
          <a:p>
            <a:pPr algn="ctr" defTabSz="963633" fontAlgn="auto">
              <a:lnSpc>
                <a:spcPct val="130000"/>
              </a:lnSpc>
              <a:defRPr/>
            </a:pPr>
            <a:endParaRPr lang="en-US" sz="2500">
              <a:solidFill>
                <a:prstClr val="white"/>
              </a:solidFill>
              <a:cs typeface="+mn-ea"/>
              <a:sym typeface="+mn-lt"/>
            </a:endParaRPr>
          </a:p>
        </p:txBody>
      </p:sp>
      <p:sp>
        <p:nvSpPr>
          <p:cNvPr id="20" name="Rounded Rectangle 8">
            <a:extLst>
              <a:ext uri="{FF2B5EF4-FFF2-40B4-BE49-F238E27FC236}">
                <a16:creationId xmlns:a16="http://schemas.microsoft.com/office/drawing/2014/main" id="{102F4557-313B-4C2D-ACF6-7BDC1C6EEC1C}"/>
              </a:ext>
            </a:extLst>
          </p:cNvPr>
          <p:cNvSpPr/>
          <p:nvPr/>
        </p:nvSpPr>
        <p:spPr>
          <a:xfrm>
            <a:off x="5302213" y="3685489"/>
            <a:ext cx="1460790" cy="1411707"/>
          </a:xfrm>
          <a:prstGeom prst="roundRect">
            <a:avLst>
              <a:gd name="adj" fmla="val 823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0" anchor="ctr"/>
          <a:lstStyle/>
          <a:p>
            <a:pPr algn="ctr" defTabSz="963633" fontAlgn="auto">
              <a:lnSpc>
                <a:spcPct val="130000"/>
              </a:lnSpc>
              <a:defRPr/>
            </a:pPr>
            <a:endParaRPr lang="en-US" sz="2500">
              <a:solidFill>
                <a:prstClr val="white"/>
              </a:solidFill>
              <a:cs typeface="+mn-ea"/>
              <a:sym typeface="+mn-lt"/>
            </a:endParaRPr>
          </a:p>
        </p:txBody>
      </p:sp>
      <p:sp>
        <p:nvSpPr>
          <p:cNvPr id="23" name="Rounded Rectangle 6">
            <a:extLst>
              <a:ext uri="{FF2B5EF4-FFF2-40B4-BE49-F238E27FC236}">
                <a16:creationId xmlns:a16="http://schemas.microsoft.com/office/drawing/2014/main" id="{FA2D11A3-690A-4488-B233-0410B81239C1}"/>
              </a:ext>
            </a:extLst>
          </p:cNvPr>
          <p:cNvSpPr/>
          <p:nvPr/>
        </p:nvSpPr>
        <p:spPr>
          <a:xfrm>
            <a:off x="717980" y="3685489"/>
            <a:ext cx="1460790" cy="1411707"/>
          </a:xfrm>
          <a:prstGeom prst="roundRect">
            <a:avLst>
              <a:gd name="adj" fmla="val 8236"/>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0" anchor="ctr"/>
          <a:lstStyle/>
          <a:p>
            <a:pPr algn="ctr" defTabSz="963633" fontAlgn="auto">
              <a:lnSpc>
                <a:spcPct val="130000"/>
              </a:lnSpc>
              <a:defRPr/>
            </a:pPr>
            <a:endParaRPr lang="en-US" sz="2500">
              <a:solidFill>
                <a:prstClr val="white"/>
              </a:solidFill>
              <a:cs typeface="+mn-ea"/>
              <a:sym typeface="+mn-lt"/>
            </a:endParaRPr>
          </a:p>
        </p:txBody>
      </p:sp>
      <p:sp>
        <p:nvSpPr>
          <p:cNvPr id="28" name="Rounded Rectangle 7">
            <a:extLst>
              <a:ext uri="{FF2B5EF4-FFF2-40B4-BE49-F238E27FC236}">
                <a16:creationId xmlns:a16="http://schemas.microsoft.com/office/drawing/2014/main" id="{EF5E4A1B-2C6D-42A3-8B6F-DD734BDB89D9}"/>
              </a:ext>
            </a:extLst>
          </p:cNvPr>
          <p:cNvSpPr/>
          <p:nvPr/>
        </p:nvSpPr>
        <p:spPr>
          <a:xfrm>
            <a:off x="3016695" y="3685489"/>
            <a:ext cx="1460790" cy="1411707"/>
          </a:xfrm>
          <a:prstGeom prst="roundRect">
            <a:avLst>
              <a:gd name="adj" fmla="val 8236"/>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0" anchor="ctr"/>
          <a:lstStyle/>
          <a:p>
            <a:pPr algn="ctr" defTabSz="963633" fontAlgn="auto">
              <a:lnSpc>
                <a:spcPct val="130000"/>
              </a:lnSpc>
              <a:defRPr/>
            </a:pPr>
            <a:endParaRPr lang="en-US" sz="2500">
              <a:solidFill>
                <a:prstClr val="white"/>
              </a:solidFill>
              <a:cs typeface="+mn-ea"/>
              <a:sym typeface="+mn-lt"/>
            </a:endParaRPr>
          </a:p>
        </p:txBody>
      </p:sp>
      <p:sp>
        <p:nvSpPr>
          <p:cNvPr id="35" name="Rounded Rectangle 9">
            <a:extLst>
              <a:ext uri="{FF2B5EF4-FFF2-40B4-BE49-F238E27FC236}">
                <a16:creationId xmlns:a16="http://schemas.microsoft.com/office/drawing/2014/main" id="{F0E1F01E-46B4-49C5-BA9A-8AA7B9744AA5}"/>
              </a:ext>
            </a:extLst>
          </p:cNvPr>
          <p:cNvSpPr/>
          <p:nvPr/>
        </p:nvSpPr>
        <p:spPr>
          <a:xfrm>
            <a:off x="7616153" y="3685489"/>
            <a:ext cx="1460790" cy="1411707"/>
          </a:xfrm>
          <a:prstGeom prst="roundRect">
            <a:avLst>
              <a:gd name="adj" fmla="val 823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0" anchor="ctr"/>
          <a:lstStyle/>
          <a:p>
            <a:pPr algn="ctr" defTabSz="963633" fontAlgn="auto">
              <a:lnSpc>
                <a:spcPct val="130000"/>
              </a:lnSpc>
              <a:defRPr/>
            </a:pPr>
            <a:endParaRPr lang="en-US" sz="2500">
              <a:solidFill>
                <a:prstClr val="white"/>
              </a:solidFill>
              <a:cs typeface="+mn-ea"/>
              <a:sym typeface="+mn-lt"/>
            </a:endParaRPr>
          </a:p>
        </p:txBody>
      </p:sp>
      <p:sp>
        <p:nvSpPr>
          <p:cNvPr id="39" name="矩形 38">
            <a:extLst>
              <a:ext uri="{FF2B5EF4-FFF2-40B4-BE49-F238E27FC236}">
                <a16:creationId xmlns:a16="http://schemas.microsoft.com/office/drawing/2014/main" id="{39E88D08-C18B-4F52-AD92-D2B55E1E0AE3}"/>
              </a:ext>
            </a:extLst>
          </p:cNvPr>
          <p:cNvSpPr/>
          <p:nvPr/>
        </p:nvSpPr>
        <p:spPr bwMode="auto">
          <a:xfrm>
            <a:off x="1197678" y="5920578"/>
            <a:ext cx="2916025" cy="597446"/>
          </a:xfrm>
          <a:prstGeom prst="rect">
            <a:avLst/>
          </a:prstGeom>
          <a:noFill/>
        </p:spPr>
        <p:txBody>
          <a:bodyPr wrap="square" lIns="96365" tIns="48184" rIns="96365" bIns="48184">
            <a:spAutoFit/>
          </a:bodyPr>
          <a:lstStyle/>
          <a:p>
            <a:pPr defTabSz="963633" fontAlgn="auto">
              <a:lnSpc>
                <a:spcPct val="130000"/>
              </a:lnSpc>
              <a:defRPr/>
            </a:pPr>
            <a:r>
              <a:rPr lang="en-US" altLang="zh-CN" sz="2500" b="1" dirty="0" err="1">
                <a:solidFill>
                  <a:srgbClr val="000000"/>
                </a:solidFill>
                <a:latin typeface="Times New Roman" pitchFamily="18" charset="0"/>
                <a:cs typeface="Times New Roman" pitchFamily="18" charset="0"/>
                <a:sym typeface="+mn-lt"/>
              </a:rPr>
              <a:t>Giao</a:t>
            </a:r>
            <a:r>
              <a:rPr lang="en-US" altLang="zh-CN" sz="2500" b="1" dirty="0">
                <a:solidFill>
                  <a:srgbClr val="000000"/>
                </a:solidFill>
                <a:latin typeface="Times New Roman" pitchFamily="18" charset="0"/>
                <a:cs typeface="Times New Roman" pitchFamily="18" charset="0"/>
                <a:sym typeface="+mn-lt"/>
              </a:rPr>
              <a:t> </a:t>
            </a:r>
            <a:r>
              <a:rPr lang="en-US" altLang="zh-CN" sz="2500" b="1" dirty="0" err="1">
                <a:solidFill>
                  <a:srgbClr val="000000"/>
                </a:solidFill>
                <a:latin typeface="Times New Roman" pitchFamily="18" charset="0"/>
                <a:cs typeface="Times New Roman" pitchFamily="18" charset="0"/>
                <a:sym typeface="+mn-lt"/>
              </a:rPr>
              <a:t>lưu</a:t>
            </a:r>
            <a:r>
              <a:rPr lang="en-US" altLang="zh-CN" sz="2500" b="1" dirty="0">
                <a:solidFill>
                  <a:srgbClr val="000000"/>
                </a:solidFill>
                <a:latin typeface="Times New Roman" pitchFamily="18" charset="0"/>
                <a:cs typeface="Times New Roman" pitchFamily="18" charset="0"/>
                <a:sym typeface="+mn-lt"/>
              </a:rPr>
              <a:t> </a:t>
            </a:r>
            <a:r>
              <a:rPr lang="en-US" altLang="zh-CN" sz="2500" b="1" dirty="0" err="1">
                <a:solidFill>
                  <a:srgbClr val="000000"/>
                </a:solidFill>
                <a:latin typeface="Times New Roman" pitchFamily="18" charset="0"/>
                <a:cs typeface="Times New Roman" pitchFamily="18" charset="0"/>
                <a:sym typeface="+mn-lt"/>
              </a:rPr>
              <a:t>với</a:t>
            </a:r>
            <a:r>
              <a:rPr lang="en-US" altLang="zh-CN" sz="2500" b="1" dirty="0">
                <a:solidFill>
                  <a:srgbClr val="000000"/>
                </a:solidFill>
                <a:latin typeface="Times New Roman" pitchFamily="18" charset="0"/>
                <a:cs typeface="Times New Roman" pitchFamily="18" charset="0"/>
                <a:sym typeface="+mn-lt"/>
              </a:rPr>
              <a:t> </a:t>
            </a:r>
            <a:r>
              <a:rPr lang="en-US" altLang="zh-CN" sz="2500" b="1" dirty="0" err="1">
                <a:solidFill>
                  <a:srgbClr val="000000"/>
                </a:solidFill>
                <a:latin typeface="Times New Roman" pitchFamily="18" charset="0"/>
                <a:cs typeface="Times New Roman" pitchFamily="18" charset="0"/>
                <a:sym typeface="+mn-lt"/>
              </a:rPr>
              <a:t>bạn</a:t>
            </a:r>
            <a:r>
              <a:rPr lang="en-US" altLang="zh-CN" sz="2500" b="1" dirty="0">
                <a:solidFill>
                  <a:srgbClr val="000000"/>
                </a:solidFill>
                <a:latin typeface="Times New Roman" pitchFamily="18" charset="0"/>
                <a:cs typeface="Times New Roman" pitchFamily="18" charset="0"/>
                <a:sym typeface="+mn-lt"/>
              </a:rPr>
              <a:t> </a:t>
            </a:r>
            <a:r>
              <a:rPr lang="en-US" altLang="zh-CN" sz="2500" b="1" dirty="0" err="1">
                <a:solidFill>
                  <a:srgbClr val="000000"/>
                </a:solidFill>
                <a:latin typeface="Times New Roman" pitchFamily="18" charset="0"/>
                <a:cs typeface="Times New Roman" pitchFamily="18" charset="0"/>
                <a:sym typeface="+mn-lt"/>
              </a:rPr>
              <a:t>bè</a:t>
            </a:r>
            <a:endParaRPr lang="zh-CN" altLang="en-US" sz="2500" b="1" dirty="0">
              <a:solidFill>
                <a:srgbClr val="000000"/>
              </a:solidFill>
              <a:latin typeface="Times New Roman" pitchFamily="18" charset="0"/>
              <a:cs typeface="Times New Roman" pitchFamily="18" charset="0"/>
              <a:sym typeface="+mn-lt"/>
            </a:endParaRPr>
          </a:p>
        </p:txBody>
      </p:sp>
      <p:sp>
        <p:nvSpPr>
          <p:cNvPr id="41" name="矩形 40">
            <a:extLst>
              <a:ext uri="{FF2B5EF4-FFF2-40B4-BE49-F238E27FC236}">
                <a16:creationId xmlns:a16="http://schemas.microsoft.com/office/drawing/2014/main" id="{9B256486-4037-46A3-B620-86093ABF489A}"/>
              </a:ext>
            </a:extLst>
          </p:cNvPr>
          <p:cNvSpPr/>
          <p:nvPr/>
        </p:nvSpPr>
        <p:spPr bwMode="auto">
          <a:xfrm>
            <a:off x="4942094" y="5926739"/>
            <a:ext cx="2258660" cy="597446"/>
          </a:xfrm>
          <a:prstGeom prst="rect">
            <a:avLst/>
          </a:prstGeom>
          <a:noFill/>
        </p:spPr>
        <p:txBody>
          <a:bodyPr wrap="square" lIns="96365" tIns="48184" rIns="96365" bIns="48184">
            <a:spAutoFit/>
          </a:bodyPr>
          <a:lstStyle/>
          <a:p>
            <a:pPr algn="ctr" defTabSz="963633" fontAlgn="auto">
              <a:lnSpc>
                <a:spcPct val="130000"/>
              </a:lnSpc>
              <a:defRPr/>
            </a:pPr>
            <a:r>
              <a:rPr lang="en-US" altLang="zh-CN" sz="2500" b="1" dirty="0">
                <a:solidFill>
                  <a:srgbClr val="000000"/>
                </a:solidFill>
                <a:latin typeface="Times New Roman" pitchFamily="18" charset="0"/>
                <a:cs typeface="Times New Roman" pitchFamily="18" charset="0"/>
                <a:sym typeface="+mn-lt"/>
              </a:rPr>
              <a:t>Chia </a:t>
            </a:r>
            <a:r>
              <a:rPr lang="en-US" altLang="zh-CN" sz="2500" b="1" dirty="0" err="1">
                <a:solidFill>
                  <a:srgbClr val="000000"/>
                </a:solidFill>
                <a:latin typeface="Times New Roman" pitchFamily="18" charset="0"/>
                <a:cs typeface="Times New Roman" pitchFamily="18" charset="0"/>
                <a:sym typeface="+mn-lt"/>
              </a:rPr>
              <a:t>sẻ</a:t>
            </a:r>
            <a:r>
              <a:rPr lang="en-US" altLang="zh-CN" sz="2500" b="1" dirty="0">
                <a:solidFill>
                  <a:srgbClr val="000000"/>
                </a:solidFill>
                <a:latin typeface="Times New Roman" pitchFamily="18" charset="0"/>
                <a:cs typeface="Times New Roman" pitchFamily="18" charset="0"/>
                <a:sym typeface="+mn-lt"/>
              </a:rPr>
              <a:t> video</a:t>
            </a:r>
            <a:endParaRPr lang="zh-CN" altLang="en-US" sz="2500" b="1" dirty="0">
              <a:solidFill>
                <a:srgbClr val="000000"/>
              </a:solidFill>
              <a:latin typeface="Times New Roman" pitchFamily="18" charset="0"/>
              <a:cs typeface="Times New Roman" pitchFamily="18" charset="0"/>
              <a:sym typeface="+mn-lt"/>
            </a:endParaRPr>
          </a:p>
        </p:txBody>
      </p:sp>
      <p:sp>
        <p:nvSpPr>
          <p:cNvPr id="43" name="矩形 42">
            <a:extLst>
              <a:ext uri="{FF2B5EF4-FFF2-40B4-BE49-F238E27FC236}">
                <a16:creationId xmlns:a16="http://schemas.microsoft.com/office/drawing/2014/main" id="{1495641F-FFAD-4896-A8B3-DEC6247849D6}"/>
              </a:ext>
            </a:extLst>
          </p:cNvPr>
          <p:cNvSpPr/>
          <p:nvPr/>
        </p:nvSpPr>
        <p:spPr bwMode="auto">
          <a:xfrm>
            <a:off x="9669735" y="5920581"/>
            <a:ext cx="2617175" cy="1097583"/>
          </a:xfrm>
          <a:prstGeom prst="rect">
            <a:avLst/>
          </a:prstGeom>
          <a:noFill/>
        </p:spPr>
        <p:txBody>
          <a:bodyPr wrap="square" lIns="96365" tIns="48184" rIns="96365" bIns="48184">
            <a:spAutoFit/>
          </a:bodyPr>
          <a:lstStyle/>
          <a:p>
            <a:pPr algn="ctr" defTabSz="963633" fontAlgn="auto">
              <a:lnSpc>
                <a:spcPct val="130000"/>
              </a:lnSpc>
              <a:defRPr/>
            </a:pPr>
            <a:r>
              <a:rPr lang="en-US" altLang="zh-CN" sz="2500" b="1" dirty="0" err="1">
                <a:solidFill>
                  <a:srgbClr val="000000"/>
                </a:solidFill>
                <a:latin typeface="Times New Roman" pitchFamily="18" charset="0"/>
                <a:cs typeface="Times New Roman" pitchFamily="18" charset="0"/>
                <a:sym typeface="+mn-lt"/>
              </a:rPr>
              <a:t>Diễn</a:t>
            </a:r>
            <a:r>
              <a:rPr lang="en-US" altLang="zh-CN" sz="2500" b="1" dirty="0">
                <a:solidFill>
                  <a:srgbClr val="000000"/>
                </a:solidFill>
                <a:latin typeface="Times New Roman" pitchFamily="18" charset="0"/>
                <a:cs typeface="Times New Roman" pitchFamily="18" charset="0"/>
                <a:sym typeface="+mn-lt"/>
              </a:rPr>
              <a:t> </a:t>
            </a:r>
            <a:r>
              <a:rPr lang="en-US" altLang="zh-CN" sz="2500" b="1" dirty="0" err="1">
                <a:solidFill>
                  <a:srgbClr val="000000"/>
                </a:solidFill>
                <a:latin typeface="Times New Roman" pitchFamily="18" charset="0"/>
                <a:cs typeface="Times New Roman" pitchFamily="18" charset="0"/>
                <a:sym typeface="+mn-lt"/>
              </a:rPr>
              <a:t>đàn</a:t>
            </a:r>
            <a:r>
              <a:rPr lang="en-US" altLang="zh-CN" sz="2500" b="1" dirty="0">
                <a:solidFill>
                  <a:srgbClr val="000000"/>
                </a:solidFill>
                <a:latin typeface="Times New Roman" pitchFamily="18" charset="0"/>
                <a:cs typeface="Times New Roman" pitchFamily="18" charset="0"/>
                <a:sym typeface="+mn-lt"/>
              </a:rPr>
              <a:t> </a:t>
            </a:r>
            <a:r>
              <a:rPr lang="en-US" altLang="zh-CN" sz="2500" b="1" dirty="0" err="1">
                <a:solidFill>
                  <a:srgbClr val="000000"/>
                </a:solidFill>
                <a:latin typeface="Times New Roman" pitchFamily="18" charset="0"/>
                <a:cs typeface="Times New Roman" pitchFamily="18" charset="0"/>
                <a:sym typeface="+mn-lt"/>
              </a:rPr>
              <a:t>học</a:t>
            </a:r>
            <a:r>
              <a:rPr lang="en-US" altLang="zh-CN" sz="2500" b="1" dirty="0">
                <a:solidFill>
                  <a:srgbClr val="000000"/>
                </a:solidFill>
                <a:latin typeface="Times New Roman" pitchFamily="18" charset="0"/>
                <a:cs typeface="Times New Roman" pitchFamily="18" charset="0"/>
                <a:sym typeface="+mn-lt"/>
              </a:rPr>
              <a:t> </a:t>
            </a:r>
            <a:r>
              <a:rPr lang="en-US" altLang="zh-CN" sz="2500" b="1" dirty="0" err="1">
                <a:solidFill>
                  <a:srgbClr val="000000"/>
                </a:solidFill>
                <a:latin typeface="Times New Roman" pitchFamily="18" charset="0"/>
                <a:cs typeface="Times New Roman" pitchFamily="18" charset="0"/>
                <a:sym typeface="+mn-lt"/>
              </a:rPr>
              <a:t>tập</a:t>
            </a:r>
            <a:r>
              <a:rPr lang="en-US" altLang="zh-CN" sz="2500" b="1" dirty="0">
                <a:solidFill>
                  <a:srgbClr val="000000"/>
                </a:solidFill>
                <a:latin typeface="Times New Roman" pitchFamily="18" charset="0"/>
                <a:cs typeface="Times New Roman" pitchFamily="18" charset="0"/>
                <a:sym typeface="+mn-lt"/>
              </a:rPr>
              <a:t>, </a:t>
            </a:r>
            <a:r>
              <a:rPr lang="en-US" altLang="zh-CN" sz="2500" b="1" dirty="0" err="1">
                <a:solidFill>
                  <a:srgbClr val="000000"/>
                </a:solidFill>
                <a:latin typeface="Times New Roman" pitchFamily="18" charset="0"/>
                <a:cs typeface="Times New Roman" pitchFamily="18" charset="0"/>
                <a:sym typeface="+mn-lt"/>
              </a:rPr>
              <a:t>thảo</a:t>
            </a:r>
            <a:r>
              <a:rPr lang="en-US" altLang="zh-CN" sz="2500" b="1" dirty="0">
                <a:solidFill>
                  <a:srgbClr val="000000"/>
                </a:solidFill>
                <a:latin typeface="Times New Roman" pitchFamily="18" charset="0"/>
                <a:cs typeface="Times New Roman" pitchFamily="18" charset="0"/>
                <a:sym typeface="+mn-lt"/>
              </a:rPr>
              <a:t> </a:t>
            </a:r>
            <a:r>
              <a:rPr lang="en-US" altLang="zh-CN" sz="2500" b="1" dirty="0" err="1">
                <a:solidFill>
                  <a:srgbClr val="000000"/>
                </a:solidFill>
                <a:latin typeface="Times New Roman" pitchFamily="18" charset="0"/>
                <a:cs typeface="Times New Roman" pitchFamily="18" charset="0"/>
                <a:sym typeface="+mn-lt"/>
              </a:rPr>
              <a:t>luận</a:t>
            </a:r>
            <a:endParaRPr lang="zh-CN" altLang="en-US" sz="2500" b="1" dirty="0">
              <a:solidFill>
                <a:srgbClr val="000000"/>
              </a:solidFill>
              <a:latin typeface="Times New Roman" pitchFamily="18" charset="0"/>
              <a:cs typeface="Times New Roman" pitchFamily="18" charset="0"/>
              <a:sym typeface="+mn-lt"/>
            </a:endParaRPr>
          </a:p>
        </p:txBody>
      </p:sp>
      <p:pic>
        <p:nvPicPr>
          <p:cNvPr id="614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26" y="4016583"/>
            <a:ext cx="1433945" cy="60784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418" y="3779664"/>
            <a:ext cx="1245343" cy="12097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dministrator\Desktop\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3107" y="3983155"/>
            <a:ext cx="1419188" cy="64128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Administrator\Desktop\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7330" y="3852675"/>
            <a:ext cx="1152384" cy="106373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Administrator\Desktop\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5126" y="4131451"/>
            <a:ext cx="1415680" cy="608610"/>
          </a:xfrm>
          <a:prstGeom prst="rect">
            <a:avLst/>
          </a:prstGeom>
          <a:noFill/>
          <a:extLst>
            <a:ext uri="{909E8E84-426E-40DD-AFC4-6F175D3DCCD1}">
              <a14:hiddenFill xmlns:a14="http://schemas.microsoft.com/office/drawing/2010/main">
                <a:solidFill>
                  <a:srgbClr val="FFFFFF"/>
                </a:solidFill>
              </a14:hiddenFill>
            </a:ext>
          </a:extLst>
        </p:spPr>
      </p:pic>
      <p:sp>
        <p:nvSpPr>
          <p:cNvPr id="62" name="Right Brace 61"/>
          <p:cNvSpPr/>
          <p:nvPr/>
        </p:nvSpPr>
        <p:spPr>
          <a:xfrm rot="5400000">
            <a:off x="2341627" y="4077720"/>
            <a:ext cx="607849" cy="2646793"/>
          </a:xfrm>
          <a:prstGeom prst="rightBrace">
            <a:avLst>
              <a:gd name="adj1" fmla="val 8333"/>
              <a:gd name="adj2" fmla="val 5054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91377" tIns="45689" rIns="91377" bIns="45689" rtlCol="0" anchor="ctr"/>
          <a:lstStyle/>
          <a:p>
            <a:pPr algn="ctr"/>
            <a:endParaRPr lang="vi-VN">
              <a:latin typeface="Times New Roman" panose="02020603050405020304" pitchFamily="18" charset="0"/>
            </a:endParaRPr>
          </a:p>
        </p:txBody>
      </p:sp>
      <p:sp>
        <p:nvSpPr>
          <p:cNvPr id="64" name="矩形 40">
            <a:extLst>
              <a:ext uri="{FF2B5EF4-FFF2-40B4-BE49-F238E27FC236}">
                <a16:creationId xmlns:a16="http://schemas.microsoft.com/office/drawing/2014/main" id="{9B256486-4037-46A3-B620-86093ABF489A}"/>
              </a:ext>
            </a:extLst>
          </p:cNvPr>
          <p:cNvSpPr/>
          <p:nvPr/>
        </p:nvSpPr>
        <p:spPr bwMode="auto">
          <a:xfrm>
            <a:off x="7318357" y="5920578"/>
            <a:ext cx="2258660" cy="597446"/>
          </a:xfrm>
          <a:prstGeom prst="rect">
            <a:avLst/>
          </a:prstGeom>
          <a:noFill/>
        </p:spPr>
        <p:txBody>
          <a:bodyPr wrap="square" lIns="96365" tIns="48184" rIns="96365" bIns="48184">
            <a:spAutoFit/>
          </a:bodyPr>
          <a:lstStyle/>
          <a:p>
            <a:pPr algn="ctr" defTabSz="963633" fontAlgn="auto">
              <a:lnSpc>
                <a:spcPct val="130000"/>
              </a:lnSpc>
              <a:defRPr/>
            </a:pPr>
            <a:r>
              <a:rPr lang="en-US" altLang="zh-CN" sz="2500" b="1" dirty="0">
                <a:solidFill>
                  <a:srgbClr val="000000"/>
                </a:solidFill>
                <a:latin typeface="Times New Roman" pitchFamily="18" charset="0"/>
                <a:cs typeface="Times New Roman" pitchFamily="18" charset="0"/>
                <a:sym typeface="+mn-lt"/>
              </a:rPr>
              <a:t>Chia </a:t>
            </a:r>
            <a:r>
              <a:rPr lang="en-US" altLang="zh-CN" sz="2500" b="1" dirty="0" err="1">
                <a:solidFill>
                  <a:srgbClr val="000000"/>
                </a:solidFill>
                <a:latin typeface="Times New Roman" pitchFamily="18" charset="0"/>
                <a:cs typeface="Times New Roman" pitchFamily="18" charset="0"/>
                <a:sym typeface="+mn-lt"/>
              </a:rPr>
              <a:t>sẻ</a:t>
            </a:r>
            <a:r>
              <a:rPr lang="en-US" altLang="zh-CN" sz="2500" b="1" dirty="0">
                <a:solidFill>
                  <a:srgbClr val="000000"/>
                </a:solidFill>
                <a:latin typeface="Times New Roman" pitchFamily="18" charset="0"/>
                <a:cs typeface="Times New Roman" pitchFamily="18" charset="0"/>
                <a:sym typeface="+mn-lt"/>
              </a:rPr>
              <a:t> </a:t>
            </a:r>
            <a:r>
              <a:rPr lang="en-US" altLang="zh-CN" sz="2500" b="1" dirty="0" err="1">
                <a:solidFill>
                  <a:srgbClr val="000000"/>
                </a:solidFill>
                <a:latin typeface="Times New Roman" pitchFamily="18" charset="0"/>
                <a:cs typeface="Times New Roman" pitchFamily="18" charset="0"/>
                <a:sym typeface="+mn-lt"/>
              </a:rPr>
              <a:t>ảnh</a:t>
            </a:r>
            <a:endParaRPr lang="zh-CN" altLang="en-US" sz="2500" b="1" dirty="0">
              <a:solidFill>
                <a:srgbClr val="000000"/>
              </a:solidFill>
              <a:latin typeface="Times New Roman" pitchFamily="18" charset="0"/>
              <a:cs typeface="Times New Roman" pitchFamily="18" charset="0"/>
              <a:sym typeface="+mn-lt"/>
            </a:endParaRPr>
          </a:p>
        </p:txBody>
      </p:sp>
      <p:cxnSp>
        <p:nvCxnSpPr>
          <p:cNvPr id="60" name="Straight Arrow Connector 59"/>
          <p:cNvCxnSpPr/>
          <p:nvPr/>
        </p:nvCxnSpPr>
        <p:spPr>
          <a:xfrm flipH="1">
            <a:off x="6032616" y="5097192"/>
            <a:ext cx="91" cy="823384"/>
          </a:xfrm>
          <a:prstGeom prst="straightConnector1">
            <a:avLst/>
          </a:prstGeom>
          <a:ln w="38100">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69" name="Straight Arrow Connector 68"/>
          <p:cNvCxnSpPr/>
          <p:nvPr/>
        </p:nvCxnSpPr>
        <p:spPr>
          <a:xfrm flipH="1">
            <a:off x="8346556" y="5125842"/>
            <a:ext cx="91" cy="823384"/>
          </a:xfrm>
          <a:prstGeom prst="straightConnector1">
            <a:avLst/>
          </a:prstGeom>
          <a:ln w="38100">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70" name="Straight Arrow Connector 69"/>
          <p:cNvCxnSpPr/>
          <p:nvPr/>
        </p:nvCxnSpPr>
        <p:spPr>
          <a:xfrm flipH="1">
            <a:off x="10645272" y="5125842"/>
            <a:ext cx="91" cy="823384"/>
          </a:xfrm>
          <a:prstGeom prst="straightConnector1">
            <a:avLst/>
          </a:prstGeom>
          <a:ln w="38100">
            <a:solidFill>
              <a:srgbClr val="FF0000"/>
            </a:solidFill>
            <a:tailEnd type="arrow"/>
          </a:ln>
        </p:spPr>
        <p:style>
          <a:lnRef idx="3">
            <a:schemeClr val="accent4"/>
          </a:lnRef>
          <a:fillRef idx="0">
            <a:schemeClr val="accent4"/>
          </a:fillRef>
          <a:effectRef idx="2">
            <a:schemeClr val="accent4"/>
          </a:effectRef>
          <a:fontRef idx="minor">
            <a:schemeClr val="tx1"/>
          </a:fontRef>
        </p:style>
      </p:cxnSp>
      <p:sp>
        <p:nvSpPr>
          <p:cNvPr id="16" name="TextBox 15">
            <a:extLst>
              <a:ext uri="{FF2B5EF4-FFF2-40B4-BE49-F238E27FC236}">
                <a16:creationId xmlns:a16="http://schemas.microsoft.com/office/drawing/2014/main" id="{AADB03CD-E676-7DBF-FB4B-0959584A5EF1}"/>
              </a:ext>
            </a:extLst>
          </p:cNvPr>
          <p:cNvSpPr txBox="1"/>
          <p:nvPr/>
        </p:nvSpPr>
        <p:spPr>
          <a:xfrm>
            <a:off x="330673" y="119740"/>
            <a:ext cx="8437879" cy="632609"/>
          </a:xfrm>
          <a:prstGeom prst="rect">
            <a:avLst/>
          </a:prstGeom>
          <a:noFill/>
        </p:spPr>
        <p:txBody>
          <a:bodyPr wrap="square">
            <a:spAutoFit/>
          </a:bodyPr>
          <a:lstStyle/>
          <a:p>
            <a:pPr defTabSz="963633" eaLnBrk="1" fontAlgn="auto" hangingPunct="1">
              <a:lnSpc>
                <a:spcPct val="130000"/>
              </a:lnSpc>
              <a:defRPr/>
            </a:pPr>
            <a:r>
              <a:rPr lang="en-US" altLang="zh-CN" sz="3000" dirty="0" err="1">
                <a:latin typeface="Times New Roman" pitchFamily="18" charset="0"/>
                <a:cs typeface="Times New Roman" pitchFamily="18" charset="0"/>
                <a:sym typeface="+mn-lt"/>
              </a:rPr>
              <a:t>Hãy</a:t>
            </a:r>
            <a:r>
              <a:rPr lang="en-US" altLang="zh-CN" sz="3000" dirty="0">
                <a:latin typeface="Times New Roman" pitchFamily="18" charset="0"/>
                <a:cs typeface="Times New Roman" pitchFamily="18" charset="0"/>
                <a:sym typeface="+mn-lt"/>
              </a:rPr>
              <a:t> </a:t>
            </a:r>
            <a:r>
              <a:rPr lang="en-US" altLang="zh-CN" sz="3000" dirty="0" err="1">
                <a:latin typeface="Times New Roman" pitchFamily="18" charset="0"/>
                <a:cs typeface="Times New Roman" pitchFamily="18" charset="0"/>
                <a:sym typeface="+mn-lt"/>
              </a:rPr>
              <a:t>kể</a:t>
            </a:r>
            <a:r>
              <a:rPr lang="en-US" altLang="zh-CN" sz="3000" dirty="0">
                <a:latin typeface="Times New Roman" pitchFamily="18" charset="0"/>
                <a:cs typeface="Times New Roman" pitchFamily="18" charset="0"/>
                <a:sym typeface="+mn-lt"/>
              </a:rPr>
              <a:t> </a:t>
            </a:r>
            <a:r>
              <a:rPr lang="en-US" altLang="zh-CN" sz="3000" dirty="0" err="1">
                <a:latin typeface="Times New Roman" pitchFamily="18" charset="0"/>
                <a:cs typeface="Times New Roman" pitchFamily="18" charset="0"/>
                <a:sym typeface="+mn-lt"/>
              </a:rPr>
              <a:t>tên</a:t>
            </a:r>
            <a:r>
              <a:rPr lang="en-US" altLang="zh-CN" sz="3000" dirty="0">
                <a:latin typeface="Times New Roman" pitchFamily="18" charset="0"/>
                <a:cs typeface="Times New Roman" pitchFamily="18" charset="0"/>
                <a:sym typeface="+mn-lt"/>
              </a:rPr>
              <a:t> </a:t>
            </a:r>
            <a:r>
              <a:rPr lang="en-US" altLang="zh-CN" sz="3000" dirty="0" err="1">
                <a:latin typeface="Times New Roman" pitchFamily="18" charset="0"/>
                <a:cs typeface="Times New Roman" pitchFamily="18" charset="0"/>
                <a:sym typeface="+mn-lt"/>
              </a:rPr>
              <a:t>một</a:t>
            </a:r>
            <a:r>
              <a:rPr lang="en-US" altLang="zh-CN" sz="3000" dirty="0">
                <a:latin typeface="Times New Roman" pitchFamily="18" charset="0"/>
                <a:cs typeface="Times New Roman" pitchFamily="18" charset="0"/>
                <a:sym typeface="+mn-lt"/>
              </a:rPr>
              <a:t> </a:t>
            </a:r>
            <a:r>
              <a:rPr lang="en-US" altLang="zh-CN" sz="3000" dirty="0" err="1">
                <a:latin typeface="Times New Roman" pitchFamily="18" charset="0"/>
                <a:cs typeface="Times New Roman" pitchFamily="18" charset="0"/>
                <a:sym typeface="+mn-lt"/>
              </a:rPr>
              <a:t>số</a:t>
            </a:r>
            <a:r>
              <a:rPr lang="en-US" altLang="zh-CN" sz="3000" dirty="0">
                <a:latin typeface="Times New Roman" pitchFamily="18" charset="0"/>
                <a:cs typeface="Times New Roman" pitchFamily="18" charset="0"/>
                <a:sym typeface="+mn-lt"/>
              </a:rPr>
              <a:t> </a:t>
            </a:r>
            <a:r>
              <a:rPr lang="en-US" altLang="zh-CN" sz="3000" dirty="0" err="1">
                <a:latin typeface="Times New Roman" pitchFamily="18" charset="0"/>
                <a:cs typeface="Times New Roman" pitchFamily="18" charset="0"/>
                <a:sym typeface="+mn-lt"/>
              </a:rPr>
              <a:t>trang</a:t>
            </a:r>
            <a:r>
              <a:rPr lang="en-US" altLang="zh-CN" sz="3000" dirty="0">
                <a:latin typeface="Times New Roman" pitchFamily="18" charset="0"/>
                <a:cs typeface="Times New Roman" pitchFamily="18" charset="0"/>
                <a:sym typeface="+mn-lt"/>
              </a:rPr>
              <a:t> </a:t>
            </a:r>
            <a:r>
              <a:rPr lang="en-US" altLang="zh-CN" sz="3000" dirty="0" err="1">
                <a:latin typeface="Times New Roman" pitchFamily="18" charset="0"/>
                <a:cs typeface="Times New Roman" pitchFamily="18" charset="0"/>
                <a:sym typeface="+mn-lt"/>
              </a:rPr>
              <a:t>mạng</a:t>
            </a:r>
            <a:r>
              <a:rPr lang="en-US" altLang="zh-CN" sz="3000" dirty="0">
                <a:latin typeface="Times New Roman" pitchFamily="18" charset="0"/>
                <a:cs typeface="Times New Roman" pitchFamily="18" charset="0"/>
                <a:sym typeface="+mn-lt"/>
              </a:rPr>
              <a:t> </a:t>
            </a:r>
            <a:r>
              <a:rPr lang="en-US" altLang="zh-CN" sz="3000" dirty="0" err="1">
                <a:latin typeface="Times New Roman" pitchFamily="18" charset="0"/>
                <a:cs typeface="Times New Roman" pitchFamily="18" charset="0"/>
                <a:sym typeface="+mn-lt"/>
              </a:rPr>
              <a:t>xã</a:t>
            </a:r>
            <a:r>
              <a:rPr lang="en-US" altLang="zh-CN" sz="3000" dirty="0">
                <a:latin typeface="Times New Roman" pitchFamily="18" charset="0"/>
                <a:cs typeface="Times New Roman" pitchFamily="18" charset="0"/>
                <a:sym typeface="+mn-lt"/>
              </a:rPr>
              <a:t> </a:t>
            </a:r>
            <a:r>
              <a:rPr lang="en-US" altLang="zh-CN" sz="3000" dirty="0" err="1">
                <a:latin typeface="Times New Roman" pitchFamily="18" charset="0"/>
                <a:cs typeface="Times New Roman" pitchFamily="18" charset="0"/>
                <a:sym typeface="+mn-lt"/>
              </a:rPr>
              <a:t>hội</a:t>
            </a:r>
            <a:r>
              <a:rPr lang="en-US" altLang="zh-CN" sz="3000" dirty="0">
                <a:latin typeface="Times New Roman" pitchFamily="18" charset="0"/>
                <a:cs typeface="Times New Roman" pitchFamily="18" charset="0"/>
                <a:sym typeface="+mn-lt"/>
              </a:rPr>
              <a:t> </a:t>
            </a:r>
            <a:r>
              <a:rPr lang="en-US" altLang="zh-CN" sz="3000" dirty="0" err="1">
                <a:latin typeface="Times New Roman" pitchFamily="18" charset="0"/>
                <a:cs typeface="Times New Roman" pitchFamily="18" charset="0"/>
                <a:sym typeface="+mn-lt"/>
              </a:rPr>
              <a:t>mà</a:t>
            </a:r>
            <a:r>
              <a:rPr lang="en-US" altLang="zh-CN" sz="3000" dirty="0">
                <a:latin typeface="Times New Roman" pitchFamily="18" charset="0"/>
                <a:cs typeface="Times New Roman" pitchFamily="18" charset="0"/>
                <a:sym typeface="+mn-lt"/>
              </a:rPr>
              <a:t> </a:t>
            </a:r>
            <a:r>
              <a:rPr lang="en-US" altLang="zh-CN" sz="3000" dirty="0" err="1">
                <a:latin typeface="Times New Roman" pitchFamily="18" charset="0"/>
                <a:cs typeface="Times New Roman" pitchFamily="18" charset="0"/>
                <a:sym typeface="+mn-lt"/>
              </a:rPr>
              <a:t>em</a:t>
            </a:r>
            <a:r>
              <a:rPr lang="en-US" altLang="zh-CN" sz="3000" dirty="0">
                <a:latin typeface="Times New Roman" pitchFamily="18" charset="0"/>
                <a:cs typeface="Times New Roman" pitchFamily="18" charset="0"/>
                <a:sym typeface="+mn-lt"/>
              </a:rPr>
              <a:t> </a:t>
            </a:r>
            <a:r>
              <a:rPr lang="en-US" altLang="zh-CN" sz="3000" dirty="0" err="1">
                <a:latin typeface="Times New Roman" pitchFamily="18" charset="0"/>
                <a:cs typeface="Times New Roman" pitchFamily="18" charset="0"/>
                <a:sym typeface="+mn-lt"/>
              </a:rPr>
              <a:t>biết</a:t>
            </a:r>
            <a:r>
              <a:rPr lang="en-US" altLang="zh-CN" sz="3000" dirty="0">
                <a:latin typeface="Times New Roman" pitchFamily="18" charset="0"/>
                <a:cs typeface="Times New Roman" pitchFamily="18" charset="0"/>
                <a:sym typeface="+mn-lt"/>
              </a:rPr>
              <a:t>. </a:t>
            </a:r>
          </a:p>
        </p:txBody>
      </p:sp>
      <p:sp>
        <p:nvSpPr>
          <p:cNvPr id="17" name="TextBox 16">
            <a:extLst>
              <a:ext uri="{FF2B5EF4-FFF2-40B4-BE49-F238E27FC236}">
                <a16:creationId xmlns:a16="http://schemas.microsoft.com/office/drawing/2014/main" id="{5D055F36-F667-639B-FC1B-206081FB87A1}"/>
              </a:ext>
            </a:extLst>
          </p:cNvPr>
          <p:cNvSpPr txBox="1"/>
          <p:nvPr/>
        </p:nvSpPr>
        <p:spPr>
          <a:xfrm>
            <a:off x="364414" y="703065"/>
            <a:ext cx="4467677" cy="632609"/>
          </a:xfrm>
          <a:prstGeom prst="rect">
            <a:avLst/>
          </a:prstGeom>
          <a:noFill/>
        </p:spPr>
        <p:txBody>
          <a:bodyPr wrap="square">
            <a:spAutoFit/>
          </a:bodyPr>
          <a:lstStyle/>
          <a:p>
            <a:pPr defTabSz="963633" eaLnBrk="1" fontAlgn="auto" hangingPunct="1">
              <a:lnSpc>
                <a:spcPct val="130000"/>
              </a:lnSpc>
              <a:defRPr/>
            </a:pPr>
            <a:r>
              <a:rPr lang="en-US" altLang="zh-CN" sz="3000" dirty="0" err="1">
                <a:latin typeface="Times New Roman" pitchFamily="18" charset="0"/>
                <a:cs typeface="Times New Roman" pitchFamily="18" charset="0"/>
                <a:sym typeface="+mn-lt"/>
              </a:rPr>
              <a:t>Nêu</a:t>
            </a:r>
            <a:r>
              <a:rPr lang="en-US" altLang="zh-CN" sz="3000" dirty="0">
                <a:latin typeface="Times New Roman" pitchFamily="18" charset="0"/>
                <a:cs typeface="Times New Roman" pitchFamily="18" charset="0"/>
                <a:sym typeface="+mn-lt"/>
              </a:rPr>
              <a:t> </a:t>
            </a:r>
            <a:r>
              <a:rPr lang="en-US" altLang="zh-CN" sz="3000" dirty="0" err="1">
                <a:latin typeface="Times New Roman" pitchFamily="18" charset="0"/>
                <a:cs typeface="Times New Roman" pitchFamily="18" charset="0"/>
                <a:sym typeface="+mn-lt"/>
              </a:rPr>
              <a:t>mục</a:t>
            </a:r>
            <a:r>
              <a:rPr lang="en-US" altLang="zh-CN" sz="3000" dirty="0">
                <a:latin typeface="Times New Roman" pitchFamily="18" charset="0"/>
                <a:cs typeface="Times New Roman" pitchFamily="18" charset="0"/>
                <a:sym typeface="+mn-lt"/>
              </a:rPr>
              <a:t> </a:t>
            </a:r>
            <a:r>
              <a:rPr lang="en-US" altLang="zh-CN" sz="3000" dirty="0" err="1">
                <a:latin typeface="Times New Roman" pitchFamily="18" charset="0"/>
                <a:cs typeface="Times New Roman" pitchFamily="18" charset="0"/>
                <a:sym typeface="+mn-lt"/>
              </a:rPr>
              <a:t>đích</a:t>
            </a:r>
            <a:r>
              <a:rPr lang="en-US" altLang="zh-CN" sz="3000" dirty="0">
                <a:latin typeface="Times New Roman" pitchFamily="18" charset="0"/>
                <a:cs typeface="Times New Roman" pitchFamily="18" charset="0"/>
                <a:sym typeface="+mn-lt"/>
              </a:rPr>
              <a:t> </a:t>
            </a:r>
            <a:r>
              <a:rPr lang="en-US" altLang="zh-CN" sz="3000" dirty="0" err="1">
                <a:latin typeface="Times New Roman" pitchFamily="18" charset="0"/>
                <a:cs typeface="Times New Roman" pitchFamily="18" charset="0"/>
                <a:sym typeface="+mn-lt"/>
              </a:rPr>
              <a:t>sử</a:t>
            </a:r>
            <a:r>
              <a:rPr lang="en-US" altLang="zh-CN" sz="3000" dirty="0">
                <a:latin typeface="Times New Roman" pitchFamily="18" charset="0"/>
                <a:cs typeface="Times New Roman" pitchFamily="18" charset="0"/>
                <a:sym typeface="+mn-lt"/>
              </a:rPr>
              <a:t> </a:t>
            </a:r>
            <a:r>
              <a:rPr lang="en-US" altLang="zh-CN" sz="3000" dirty="0" err="1">
                <a:latin typeface="Times New Roman" pitchFamily="18" charset="0"/>
                <a:cs typeface="Times New Roman" pitchFamily="18" charset="0"/>
                <a:sym typeface="+mn-lt"/>
              </a:rPr>
              <a:t>dụng</a:t>
            </a:r>
            <a:r>
              <a:rPr lang="en-US" altLang="zh-CN" sz="3000" dirty="0">
                <a:latin typeface="Times New Roman" pitchFamily="18" charset="0"/>
                <a:cs typeface="Times New Roman" pitchFamily="18" charset="0"/>
                <a:sym typeface="+mn-lt"/>
              </a:rPr>
              <a:t>?</a:t>
            </a:r>
            <a:endParaRPr lang="zh-CN" altLang="en-US" sz="3000" dirty="0">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22704397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146"/>
                                        </p:tgtEl>
                                        <p:attrNameLst>
                                          <p:attrName>style.visibility</p:attrName>
                                        </p:attrNameLst>
                                      </p:cBhvr>
                                      <p:to>
                                        <p:strVal val="visible"/>
                                      </p:to>
                                    </p:set>
                                    <p:anim calcmode="lin" valueType="num">
                                      <p:cBhvr>
                                        <p:cTn id="30" dur="500" fill="hold"/>
                                        <p:tgtEl>
                                          <p:spTgt spid="6146"/>
                                        </p:tgtEl>
                                        <p:attrNameLst>
                                          <p:attrName>ppt_w</p:attrName>
                                        </p:attrNameLst>
                                      </p:cBhvr>
                                      <p:tavLst>
                                        <p:tav tm="0">
                                          <p:val>
                                            <p:fltVal val="0"/>
                                          </p:val>
                                        </p:tav>
                                        <p:tav tm="100000">
                                          <p:val>
                                            <p:strVal val="#ppt_w"/>
                                          </p:val>
                                        </p:tav>
                                      </p:tavLst>
                                    </p:anim>
                                    <p:anim calcmode="lin" valueType="num">
                                      <p:cBhvr>
                                        <p:cTn id="31" dur="500" fill="hold"/>
                                        <p:tgtEl>
                                          <p:spTgt spid="6146"/>
                                        </p:tgtEl>
                                        <p:attrNameLst>
                                          <p:attrName>ppt_h</p:attrName>
                                        </p:attrNameLst>
                                      </p:cBhvr>
                                      <p:tavLst>
                                        <p:tav tm="0">
                                          <p:val>
                                            <p:fltVal val="0"/>
                                          </p:val>
                                        </p:tav>
                                        <p:tav tm="100000">
                                          <p:val>
                                            <p:strVal val="#ppt_h"/>
                                          </p:val>
                                        </p:tav>
                                      </p:tavLst>
                                    </p:anim>
                                    <p:animEffect transition="in" filter="fade">
                                      <p:cBhvr>
                                        <p:cTn id="32" dur="500"/>
                                        <p:tgtEl>
                                          <p:spTgt spid="614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147"/>
                                        </p:tgtEl>
                                        <p:attrNameLst>
                                          <p:attrName>style.visibility</p:attrName>
                                        </p:attrNameLst>
                                      </p:cBhvr>
                                      <p:to>
                                        <p:strVal val="visible"/>
                                      </p:to>
                                    </p:set>
                                    <p:anim calcmode="lin" valueType="num">
                                      <p:cBhvr>
                                        <p:cTn id="37" dur="500" fill="hold"/>
                                        <p:tgtEl>
                                          <p:spTgt spid="6147"/>
                                        </p:tgtEl>
                                        <p:attrNameLst>
                                          <p:attrName>ppt_w</p:attrName>
                                        </p:attrNameLst>
                                      </p:cBhvr>
                                      <p:tavLst>
                                        <p:tav tm="0">
                                          <p:val>
                                            <p:fltVal val="0"/>
                                          </p:val>
                                        </p:tav>
                                        <p:tav tm="100000">
                                          <p:val>
                                            <p:strVal val="#ppt_w"/>
                                          </p:val>
                                        </p:tav>
                                      </p:tavLst>
                                    </p:anim>
                                    <p:anim calcmode="lin" valueType="num">
                                      <p:cBhvr>
                                        <p:cTn id="38" dur="500" fill="hold"/>
                                        <p:tgtEl>
                                          <p:spTgt spid="6147"/>
                                        </p:tgtEl>
                                        <p:attrNameLst>
                                          <p:attrName>ppt_h</p:attrName>
                                        </p:attrNameLst>
                                      </p:cBhvr>
                                      <p:tavLst>
                                        <p:tav tm="0">
                                          <p:val>
                                            <p:fltVal val="0"/>
                                          </p:val>
                                        </p:tav>
                                        <p:tav tm="100000">
                                          <p:val>
                                            <p:strVal val="#ppt_h"/>
                                          </p:val>
                                        </p:tav>
                                      </p:tavLst>
                                    </p:anim>
                                    <p:animEffect transition="in" filter="fade">
                                      <p:cBhvr>
                                        <p:cTn id="39" dur="500"/>
                                        <p:tgtEl>
                                          <p:spTgt spid="614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6148"/>
                                        </p:tgtEl>
                                        <p:attrNameLst>
                                          <p:attrName>style.visibility</p:attrName>
                                        </p:attrNameLst>
                                      </p:cBhvr>
                                      <p:to>
                                        <p:strVal val="visible"/>
                                      </p:to>
                                    </p:set>
                                    <p:anim calcmode="lin" valueType="num">
                                      <p:cBhvr>
                                        <p:cTn id="44" dur="500" fill="hold"/>
                                        <p:tgtEl>
                                          <p:spTgt spid="6148"/>
                                        </p:tgtEl>
                                        <p:attrNameLst>
                                          <p:attrName>ppt_w</p:attrName>
                                        </p:attrNameLst>
                                      </p:cBhvr>
                                      <p:tavLst>
                                        <p:tav tm="0">
                                          <p:val>
                                            <p:fltVal val="0"/>
                                          </p:val>
                                        </p:tav>
                                        <p:tav tm="100000">
                                          <p:val>
                                            <p:strVal val="#ppt_w"/>
                                          </p:val>
                                        </p:tav>
                                      </p:tavLst>
                                    </p:anim>
                                    <p:anim calcmode="lin" valueType="num">
                                      <p:cBhvr>
                                        <p:cTn id="45" dur="500" fill="hold"/>
                                        <p:tgtEl>
                                          <p:spTgt spid="6148"/>
                                        </p:tgtEl>
                                        <p:attrNameLst>
                                          <p:attrName>ppt_h</p:attrName>
                                        </p:attrNameLst>
                                      </p:cBhvr>
                                      <p:tavLst>
                                        <p:tav tm="0">
                                          <p:val>
                                            <p:fltVal val="0"/>
                                          </p:val>
                                        </p:tav>
                                        <p:tav tm="100000">
                                          <p:val>
                                            <p:strVal val="#ppt_h"/>
                                          </p:val>
                                        </p:tav>
                                      </p:tavLst>
                                    </p:anim>
                                    <p:animEffect transition="in" filter="fade">
                                      <p:cBhvr>
                                        <p:cTn id="46" dur="500"/>
                                        <p:tgtEl>
                                          <p:spTgt spid="614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6149"/>
                                        </p:tgtEl>
                                        <p:attrNameLst>
                                          <p:attrName>style.visibility</p:attrName>
                                        </p:attrNameLst>
                                      </p:cBhvr>
                                      <p:to>
                                        <p:strVal val="visible"/>
                                      </p:to>
                                    </p:set>
                                    <p:anim calcmode="lin" valueType="num">
                                      <p:cBhvr>
                                        <p:cTn id="51" dur="500" fill="hold"/>
                                        <p:tgtEl>
                                          <p:spTgt spid="6149"/>
                                        </p:tgtEl>
                                        <p:attrNameLst>
                                          <p:attrName>ppt_w</p:attrName>
                                        </p:attrNameLst>
                                      </p:cBhvr>
                                      <p:tavLst>
                                        <p:tav tm="0">
                                          <p:val>
                                            <p:fltVal val="0"/>
                                          </p:val>
                                        </p:tav>
                                        <p:tav tm="100000">
                                          <p:val>
                                            <p:strVal val="#ppt_w"/>
                                          </p:val>
                                        </p:tav>
                                      </p:tavLst>
                                    </p:anim>
                                    <p:anim calcmode="lin" valueType="num">
                                      <p:cBhvr>
                                        <p:cTn id="52" dur="500" fill="hold"/>
                                        <p:tgtEl>
                                          <p:spTgt spid="6149"/>
                                        </p:tgtEl>
                                        <p:attrNameLst>
                                          <p:attrName>ppt_h</p:attrName>
                                        </p:attrNameLst>
                                      </p:cBhvr>
                                      <p:tavLst>
                                        <p:tav tm="0">
                                          <p:val>
                                            <p:fltVal val="0"/>
                                          </p:val>
                                        </p:tav>
                                        <p:tav tm="100000">
                                          <p:val>
                                            <p:strVal val="#ppt_h"/>
                                          </p:val>
                                        </p:tav>
                                      </p:tavLst>
                                    </p:anim>
                                    <p:animEffect transition="in" filter="fade">
                                      <p:cBhvr>
                                        <p:cTn id="53" dur="500"/>
                                        <p:tgtEl>
                                          <p:spTgt spid="614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6150"/>
                                        </p:tgtEl>
                                        <p:attrNameLst>
                                          <p:attrName>style.visibility</p:attrName>
                                        </p:attrNameLst>
                                      </p:cBhvr>
                                      <p:to>
                                        <p:strVal val="visible"/>
                                      </p:to>
                                    </p:set>
                                    <p:anim calcmode="lin" valueType="num">
                                      <p:cBhvr>
                                        <p:cTn id="58" dur="500" fill="hold"/>
                                        <p:tgtEl>
                                          <p:spTgt spid="6150"/>
                                        </p:tgtEl>
                                        <p:attrNameLst>
                                          <p:attrName>ppt_w</p:attrName>
                                        </p:attrNameLst>
                                      </p:cBhvr>
                                      <p:tavLst>
                                        <p:tav tm="0">
                                          <p:val>
                                            <p:fltVal val="0"/>
                                          </p:val>
                                        </p:tav>
                                        <p:tav tm="100000">
                                          <p:val>
                                            <p:strVal val="#ppt_w"/>
                                          </p:val>
                                        </p:tav>
                                      </p:tavLst>
                                    </p:anim>
                                    <p:anim calcmode="lin" valueType="num">
                                      <p:cBhvr>
                                        <p:cTn id="59" dur="500" fill="hold"/>
                                        <p:tgtEl>
                                          <p:spTgt spid="6150"/>
                                        </p:tgtEl>
                                        <p:attrNameLst>
                                          <p:attrName>ppt_h</p:attrName>
                                        </p:attrNameLst>
                                      </p:cBhvr>
                                      <p:tavLst>
                                        <p:tav tm="0">
                                          <p:val>
                                            <p:fltVal val="0"/>
                                          </p:val>
                                        </p:tav>
                                        <p:tav tm="100000">
                                          <p:val>
                                            <p:strVal val="#ppt_h"/>
                                          </p:val>
                                        </p:tav>
                                      </p:tavLst>
                                    </p:anim>
                                    <p:animEffect transition="in" filter="fade">
                                      <p:cBhvr>
                                        <p:cTn id="60" dur="500"/>
                                        <p:tgtEl>
                                          <p:spTgt spid="615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inVertical)">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wipe(down)">
                                      <p:cBhvr>
                                        <p:cTn id="70" dur="500"/>
                                        <p:tgtEl>
                                          <p:spTgt spid="62"/>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par>
                                <p:cTn id="80" presetID="10" presetClass="entr" presetSubtype="0" fill="hold"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par>
                                <p:cTn id="88" presetID="10" presetClass="entr" presetSubtype="0" fill="hold" nodeType="with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500"/>
                                        <p:tgtEl>
                                          <p:spTgt spid="6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par>
                                <p:cTn id="96" presetID="10" presetClass="entr" presetSubtype="0" fill="hold" nodeType="with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fade">
                                      <p:cBhvr>
                                        <p:cTn id="9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0" grpId="0" animBg="1"/>
      <p:bldP spid="23" grpId="0" animBg="1"/>
      <p:bldP spid="28" grpId="0" animBg="1"/>
      <p:bldP spid="35" grpId="0" animBg="1"/>
      <p:bldP spid="39" grpId="0"/>
      <p:bldP spid="41" grpId="0"/>
      <p:bldP spid="43" grpId="0"/>
      <p:bldP spid="62" grpId="0" animBg="1"/>
      <p:bldP spid="64"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15C7D3-846E-417B-BC55-452C09D8165A}"/>
              </a:ext>
            </a:extLst>
          </p:cNvPr>
          <p:cNvPicPr>
            <a:picLocks noChangeAspect="1"/>
          </p:cNvPicPr>
          <p:nvPr/>
        </p:nvPicPr>
        <p:blipFill>
          <a:blip r:embed="rId3"/>
          <a:stretch>
            <a:fillRect/>
          </a:stretch>
        </p:blipFill>
        <p:spPr>
          <a:xfrm>
            <a:off x="596727" y="159941"/>
            <a:ext cx="11556366" cy="6768752"/>
          </a:xfrm>
          <a:prstGeom prst="rect">
            <a:avLst/>
          </a:prstGeom>
        </p:spPr>
      </p:pic>
    </p:spTree>
    <p:extLst>
      <p:ext uri="{BB962C8B-B14F-4D97-AF65-F5344CB8AC3E}">
        <p14:creationId xmlns:p14="http://schemas.microsoft.com/office/powerpoint/2010/main" val="19891194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39ED3-E2B0-455C-8F88-0424A9C5114E}"/>
              </a:ext>
            </a:extLst>
          </p:cNvPr>
          <p:cNvSpPr/>
          <p:nvPr/>
        </p:nvSpPr>
        <p:spPr>
          <a:xfrm>
            <a:off x="1460823" y="406806"/>
            <a:ext cx="10764188" cy="1167371"/>
          </a:xfrm>
          <a:prstGeom prst="rect">
            <a:avLst/>
          </a:prstGeom>
        </p:spPr>
        <p:txBody>
          <a:bodyPr wrap="square">
            <a:spAutoFit/>
          </a:bodyPr>
          <a:lstStyle/>
          <a:p>
            <a:pPr algn="just" defTabSz="361622">
              <a:lnSpc>
                <a:spcPct val="130000"/>
              </a:lnSpc>
            </a:pPr>
            <a:r>
              <a:rPr lang="vi-VN" sz="2800" dirty="0">
                <a:latin typeface="UTM Avo" panose="02040603050506020204" pitchFamily="18" charset="0"/>
                <a:cs typeface="Times New Roman" panose="02020603050405020304" pitchFamily="18" charset="0"/>
              </a:rPr>
              <a:t>Mạng xã hội luôn có tính hai mặt, tốt và xấu. Vì vậy, chúng ta cần cân nhắc và tìm hiểu kĩ trước khi quyết định tham gia.</a:t>
            </a:r>
          </a:p>
        </p:txBody>
      </p:sp>
      <p:pic>
        <p:nvPicPr>
          <p:cNvPr id="4" name="Picture 3">
            <a:extLst>
              <a:ext uri="{FF2B5EF4-FFF2-40B4-BE49-F238E27FC236}">
                <a16:creationId xmlns:a16="http://schemas.microsoft.com/office/drawing/2014/main" id="{7568228C-93ED-4566-8179-22AD08ACFCE9}"/>
              </a:ext>
            </a:extLst>
          </p:cNvPr>
          <p:cNvPicPr>
            <a:picLocks noChangeAspect="1"/>
          </p:cNvPicPr>
          <p:nvPr/>
        </p:nvPicPr>
        <p:blipFill>
          <a:blip r:embed="rId2"/>
          <a:stretch>
            <a:fillRect/>
          </a:stretch>
        </p:blipFill>
        <p:spPr>
          <a:xfrm>
            <a:off x="690337" y="476267"/>
            <a:ext cx="770486" cy="767952"/>
          </a:xfrm>
          <a:prstGeom prst="rect">
            <a:avLst/>
          </a:prstGeom>
        </p:spPr>
      </p:pic>
      <p:sp>
        <p:nvSpPr>
          <p:cNvPr id="2" name="TextBox 10">
            <a:extLst>
              <a:ext uri="{FF2B5EF4-FFF2-40B4-BE49-F238E27FC236}">
                <a16:creationId xmlns:a16="http://schemas.microsoft.com/office/drawing/2014/main" id="{87C25ECD-D51A-45EA-900C-4C6ADD708E0F}"/>
              </a:ext>
            </a:extLst>
          </p:cNvPr>
          <p:cNvSpPr txBox="1">
            <a:spLocks noChangeArrowheads="1"/>
          </p:cNvSpPr>
          <p:nvPr/>
        </p:nvSpPr>
        <p:spPr bwMode="auto">
          <a:xfrm>
            <a:off x="1075580" y="1963851"/>
            <a:ext cx="10124511" cy="673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65" tIns="48184" rIns="96365" bIns="4818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63633" eaLnBrk="1" fontAlgn="auto" hangingPunct="1">
              <a:lnSpc>
                <a:spcPct val="130000"/>
              </a:lnSpc>
              <a:defRPr/>
            </a:pPr>
            <a:r>
              <a:rPr lang="en-US" altLang="zh-CN" sz="3200" dirty="0" err="1">
                <a:solidFill>
                  <a:srgbClr val="2A8910"/>
                </a:solidFill>
                <a:latin typeface="Times New Roman" pitchFamily="18" charset="0"/>
                <a:cs typeface="Times New Roman" pitchFamily="18" charset="0"/>
                <a:sym typeface="+mn-lt"/>
              </a:rPr>
              <a:t>Em</a:t>
            </a:r>
            <a:r>
              <a:rPr lang="en-US" altLang="zh-CN" sz="3200" dirty="0">
                <a:solidFill>
                  <a:srgbClr val="2A8910"/>
                </a:solidFill>
                <a:latin typeface="Times New Roman" pitchFamily="18" charset="0"/>
                <a:cs typeface="Times New Roman" pitchFamily="18" charset="0"/>
                <a:sym typeface="+mn-lt"/>
              </a:rPr>
              <a:t> </a:t>
            </a:r>
            <a:r>
              <a:rPr lang="en-US" altLang="zh-CN" sz="3200" dirty="0" err="1">
                <a:solidFill>
                  <a:srgbClr val="2A8910"/>
                </a:solidFill>
                <a:latin typeface="Times New Roman" pitchFamily="18" charset="0"/>
                <a:cs typeface="Times New Roman" pitchFamily="18" charset="0"/>
                <a:sym typeface="+mn-lt"/>
              </a:rPr>
              <a:t>hãy</a:t>
            </a:r>
            <a:r>
              <a:rPr lang="en-US" altLang="zh-CN" sz="3200" dirty="0">
                <a:solidFill>
                  <a:srgbClr val="2A8910"/>
                </a:solidFill>
                <a:latin typeface="Times New Roman" pitchFamily="18" charset="0"/>
                <a:cs typeface="Times New Roman" pitchFamily="18" charset="0"/>
                <a:sym typeface="+mn-lt"/>
              </a:rPr>
              <a:t> </a:t>
            </a:r>
            <a:r>
              <a:rPr lang="en-US" altLang="zh-CN" sz="3200" dirty="0" err="1">
                <a:solidFill>
                  <a:srgbClr val="2A8910"/>
                </a:solidFill>
                <a:latin typeface="Times New Roman" pitchFamily="18" charset="0"/>
                <a:cs typeface="Times New Roman" pitchFamily="18" charset="0"/>
                <a:sym typeface="+mn-lt"/>
              </a:rPr>
              <a:t>nêu</a:t>
            </a:r>
            <a:r>
              <a:rPr lang="en-US" altLang="zh-CN" sz="3200" dirty="0">
                <a:solidFill>
                  <a:srgbClr val="2A8910"/>
                </a:solidFill>
                <a:latin typeface="Times New Roman" pitchFamily="18" charset="0"/>
                <a:cs typeface="Times New Roman" pitchFamily="18" charset="0"/>
                <a:sym typeface="+mn-lt"/>
              </a:rPr>
              <a:t> </a:t>
            </a:r>
            <a:r>
              <a:rPr lang="en-US" altLang="zh-CN" sz="3200" dirty="0" err="1">
                <a:solidFill>
                  <a:srgbClr val="2A8910"/>
                </a:solidFill>
                <a:latin typeface="Times New Roman" pitchFamily="18" charset="0"/>
                <a:cs typeface="Times New Roman" pitchFamily="18" charset="0"/>
                <a:sym typeface="+mn-lt"/>
              </a:rPr>
              <a:t>các</a:t>
            </a:r>
            <a:r>
              <a:rPr lang="en-US" altLang="zh-CN" sz="3200" dirty="0">
                <a:solidFill>
                  <a:srgbClr val="2A8910"/>
                </a:solidFill>
                <a:latin typeface="Times New Roman" pitchFamily="18" charset="0"/>
                <a:cs typeface="Times New Roman" pitchFamily="18" charset="0"/>
                <a:sym typeface="+mn-lt"/>
              </a:rPr>
              <a:t> </a:t>
            </a:r>
            <a:r>
              <a:rPr lang="en-US" altLang="zh-CN" sz="3200" dirty="0" err="1">
                <a:solidFill>
                  <a:srgbClr val="2A8910"/>
                </a:solidFill>
                <a:latin typeface="Times New Roman" pitchFamily="18" charset="0"/>
                <a:cs typeface="Times New Roman" pitchFamily="18" charset="0"/>
                <a:sym typeface="+mn-lt"/>
              </a:rPr>
              <a:t>điểm</a:t>
            </a:r>
            <a:r>
              <a:rPr lang="en-US" altLang="zh-CN" sz="3200" dirty="0">
                <a:solidFill>
                  <a:srgbClr val="2A8910"/>
                </a:solidFill>
                <a:latin typeface="Times New Roman" pitchFamily="18" charset="0"/>
                <a:cs typeface="Times New Roman" pitchFamily="18" charset="0"/>
                <a:sym typeface="+mn-lt"/>
              </a:rPr>
              <a:t> </a:t>
            </a:r>
            <a:r>
              <a:rPr lang="en-US" altLang="zh-CN" sz="3200" dirty="0" err="1">
                <a:solidFill>
                  <a:srgbClr val="2A8910"/>
                </a:solidFill>
                <a:latin typeface="Times New Roman" pitchFamily="18" charset="0"/>
                <a:cs typeface="Times New Roman" pitchFamily="18" charset="0"/>
                <a:sym typeface="+mn-lt"/>
              </a:rPr>
              <a:t>tích</a:t>
            </a:r>
            <a:r>
              <a:rPr lang="en-US" altLang="zh-CN" sz="3200" dirty="0">
                <a:solidFill>
                  <a:srgbClr val="2A8910"/>
                </a:solidFill>
                <a:latin typeface="Times New Roman" pitchFamily="18" charset="0"/>
                <a:cs typeface="Times New Roman" pitchFamily="18" charset="0"/>
                <a:sym typeface="+mn-lt"/>
              </a:rPr>
              <a:t> </a:t>
            </a:r>
            <a:r>
              <a:rPr lang="en-US" altLang="zh-CN" sz="3200" dirty="0" err="1">
                <a:solidFill>
                  <a:srgbClr val="2A8910"/>
                </a:solidFill>
                <a:latin typeface="Times New Roman" pitchFamily="18" charset="0"/>
                <a:cs typeface="Times New Roman" pitchFamily="18" charset="0"/>
                <a:sym typeface="+mn-lt"/>
              </a:rPr>
              <a:t>cực</a:t>
            </a:r>
            <a:r>
              <a:rPr lang="en-US" altLang="zh-CN" sz="3200" dirty="0">
                <a:solidFill>
                  <a:srgbClr val="2A8910"/>
                </a:solidFill>
                <a:latin typeface="Times New Roman" pitchFamily="18" charset="0"/>
                <a:cs typeface="Times New Roman" pitchFamily="18" charset="0"/>
                <a:sym typeface="+mn-lt"/>
              </a:rPr>
              <a:t> </a:t>
            </a:r>
            <a:r>
              <a:rPr lang="en-US" altLang="zh-CN" sz="3200" dirty="0" err="1">
                <a:solidFill>
                  <a:srgbClr val="2A8910"/>
                </a:solidFill>
                <a:latin typeface="Times New Roman" pitchFamily="18" charset="0"/>
                <a:cs typeface="Times New Roman" pitchFamily="18" charset="0"/>
                <a:sym typeface="+mn-lt"/>
              </a:rPr>
              <a:t>và</a:t>
            </a:r>
            <a:r>
              <a:rPr lang="en-US" altLang="zh-CN" sz="3200" dirty="0">
                <a:solidFill>
                  <a:srgbClr val="2A8910"/>
                </a:solidFill>
                <a:latin typeface="Times New Roman" pitchFamily="18" charset="0"/>
                <a:cs typeface="Times New Roman" pitchFamily="18" charset="0"/>
                <a:sym typeface="+mn-lt"/>
              </a:rPr>
              <a:t> </a:t>
            </a:r>
            <a:r>
              <a:rPr lang="en-US" altLang="zh-CN" sz="3200" dirty="0" err="1">
                <a:solidFill>
                  <a:srgbClr val="2A8910"/>
                </a:solidFill>
                <a:latin typeface="Times New Roman" pitchFamily="18" charset="0"/>
                <a:cs typeface="Times New Roman" pitchFamily="18" charset="0"/>
                <a:sym typeface="+mn-lt"/>
              </a:rPr>
              <a:t>tiêu</a:t>
            </a:r>
            <a:r>
              <a:rPr lang="en-US" altLang="zh-CN" sz="3200" dirty="0">
                <a:solidFill>
                  <a:srgbClr val="2A8910"/>
                </a:solidFill>
                <a:latin typeface="Times New Roman" pitchFamily="18" charset="0"/>
                <a:cs typeface="Times New Roman" pitchFamily="18" charset="0"/>
                <a:sym typeface="+mn-lt"/>
              </a:rPr>
              <a:t> </a:t>
            </a:r>
            <a:r>
              <a:rPr lang="en-US" altLang="zh-CN" sz="3200" dirty="0" err="1">
                <a:solidFill>
                  <a:srgbClr val="2A8910"/>
                </a:solidFill>
                <a:latin typeface="Times New Roman" pitchFamily="18" charset="0"/>
                <a:cs typeface="Times New Roman" pitchFamily="18" charset="0"/>
                <a:sym typeface="+mn-lt"/>
              </a:rPr>
              <a:t>cực</a:t>
            </a:r>
            <a:r>
              <a:rPr lang="en-US" altLang="zh-CN" sz="3200" dirty="0">
                <a:solidFill>
                  <a:srgbClr val="2A8910"/>
                </a:solidFill>
                <a:latin typeface="Times New Roman" pitchFamily="18" charset="0"/>
                <a:cs typeface="Times New Roman" pitchFamily="18" charset="0"/>
                <a:sym typeface="+mn-lt"/>
              </a:rPr>
              <a:t> </a:t>
            </a:r>
            <a:r>
              <a:rPr lang="en-US" altLang="zh-CN" sz="3200" dirty="0" err="1">
                <a:solidFill>
                  <a:srgbClr val="2A8910"/>
                </a:solidFill>
                <a:latin typeface="Times New Roman" pitchFamily="18" charset="0"/>
                <a:cs typeface="Times New Roman" pitchFamily="18" charset="0"/>
                <a:sym typeface="+mn-lt"/>
              </a:rPr>
              <a:t>của</a:t>
            </a:r>
            <a:r>
              <a:rPr lang="en-US" altLang="zh-CN" sz="3200" dirty="0">
                <a:solidFill>
                  <a:srgbClr val="2A8910"/>
                </a:solidFill>
                <a:latin typeface="Times New Roman" pitchFamily="18" charset="0"/>
                <a:cs typeface="Times New Roman" pitchFamily="18" charset="0"/>
                <a:sym typeface="+mn-lt"/>
              </a:rPr>
              <a:t> </a:t>
            </a:r>
            <a:r>
              <a:rPr lang="en-US" altLang="zh-CN" sz="3200" dirty="0" err="1">
                <a:solidFill>
                  <a:srgbClr val="2A8910"/>
                </a:solidFill>
                <a:latin typeface="Times New Roman" pitchFamily="18" charset="0"/>
                <a:cs typeface="Times New Roman" pitchFamily="18" charset="0"/>
                <a:sym typeface="+mn-lt"/>
              </a:rPr>
              <a:t>mạng</a:t>
            </a:r>
            <a:r>
              <a:rPr lang="en-US" altLang="zh-CN" sz="3200" dirty="0">
                <a:solidFill>
                  <a:srgbClr val="2A8910"/>
                </a:solidFill>
                <a:latin typeface="Times New Roman" pitchFamily="18" charset="0"/>
                <a:cs typeface="Times New Roman" pitchFamily="18" charset="0"/>
                <a:sym typeface="+mn-lt"/>
              </a:rPr>
              <a:t> </a:t>
            </a:r>
            <a:r>
              <a:rPr lang="en-US" altLang="zh-CN" sz="3200" dirty="0" err="1">
                <a:solidFill>
                  <a:srgbClr val="2A8910"/>
                </a:solidFill>
                <a:latin typeface="Times New Roman" pitchFamily="18" charset="0"/>
                <a:cs typeface="Times New Roman" pitchFamily="18" charset="0"/>
                <a:sym typeface="+mn-lt"/>
              </a:rPr>
              <a:t>xã</a:t>
            </a:r>
            <a:r>
              <a:rPr lang="en-US" altLang="zh-CN" sz="3200" dirty="0">
                <a:solidFill>
                  <a:srgbClr val="2A8910"/>
                </a:solidFill>
                <a:latin typeface="Times New Roman" pitchFamily="18" charset="0"/>
                <a:cs typeface="Times New Roman" pitchFamily="18" charset="0"/>
                <a:sym typeface="+mn-lt"/>
              </a:rPr>
              <a:t> </a:t>
            </a:r>
            <a:r>
              <a:rPr lang="en-US" altLang="zh-CN" sz="3200" dirty="0" err="1">
                <a:solidFill>
                  <a:srgbClr val="2A8910"/>
                </a:solidFill>
                <a:latin typeface="Times New Roman" pitchFamily="18" charset="0"/>
                <a:cs typeface="Times New Roman" pitchFamily="18" charset="0"/>
                <a:sym typeface="+mn-lt"/>
              </a:rPr>
              <a:t>hội</a:t>
            </a:r>
            <a:r>
              <a:rPr lang="en-US" altLang="zh-CN" sz="3200" dirty="0">
                <a:solidFill>
                  <a:srgbClr val="2A8910"/>
                </a:solidFill>
                <a:latin typeface="Times New Roman" pitchFamily="18" charset="0"/>
                <a:cs typeface="Times New Roman" pitchFamily="18" charset="0"/>
                <a:sym typeface="+mn-lt"/>
              </a:rPr>
              <a:t> ?</a:t>
            </a:r>
            <a:endParaRPr lang="zh-CN" altLang="en-US" sz="3200" dirty="0">
              <a:solidFill>
                <a:srgbClr val="2A891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329530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1"/>
          <p:cNvGrpSpPr/>
          <p:nvPr/>
        </p:nvGrpSpPr>
        <p:grpSpPr>
          <a:xfrm>
            <a:off x="1160968" y="2396305"/>
            <a:ext cx="4608512" cy="3207036"/>
            <a:chOff x="3150" y="2669"/>
            <a:chExt cx="3125" cy="3693"/>
          </a:xfrm>
        </p:grpSpPr>
        <p:sp>
          <p:nvSpPr>
            <p:cNvPr id="32" name="折角形 3"/>
            <p:cNvSpPr/>
            <p:nvPr/>
          </p:nvSpPr>
          <p:spPr>
            <a:xfrm>
              <a:off x="3150" y="3562"/>
              <a:ext cx="3125" cy="2800"/>
            </a:xfrm>
            <a:prstGeom prst="foldedCorner">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tLang="zh-CN" sz="7700">
                <a:latin typeface="思源黑体 Heavy" panose="020B0A00000000000000" pitchFamily="34" charset="-122"/>
                <a:ea typeface="思源黑体 Heavy" panose="020B0A00000000000000" pitchFamily="34" charset="-122"/>
              </a:endParaRPr>
            </a:p>
          </p:txBody>
        </p:sp>
        <p:pic>
          <p:nvPicPr>
            <p:cNvPr id="33" name="图片 5" descr="58c26e956f469"/>
            <p:cNvPicPr>
              <a:picLocks noChangeAspect="1"/>
            </p:cNvPicPr>
            <p:nvPr/>
          </p:nvPicPr>
          <p:blipFill>
            <a:blip r:embed="rId2"/>
            <a:stretch>
              <a:fillRect/>
            </a:stretch>
          </p:blipFill>
          <p:spPr>
            <a:xfrm>
              <a:off x="4203" y="2669"/>
              <a:ext cx="1044" cy="1206"/>
            </a:xfrm>
            <a:prstGeom prst="rect">
              <a:avLst/>
            </a:prstGeom>
          </p:spPr>
        </p:pic>
      </p:grpSp>
      <p:sp>
        <p:nvSpPr>
          <p:cNvPr id="71" name="Google Shape;1018;p37">
            <a:hlinkClick r:id="rId3" action="ppaction://hlinksldjump"/>
          </p:cNvPr>
          <p:cNvSpPr/>
          <p:nvPr/>
        </p:nvSpPr>
        <p:spPr>
          <a:xfrm rot="5400000">
            <a:off x="11756633" y="1985620"/>
            <a:ext cx="987133" cy="265781"/>
          </a:xfrm>
          <a:prstGeom prst="roundRect">
            <a:avLst>
              <a:gd name="adj" fmla="val 9649"/>
            </a:avLst>
          </a:prstGeom>
          <a:noFill/>
          <a:ln>
            <a:noFill/>
          </a:ln>
        </p:spPr>
        <p:txBody>
          <a:bodyPr spcFirstLastPara="1" wrap="square" lIns="96348" tIns="96348" rIns="96348" bIns="96348" anchor="ctr" anchorCtr="0">
            <a:noAutofit/>
          </a:bodyPr>
          <a:lstStyle/>
          <a:p>
            <a:pPr algn="ctr">
              <a:spcBef>
                <a:spcPts val="0"/>
              </a:spcBef>
              <a:spcAft>
                <a:spcPts val="0"/>
              </a:spcAft>
            </a:pPr>
            <a:r>
              <a:rPr lang="en-GB" sz="1100" b="1" dirty="0">
                <a:solidFill>
                  <a:schemeClr val="bg1"/>
                </a:solidFill>
                <a:latin typeface="思源黑体 Heavy" panose="020B0A00000000000000" pitchFamily="34" charset="-122"/>
                <a:ea typeface="思源黑体 Heavy" panose="020B0A00000000000000" pitchFamily="34" charset="-122"/>
                <a:cs typeface="Catamaran"/>
                <a:sym typeface="Catamaran"/>
              </a:rPr>
              <a:t>SCIENCE</a:t>
            </a:r>
            <a:endParaRPr sz="110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72" name="Google Shape;1019;p37">
            <a:hlinkClick r:id="" action="ppaction://noaction"/>
          </p:cNvPr>
          <p:cNvSpPr/>
          <p:nvPr/>
        </p:nvSpPr>
        <p:spPr>
          <a:xfrm rot="5400000">
            <a:off x="11732222" y="2961594"/>
            <a:ext cx="987133" cy="265781"/>
          </a:xfrm>
          <a:prstGeom prst="roundRect">
            <a:avLst>
              <a:gd name="adj" fmla="val 9649"/>
            </a:avLst>
          </a:prstGeom>
          <a:noFill/>
          <a:ln>
            <a:noFill/>
          </a:ln>
        </p:spPr>
        <p:txBody>
          <a:bodyPr spcFirstLastPara="1" wrap="square" lIns="96348" tIns="96348" rIns="96348" bIns="96348" anchor="ctr" anchorCtr="0">
            <a:noAutofit/>
          </a:bodyPr>
          <a:lstStyle/>
          <a:p>
            <a:pPr algn="ctr">
              <a:spcBef>
                <a:spcPts val="0"/>
              </a:spcBef>
              <a:spcAft>
                <a:spcPts val="0"/>
              </a:spcAft>
            </a:pPr>
            <a:r>
              <a:rPr lang="en-GB" sz="1100" b="1" dirty="0">
                <a:solidFill>
                  <a:schemeClr val="bg1"/>
                </a:solidFill>
                <a:latin typeface="思源黑体 Heavy" panose="020B0A00000000000000" pitchFamily="34" charset="-122"/>
                <a:ea typeface="思源黑体 Heavy" panose="020B0A00000000000000" pitchFamily="34" charset="-122"/>
                <a:cs typeface="Catamaran"/>
                <a:sym typeface="Catamaran"/>
              </a:rPr>
              <a:t>MATH</a:t>
            </a:r>
            <a:endParaRPr sz="110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73" name="Google Shape;1020;p37">
            <a:hlinkClick r:id="" action="ppaction://noaction"/>
          </p:cNvPr>
          <p:cNvSpPr/>
          <p:nvPr/>
        </p:nvSpPr>
        <p:spPr>
          <a:xfrm rot="5400000">
            <a:off x="11748024" y="3980654"/>
            <a:ext cx="987133" cy="265781"/>
          </a:xfrm>
          <a:prstGeom prst="roundRect">
            <a:avLst>
              <a:gd name="adj" fmla="val 9649"/>
            </a:avLst>
          </a:prstGeom>
          <a:noFill/>
          <a:ln>
            <a:noFill/>
          </a:ln>
        </p:spPr>
        <p:txBody>
          <a:bodyPr spcFirstLastPara="1" wrap="square" lIns="96348" tIns="96348" rIns="96348" bIns="96348" anchor="ctr" anchorCtr="0">
            <a:noAutofit/>
          </a:bodyPr>
          <a:lstStyle/>
          <a:p>
            <a:pPr algn="ctr">
              <a:spcBef>
                <a:spcPts val="0"/>
              </a:spcBef>
              <a:spcAft>
                <a:spcPts val="0"/>
              </a:spcAft>
            </a:pPr>
            <a:r>
              <a:rPr lang="en-GB" sz="1100" b="1" dirty="0">
                <a:solidFill>
                  <a:schemeClr val="bg1"/>
                </a:solidFill>
                <a:latin typeface="思源黑体 Heavy" panose="020B0A00000000000000" pitchFamily="34" charset="-122"/>
                <a:ea typeface="思源黑体 Heavy" panose="020B0A00000000000000" pitchFamily="34" charset="-122"/>
                <a:cs typeface="Catamaran"/>
                <a:sym typeface="Catamaran"/>
              </a:rPr>
              <a:t>BIOLOGY</a:t>
            </a:r>
            <a:endParaRPr sz="110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74" name="Google Shape;1021;p37">
            <a:hlinkClick r:id="" action="ppaction://noaction"/>
          </p:cNvPr>
          <p:cNvSpPr/>
          <p:nvPr/>
        </p:nvSpPr>
        <p:spPr>
          <a:xfrm rot="5400000">
            <a:off x="11748024" y="4976884"/>
            <a:ext cx="987133" cy="265781"/>
          </a:xfrm>
          <a:prstGeom prst="roundRect">
            <a:avLst>
              <a:gd name="adj" fmla="val 9649"/>
            </a:avLst>
          </a:prstGeom>
          <a:noFill/>
          <a:ln>
            <a:noFill/>
          </a:ln>
        </p:spPr>
        <p:txBody>
          <a:bodyPr spcFirstLastPara="1" wrap="square" lIns="96348" tIns="96348" rIns="96348" bIns="96348" anchor="ctr" anchorCtr="0">
            <a:noAutofit/>
          </a:bodyPr>
          <a:lstStyle/>
          <a:p>
            <a:pPr algn="ctr">
              <a:spcBef>
                <a:spcPts val="0"/>
              </a:spcBef>
              <a:spcAft>
                <a:spcPts val="0"/>
              </a:spcAft>
            </a:pPr>
            <a:r>
              <a:rPr lang="en-GB" sz="1100" b="1" dirty="0">
                <a:solidFill>
                  <a:schemeClr val="bg1"/>
                </a:solidFill>
                <a:latin typeface="思源黑体 Heavy" panose="020B0A00000000000000" pitchFamily="34" charset="-122"/>
                <a:ea typeface="思源黑体 Heavy" panose="020B0A00000000000000" pitchFamily="34" charset="-122"/>
                <a:cs typeface="Catamaran"/>
                <a:sym typeface="Catamaran"/>
              </a:rPr>
              <a:t>HISTORY</a:t>
            </a:r>
            <a:endParaRPr sz="110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75" name="Google Shape;1022;p37">
            <a:hlinkClick r:id="" action="ppaction://noaction"/>
          </p:cNvPr>
          <p:cNvSpPr/>
          <p:nvPr/>
        </p:nvSpPr>
        <p:spPr>
          <a:xfrm rot="5400000">
            <a:off x="11748024" y="5975402"/>
            <a:ext cx="987133" cy="265781"/>
          </a:xfrm>
          <a:prstGeom prst="roundRect">
            <a:avLst>
              <a:gd name="adj" fmla="val 9649"/>
            </a:avLst>
          </a:prstGeom>
          <a:noFill/>
          <a:ln>
            <a:noFill/>
          </a:ln>
        </p:spPr>
        <p:txBody>
          <a:bodyPr spcFirstLastPara="1" wrap="square" lIns="96348" tIns="96348" rIns="96348" bIns="96348" anchor="ctr" anchorCtr="0">
            <a:noAutofit/>
          </a:bodyPr>
          <a:lstStyle/>
          <a:p>
            <a:pPr algn="ctr">
              <a:spcBef>
                <a:spcPts val="0"/>
              </a:spcBef>
              <a:spcAft>
                <a:spcPts val="0"/>
              </a:spcAft>
            </a:pPr>
            <a:r>
              <a:rPr lang="en-GB" sz="1100" b="1" dirty="0">
                <a:solidFill>
                  <a:schemeClr val="bg1"/>
                </a:solidFill>
                <a:latin typeface="思源黑体 Heavy" panose="020B0A00000000000000" pitchFamily="34" charset="-122"/>
                <a:ea typeface="思源黑体 Heavy" panose="020B0A00000000000000" pitchFamily="34" charset="-122"/>
                <a:cs typeface="Catamaran"/>
                <a:sym typeface="Catamaran"/>
              </a:rPr>
              <a:t>EXTRAS</a:t>
            </a:r>
            <a:endParaRPr sz="110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36" name="Google Shape;1017;p37">
            <a:hlinkClick r:id="rId4" action="ppaction://hlinksldjump"/>
          </p:cNvPr>
          <p:cNvSpPr/>
          <p:nvPr/>
        </p:nvSpPr>
        <p:spPr>
          <a:xfrm rot="5400000">
            <a:off x="11867146" y="946331"/>
            <a:ext cx="987133" cy="265781"/>
          </a:xfrm>
          <a:prstGeom prst="roundRect">
            <a:avLst>
              <a:gd name="adj" fmla="val 9649"/>
            </a:avLst>
          </a:prstGeom>
          <a:noFill/>
          <a:ln>
            <a:noFill/>
          </a:ln>
        </p:spPr>
        <p:txBody>
          <a:bodyPr spcFirstLastPara="1" wrap="square" lIns="96348" tIns="96348" rIns="96348" bIns="96348" anchor="ctr" anchorCtr="0">
            <a:noAutofit/>
          </a:bodyPr>
          <a:lstStyle/>
          <a:p>
            <a:pPr algn="ctr">
              <a:spcBef>
                <a:spcPts val="0"/>
              </a:spcBef>
              <a:spcAft>
                <a:spcPts val="0"/>
              </a:spcAft>
            </a:pPr>
            <a:r>
              <a:rPr lang="en-GB" sz="1100" b="1" dirty="0">
                <a:solidFill>
                  <a:schemeClr val="bg1"/>
                </a:solidFill>
                <a:latin typeface="思源黑体 Heavy" panose="020B0A00000000000000" pitchFamily="34" charset="-122"/>
                <a:ea typeface="思源黑体 Heavy" panose="020B0A00000000000000" pitchFamily="34" charset="-122"/>
                <a:cs typeface="Catamaran"/>
                <a:sym typeface="Catamaran"/>
              </a:rPr>
              <a:t>NOTES</a:t>
            </a:r>
            <a:endParaRPr sz="110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5" name="文本框 4"/>
          <p:cNvSpPr txBox="1"/>
          <p:nvPr/>
        </p:nvSpPr>
        <p:spPr>
          <a:xfrm>
            <a:off x="1110006" y="3577605"/>
            <a:ext cx="4548327" cy="1569660"/>
          </a:xfrm>
          <a:prstGeom prst="rect">
            <a:avLst/>
          </a:prstGeom>
          <a:noFill/>
        </p:spPr>
        <p:txBody>
          <a:bodyPr wrap="square" rtlCol="0" anchor="t">
            <a:spAutoFit/>
          </a:bodyPr>
          <a:lstStyle/>
          <a:p>
            <a:pPr algn="ctr">
              <a:spcAft>
                <a:spcPts val="800"/>
              </a:spcAft>
            </a:pPr>
            <a:r>
              <a:rPr lang="vi-VN" sz="3200" dirty="0">
                <a:solidFill>
                  <a:srgbClr val="FFFF00"/>
                </a:solidFill>
                <a:latin typeface="+mj-lt"/>
              </a:rPr>
              <a:t>Cung cấp tin tức, kiến thức về tất cả các lĩnh vực của đời sống xã hội.</a:t>
            </a:r>
            <a:endParaRPr lang="en-US" sz="3200" dirty="0">
              <a:solidFill>
                <a:srgbClr val="FFFF00"/>
              </a:solidFill>
              <a:latin typeface="+mj-lt"/>
              <a:ea typeface="Calibri"/>
              <a:cs typeface="Times New Roman"/>
            </a:endParaRPr>
          </a:p>
        </p:txBody>
      </p:sp>
      <p:sp>
        <p:nvSpPr>
          <p:cNvPr id="26" name="Freeform 35"/>
          <p:cNvSpPr>
            <a:spLocks noEditPoints="1"/>
          </p:cNvSpPr>
          <p:nvPr/>
        </p:nvSpPr>
        <p:spPr bwMode="auto">
          <a:xfrm>
            <a:off x="1577263" y="892352"/>
            <a:ext cx="3339943" cy="1257313"/>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endParaRPr lang="id-ID">
              <a:latin typeface="Helvetica" panose="020B0604020202030204" pitchFamily="34" charset="0"/>
              <a:ea typeface="微软雅黑" panose="020B0503020204020204" pitchFamily="34" charset="-122"/>
              <a:sym typeface="Times New Roman" panose="02020603050405020304" pitchFamily="18" charset="0"/>
            </a:endParaRPr>
          </a:p>
        </p:txBody>
      </p:sp>
      <p:pic>
        <p:nvPicPr>
          <p:cNvPr id="22" name="图片 7" descr="58c26e956f2d9"/>
          <p:cNvPicPr>
            <a:picLocks noChangeAspect="1"/>
          </p:cNvPicPr>
          <p:nvPr/>
        </p:nvPicPr>
        <p:blipFill>
          <a:blip r:embed="rId5"/>
          <a:stretch>
            <a:fillRect/>
          </a:stretch>
        </p:blipFill>
        <p:spPr>
          <a:xfrm>
            <a:off x="4255385" y="892352"/>
            <a:ext cx="344235" cy="341700"/>
          </a:xfrm>
          <a:prstGeom prst="rect">
            <a:avLst/>
          </a:prstGeom>
        </p:spPr>
      </p:pic>
      <p:sp>
        <p:nvSpPr>
          <p:cNvPr id="30" name="Google Shape;1017;p37">
            <a:hlinkClick r:id="rId4" action="ppaction://hlinksldjump"/>
          </p:cNvPr>
          <p:cNvSpPr/>
          <p:nvPr/>
        </p:nvSpPr>
        <p:spPr>
          <a:xfrm>
            <a:off x="2252911" y="1239923"/>
            <a:ext cx="2119614" cy="541142"/>
          </a:xfrm>
          <a:prstGeom prst="roundRect">
            <a:avLst>
              <a:gd name="adj" fmla="val 9649"/>
            </a:avLst>
          </a:prstGeom>
          <a:noFill/>
          <a:ln>
            <a:noFill/>
          </a:ln>
        </p:spPr>
        <p:txBody>
          <a:bodyPr spcFirstLastPara="1" wrap="square" lIns="96348" tIns="96348" rIns="96348" bIns="96348" anchor="ctr" anchorCtr="0">
            <a:noAutofit/>
          </a:bodyPr>
          <a:lstStyle/>
          <a:p>
            <a:pPr algn="ctr">
              <a:spcBef>
                <a:spcPts val="0"/>
              </a:spcBef>
              <a:spcAft>
                <a:spcPts val="0"/>
              </a:spcAft>
            </a:pPr>
            <a:r>
              <a:rPr lang="en-GB" sz="2800" b="1" dirty="0">
                <a:solidFill>
                  <a:srgbClr val="FF0000"/>
                </a:solidFill>
                <a:latin typeface="Times New Roman" pitchFamily="18" charset="0"/>
                <a:ea typeface="思源黑体 Heavy" panose="020B0A00000000000000" pitchFamily="34" charset="-122"/>
                <a:cs typeface="Times New Roman" pitchFamily="18" charset="0"/>
                <a:sym typeface="Catamaran"/>
              </a:rPr>
              <a:t>TÍCH CỰC</a:t>
            </a:r>
            <a:endParaRPr sz="2800" b="1" dirty="0">
              <a:solidFill>
                <a:srgbClr val="FF0000"/>
              </a:solidFill>
              <a:latin typeface="Times New Roman" pitchFamily="18" charset="0"/>
              <a:ea typeface="思源黑体 Heavy" panose="020B0A00000000000000" pitchFamily="34" charset="-122"/>
              <a:cs typeface="Times New Roman" pitchFamily="18" charset="0"/>
              <a:sym typeface="Catamaran"/>
            </a:endParaRPr>
          </a:p>
        </p:txBody>
      </p:sp>
      <p:grpSp>
        <p:nvGrpSpPr>
          <p:cNvPr id="38" name="组合 2"/>
          <p:cNvGrpSpPr/>
          <p:nvPr/>
        </p:nvGrpSpPr>
        <p:grpSpPr>
          <a:xfrm>
            <a:off x="6871179" y="2396305"/>
            <a:ext cx="4166708" cy="3207036"/>
            <a:chOff x="7774" y="2669"/>
            <a:chExt cx="3125" cy="3693"/>
          </a:xfrm>
        </p:grpSpPr>
        <p:sp>
          <p:nvSpPr>
            <p:cNvPr id="39" name="折角形 6"/>
            <p:cNvSpPr/>
            <p:nvPr/>
          </p:nvSpPr>
          <p:spPr>
            <a:xfrm>
              <a:off x="7774" y="3562"/>
              <a:ext cx="3125" cy="2800"/>
            </a:xfrm>
            <a:prstGeom prst="foldedCorner">
              <a:avLst/>
            </a:prstGeom>
            <a:solidFill>
              <a:srgbClr val="D4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tLang="zh-CN" sz="7700">
                <a:latin typeface="思源黑体 Heavy" panose="020B0A00000000000000" pitchFamily="34" charset="-122"/>
                <a:ea typeface="思源黑体 Heavy" panose="020B0A00000000000000" pitchFamily="34" charset="-122"/>
              </a:endParaRPr>
            </a:p>
          </p:txBody>
        </p:sp>
        <p:pic>
          <p:nvPicPr>
            <p:cNvPr id="40" name="图片 8" descr="58c26e956f469"/>
            <p:cNvPicPr>
              <a:picLocks noChangeAspect="1"/>
            </p:cNvPicPr>
            <p:nvPr/>
          </p:nvPicPr>
          <p:blipFill>
            <a:blip r:embed="rId2"/>
            <a:stretch>
              <a:fillRect/>
            </a:stretch>
          </p:blipFill>
          <p:spPr>
            <a:xfrm>
              <a:off x="8827" y="2669"/>
              <a:ext cx="1044" cy="1206"/>
            </a:xfrm>
            <a:prstGeom prst="rect">
              <a:avLst/>
            </a:prstGeom>
          </p:spPr>
        </p:pic>
      </p:grpSp>
      <p:sp>
        <p:nvSpPr>
          <p:cNvPr id="45" name="矩形 17">
            <a:extLst>
              <a:ext uri="{FF2B5EF4-FFF2-40B4-BE49-F238E27FC236}">
                <a16:creationId xmlns:a16="http://schemas.microsoft.com/office/drawing/2014/main" id="{585F5564-B845-482A-A9F0-DB40AB939A2E}"/>
              </a:ext>
            </a:extLst>
          </p:cNvPr>
          <p:cNvSpPr/>
          <p:nvPr/>
        </p:nvSpPr>
        <p:spPr>
          <a:xfrm>
            <a:off x="6774891" y="3621645"/>
            <a:ext cx="4166708" cy="1569660"/>
          </a:xfrm>
          <a:prstGeom prst="rect">
            <a:avLst/>
          </a:prstGeom>
        </p:spPr>
        <p:txBody>
          <a:bodyPr wrap="square">
            <a:spAutoFit/>
          </a:bodyPr>
          <a:lstStyle/>
          <a:p>
            <a:pPr algn="ctr"/>
            <a:r>
              <a:rPr lang="en-US" sz="3200" dirty="0" err="1">
                <a:solidFill>
                  <a:srgbClr val="FFFF00"/>
                </a:solidFill>
                <a:latin typeface="Times New Roman" pitchFamily="18" charset="0"/>
                <a:cs typeface="Times New Roman" pitchFamily="18" charset="0"/>
              </a:rPr>
              <a:t>Kết</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nối</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giao</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lưu</a:t>
            </a:r>
            <a:r>
              <a:rPr lang="en-US" sz="3200" dirty="0">
                <a:solidFill>
                  <a:srgbClr val="FFFF00"/>
                </a:solidFill>
                <a:latin typeface="Times New Roman" pitchFamily="18" charset="0"/>
                <a:cs typeface="Times New Roman" pitchFamily="18" charset="0"/>
              </a:rPr>
              <a:t>, chia </a:t>
            </a:r>
            <a:r>
              <a:rPr lang="en-US" sz="3200" dirty="0" err="1">
                <a:solidFill>
                  <a:srgbClr val="FFFF00"/>
                </a:solidFill>
                <a:latin typeface="Times New Roman" pitchFamily="18" charset="0"/>
                <a:cs typeface="Times New Roman" pitchFamily="18" charset="0"/>
              </a:rPr>
              <a:t>sẻ</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và</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thảo</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luận</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các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vấn</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đề</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với</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mọi</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người</a:t>
            </a:r>
            <a:r>
              <a:rPr lang="en-US" sz="3200" dirty="0">
                <a:solidFill>
                  <a:srgbClr val="FFFF00"/>
                </a:solidFill>
                <a:latin typeface="Times New Roman" pitchFamily="18" charset="0"/>
                <a:cs typeface="Times New Roman" pitchFamily="18" charset="0"/>
              </a:rPr>
              <a:t>.</a:t>
            </a:r>
          </a:p>
        </p:txBody>
      </p:sp>
    </p:spTree>
    <p:extLst>
      <p:ext uri="{BB962C8B-B14F-4D97-AF65-F5344CB8AC3E}">
        <p14:creationId xmlns:p14="http://schemas.microsoft.com/office/powerpoint/2010/main" val="2600844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1)">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heel(1)">
                                      <p:cBhvr>
                                        <p:cTn id="12" dur="1000"/>
                                        <p:tgtEl>
                                          <p:spTgt spid="38"/>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heel(1)">
                                      <p:cBhvr>
                                        <p:cTn id="15"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Google Shape;1017;p37">
            <a:hlinkClick r:id="rId2" action="ppaction://hlinksldjump"/>
          </p:cNvPr>
          <p:cNvSpPr/>
          <p:nvPr/>
        </p:nvSpPr>
        <p:spPr>
          <a:xfrm rot="16200000">
            <a:off x="53597" y="972625"/>
            <a:ext cx="987133" cy="265781"/>
          </a:xfrm>
          <a:prstGeom prst="roundRect">
            <a:avLst>
              <a:gd name="adj" fmla="val 9649"/>
            </a:avLst>
          </a:prstGeom>
          <a:noFill/>
          <a:ln>
            <a:noFill/>
          </a:ln>
        </p:spPr>
        <p:txBody>
          <a:bodyPr spcFirstLastPara="1" wrap="square" lIns="96348" tIns="96348" rIns="96348" bIns="96348" anchor="ctr" anchorCtr="0">
            <a:noAutofit/>
          </a:bodyPr>
          <a:lstStyle/>
          <a:p>
            <a:pPr algn="ctr">
              <a:spcBef>
                <a:spcPts val="0"/>
              </a:spcBef>
              <a:spcAft>
                <a:spcPts val="0"/>
              </a:spcAft>
            </a:pPr>
            <a:r>
              <a:rPr lang="en-GB" sz="1100" b="1" dirty="0">
                <a:solidFill>
                  <a:schemeClr val="bg1"/>
                </a:solidFill>
                <a:latin typeface="思源黑体 Heavy" panose="020B0A00000000000000" pitchFamily="34" charset="-122"/>
                <a:ea typeface="思源黑体 Heavy" panose="020B0A00000000000000" pitchFamily="34" charset="-122"/>
                <a:cs typeface="Catamaran"/>
                <a:sym typeface="Catamaran"/>
              </a:rPr>
              <a:t>NOTES</a:t>
            </a:r>
            <a:endParaRPr sz="110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79" name="Google Shape;1018;p37">
            <a:hlinkClick r:id="rId3" action="ppaction://hlinksldjump"/>
          </p:cNvPr>
          <p:cNvSpPr/>
          <p:nvPr/>
        </p:nvSpPr>
        <p:spPr>
          <a:xfrm rot="16200000">
            <a:off x="46512" y="1968523"/>
            <a:ext cx="987133" cy="265781"/>
          </a:xfrm>
          <a:prstGeom prst="roundRect">
            <a:avLst>
              <a:gd name="adj" fmla="val 9649"/>
            </a:avLst>
          </a:prstGeom>
          <a:noFill/>
          <a:ln>
            <a:noFill/>
          </a:ln>
        </p:spPr>
        <p:txBody>
          <a:bodyPr spcFirstLastPara="1" wrap="square" lIns="96348" tIns="96348" rIns="96348" bIns="96348" anchor="ctr" anchorCtr="0">
            <a:noAutofit/>
          </a:bodyPr>
          <a:lstStyle/>
          <a:p>
            <a:pPr algn="ctr">
              <a:spcBef>
                <a:spcPts val="0"/>
              </a:spcBef>
              <a:spcAft>
                <a:spcPts val="0"/>
              </a:spcAft>
            </a:pPr>
            <a:r>
              <a:rPr lang="en-GB" sz="1100" b="1" dirty="0">
                <a:solidFill>
                  <a:schemeClr val="bg1"/>
                </a:solidFill>
                <a:latin typeface="思源黑体 Heavy" panose="020B0A00000000000000" pitchFamily="34" charset="-122"/>
                <a:ea typeface="思源黑体 Heavy" panose="020B0A00000000000000" pitchFamily="34" charset="-122"/>
                <a:cs typeface="Catamaran"/>
                <a:sym typeface="Catamaran"/>
              </a:rPr>
              <a:t>SCIENCE</a:t>
            </a:r>
            <a:endParaRPr sz="110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80" name="Google Shape;1019;p37">
            <a:hlinkClick r:id="" action="ppaction://noaction"/>
          </p:cNvPr>
          <p:cNvSpPr/>
          <p:nvPr/>
        </p:nvSpPr>
        <p:spPr>
          <a:xfrm rot="5400000">
            <a:off x="11831194" y="2961594"/>
            <a:ext cx="987133" cy="265781"/>
          </a:xfrm>
          <a:prstGeom prst="roundRect">
            <a:avLst>
              <a:gd name="adj" fmla="val 9649"/>
            </a:avLst>
          </a:prstGeom>
          <a:noFill/>
          <a:ln>
            <a:noFill/>
          </a:ln>
        </p:spPr>
        <p:txBody>
          <a:bodyPr spcFirstLastPara="1" wrap="square" lIns="96348" tIns="96348" rIns="96348" bIns="96348" anchor="ctr" anchorCtr="0">
            <a:noAutofit/>
          </a:bodyPr>
          <a:lstStyle/>
          <a:p>
            <a:pPr algn="ctr">
              <a:spcBef>
                <a:spcPts val="0"/>
              </a:spcBef>
              <a:spcAft>
                <a:spcPts val="0"/>
              </a:spcAft>
            </a:pPr>
            <a:r>
              <a:rPr lang="en-GB" sz="1100" b="1" dirty="0">
                <a:solidFill>
                  <a:schemeClr val="bg1"/>
                </a:solidFill>
                <a:latin typeface="思源黑体 Heavy" panose="020B0A00000000000000" pitchFamily="34" charset="-122"/>
                <a:ea typeface="思源黑体 Heavy" panose="020B0A00000000000000" pitchFamily="34" charset="-122"/>
                <a:cs typeface="Catamaran"/>
                <a:sym typeface="Catamaran"/>
              </a:rPr>
              <a:t>MATH</a:t>
            </a:r>
            <a:endParaRPr sz="110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81" name="Google Shape;1020;p37">
            <a:hlinkClick r:id="" action="ppaction://noaction"/>
          </p:cNvPr>
          <p:cNvSpPr/>
          <p:nvPr/>
        </p:nvSpPr>
        <p:spPr>
          <a:xfrm rot="5400000">
            <a:off x="11748024" y="3980654"/>
            <a:ext cx="987133" cy="265781"/>
          </a:xfrm>
          <a:prstGeom prst="roundRect">
            <a:avLst>
              <a:gd name="adj" fmla="val 9649"/>
            </a:avLst>
          </a:prstGeom>
          <a:noFill/>
          <a:ln>
            <a:noFill/>
          </a:ln>
        </p:spPr>
        <p:txBody>
          <a:bodyPr spcFirstLastPara="1" wrap="square" lIns="96348" tIns="96348" rIns="96348" bIns="96348" anchor="ctr" anchorCtr="0">
            <a:noAutofit/>
          </a:bodyPr>
          <a:lstStyle/>
          <a:p>
            <a:pPr algn="ctr">
              <a:spcBef>
                <a:spcPts val="0"/>
              </a:spcBef>
              <a:spcAft>
                <a:spcPts val="0"/>
              </a:spcAft>
            </a:pPr>
            <a:r>
              <a:rPr lang="en-GB" sz="1100" b="1" dirty="0">
                <a:solidFill>
                  <a:schemeClr val="bg1"/>
                </a:solidFill>
                <a:latin typeface="思源黑体 Heavy" panose="020B0A00000000000000" pitchFamily="34" charset="-122"/>
                <a:ea typeface="思源黑体 Heavy" panose="020B0A00000000000000" pitchFamily="34" charset="-122"/>
                <a:cs typeface="Catamaran"/>
                <a:sym typeface="Catamaran"/>
              </a:rPr>
              <a:t>BIOLOGY</a:t>
            </a:r>
            <a:endParaRPr sz="110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82" name="Google Shape;1021;p37">
            <a:hlinkClick r:id="" action="ppaction://noaction"/>
          </p:cNvPr>
          <p:cNvSpPr/>
          <p:nvPr/>
        </p:nvSpPr>
        <p:spPr>
          <a:xfrm rot="5400000">
            <a:off x="11748024" y="4976884"/>
            <a:ext cx="987133" cy="265781"/>
          </a:xfrm>
          <a:prstGeom prst="roundRect">
            <a:avLst>
              <a:gd name="adj" fmla="val 9649"/>
            </a:avLst>
          </a:prstGeom>
          <a:noFill/>
          <a:ln>
            <a:noFill/>
          </a:ln>
        </p:spPr>
        <p:txBody>
          <a:bodyPr spcFirstLastPara="1" wrap="square" lIns="96348" tIns="96348" rIns="96348" bIns="96348" anchor="ctr" anchorCtr="0">
            <a:noAutofit/>
          </a:bodyPr>
          <a:lstStyle/>
          <a:p>
            <a:pPr algn="ctr">
              <a:spcBef>
                <a:spcPts val="0"/>
              </a:spcBef>
              <a:spcAft>
                <a:spcPts val="0"/>
              </a:spcAft>
            </a:pPr>
            <a:r>
              <a:rPr lang="en-GB" sz="1100" b="1" dirty="0">
                <a:solidFill>
                  <a:schemeClr val="bg1"/>
                </a:solidFill>
                <a:latin typeface="思源黑体 Heavy" panose="020B0A00000000000000" pitchFamily="34" charset="-122"/>
                <a:ea typeface="思源黑体 Heavy" panose="020B0A00000000000000" pitchFamily="34" charset="-122"/>
                <a:cs typeface="Catamaran"/>
                <a:sym typeface="Catamaran"/>
              </a:rPr>
              <a:t>HISTORY</a:t>
            </a:r>
            <a:endParaRPr sz="110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83" name="Google Shape;1022;p37">
            <a:hlinkClick r:id="" action="ppaction://noaction"/>
          </p:cNvPr>
          <p:cNvSpPr/>
          <p:nvPr/>
        </p:nvSpPr>
        <p:spPr>
          <a:xfrm rot="5400000">
            <a:off x="11748024" y="5975402"/>
            <a:ext cx="987133" cy="265781"/>
          </a:xfrm>
          <a:prstGeom prst="roundRect">
            <a:avLst>
              <a:gd name="adj" fmla="val 9649"/>
            </a:avLst>
          </a:prstGeom>
          <a:noFill/>
          <a:ln>
            <a:noFill/>
          </a:ln>
        </p:spPr>
        <p:txBody>
          <a:bodyPr spcFirstLastPara="1" wrap="square" lIns="96348" tIns="96348" rIns="96348" bIns="96348" anchor="ctr" anchorCtr="0">
            <a:noAutofit/>
          </a:bodyPr>
          <a:lstStyle/>
          <a:p>
            <a:pPr algn="ctr">
              <a:spcBef>
                <a:spcPts val="0"/>
              </a:spcBef>
              <a:spcAft>
                <a:spcPts val="0"/>
              </a:spcAft>
            </a:pPr>
            <a:r>
              <a:rPr lang="en-GB" sz="1100" b="1" dirty="0">
                <a:solidFill>
                  <a:schemeClr val="bg1"/>
                </a:solidFill>
                <a:latin typeface="思源黑体 Heavy" panose="020B0A00000000000000" pitchFamily="34" charset="-122"/>
                <a:ea typeface="思源黑体 Heavy" panose="020B0A00000000000000" pitchFamily="34" charset="-122"/>
                <a:cs typeface="Catamaran"/>
                <a:sym typeface="Catamaran"/>
              </a:rPr>
              <a:t>EXTRAS</a:t>
            </a:r>
            <a:endParaRPr sz="110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grpSp>
        <p:nvGrpSpPr>
          <p:cNvPr id="2" name="组合 1"/>
          <p:cNvGrpSpPr/>
          <p:nvPr/>
        </p:nvGrpSpPr>
        <p:grpSpPr>
          <a:xfrm>
            <a:off x="2109640" y="2248173"/>
            <a:ext cx="2092897" cy="2473165"/>
            <a:chOff x="3150" y="2669"/>
            <a:chExt cx="3125" cy="3693"/>
          </a:xfrm>
        </p:grpSpPr>
        <p:sp>
          <p:nvSpPr>
            <p:cNvPr id="4" name="折角形 3"/>
            <p:cNvSpPr/>
            <p:nvPr/>
          </p:nvSpPr>
          <p:spPr>
            <a:xfrm>
              <a:off x="3150" y="3562"/>
              <a:ext cx="3125" cy="2800"/>
            </a:xfrm>
            <a:prstGeom prst="foldedCorner">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tLang="zh-CN" sz="7700">
                <a:latin typeface="思源黑体 Heavy" panose="020B0A00000000000000" pitchFamily="34" charset="-122"/>
                <a:ea typeface="思源黑体 Heavy" panose="020B0A00000000000000" pitchFamily="34" charset="-122"/>
              </a:endParaRPr>
            </a:p>
          </p:txBody>
        </p:sp>
        <p:pic>
          <p:nvPicPr>
            <p:cNvPr id="6" name="图片 5" descr="58c26e956f469"/>
            <p:cNvPicPr>
              <a:picLocks noChangeAspect="1"/>
            </p:cNvPicPr>
            <p:nvPr/>
          </p:nvPicPr>
          <p:blipFill>
            <a:blip r:embed="rId4"/>
            <a:stretch>
              <a:fillRect/>
            </a:stretch>
          </p:blipFill>
          <p:spPr>
            <a:xfrm>
              <a:off x="4203" y="2669"/>
              <a:ext cx="1044" cy="1206"/>
            </a:xfrm>
            <a:prstGeom prst="rect">
              <a:avLst/>
            </a:prstGeom>
          </p:spPr>
        </p:pic>
      </p:grpSp>
      <p:grpSp>
        <p:nvGrpSpPr>
          <p:cNvPr id="3" name="组合 2"/>
          <p:cNvGrpSpPr/>
          <p:nvPr/>
        </p:nvGrpSpPr>
        <p:grpSpPr>
          <a:xfrm>
            <a:off x="5206455" y="2248173"/>
            <a:ext cx="2447056" cy="2473165"/>
            <a:chOff x="7774" y="2669"/>
            <a:chExt cx="3125" cy="3693"/>
          </a:xfrm>
        </p:grpSpPr>
        <p:sp>
          <p:nvSpPr>
            <p:cNvPr id="7" name="折角形 6"/>
            <p:cNvSpPr/>
            <p:nvPr/>
          </p:nvSpPr>
          <p:spPr>
            <a:xfrm>
              <a:off x="7774" y="3562"/>
              <a:ext cx="3125" cy="2800"/>
            </a:xfrm>
            <a:prstGeom prst="foldedCorner">
              <a:avLst/>
            </a:prstGeom>
            <a:solidFill>
              <a:srgbClr val="D4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tLang="zh-CN" sz="7700">
                <a:latin typeface="思源黑体 Heavy" panose="020B0A00000000000000" pitchFamily="34" charset="-122"/>
                <a:ea typeface="思源黑体 Heavy" panose="020B0A00000000000000" pitchFamily="34" charset="-122"/>
              </a:endParaRPr>
            </a:p>
          </p:txBody>
        </p:sp>
        <p:pic>
          <p:nvPicPr>
            <p:cNvPr id="9" name="图片 8" descr="58c26e956f469"/>
            <p:cNvPicPr>
              <a:picLocks noChangeAspect="1"/>
            </p:cNvPicPr>
            <p:nvPr/>
          </p:nvPicPr>
          <p:blipFill>
            <a:blip r:embed="rId4"/>
            <a:stretch>
              <a:fillRect/>
            </a:stretch>
          </p:blipFill>
          <p:spPr>
            <a:xfrm>
              <a:off x="8827" y="2669"/>
              <a:ext cx="1044" cy="1206"/>
            </a:xfrm>
            <a:prstGeom prst="rect">
              <a:avLst/>
            </a:prstGeom>
          </p:spPr>
        </p:pic>
      </p:grpSp>
      <p:grpSp>
        <p:nvGrpSpPr>
          <p:cNvPr id="5" name="组合 4"/>
          <p:cNvGrpSpPr/>
          <p:nvPr/>
        </p:nvGrpSpPr>
        <p:grpSpPr>
          <a:xfrm>
            <a:off x="8303271" y="2248173"/>
            <a:ext cx="2446583" cy="2473165"/>
            <a:chOff x="12398" y="2669"/>
            <a:chExt cx="3125" cy="3693"/>
          </a:xfrm>
        </p:grpSpPr>
        <p:sp>
          <p:nvSpPr>
            <p:cNvPr id="11" name="折角形 10"/>
            <p:cNvSpPr/>
            <p:nvPr/>
          </p:nvSpPr>
          <p:spPr>
            <a:xfrm>
              <a:off x="12398" y="3562"/>
              <a:ext cx="3125" cy="2800"/>
            </a:xfrm>
            <a:prstGeom prst="folded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altLang="zh-CN" sz="7700">
                <a:latin typeface="思源黑体 Heavy" panose="020B0A00000000000000" pitchFamily="34" charset="-122"/>
                <a:ea typeface="思源黑体 Heavy" panose="020B0A00000000000000" pitchFamily="34" charset="-122"/>
              </a:endParaRPr>
            </a:p>
          </p:txBody>
        </p:sp>
        <p:pic>
          <p:nvPicPr>
            <p:cNvPr id="15" name="图片 14" descr="58c26e956f469"/>
            <p:cNvPicPr>
              <a:picLocks noChangeAspect="1"/>
            </p:cNvPicPr>
            <p:nvPr/>
          </p:nvPicPr>
          <p:blipFill>
            <a:blip r:embed="rId4"/>
            <a:stretch>
              <a:fillRect/>
            </a:stretch>
          </p:blipFill>
          <p:spPr>
            <a:xfrm>
              <a:off x="13451" y="2669"/>
              <a:ext cx="1044" cy="1206"/>
            </a:xfrm>
            <a:prstGeom prst="rect">
              <a:avLst/>
            </a:prstGeom>
          </p:spPr>
        </p:pic>
      </p:grpSp>
      <p:sp>
        <p:nvSpPr>
          <p:cNvPr id="30" name="Freeform 35"/>
          <p:cNvSpPr>
            <a:spLocks noEditPoints="1"/>
          </p:cNvSpPr>
          <p:nvPr/>
        </p:nvSpPr>
        <p:spPr bwMode="auto">
          <a:xfrm>
            <a:off x="1577263" y="892352"/>
            <a:ext cx="3339943" cy="1257313"/>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endParaRPr lang="id-ID">
              <a:latin typeface="Helvetica" panose="020B0604020202030204" pitchFamily="34" charset="0"/>
              <a:ea typeface="微软雅黑" panose="020B0503020204020204" pitchFamily="34" charset="-122"/>
              <a:sym typeface="Times New Roman" panose="02020603050405020304" pitchFamily="18" charset="0"/>
            </a:endParaRPr>
          </a:p>
        </p:txBody>
      </p:sp>
      <p:pic>
        <p:nvPicPr>
          <p:cNvPr id="31" name="图片 7" descr="58c26e956f2d9"/>
          <p:cNvPicPr>
            <a:picLocks noChangeAspect="1"/>
          </p:cNvPicPr>
          <p:nvPr/>
        </p:nvPicPr>
        <p:blipFill>
          <a:blip r:embed="rId5"/>
          <a:stretch>
            <a:fillRect/>
          </a:stretch>
        </p:blipFill>
        <p:spPr>
          <a:xfrm>
            <a:off x="4255385" y="892352"/>
            <a:ext cx="344235" cy="341700"/>
          </a:xfrm>
          <a:prstGeom prst="rect">
            <a:avLst/>
          </a:prstGeom>
        </p:spPr>
      </p:pic>
      <p:sp>
        <p:nvSpPr>
          <p:cNvPr id="32" name="Google Shape;1017;p37">
            <a:hlinkClick r:id="rId2" action="ppaction://hlinksldjump"/>
          </p:cNvPr>
          <p:cNvSpPr/>
          <p:nvPr/>
        </p:nvSpPr>
        <p:spPr>
          <a:xfrm>
            <a:off x="2252911" y="1239923"/>
            <a:ext cx="2119614" cy="541142"/>
          </a:xfrm>
          <a:prstGeom prst="roundRect">
            <a:avLst>
              <a:gd name="adj" fmla="val 9649"/>
            </a:avLst>
          </a:prstGeom>
          <a:noFill/>
          <a:ln>
            <a:noFill/>
          </a:ln>
        </p:spPr>
        <p:txBody>
          <a:bodyPr spcFirstLastPara="1" wrap="square" lIns="96348" tIns="96348" rIns="96348" bIns="96348" anchor="ctr" anchorCtr="0">
            <a:noAutofit/>
          </a:bodyPr>
          <a:lstStyle/>
          <a:p>
            <a:pPr algn="ctr">
              <a:spcBef>
                <a:spcPts val="0"/>
              </a:spcBef>
              <a:spcAft>
                <a:spcPts val="0"/>
              </a:spcAft>
            </a:pPr>
            <a:r>
              <a:rPr lang="en-GB" sz="2800" b="1" dirty="0">
                <a:solidFill>
                  <a:srgbClr val="FF0000"/>
                </a:solidFill>
                <a:latin typeface="Times New Roman" pitchFamily="18" charset="0"/>
                <a:ea typeface="思源黑体 Heavy" panose="020B0A00000000000000" pitchFamily="34" charset="-122"/>
                <a:cs typeface="Times New Roman" pitchFamily="18" charset="0"/>
                <a:sym typeface="Catamaran"/>
              </a:rPr>
              <a:t>TIÊU CỰC</a:t>
            </a:r>
            <a:endParaRPr sz="2800" b="1" dirty="0">
              <a:solidFill>
                <a:srgbClr val="FF0000"/>
              </a:solidFill>
              <a:latin typeface="Times New Roman" pitchFamily="18" charset="0"/>
              <a:ea typeface="思源黑体 Heavy" panose="020B0A00000000000000" pitchFamily="34" charset="-122"/>
              <a:cs typeface="Times New Roman" pitchFamily="18" charset="0"/>
              <a:sym typeface="Catamaran"/>
            </a:endParaRPr>
          </a:p>
        </p:txBody>
      </p:sp>
      <p:sp>
        <p:nvSpPr>
          <p:cNvPr id="33" name="矩形 20">
            <a:extLst>
              <a:ext uri="{FF2B5EF4-FFF2-40B4-BE49-F238E27FC236}">
                <a16:creationId xmlns:a16="http://schemas.microsoft.com/office/drawing/2014/main" id="{B04AA067-6250-4AA7-B5FB-3AF970C7E16E}"/>
              </a:ext>
            </a:extLst>
          </p:cNvPr>
          <p:cNvSpPr/>
          <p:nvPr/>
        </p:nvSpPr>
        <p:spPr>
          <a:xfrm>
            <a:off x="2143807" y="3037314"/>
            <a:ext cx="2024561" cy="1642501"/>
          </a:xfrm>
          <a:prstGeom prst="rect">
            <a:avLst/>
          </a:prstGeom>
        </p:spPr>
        <p:txBody>
          <a:bodyPr wrap="square">
            <a:spAutoFit/>
          </a:bodyPr>
          <a:lstStyle/>
          <a:p>
            <a:pPr algn="ctr">
              <a:lnSpc>
                <a:spcPct val="115000"/>
              </a:lnSpc>
              <a:spcAft>
                <a:spcPts val="800"/>
              </a:spcAft>
            </a:pPr>
            <a:r>
              <a:rPr lang="vi-VN" sz="3000" dirty="0">
                <a:solidFill>
                  <a:schemeClr val="bg1"/>
                </a:solidFill>
                <a:latin typeface="Times New Roman" pitchFamily="18" charset="0"/>
                <a:cs typeface="Times New Roman" pitchFamily="18" charset="0"/>
              </a:rPr>
              <a:t>Chia sẻ thông tin sai sự thật.</a:t>
            </a:r>
            <a:endParaRPr lang="en-US" sz="3000" dirty="0">
              <a:solidFill>
                <a:schemeClr val="bg1"/>
              </a:solidFill>
              <a:latin typeface="Times New Roman" pitchFamily="18" charset="0"/>
              <a:ea typeface="Calibri"/>
              <a:cs typeface="Times New Roman" pitchFamily="18" charset="0"/>
            </a:endParaRPr>
          </a:p>
        </p:txBody>
      </p:sp>
      <p:sp>
        <p:nvSpPr>
          <p:cNvPr id="34" name="矩形 23">
            <a:extLst>
              <a:ext uri="{FF2B5EF4-FFF2-40B4-BE49-F238E27FC236}">
                <a16:creationId xmlns:a16="http://schemas.microsoft.com/office/drawing/2014/main" id="{6F9E0FB6-5930-4BC0-B4FA-8399D5A72065}"/>
              </a:ext>
            </a:extLst>
          </p:cNvPr>
          <p:cNvSpPr/>
          <p:nvPr/>
        </p:nvSpPr>
        <p:spPr>
          <a:xfrm>
            <a:off x="5217125" y="3119655"/>
            <a:ext cx="2292369" cy="1642501"/>
          </a:xfrm>
          <a:prstGeom prst="rect">
            <a:avLst/>
          </a:prstGeom>
        </p:spPr>
        <p:txBody>
          <a:bodyPr wrap="square">
            <a:spAutoFit/>
          </a:bodyPr>
          <a:lstStyle/>
          <a:p>
            <a:pPr algn="ctr">
              <a:lnSpc>
                <a:spcPct val="115000"/>
              </a:lnSpc>
              <a:spcAft>
                <a:spcPts val="800"/>
              </a:spcAft>
            </a:pPr>
            <a:r>
              <a:rPr lang="vi-VN" sz="3000" dirty="0">
                <a:solidFill>
                  <a:schemeClr val="bg1"/>
                </a:solidFill>
                <a:latin typeface="Times New Roman" pitchFamily="18" charset="0"/>
                <a:cs typeface="Times New Roman" pitchFamily="18" charset="0"/>
              </a:rPr>
              <a:t>Nguy cơ lộ thông tin cá nhân</a:t>
            </a:r>
            <a:endParaRPr lang="en-US" sz="3000" dirty="0">
              <a:solidFill>
                <a:schemeClr val="bg1"/>
              </a:solidFill>
              <a:latin typeface="Times New Roman" pitchFamily="18" charset="0"/>
              <a:ea typeface="Calibri"/>
              <a:cs typeface="Times New Roman" pitchFamily="18" charset="0"/>
            </a:endParaRPr>
          </a:p>
        </p:txBody>
      </p:sp>
      <p:sp>
        <p:nvSpPr>
          <p:cNvPr id="35" name="矩形 23">
            <a:extLst>
              <a:ext uri="{FF2B5EF4-FFF2-40B4-BE49-F238E27FC236}">
                <a16:creationId xmlns:a16="http://schemas.microsoft.com/office/drawing/2014/main" id="{6F9E0FB6-5930-4BC0-B4FA-8399D5A72065}"/>
              </a:ext>
            </a:extLst>
          </p:cNvPr>
          <p:cNvSpPr/>
          <p:nvPr/>
        </p:nvSpPr>
        <p:spPr>
          <a:xfrm>
            <a:off x="8377270" y="3184277"/>
            <a:ext cx="2372584" cy="1477328"/>
          </a:xfrm>
          <a:prstGeom prst="rect">
            <a:avLst/>
          </a:prstGeom>
        </p:spPr>
        <p:txBody>
          <a:bodyPr wrap="square">
            <a:spAutoFit/>
          </a:bodyPr>
          <a:lstStyle/>
          <a:p>
            <a:pPr algn="ctr"/>
            <a:r>
              <a:rPr lang="en-US" sz="3000" dirty="0" err="1">
                <a:solidFill>
                  <a:srgbClr val="0033CC"/>
                </a:solidFill>
                <a:latin typeface="Times New Roman" pitchFamily="18" charset="0"/>
                <a:cs typeface="Times New Roman" pitchFamily="18" charset="0"/>
              </a:rPr>
              <a:t>Dễ</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bị</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lừa</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đảo</a:t>
            </a:r>
            <a:r>
              <a:rPr lang="en-US" sz="3000" dirty="0">
                <a:solidFill>
                  <a:srgbClr val="0033CC"/>
                </a:solidFill>
                <a:latin typeface="Times New Roman" pitchFamily="18" charset="0"/>
                <a:cs typeface="Times New Roman" pitchFamily="18" charset="0"/>
              </a:rPr>
              <a:t>, </a:t>
            </a:r>
          </a:p>
          <a:p>
            <a:pPr algn="ctr"/>
            <a:r>
              <a:rPr lang="en-US" sz="3000" dirty="0" err="1">
                <a:solidFill>
                  <a:srgbClr val="0033CC"/>
                </a:solidFill>
                <a:latin typeface="Times New Roman" pitchFamily="18" charset="0"/>
                <a:cs typeface="Times New Roman" pitchFamily="18" charset="0"/>
              </a:rPr>
              <a:t>đe</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dọa</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bắt</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nạt</a:t>
            </a:r>
            <a:r>
              <a:rPr lang="en-US" sz="3000" dirty="0">
                <a:solidFill>
                  <a:srgbClr val="0033CC"/>
                </a:solidFill>
                <a:latin typeface="Times New Roman" pitchFamily="18" charset="0"/>
                <a:cs typeface="Times New Roman" pitchFamily="18" charset="0"/>
              </a:rPr>
              <a:t>…</a:t>
            </a:r>
          </a:p>
        </p:txBody>
      </p:sp>
      <p:sp>
        <p:nvSpPr>
          <p:cNvPr id="36" name="Right Brace 35"/>
          <p:cNvSpPr/>
          <p:nvPr/>
        </p:nvSpPr>
        <p:spPr>
          <a:xfrm rot="5400000">
            <a:off x="6173537" y="1842150"/>
            <a:ext cx="607849" cy="6460455"/>
          </a:xfrm>
          <a:prstGeom prst="rightBrace">
            <a:avLst>
              <a:gd name="adj1" fmla="val 8333"/>
              <a:gd name="adj2" fmla="val 5054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91377" tIns="45689" rIns="91377" bIns="45689" rtlCol="0" anchor="ctr"/>
          <a:lstStyle/>
          <a:p>
            <a:pPr algn="ctr"/>
            <a:endParaRPr lang="vi-VN">
              <a:latin typeface="Times New Roman" panose="02020603050405020304" pitchFamily="18" charset="0"/>
            </a:endParaRPr>
          </a:p>
        </p:txBody>
      </p:sp>
      <p:grpSp>
        <p:nvGrpSpPr>
          <p:cNvPr id="37" name="Group 36"/>
          <p:cNvGrpSpPr/>
          <p:nvPr/>
        </p:nvGrpSpPr>
        <p:grpSpPr>
          <a:xfrm>
            <a:off x="2900983" y="5592327"/>
            <a:ext cx="7644075" cy="976326"/>
            <a:chOff x="4634838" y="3131382"/>
            <a:chExt cx="2943577" cy="939750"/>
          </a:xfrm>
        </p:grpSpPr>
        <p:sp>
          <p:nvSpPr>
            <p:cNvPr id="38" name="Shape 539"/>
            <p:cNvSpPr/>
            <p:nvPr/>
          </p:nvSpPr>
          <p:spPr>
            <a:xfrm>
              <a:off x="4634838" y="3131382"/>
              <a:ext cx="2943577" cy="939750"/>
            </a:xfrm>
            <a:prstGeom prst="roundRect">
              <a:avLst>
                <a:gd name="adj" fmla="val 19953"/>
              </a:avLst>
            </a:prstGeom>
            <a:solidFill>
              <a:schemeClr val="accent2"/>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200">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39" name="Text Placeholder 2"/>
            <p:cNvSpPr txBox="1">
              <a:spLocks/>
            </p:cNvSpPr>
            <p:nvPr/>
          </p:nvSpPr>
          <p:spPr>
            <a:xfrm>
              <a:off x="4634838" y="3432233"/>
              <a:ext cx="2943577"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3200" dirty="0" err="1">
                  <a:solidFill>
                    <a:schemeClr val="tx1"/>
                  </a:solidFill>
                  <a:latin typeface="Times New Roman" pitchFamily="18" charset="0"/>
                  <a:cs typeface="Times New Roman" pitchFamily="18" charset="0"/>
                </a:rPr>
                <a:t>Nêu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dụ</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hậu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việc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dụng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vào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mục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đích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sai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trái</a:t>
              </a:r>
              <a:r>
                <a:rPr lang="en-US" sz="3200" dirty="0">
                  <a:solidFill>
                    <a:schemeClr val="tx1"/>
                  </a:solidFill>
                  <a:latin typeface="Times New Roman" pitchFamily="18" charset="0"/>
                  <a:cs typeface="Times New Roman" pitchFamily="18" charset="0"/>
                </a:rPr>
                <a:t>.</a:t>
              </a:r>
            </a:p>
          </p:txBody>
        </p:sp>
      </p:grpSp>
      <p:grpSp>
        <p:nvGrpSpPr>
          <p:cNvPr id="40" name="Group 39"/>
          <p:cNvGrpSpPr/>
          <p:nvPr/>
        </p:nvGrpSpPr>
        <p:grpSpPr>
          <a:xfrm>
            <a:off x="3026489" y="5614726"/>
            <a:ext cx="7644075" cy="991089"/>
            <a:chOff x="4634838" y="3131382"/>
            <a:chExt cx="2943577" cy="939750"/>
          </a:xfrm>
        </p:grpSpPr>
        <p:sp>
          <p:nvSpPr>
            <p:cNvPr id="41" name="Shape 539"/>
            <p:cNvSpPr/>
            <p:nvPr/>
          </p:nvSpPr>
          <p:spPr>
            <a:xfrm>
              <a:off x="4634838" y="3131382"/>
              <a:ext cx="2943577" cy="939750"/>
            </a:xfrm>
            <a:prstGeom prst="roundRect">
              <a:avLst>
                <a:gd name="adj" fmla="val 19953"/>
              </a:avLst>
            </a:prstGeom>
            <a:solidFill>
              <a:schemeClr val="accent2"/>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400">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42" name="Text Placeholder 2"/>
            <p:cNvSpPr txBox="1">
              <a:spLocks/>
            </p:cNvSpPr>
            <p:nvPr/>
          </p:nvSpPr>
          <p:spPr>
            <a:xfrm>
              <a:off x="4634838" y="3432233"/>
              <a:ext cx="2943577"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nSpc>
                  <a:spcPct val="115000"/>
                </a:lnSpc>
                <a:spcBef>
                  <a:spcPts val="300"/>
                </a:spcBef>
                <a:spcAft>
                  <a:spcPts val="300"/>
                </a:spcAft>
                <a:tabLst>
                  <a:tab pos="228438" algn="l"/>
                  <a:tab pos="456873" algn="l"/>
                  <a:tab pos="865518" algn="l"/>
                  <a:tab pos="1027962" algn="l"/>
                  <a:tab pos="1941704" algn="l"/>
                  <a:tab pos="2627011" algn="l"/>
                  <a:tab pos="2741226" algn="ctr"/>
                  <a:tab pos="5482456" algn="r"/>
                </a:tabLst>
              </a:pPr>
              <a:r>
                <a:rPr lang="en-US" sz="3600" dirty="0" err="1">
                  <a:solidFill>
                    <a:schemeClr val="tx1"/>
                  </a:solidFill>
                  <a:latin typeface="Times New Roman" pitchFamily="18" charset="0"/>
                  <a:cs typeface="Times New Roman" pitchFamily="18" charset="0"/>
                </a:rPr>
                <a:t>Cần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làm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gì</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khi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sử</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dụng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mạng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xã</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hội</a:t>
              </a:r>
              <a:r>
                <a:rPr lang="en-US" sz="3600" dirty="0">
                  <a:solidFill>
                    <a:schemeClr val="tx1"/>
                  </a:solidFill>
                  <a:latin typeface="Times New Roman" pitchFamily="18" charset="0"/>
                  <a:cs typeface="Times New Roman" pitchFamily="18" charset="0"/>
                </a:rPr>
                <a:t>?</a:t>
              </a:r>
              <a:endParaRPr lang="en-US" sz="3600" dirty="0">
                <a:solidFill>
                  <a:schemeClr val="tx1"/>
                </a:solidFill>
                <a:latin typeface="Times New Roman" pitchFamily="18" charset="0"/>
                <a:ea typeface="Times New Roman"/>
                <a:cs typeface="Times New Roman" pitchFamily="18" charset="0"/>
              </a:endParaRPr>
            </a:p>
          </p:txBody>
        </p:sp>
      </p:grpSp>
    </p:spTree>
    <p:extLst>
      <p:ext uri="{BB962C8B-B14F-4D97-AF65-F5344CB8AC3E}">
        <p14:creationId xmlns:p14="http://schemas.microsoft.com/office/powerpoint/2010/main" val="23125156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dissolve">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10">
            <a:extLst>
              <a:ext uri="{FF2B5EF4-FFF2-40B4-BE49-F238E27FC236}">
                <a16:creationId xmlns:a16="http://schemas.microsoft.com/office/drawing/2014/main" id="{9DE26872-6301-4304-9FCE-6D3FCE9473BA}"/>
              </a:ext>
            </a:extLst>
          </p:cNvPr>
          <p:cNvSpPr/>
          <p:nvPr/>
        </p:nvSpPr>
        <p:spPr>
          <a:xfrm>
            <a:off x="2702454" y="1296967"/>
            <a:ext cx="9245704" cy="1455261"/>
          </a:xfrm>
          <a:prstGeom prst="wedgeRoundRectCallout">
            <a:avLst>
              <a:gd name="adj1" fmla="val -54198"/>
              <a:gd name="adj2" fmla="val 15823"/>
              <a:gd name="adj3" fmla="val 16667"/>
            </a:avLst>
          </a:prstGeom>
          <a:solidFill>
            <a:schemeClr val="accent1">
              <a:lumMod val="60000"/>
              <a:lumOff val="40000"/>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Speech Bubble: Rectangle with Corners Rounded 11">
            <a:extLst>
              <a:ext uri="{FF2B5EF4-FFF2-40B4-BE49-F238E27FC236}">
                <a16:creationId xmlns:a16="http://schemas.microsoft.com/office/drawing/2014/main" id="{1A01DCD0-DD9C-48C4-9A61-6E3736614FC6}"/>
              </a:ext>
            </a:extLst>
          </p:cNvPr>
          <p:cNvSpPr/>
          <p:nvPr/>
        </p:nvSpPr>
        <p:spPr>
          <a:xfrm>
            <a:off x="956767" y="3976365"/>
            <a:ext cx="8928992" cy="2213421"/>
          </a:xfrm>
          <a:prstGeom prst="wedgeRoundRectCallout">
            <a:avLst>
              <a:gd name="adj1" fmla="val 55219"/>
              <a:gd name="adj2" fmla="val -3760"/>
              <a:gd name="adj3" fmla="val 16667"/>
            </a:avLst>
          </a:prstGeom>
          <a:solidFill>
            <a:schemeClr val="accent6">
              <a:lumMod val="60000"/>
              <a:lumOff val="40000"/>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 name="Picture 1" descr="A picture containing text, toy, doll, vector graphics&#10;&#10;Description automatically generated">
            <a:extLst>
              <a:ext uri="{FF2B5EF4-FFF2-40B4-BE49-F238E27FC236}">
                <a16:creationId xmlns:a16="http://schemas.microsoft.com/office/drawing/2014/main" id="{F6CBCBA6-B96A-4AF3-87E0-AA22A1FB0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35" y="1053703"/>
            <a:ext cx="2274590" cy="2274590"/>
          </a:xfrm>
          <a:prstGeom prst="rect">
            <a:avLst/>
          </a:prstGeom>
        </p:spPr>
      </p:pic>
      <p:pic>
        <p:nvPicPr>
          <p:cNvPr id="3" name="Picture 2" descr="A picture containing text, toy, vector graphics&#10;&#10;Description automatically generated">
            <a:extLst>
              <a:ext uri="{FF2B5EF4-FFF2-40B4-BE49-F238E27FC236}">
                <a16:creationId xmlns:a16="http://schemas.microsoft.com/office/drawing/2014/main" id="{2144E502-8926-4FD6-B887-E10A5E061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568" y="3760341"/>
            <a:ext cx="2274590" cy="2274590"/>
          </a:xfrm>
          <a:prstGeom prst="rect">
            <a:avLst/>
          </a:prstGeom>
        </p:spPr>
      </p:pic>
      <p:sp>
        <p:nvSpPr>
          <p:cNvPr id="4" name="Rectangle 3">
            <a:extLst>
              <a:ext uri="{FF2B5EF4-FFF2-40B4-BE49-F238E27FC236}">
                <a16:creationId xmlns:a16="http://schemas.microsoft.com/office/drawing/2014/main" id="{AF5A7DEB-C21C-4BEE-9BEC-4A8828E21FD0}"/>
              </a:ext>
            </a:extLst>
          </p:cNvPr>
          <p:cNvSpPr/>
          <p:nvPr/>
        </p:nvSpPr>
        <p:spPr>
          <a:xfrm>
            <a:off x="2835263" y="1202372"/>
            <a:ext cx="9112895" cy="1609030"/>
          </a:xfrm>
          <a:prstGeom prst="rect">
            <a:avLst/>
          </a:prstGeom>
        </p:spPr>
        <p:txBody>
          <a:bodyPr wrap="square">
            <a:spAutoFit/>
          </a:bodyPr>
          <a:lstStyle/>
          <a:p>
            <a:pPr algn="just" defTabSz="342900">
              <a:lnSpc>
                <a:spcPct val="120000"/>
              </a:lnSpc>
            </a:pPr>
            <a:r>
              <a:rPr lang="en-US" sz="2800" b="1" dirty="0">
                <a:solidFill>
                  <a:srgbClr val="FF0000"/>
                </a:solidFill>
                <a:latin typeface="UTM Avo" panose="02040603050506020204" pitchFamily="18" charset="0"/>
                <a:cs typeface="Times New Roman" panose="02020603050405020304" pitchFamily="18" charset="0"/>
              </a:rPr>
              <a:t>NÊN</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tận dụng mạng xã hội để kết nối bạn bè, tiếp nhận thông tin và học hỏi kiến thức, kĩ năng hay bày tỏ quan điểm cá nhân,...</a:t>
            </a:r>
            <a:endParaRPr lang="vi-VN" sz="2600" dirty="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5A4445D-F652-4E19-AB65-AF3586CE1FEA}"/>
              </a:ext>
            </a:extLst>
          </p:cNvPr>
          <p:cNvSpPr/>
          <p:nvPr/>
        </p:nvSpPr>
        <p:spPr>
          <a:xfrm>
            <a:off x="1125493" y="4003465"/>
            <a:ext cx="8712968" cy="2126095"/>
          </a:xfrm>
          <a:prstGeom prst="rect">
            <a:avLst/>
          </a:prstGeom>
        </p:spPr>
        <p:txBody>
          <a:bodyPr wrap="square">
            <a:spAutoFit/>
          </a:bodyPr>
          <a:lstStyle/>
          <a:p>
            <a:pPr algn="just" defTabSz="342900">
              <a:lnSpc>
                <a:spcPct val="120000"/>
              </a:lnSpc>
            </a:pPr>
            <a:r>
              <a:rPr lang="en-US" sz="2800" b="1" dirty="0">
                <a:solidFill>
                  <a:srgbClr val="FF0000"/>
                </a:solidFill>
                <a:latin typeface="UTM Avo" panose="02040603050506020204" pitchFamily="18" charset="0"/>
                <a:cs typeface="Times New Roman" panose="02020603050405020304" pitchFamily="18" charset="0"/>
              </a:rPr>
              <a:t>KHÔNG NÊN </a:t>
            </a:r>
            <a:r>
              <a:rPr lang="vi-VN" sz="2800" dirty="0">
                <a:latin typeface="UTM Avo" panose="02040603050506020204" pitchFamily="18" charset="0"/>
                <a:cs typeface="Times New Roman" panose="02020603050405020304" pitchFamily="18" charset="0"/>
              </a:rPr>
              <a:t>sử dụng mạng xã hội và thông tin vào mục đích sai trái như đăng</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thông tin giả, thông tin đe doạ, bắt nạt,... gây hậu quả cho người khác hoặc cho chính bản thân mình.</a:t>
            </a:r>
          </a:p>
        </p:txBody>
      </p:sp>
    </p:spTree>
    <p:extLst>
      <p:ext uri="{BB962C8B-B14F-4D97-AF65-F5344CB8AC3E}">
        <p14:creationId xmlns:p14="http://schemas.microsoft.com/office/powerpoint/2010/main" val="35658445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Rectangle 1"/>
          <p:cNvSpPr/>
          <p:nvPr/>
        </p:nvSpPr>
        <p:spPr>
          <a:xfrm>
            <a:off x="524719" y="1600101"/>
            <a:ext cx="12097344" cy="2326702"/>
          </a:xfrm>
          <a:prstGeom prst="rect">
            <a:avLst/>
          </a:prstGeom>
          <a:solidFill>
            <a:srgbClr val="DDDDDD">
              <a:alpha val="67059"/>
            </a:srgbClr>
          </a:solidFill>
          <a:ln>
            <a:solidFill>
              <a:srgbClr val="C00000"/>
            </a:solidFill>
          </a:ln>
        </p:spPr>
        <p:txBody>
          <a:bodyPr wrap="square" lIns="96365" tIns="48184" rIns="96365" bIns="48184">
            <a:spAutoFit/>
          </a:bodyPr>
          <a:lstStyle/>
          <a:p>
            <a:pPr marL="342654" indent="-342654" algn="just">
              <a:lnSpc>
                <a:spcPct val="115000"/>
              </a:lnSpc>
              <a:spcAft>
                <a:spcPts val="0"/>
              </a:spcAft>
              <a:buFont typeface="Times New Roman"/>
              <a:buChar char="-"/>
            </a:pPr>
            <a:r>
              <a:rPr lang="vi-VN" sz="3200" dirty="0">
                <a:latin typeface="+mj-lt"/>
              </a:rPr>
              <a:t>Mạng xã hội giúp người sử dụng kết nối, giao lưu, chia sẻ và thảo luận các vấn đề mà họ quan tâm.</a:t>
            </a:r>
            <a:endParaRPr lang="en-US" sz="3200" dirty="0">
              <a:latin typeface="+mj-lt"/>
            </a:endParaRPr>
          </a:p>
          <a:p>
            <a:pPr marL="342654" indent="-342654" algn="just">
              <a:lnSpc>
                <a:spcPct val="115000"/>
              </a:lnSpc>
              <a:spcAft>
                <a:spcPts val="800"/>
              </a:spcAft>
              <a:buFont typeface="Times New Roman"/>
              <a:buChar char="-"/>
            </a:pPr>
            <a:r>
              <a:rPr lang="vi-VN" sz="3200" dirty="0">
                <a:latin typeface="+mj-lt"/>
              </a:rPr>
              <a:t>Cần tuân thủ đúng các quy định khi sử dụng mạng xã hội và các kênh trao đổi thông tin trên Internet.</a:t>
            </a:r>
            <a:endParaRPr lang="en-US" sz="3200" dirty="0">
              <a:latin typeface="+mj-lt"/>
              <a:ea typeface="Calibri"/>
              <a:cs typeface="Times New Roman"/>
            </a:endParaRPr>
          </a:p>
        </p:txBody>
      </p:sp>
      <p:pic>
        <p:nvPicPr>
          <p:cNvPr id="26" name="Picture 8" descr="Book-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1891" cy="8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1388822" y="365992"/>
            <a:ext cx="688057" cy="688057"/>
            <a:chOff x="1049573" y="3162249"/>
            <a:chExt cx="652416" cy="652416"/>
          </a:xfrm>
        </p:grpSpPr>
        <p:sp>
          <p:nvSpPr>
            <p:cNvPr id="16" name="Oval 15"/>
            <p:cNvSpPr/>
            <p:nvPr/>
          </p:nvSpPr>
          <p:spPr>
            <a:xfrm flipH="1">
              <a:off x="1049573" y="3162249"/>
              <a:ext cx="652416" cy="65241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b="1">
                <a:latin typeface="Times New Roman" pitchFamily="18" charset="0"/>
                <a:ea typeface="微软雅黑" panose="020B0503020204020204" pitchFamily="34" charset="-122"/>
                <a:cs typeface="Times New Roman" pitchFamily="18" charset="0"/>
                <a:sym typeface="Times New Roman" panose="02020603050405020304" pitchFamily="18" charset="0"/>
              </a:endParaRPr>
            </a:p>
          </p:txBody>
        </p:sp>
        <p:sp>
          <p:nvSpPr>
            <p:cNvPr id="17" name="Text Box 7"/>
            <p:cNvSpPr txBox="1">
              <a:spLocks noChangeArrowheads="1"/>
            </p:cNvSpPr>
            <p:nvPr/>
          </p:nvSpPr>
          <p:spPr bwMode="auto">
            <a:xfrm flipH="1">
              <a:off x="1202835" y="3200163"/>
              <a:ext cx="307208" cy="513898"/>
            </a:xfrm>
            <a:prstGeom prst="rect">
              <a:avLst/>
            </a:prstGeom>
            <a:noFill/>
            <a:ln w="9525">
              <a:noFill/>
              <a:miter lim="800000"/>
              <a:headEnd/>
              <a:tailEnd/>
            </a:ln>
          </p:spPr>
          <p:txBody>
            <a:bodyPr wrap="none" lIns="64290" tIns="32145" rIns="64290" bIns="32145">
              <a:spAutoFit/>
            </a:bodyPr>
            <a:lstStyle/>
            <a:p>
              <a:pPr algn="ctr" defTabSz="1529061"/>
              <a:r>
                <a:rPr lang="en-CA" sz="3100" b="1" spc="-211" dirty="0">
                  <a:solidFill>
                    <a:schemeClr val="bg1"/>
                  </a:solidFill>
                  <a:latin typeface="Times New Roman" pitchFamily="18" charset="0"/>
                  <a:ea typeface="微软雅黑" panose="020B0503020204020204" pitchFamily="34" charset="-122"/>
                  <a:cs typeface="Times New Roman" pitchFamily="18" charset="0"/>
                  <a:sym typeface="Times New Roman" panose="02020603050405020304" pitchFamily="18" charset="0"/>
                </a:rPr>
                <a:t>b</a:t>
              </a:r>
            </a:p>
          </p:txBody>
        </p:sp>
      </p:grpSp>
      <p:sp>
        <p:nvSpPr>
          <p:cNvPr id="19" name="Shape 539"/>
          <p:cNvSpPr/>
          <p:nvPr/>
        </p:nvSpPr>
        <p:spPr>
          <a:xfrm>
            <a:off x="2252911" y="303957"/>
            <a:ext cx="7416823" cy="727584"/>
          </a:xfrm>
          <a:prstGeom prst="roundRect">
            <a:avLst>
              <a:gd name="adj" fmla="val 19953"/>
            </a:avLst>
          </a:prstGeom>
          <a:ln w="38100"/>
        </p:spPr>
        <p:style>
          <a:lnRef idx="2">
            <a:schemeClr val="accent1"/>
          </a:lnRef>
          <a:fillRef idx="1">
            <a:schemeClr val="lt1"/>
          </a:fillRef>
          <a:effectRef idx="0">
            <a:schemeClr val="accent1"/>
          </a:effectRef>
          <a:fontRef idx="minor">
            <a:schemeClr val="dk1"/>
          </a:fontRef>
        </p:style>
        <p:txBody>
          <a:bodyPr wrap="square" lIns="53537" tIns="53537" rIns="53537" bIns="53537" numCol="1" anchor="ctr">
            <a:noAutofit/>
          </a:bodyPr>
          <a:lstStyle/>
          <a:p>
            <a:pPr algn="just">
              <a:lnSpc>
                <a:spcPct val="115000"/>
              </a:lnSpc>
              <a:spcBef>
                <a:spcPts val="300"/>
              </a:spcBef>
              <a:spcAft>
                <a:spcPts val="300"/>
              </a:spcAft>
            </a:pPr>
            <a:r>
              <a:rPr lang="en-US" sz="3100" b="1" dirty="0" err="1">
                <a:latin typeface="Times New Roman" pitchFamily="18" charset="0"/>
                <a:cs typeface="Times New Roman" pitchFamily="18" charset="0"/>
              </a:rPr>
              <a:t>Điểm</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tích</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cực</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và</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tiêu</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cực</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của</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mạng</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xã</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hội</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14277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barn(inVertical)">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barn(inVertical)">
                                      <p:cBhvr>
                                        <p:cTn id="2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
          <p:cNvPicPr>
            <a:picLocks noChangeAspect="1"/>
          </p:cNvPicPr>
          <p:nvPr/>
        </p:nvPicPr>
        <p:blipFill>
          <a:blip r:embed="rId3"/>
          <a:stretch>
            <a:fillRect/>
          </a:stretch>
        </p:blipFill>
        <p:spPr>
          <a:xfrm>
            <a:off x="977625" y="1441058"/>
            <a:ext cx="4244794" cy="4257118"/>
          </a:xfrm>
          <a:prstGeom prst="rect">
            <a:avLst/>
          </a:prstGeom>
        </p:spPr>
      </p:pic>
      <p:sp>
        <p:nvSpPr>
          <p:cNvPr id="2" name="Rectangle 1"/>
          <p:cNvSpPr/>
          <p:nvPr/>
        </p:nvSpPr>
        <p:spPr>
          <a:xfrm>
            <a:off x="1770642" y="2751663"/>
            <a:ext cx="2658759" cy="1569660"/>
          </a:xfrm>
          <a:prstGeom prst="rect">
            <a:avLst/>
          </a:prstGeom>
        </p:spPr>
        <p:txBody>
          <a:bodyPr wrap="square">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 HOẠT </a:t>
            </a:r>
          </a:p>
          <a:p>
            <a:pPr algn="ctr"/>
            <a:r>
              <a:rPr lang="en-US" sz="4800" b="1" dirty="0">
                <a:solidFill>
                  <a:srgbClr val="FF0000"/>
                </a:solidFill>
                <a:latin typeface="Times New Roman" panose="02020603050405020304" pitchFamily="18" charset="0"/>
                <a:cs typeface="Times New Roman" panose="02020603050405020304" pitchFamily="18" charset="0"/>
              </a:rPr>
              <a:t>ĐỘNG 1</a:t>
            </a:r>
          </a:p>
        </p:txBody>
      </p:sp>
      <p:sp>
        <p:nvSpPr>
          <p:cNvPr id="4" name="Rectangle 3"/>
          <p:cNvSpPr/>
          <p:nvPr/>
        </p:nvSpPr>
        <p:spPr>
          <a:xfrm>
            <a:off x="5892192" y="3074828"/>
            <a:ext cx="3488281" cy="923330"/>
          </a:xfrm>
          <a:prstGeom prst="rect">
            <a:avLst/>
          </a:prstGeom>
        </p:spPr>
        <p:txBody>
          <a:bodyPr wrap="square">
            <a:spAutoFit/>
          </a:bodyPr>
          <a:lstStyle/>
          <a:p>
            <a:r>
              <a:rPr lang="en-US" sz="5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anose="02020603050405020304" pitchFamily="18" charset="0"/>
              </a:rPr>
              <a:t>MỞ ĐẦU</a:t>
            </a:r>
            <a:endParaRPr lang="en-US" sz="5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75729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
          <p:cNvPicPr>
            <a:picLocks noChangeAspect="1"/>
          </p:cNvPicPr>
          <p:nvPr/>
        </p:nvPicPr>
        <p:blipFill>
          <a:blip r:embed="rId3"/>
          <a:stretch>
            <a:fillRect/>
          </a:stretch>
        </p:blipFill>
        <p:spPr>
          <a:xfrm>
            <a:off x="977625" y="1441058"/>
            <a:ext cx="4244794" cy="4257118"/>
          </a:xfrm>
          <a:prstGeom prst="rect">
            <a:avLst/>
          </a:prstGeom>
        </p:spPr>
      </p:pic>
      <p:sp>
        <p:nvSpPr>
          <p:cNvPr id="2" name="Rectangle 1"/>
          <p:cNvSpPr/>
          <p:nvPr/>
        </p:nvSpPr>
        <p:spPr>
          <a:xfrm>
            <a:off x="1770642" y="2751663"/>
            <a:ext cx="2658759" cy="1569660"/>
          </a:xfrm>
          <a:prstGeom prst="rect">
            <a:avLst/>
          </a:prstGeom>
        </p:spPr>
        <p:txBody>
          <a:bodyPr wrap="square">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 HOẠT </a:t>
            </a:r>
          </a:p>
          <a:p>
            <a:pPr algn="ctr"/>
            <a:r>
              <a:rPr lang="en-US" sz="4800" b="1" dirty="0">
                <a:solidFill>
                  <a:srgbClr val="FF0000"/>
                </a:solidFill>
                <a:latin typeface="Times New Roman" panose="02020603050405020304" pitchFamily="18" charset="0"/>
                <a:cs typeface="Times New Roman" panose="02020603050405020304" pitchFamily="18" charset="0"/>
              </a:rPr>
              <a:t>ĐỘNG 3</a:t>
            </a:r>
          </a:p>
        </p:txBody>
      </p:sp>
      <p:pic>
        <p:nvPicPr>
          <p:cNvPr id="3" name="Picture 2">
            <a:extLst>
              <a:ext uri="{FF2B5EF4-FFF2-40B4-BE49-F238E27FC236}">
                <a16:creationId xmlns:a16="http://schemas.microsoft.com/office/drawing/2014/main" id="{0BCA6158-B87D-AB8A-07BD-28A1EF96B47B}"/>
              </a:ext>
            </a:extLst>
          </p:cNvPr>
          <p:cNvPicPr>
            <a:picLocks noChangeAspect="1"/>
          </p:cNvPicPr>
          <p:nvPr/>
        </p:nvPicPr>
        <p:blipFill>
          <a:blip r:embed="rId4"/>
          <a:stretch>
            <a:fillRect/>
          </a:stretch>
        </p:blipFill>
        <p:spPr>
          <a:xfrm>
            <a:off x="5245415" y="2392189"/>
            <a:ext cx="6457359" cy="1731674"/>
          </a:xfrm>
          <a:prstGeom prst="rect">
            <a:avLst/>
          </a:prstGeom>
        </p:spPr>
      </p:pic>
    </p:spTree>
    <p:extLst>
      <p:ext uri="{BB962C8B-B14F-4D97-AF65-F5344CB8AC3E}">
        <p14:creationId xmlns:p14="http://schemas.microsoft.com/office/powerpoint/2010/main" val="2414172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2571750" y="2571614"/>
            <a:ext cx="9001125" cy="3375237"/>
          </a:xfrm>
          <a:prstGeom prst="ellipse">
            <a:avLst/>
          </a:prstGeom>
          <a:solidFill>
            <a:schemeClr val="bg1"/>
          </a:solidFill>
        </p:spPr>
        <p:style>
          <a:lnRef idx="3">
            <a:schemeClr val="lt1"/>
          </a:lnRef>
          <a:fillRef idx="1">
            <a:schemeClr val="accent3"/>
          </a:fillRef>
          <a:effectRef idx="1">
            <a:schemeClr val="accent3"/>
          </a:effectRef>
          <a:fontRef idx="minor">
            <a:schemeClr val="lt1"/>
          </a:fontRef>
        </p:style>
        <p:txBody>
          <a:bodyPr lIns="114720" tIns="57361" rIns="114720" bIns="57361" rtlCol="0" anchor="ctr"/>
          <a:lstStyle/>
          <a:p>
            <a:pPr algn="ctr" defTabSz="1147203" fontAlgn="auto">
              <a:spcBef>
                <a:spcPts val="0"/>
              </a:spcBef>
              <a:spcAft>
                <a:spcPts val="0"/>
              </a:spcAft>
            </a:pPr>
            <a:endParaRPr lang="en-US">
              <a:solidFill>
                <a:prstClr val="white"/>
              </a:solidFill>
            </a:endParaRPr>
          </a:p>
        </p:txBody>
      </p:sp>
      <p:sp>
        <p:nvSpPr>
          <p:cNvPr id="5" name="TextBox 4"/>
          <p:cNvSpPr txBox="1"/>
          <p:nvPr/>
        </p:nvSpPr>
        <p:spPr>
          <a:xfrm>
            <a:off x="3477047" y="2824237"/>
            <a:ext cx="7344816" cy="2454944"/>
          </a:xfrm>
          <a:prstGeom prst="rect">
            <a:avLst/>
          </a:prstGeom>
          <a:noFill/>
        </p:spPr>
        <p:txBody>
          <a:bodyPr wrap="square" lIns="114720" tIns="57361" rIns="114720" bIns="57361" rtlCol="0">
            <a:spAutoFit/>
          </a:bodyPr>
          <a:lstStyle/>
          <a:p>
            <a:pPr algn="ctr" defTabSz="1147203" fontAlgn="auto">
              <a:spcBef>
                <a:spcPts val="0"/>
              </a:spcBef>
              <a:spcAft>
                <a:spcPts val="0"/>
              </a:spcAft>
            </a:pPr>
            <a:r>
              <a:rPr lang="en-US" sz="3200" b="1" dirty="0" err="1">
                <a:solidFill>
                  <a:srgbClr val="FF0000"/>
                </a:solidFill>
                <a:latin typeface="Times New Roman" pitchFamily="18" charset="0"/>
                <a:ea typeface="+mn-ea"/>
                <a:cs typeface="Times New Roman" pitchFamily="18" charset="0"/>
              </a:rPr>
              <a:t>Hướng</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dẫn</a:t>
            </a:r>
            <a:endParaRPr lang="en-US" sz="3200" b="1" dirty="0">
              <a:solidFill>
                <a:srgbClr val="FF0000"/>
              </a:solidFill>
              <a:latin typeface="Times New Roman" pitchFamily="18" charset="0"/>
              <a:ea typeface="+mn-ea"/>
              <a:cs typeface="Times New Roman" pitchFamily="18" charset="0"/>
            </a:endParaRPr>
          </a:p>
          <a:p>
            <a:pPr algn="just" defTabSz="1147203" fontAlgn="auto">
              <a:spcBef>
                <a:spcPts val="0"/>
              </a:spcBef>
              <a:spcAft>
                <a:spcPts val="0"/>
              </a:spcAft>
            </a:pPr>
            <a:r>
              <a:rPr lang="en-US" sz="3000" b="1" dirty="0" err="1">
                <a:solidFill>
                  <a:prstClr val="black"/>
                </a:solidFill>
                <a:latin typeface="Times New Roman" pitchFamily="18" charset="0"/>
                <a:ea typeface="+mn-ea"/>
                <a:cs typeface="Times New Roman" pitchFamily="18" charset="0"/>
              </a:rPr>
              <a:t>Cừu</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vui</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vẻ</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và</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sói</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xám</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cùng</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nhau</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chơi</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trò</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trốn</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tìm</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trong</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khu</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rừng</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nhỏ</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Em</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hãy</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giúp</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chú</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cừu</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tìm</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thấy</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vị</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trí</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của</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sói</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xám</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đáng</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yêu</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bằng</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cách</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trả</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lời</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đúng</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các</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câu</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hỏi</a:t>
            </a:r>
            <a:r>
              <a:rPr lang="en-US" sz="3000" b="1" dirty="0">
                <a:solidFill>
                  <a:prstClr val="black"/>
                </a:solidFill>
                <a:latin typeface="Times New Roman" pitchFamily="18" charset="0"/>
                <a:ea typeface="+mn-ea"/>
                <a:cs typeface="Times New Roman" pitchFamily="18" charset="0"/>
              </a:rPr>
              <a:t> </a:t>
            </a:r>
            <a:r>
              <a:rPr lang="en-US" sz="3000" b="1" dirty="0" err="1">
                <a:solidFill>
                  <a:prstClr val="black"/>
                </a:solidFill>
                <a:latin typeface="Times New Roman" pitchFamily="18" charset="0"/>
                <a:ea typeface="+mn-ea"/>
                <a:cs typeface="Times New Roman" pitchFamily="18" charset="0"/>
              </a:rPr>
              <a:t>nhé</a:t>
            </a:r>
            <a:r>
              <a:rPr lang="en-US" sz="3000" b="1" dirty="0">
                <a:solidFill>
                  <a:prstClr val="black"/>
                </a:solidFill>
                <a:latin typeface="Times New Roman" pitchFamily="18" charset="0"/>
                <a:ea typeface="+mn-ea"/>
                <a:cs typeface="Times New Roman" pitchFamily="18" charset="0"/>
              </a:rPr>
              <a:t>.</a:t>
            </a:r>
          </a:p>
        </p:txBody>
      </p:sp>
      <p:pic>
        <p:nvPicPr>
          <p:cNvPr id="6" name="Picture 5" descr="C:\Users\ADMIN\Desktop\Tai nguyen thiet ke tro choi\Bảng gỗ\choi.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10179845" y="40531"/>
            <a:ext cx="2458069" cy="70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30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2" name="Picture 4" descr="C:\Users\ADMIN\Desktop\Bach tuyet\511929473-photo-cli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021" y="1759720"/>
            <a:ext cx="4367421" cy="54082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C:\Users\ADMIN\Desktop\Bach tuyet\511929473-photo-cli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179" y="1342054"/>
            <a:ext cx="4687538" cy="59611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C:\Users\ADMIN\Desktop\Bach tuyet\511929473-photo-cli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79" y="1918054"/>
            <a:ext cx="2986133" cy="53145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ADMIN\Desktop\Bach tuyet\511929473-photo-cli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53" y="1824357"/>
            <a:ext cx="6835956" cy="54082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5455"/>
          <a:stretch/>
        </p:blipFill>
        <p:spPr>
          <a:xfrm>
            <a:off x="7277986" y="5338037"/>
            <a:ext cx="3111528" cy="1921400"/>
          </a:xfrm>
          <a:prstGeom prst="rect">
            <a:avLst/>
          </a:prstGeom>
        </p:spPr>
      </p:pic>
      <p:sp>
        <p:nvSpPr>
          <p:cNvPr id="2" name="TextBox 1"/>
          <p:cNvSpPr txBox="1"/>
          <p:nvPr/>
        </p:nvSpPr>
        <p:spPr>
          <a:xfrm>
            <a:off x="5988797" y="2731805"/>
            <a:ext cx="2678906" cy="1839417"/>
          </a:xfrm>
          <a:prstGeom prst="rect">
            <a:avLst/>
          </a:prstGeom>
          <a:solidFill>
            <a:schemeClr val="bg1"/>
          </a:solidFill>
          <a:ln>
            <a:solidFill>
              <a:schemeClr val="tx1"/>
            </a:solidFill>
          </a:ln>
        </p:spPr>
        <p:style>
          <a:lnRef idx="0">
            <a:schemeClr val="accent6"/>
          </a:lnRef>
          <a:fillRef idx="3">
            <a:schemeClr val="accent6"/>
          </a:fillRef>
          <a:effectRef idx="3">
            <a:schemeClr val="accent6"/>
          </a:effectRef>
          <a:fontRef idx="minor">
            <a:schemeClr val="lt1"/>
          </a:fontRef>
        </p:style>
        <p:txBody>
          <a:bodyPr wrap="square" lIns="114748" tIns="57374" rIns="114748" bIns="57374" rtlCol="0">
            <a:spAutoFit/>
          </a:bodyPr>
          <a:lstStyle/>
          <a:p>
            <a:pPr defTabSz="1147478" fontAlgn="auto">
              <a:spcBef>
                <a:spcPts val="0"/>
              </a:spcBef>
              <a:spcAft>
                <a:spcPts val="0"/>
              </a:spcAft>
            </a:pPr>
            <a:r>
              <a:rPr lang="en-US" sz="4000" dirty="0">
                <a:solidFill>
                  <a:schemeClr val="tx1"/>
                </a:solidFill>
                <a:latin typeface="Times New Roman" pitchFamily="18" charset="0"/>
                <a:cs typeface="Times New Roman" pitchFamily="18" charset="0"/>
              </a:rPr>
              <a:t>C. </a:t>
            </a:r>
            <a:r>
              <a:rPr lang="en-US" sz="3600" dirty="0" err="1">
                <a:solidFill>
                  <a:schemeClr val="tx1"/>
                </a:solidFill>
                <a:latin typeface="Times New Roman" pitchFamily="18" charset="0"/>
                <a:cs typeface="Times New Roman" pitchFamily="18" charset="0"/>
              </a:rPr>
              <a:t>Bình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luận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xấu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về</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người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khác</a:t>
            </a:r>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a:off x="239271" y="2702444"/>
            <a:ext cx="2461146" cy="1839417"/>
          </a:xfrm>
          <a:prstGeom prst="rect">
            <a:avLst/>
          </a:prstGeom>
          <a:solidFill>
            <a:schemeClr val="bg1"/>
          </a:solidFill>
          <a:ln>
            <a:solidFill>
              <a:schemeClr val="tx1"/>
            </a:solidFill>
          </a:ln>
        </p:spPr>
        <p:style>
          <a:lnRef idx="0">
            <a:schemeClr val="accent6"/>
          </a:lnRef>
          <a:fillRef idx="3">
            <a:schemeClr val="accent6"/>
          </a:fillRef>
          <a:effectRef idx="3">
            <a:schemeClr val="accent6"/>
          </a:effectRef>
          <a:fontRef idx="minor">
            <a:schemeClr val="lt1"/>
          </a:fontRef>
        </p:style>
        <p:txBody>
          <a:bodyPr wrap="square" lIns="114748" tIns="57374" rIns="114748" bIns="57374" rtlCol="0">
            <a:spAutoFit/>
          </a:bodyPr>
          <a:lstStyle/>
          <a:p>
            <a:pPr defTabSz="1147478" fontAlgn="auto">
              <a:spcBef>
                <a:spcPts val="0"/>
              </a:spcBef>
              <a:spcAft>
                <a:spcPts val="0"/>
              </a:spcAft>
            </a:pPr>
            <a:r>
              <a:rPr lang="en-US" sz="4000" dirty="0">
                <a:solidFill>
                  <a:schemeClr val="tx1"/>
                </a:solidFill>
                <a:latin typeface="Times New Roman" pitchFamily="18" charset="0"/>
                <a:cs typeface="Times New Roman" pitchFamily="18" charset="0"/>
              </a:rPr>
              <a:t>A. </a:t>
            </a:r>
            <a:r>
              <a:rPr lang="en-US" sz="3600" dirty="0">
                <a:solidFill>
                  <a:schemeClr val="tx1"/>
                </a:solidFill>
                <a:latin typeface="Times New Roman" pitchFamily="18" charset="0"/>
                <a:cs typeface="Times New Roman" pitchFamily="18" charset="0"/>
              </a:rPr>
              <a:t>Giao </a:t>
            </a:r>
            <a:r>
              <a:rPr lang="en-US" sz="3600" dirty="0" err="1">
                <a:solidFill>
                  <a:schemeClr val="tx1"/>
                </a:solidFill>
                <a:latin typeface="Times New Roman" pitchFamily="18" charset="0"/>
                <a:cs typeface="Times New Roman" pitchFamily="18" charset="0"/>
              </a:rPr>
              <a:t>lưu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với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bạn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bè</a:t>
            </a:r>
            <a:r>
              <a:rPr lang="en-US" sz="3600" dirty="0">
                <a:solidFill>
                  <a:schemeClr val="tx1"/>
                </a:solidFill>
                <a:latin typeface="Times New Roman" pitchFamily="18" charset="0"/>
                <a:cs typeface="Times New Roman" pitchFamily="18" charset="0"/>
              </a:rPr>
              <a:t>.</a:t>
            </a:r>
          </a:p>
          <a:p>
            <a:pPr defTabSz="1147478" fontAlgn="auto">
              <a:spcBef>
                <a:spcPts val="0"/>
              </a:spcBef>
              <a:spcAft>
                <a:spcPts val="0"/>
              </a:spcAft>
            </a:pPr>
            <a:endParaRPr lang="en-US" sz="3600" dirty="0">
              <a:solidFill>
                <a:schemeClr val="tx1"/>
              </a:solidFill>
              <a:latin typeface="Times New Roman" pitchFamily="18" charset="0"/>
              <a:cs typeface="Times New Roman" pitchFamily="18" charset="0"/>
            </a:endParaRPr>
          </a:p>
        </p:txBody>
      </p:sp>
      <p:sp>
        <p:nvSpPr>
          <p:cNvPr id="13" name="TextBox 12"/>
          <p:cNvSpPr txBox="1"/>
          <p:nvPr/>
        </p:nvSpPr>
        <p:spPr>
          <a:xfrm>
            <a:off x="2978696" y="2693063"/>
            <a:ext cx="2708132" cy="1839417"/>
          </a:xfrm>
          <a:prstGeom prst="rect">
            <a:avLst/>
          </a:prstGeom>
          <a:solidFill>
            <a:schemeClr val="bg1"/>
          </a:solidFill>
          <a:ln>
            <a:solidFill>
              <a:schemeClr val="tx1"/>
            </a:solidFill>
          </a:ln>
        </p:spPr>
        <p:style>
          <a:lnRef idx="0">
            <a:schemeClr val="accent6"/>
          </a:lnRef>
          <a:fillRef idx="3">
            <a:schemeClr val="accent6"/>
          </a:fillRef>
          <a:effectRef idx="3">
            <a:schemeClr val="accent6"/>
          </a:effectRef>
          <a:fontRef idx="minor">
            <a:schemeClr val="lt1"/>
          </a:fontRef>
        </p:style>
        <p:txBody>
          <a:bodyPr wrap="square" lIns="114748" tIns="57374" rIns="114748" bIns="57374" rtlCol="0">
            <a:spAutoFit/>
          </a:bodyPr>
          <a:lstStyle/>
          <a:p>
            <a:pPr defTabSz="1147478" fontAlgn="auto">
              <a:spcBef>
                <a:spcPts val="0"/>
              </a:spcBef>
              <a:spcAft>
                <a:spcPts val="0"/>
              </a:spcAft>
            </a:pPr>
            <a:r>
              <a:rPr lang="en-US" sz="4000" dirty="0">
                <a:solidFill>
                  <a:schemeClr val="tx1"/>
                </a:solidFill>
                <a:latin typeface="Times New Roman" pitchFamily="18" charset="0"/>
                <a:cs typeface="Times New Roman" pitchFamily="18" charset="0"/>
              </a:rPr>
              <a:t>B. </a:t>
            </a:r>
            <a:r>
              <a:rPr lang="en-US" sz="3600" dirty="0" err="1">
                <a:solidFill>
                  <a:schemeClr val="tx1"/>
                </a:solidFill>
                <a:latin typeface="Times New Roman" pitchFamily="18" charset="0"/>
                <a:cs typeface="Times New Roman" pitchFamily="18" charset="0"/>
              </a:rPr>
              <a:t>Học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hỏi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kiến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thức</a:t>
            </a:r>
            <a:r>
              <a:rPr lang="en-US" sz="3600" dirty="0">
                <a:solidFill>
                  <a:schemeClr val="tx1"/>
                </a:solidFill>
                <a:latin typeface="Times New Roman" pitchFamily="18" charset="0"/>
                <a:cs typeface="Times New Roman" pitchFamily="18" charset="0"/>
              </a:rPr>
              <a:t>.</a:t>
            </a:r>
          </a:p>
          <a:p>
            <a:pPr defTabSz="1147478" fontAlgn="auto">
              <a:spcBef>
                <a:spcPts val="0"/>
              </a:spcBef>
              <a:spcAft>
                <a:spcPts val="0"/>
              </a:spcAft>
            </a:pPr>
            <a:endParaRPr lang="en-US" sz="3600" dirty="0">
              <a:solidFill>
                <a:schemeClr val="tx1"/>
              </a:solidFill>
              <a:latin typeface="Times New Roman" pitchFamily="18" charset="0"/>
              <a:cs typeface="Times New Roman" pitchFamily="18" charset="0"/>
            </a:endParaRPr>
          </a:p>
        </p:txBody>
      </p:sp>
      <p:sp>
        <p:nvSpPr>
          <p:cNvPr id="14" name="TextBox 13"/>
          <p:cNvSpPr txBox="1"/>
          <p:nvPr/>
        </p:nvSpPr>
        <p:spPr>
          <a:xfrm>
            <a:off x="9038482" y="2693064"/>
            <a:ext cx="3586631" cy="1839417"/>
          </a:xfrm>
          <a:prstGeom prst="rect">
            <a:avLst/>
          </a:prstGeom>
          <a:solidFill>
            <a:schemeClr val="bg1"/>
          </a:solidFill>
          <a:ln>
            <a:solidFill>
              <a:schemeClr val="tx1"/>
            </a:solidFill>
          </a:ln>
        </p:spPr>
        <p:style>
          <a:lnRef idx="0">
            <a:schemeClr val="accent6"/>
          </a:lnRef>
          <a:fillRef idx="3">
            <a:schemeClr val="accent6"/>
          </a:fillRef>
          <a:effectRef idx="3">
            <a:schemeClr val="accent6"/>
          </a:effectRef>
          <a:fontRef idx="minor">
            <a:schemeClr val="lt1"/>
          </a:fontRef>
        </p:style>
        <p:txBody>
          <a:bodyPr wrap="square" lIns="114748" tIns="57374" rIns="114748" bIns="57374" rtlCol="0">
            <a:spAutoFit/>
          </a:bodyPr>
          <a:lstStyle/>
          <a:p>
            <a:pPr defTabSz="1147478" fontAlgn="auto">
              <a:spcBef>
                <a:spcPts val="0"/>
              </a:spcBef>
              <a:spcAft>
                <a:spcPts val="0"/>
              </a:spcAft>
            </a:pPr>
            <a:r>
              <a:rPr lang="en-US" sz="4000" dirty="0">
                <a:solidFill>
                  <a:schemeClr val="tx1"/>
                </a:solidFill>
                <a:latin typeface="Times New Roman" pitchFamily="18" charset="0"/>
                <a:cs typeface="Times New Roman" pitchFamily="18" charset="0"/>
              </a:rPr>
              <a:t>D. </a:t>
            </a:r>
            <a:r>
              <a:rPr lang="en-US" sz="3600" dirty="0">
                <a:solidFill>
                  <a:schemeClr val="tx1"/>
                </a:solidFill>
                <a:latin typeface="Times New Roman" pitchFamily="18" charset="0"/>
                <a:cs typeface="Times New Roman" pitchFamily="18" charset="0"/>
              </a:rPr>
              <a:t>Chia </a:t>
            </a:r>
            <a:r>
              <a:rPr lang="en-US" sz="3600" dirty="0" err="1">
                <a:solidFill>
                  <a:schemeClr val="tx1"/>
                </a:solidFill>
                <a:latin typeface="Times New Roman" pitchFamily="18" charset="0"/>
                <a:cs typeface="Times New Roman" pitchFamily="18" charset="0"/>
              </a:rPr>
              <a:t>sẻ</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các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hình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ảnh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phù</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hợp</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của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mình</a:t>
            </a:r>
            <a:endParaRPr lang="en-US" sz="3600" dirty="0">
              <a:solidFill>
                <a:schemeClr val="tx1"/>
              </a:solidFill>
              <a:latin typeface="Times New Roman" pitchFamily="18" charset="0"/>
              <a:cs typeface="Times New Roman" pitchFamily="18" charset="0"/>
            </a:endParaRPr>
          </a:p>
        </p:txBody>
      </p:sp>
      <p:sp>
        <p:nvSpPr>
          <p:cNvPr id="15" name="Rounded Rectangle 14"/>
          <p:cNvSpPr/>
          <p:nvPr/>
        </p:nvSpPr>
        <p:spPr>
          <a:xfrm>
            <a:off x="668735" y="562540"/>
            <a:ext cx="10812370" cy="964352"/>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lIns="114748" tIns="57374" rIns="114748" bIns="57374" rtlCol="0" anchor="ctr"/>
          <a:lstStyle/>
          <a:p>
            <a:pPr algn="ctr" defTabSz="1147478" fontAlgn="auto">
              <a:spcBef>
                <a:spcPts val="0"/>
              </a:spcBef>
              <a:spcAft>
                <a:spcPts val="0"/>
              </a:spcAft>
            </a:pPr>
            <a:endParaRPr lang="en-US">
              <a:solidFill>
                <a:prstClr val="black"/>
              </a:solidFill>
            </a:endParaRPr>
          </a:p>
        </p:txBody>
      </p:sp>
      <p:sp>
        <p:nvSpPr>
          <p:cNvPr id="16" name="TextBox 15"/>
          <p:cNvSpPr txBox="1"/>
          <p:nvPr/>
        </p:nvSpPr>
        <p:spPr>
          <a:xfrm>
            <a:off x="740743" y="614210"/>
            <a:ext cx="10740362" cy="639089"/>
          </a:xfrm>
          <a:prstGeom prst="rect">
            <a:avLst/>
          </a:prstGeom>
          <a:noFill/>
        </p:spPr>
        <p:txBody>
          <a:bodyPr wrap="square" lIns="114748" tIns="57374" rIns="114748" bIns="57374" rtlCol="0">
            <a:spAutoFit/>
          </a:bodyPr>
          <a:lstStyle/>
          <a:p>
            <a:pPr defTabSz="1147478" fontAlgn="auto">
              <a:spcBef>
                <a:spcPts val="0"/>
              </a:spcBef>
              <a:spcAft>
                <a:spcPts val="0"/>
              </a:spcAft>
            </a:pPr>
            <a:r>
              <a:rPr lang="en-US" sz="3400" b="1" dirty="0" err="1">
                <a:latin typeface="Times New Roman" pitchFamily="18" charset="0"/>
                <a:cs typeface="Times New Roman" pitchFamily="18" charset="0"/>
              </a:rPr>
              <a:t>Không</a:t>
            </a:r>
            <a:r>
              <a:rPr lang="en-US" sz="3400" b="1" dirty="0">
                <a:latin typeface="Times New Roman" pitchFamily="18" charset="0"/>
                <a:cs typeface="Times New Roman" pitchFamily="18" charset="0"/>
              </a:rPr>
              <a:t> </a:t>
            </a:r>
            <a:r>
              <a:rPr lang="en-US" sz="3400" b="1" dirty="0" err="1">
                <a:latin typeface="Times New Roman" pitchFamily="18" charset="0"/>
                <a:cs typeface="Times New Roman" pitchFamily="18" charset="0"/>
              </a:rPr>
              <a:t>nên</a:t>
            </a:r>
            <a:r>
              <a:rPr lang="en-US" sz="3400" b="1" dirty="0">
                <a:latin typeface="Times New Roman" pitchFamily="18" charset="0"/>
                <a:cs typeface="Times New Roman" pitchFamily="18" charset="0"/>
              </a:rPr>
              <a:t> </a:t>
            </a:r>
            <a:r>
              <a:rPr lang="en-US" sz="3400" b="1" dirty="0" err="1">
                <a:latin typeface="Times New Roman" pitchFamily="18" charset="0"/>
                <a:cs typeface="Times New Roman" pitchFamily="18" charset="0"/>
              </a:rPr>
              <a:t>dùng</a:t>
            </a:r>
            <a:r>
              <a:rPr lang="en-US" sz="3400" b="1" dirty="0">
                <a:latin typeface="Times New Roman" pitchFamily="18" charset="0"/>
                <a:cs typeface="Times New Roman" pitchFamily="18" charset="0"/>
              </a:rPr>
              <a:t> </a:t>
            </a:r>
            <a:r>
              <a:rPr lang="en-US" sz="3400" b="1" dirty="0" err="1">
                <a:latin typeface="Times New Roman" pitchFamily="18" charset="0"/>
                <a:cs typeface="Times New Roman" pitchFamily="18" charset="0"/>
              </a:rPr>
              <a:t>mạng</a:t>
            </a:r>
            <a:r>
              <a:rPr lang="en-US" sz="3400" b="1" dirty="0">
                <a:latin typeface="Times New Roman" pitchFamily="18" charset="0"/>
                <a:cs typeface="Times New Roman" pitchFamily="18" charset="0"/>
              </a:rPr>
              <a:t> </a:t>
            </a:r>
            <a:r>
              <a:rPr lang="en-US" sz="3400" b="1" dirty="0" err="1">
                <a:latin typeface="Times New Roman" pitchFamily="18" charset="0"/>
                <a:cs typeface="Times New Roman" pitchFamily="18" charset="0"/>
              </a:rPr>
              <a:t>xã</a:t>
            </a:r>
            <a:r>
              <a:rPr lang="en-US" sz="3400" b="1" dirty="0">
                <a:latin typeface="Times New Roman" pitchFamily="18" charset="0"/>
                <a:cs typeface="Times New Roman" pitchFamily="18" charset="0"/>
              </a:rPr>
              <a:t> </a:t>
            </a:r>
            <a:r>
              <a:rPr lang="en-US" sz="3400" b="1" dirty="0" err="1">
                <a:latin typeface="Times New Roman" pitchFamily="18" charset="0"/>
                <a:cs typeface="Times New Roman" pitchFamily="18" charset="0"/>
              </a:rPr>
              <a:t>hội</a:t>
            </a:r>
            <a:r>
              <a:rPr lang="en-US" sz="3400" b="1" dirty="0">
                <a:latin typeface="Times New Roman" pitchFamily="18" charset="0"/>
                <a:cs typeface="Times New Roman" pitchFamily="18" charset="0"/>
              </a:rPr>
              <a:t> </a:t>
            </a:r>
            <a:r>
              <a:rPr lang="en-US" sz="3400" b="1" dirty="0" err="1">
                <a:latin typeface="Times New Roman" pitchFamily="18" charset="0"/>
                <a:cs typeface="Times New Roman" pitchFamily="18" charset="0"/>
              </a:rPr>
              <a:t>cho</a:t>
            </a:r>
            <a:r>
              <a:rPr lang="en-US" sz="3400" b="1" dirty="0">
                <a:latin typeface="Times New Roman" pitchFamily="18" charset="0"/>
                <a:cs typeface="Times New Roman" pitchFamily="18" charset="0"/>
              </a:rPr>
              <a:t> </a:t>
            </a:r>
            <a:r>
              <a:rPr lang="en-US" sz="3400" b="1" dirty="0" err="1">
                <a:latin typeface="Times New Roman" pitchFamily="18" charset="0"/>
                <a:cs typeface="Times New Roman" pitchFamily="18" charset="0"/>
              </a:rPr>
              <a:t>mục</a:t>
            </a:r>
            <a:r>
              <a:rPr lang="en-US" sz="3400" b="1" dirty="0">
                <a:latin typeface="Times New Roman" pitchFamily="18" charset="0"/>
                <a:cs typeface="Times New Roman" pitchFamily="18" charset="0"/>
              </a:rPr>
              <a:t> </a:t>
            </a:r>
            <a:r>
              <a:rPr lang="en-US" sz="3400" b="1" dirty="0" err="1">
                <a:latin typeface="Times New Roman" pitchFamily="18" charset="0"/>
                <a:cs typeface="Times New Roman" pitchFamily="18" charset="0"/>
              </a:rPr>
              <a:t>đích</a:t>
            </a:r>
            <a:r>
              <a:rPr lang="en-US" sz="3400" b="1" dirty="0">
                <a:latin typeface="Times New Roman" pitchFamily="18" charset="0"/>
                <a:cs typeface="Times New Roman" pitchFamily="18" charset="0"/>
              </a:rPr>
              <a:t> </a:t>
            </a:r>
            <a:r>
              <a:rPr lang="en-US" sz="3400" b="1" dirty="0" err="1">
                <a:latin typeface="Times New Roman" pitchFamily="18" charset="0"/>
                <a:cs typeface="Times New Roman" pitchFamily="18" charset="0"/>
              </a:rPr>
              <a:t>nào</a:t>
            </a:r>
            <a:r>
              <a:rPr lang="en-US" sz="3400" b="1" dirty="0">
                <a:latin typeface="Times New Roman" pitchFamily="18" charset="0"/>
                <a:cs typeface="Times New Roman" pitchFamily="18" charset="0"/>
              </a:rPr>
              <a:t> </a:t>
            </a:r>
            <a:r>
              <a:rPr lang="en-US" sz="3400" b="1" dirty="0" err="1">
                <a:latin typeface="Times New Roman" pitchFamily="18" charset="0"/>
                <a:cs typeface="Times New Roman" pitchFamily="18" charset="0"/>
              </a:rPr>
              <a:t>sau</a:t>
            </a:r>
            <a:r>
              <a:rPr lang="en-US" sz="3400" b="1" dirty="0">
                <a:latin typeface="Times New Roman" pitchFamily="18" charset="0"/>
                <a:cs typeface="Times New Roman" pitchFamily="18" charset="0"/>
              </a:rPr>
              <a:t> </a:t>
            </a:r>
            <a:r>
              <a:rPr lang="en-US" sz="3400" b="1" dirty="0" err="1">
                <a:latin typeface="Times New Roman" pitchFamily="18" charset="0"/>
                <a:cs typeface="Times New Roman" pitchFamily="18" charset="0"/>
              </a:rPr>
              <a:t>đây</a:t>
            </a:r>
            <a:r>
              <a:rPr lang="en-US" sz="3400" b="1" dirty="0">
                <a:latin typeface="Times New Roman" pitchFamily="18" charset="0"/>
                <a:cs typeface="Times New Roman" pitchFamily="18" charset="0"/>
              </a:rPr>
              <a:t>?</a:t>
            </a:r>
            <a:endParaRPr lang="en-US" sz="3400" b="1" dirty="0">
              <a:solidFill>
                <a:prstClr val="black"/>
              </a:solidFill>
              <a:latin typeface="Times New Roman" pitchFamily="18" charset="0"/>
              <a:ea typeface="+mn-ea"/>
              <a:cs typeface="Times New Roman" pitchFamily="18" charset="0"/>
            </a:endParaRPr>
          </a:p>
        </p:txBody>
      </p:sp>
      <p:pic>
        <p:nvPicPr>
          <p:cNvPr id="17" name="Picture 16"/>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8911" b="94802" l="8992" r="95368">
                        <a14:foregroundMark x1="34060" y1="46782" x2="67302" y2="58168"/>
                        <a14:foregroundMark x1="49046" y1="43812" x2="43597" y2="58911"/>
                        <a14:foregroundMark x1="30790" y1="53218" x2="52044" y2="54703"/>
                        <a14:foregroundMark x1="77384" y1="47525" x2="58583" y2="59653"/>
                        <a14:foregroundMark x1="59401" y1="51733" x2="61580" y2="60396"/>
                      </a14:backgroundRemoval>
                    </a14:imgEffect>
                  </a14:imgLayer>
                </a14:imgProps>
              </a:ext>
              <a:ext uri="{28A0092B-C50C-407E-A947-70E740481C1C}">
                <a14:useLocalDpi xmlns:a14="http://schemas.microsoft.com/office/drawing/2010/main" val="0"/>
              </a:ext>
            </a:extLst>
          </a:blip>
          <a:srcRect r="6184" b="8730"/>
          <a:stretch/>
        </p:blipFill>
        <p:spPr>
          <a:xfrm>
            <a:off x="233151" y="4776318"/>
            <a:ext cx="2827281" cy="2273217"/>
          </a:xfrm>
          <a:prstGeom prst="rect">
            <a:avLst/>
          </a:prstGeom>
        </p:spPr>
      </p:pic>
      <p:pic>
        <p:nvPicPr>
          <p:cNvPr id="18" name="Picture 17"/>
          <p:cNvPicPr>
            <a:picLocks noChangeAspect="1"/>
          </p:cNvPicPr>
          <p:nvPr/>
        </p:nvPicPr>
        <p:blipFill rotWithShape="1">
          <a:blip r:embed="rId7">
            <a:extLst>
              <a:ext uri="{BEBA8EAE-BF5A-486C-A8C5-ECC9F3942E4B}">
                <a14:imgProps xmlns:a14="http://schemas.microsoft.com/office/drawing/2010/main">
                  <a14:imgLayer r:embed="rId8">
                    <a14:imgEffect>
                      <a14:backgroundRemoval t="9455" b="96364" l="1786" r="99405">
                        <a14:foregroundMark x1="39881" y1="78909" x2="30952" y2="67273"/>
                        <a14:foregroundMark x1="16071" y1="88000" x2="35119" y2="77818"/>
                        <a14:foregroundMark x1="17857" y1="82545" x2="4167" y2="79273"/>
                      </a14:backgroundRemoval>
                    </a14:imgEffect>
                  </a14:imgLayer>
                </a14:imgProps>
              </a:ext>
              <a:ext uri="{28A0092B-C50C-407E-A947-70E740481C1C}">
                <a14:useLocalDpi xmlns:a14="http://schemas.microsoft.com/office/drawing/2010/main" val="0"/>
              </a:ext>
            </a:extLst>
          </a:blip>
          <a:srcRect t="24376"/>
          <a:stretch/>
        </p:blipFill>
        <p:spPr>
          <a:xfrm rot="21192155">
            <a:off x="2198654" y="1370995"/>
            <a:ext cx="1723556" cy="1600091"/>
          </a:xfrm>
          <a:prstGeom prst="rect">
            <a:avLst/>
          </a:prstGeom>
        </p:spPr>
      </p:pic>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38185" b="100000" l="34524" r="97381">
                        <a14:foregroundMark x1="56667" y1="97774" x2="61667" y2="98459"/>
                        <a14:foregroundMark x1="69286" y1="98973" x2="76905" y2="98630"/>
                      </a14:backgroundRemoval>
                    </a14:imgEffect>
                  </a14:imgLayer>
                </a14:imgProps>
              </a:ext>
              <a:ext uri="{28A0092B-C50C-407E-A947-70E740481C1C}">
                <a14:useLocalDpi xmlns:a14="http://schemas.microsoft.com/office/drawing/2010/main" val="0"/>
              </a:ext>
            </a:extLst>
          </a:blip>
          <a:srcRect l="31636" t="38916"/>
          <a:stretch/>
        </p:blipFill>
        <p:spPr>
          <a:xfrm>
            <a:off x="8600565" y="1397132"/>
            <a:ext cx="1472126" cy="1371652"/>
          </a:xfrm>
          <a:prstGeom prst="rect">
            <a:avLst/>
          </a:prstGeom>
        </p:spPr>
      </p:pic>
      <p:pic>
        <p:nvPicPr>
          <p:cNvPr id="20" name="Picture 19"/>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8185" b="100000" l="34524" r="97381">
                        <a14:foregroundMark x1="56667" y1="97774" x2="61667" y2="98459"/>
                        <a14:foregroundMark x1="69286" y1="98973" x2="76905" y2="98630"/>
                      </a14:backgroundRemoval>
                    </a14:imgEffect>
                  </a14:imgLayer>
                </a14:imgProps>
              </a:ext>
              <a:ext uri="{28A0092B-C50C-407E-A947-70E740481C1C}">
                <a14:useLocalDpi xmlns:a14="http://schemas.microsoft.com/office/drawing/2010/main" val="0"/>
              </a:ext>
            </a:extLst>
          </a:blip>
          <a:srcRect l="31636" t="38916"/>
          <a:stretch/>
        </p:blipFill>
        <p:spPr>
          <a:xfrm>
            <a:off x="11787194" y="1459489"/>
            <a:ext cx="1453369" cy="1354176"/>
          </a:xfrm>
          <a:prstGeom prst="rect">
            <a:avLst/>
          </a:prstGeom>
        </p:spPr>
      </p:pic>
      <p:pic>
        <p:nvPicPr>
          <p:cNvPr id="21" name="Picture 20"/>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38185" b="100000" l="34524" r="97381">
                        <a14:foregroundMark x1="56667" y1="97774" x2="61667" y2="98459"/>
                        <a14:foregroundMark x1="69286" y1="98973" x2="76905" y2="98630"/>
                      </a14:backgroundRemoval>
                    </a14:imgEffect>
                  </a14:imgLayer>
                </a14:imgProps>
              </a:ext>
              <a:ext uri="{28A0092B-C50C-407E-A947-70E740481C1C}">
                <a14:useLocalDpi xmlns:a14="http://schemas.microsoft.com/office/drawing/2010/main" val="0"/>
              </a:ext>
            </a:extLst>
          </a:blip>
          <a:srcRect l="31636" t="38916"/>
          <a:stretch/>
        </p:blipFill>
        <p:spPr>
          <a:xfrm>
            <a:off x="4970098" y="1503410"/>
            <a:ext cx="1433071" cy="1335263"/>
          </a:xfrm>
          <a:prstGeom prst="rect">
            <a:avLst/>
          </a:prstGeom>
        </p:spPr>
      </p:pic>
      <p:pic>
        <p:nvPicPr>
          <p:cNvPr id="8" name="Picture 7"/>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35088" t="35914" r="29824" b="19192"/>
          <a:stretch/>
        </p:blipFill>
        <p:spPr>
          <a:xfrm>
            <a:off x="3814435" y="5276171"/>
            <a:ext cx="2396403" cy="1921400"/>
          </a:xfrm>
          <a:prstGeom prst="rect">
            <a:avLst/>
          </a:prstGeom>
        </p:spPr>
      </p:pic>
      <p:pic>
        <p:nvPicPr>
          <p:cNvPr id="11" name="Picture 10"/>
          <p:cNvPicPr>
            <a:picLocks noChangeAspect="1"/>
          </p:cNvPicPr>
          <p:nvPr/>
        </p:nvPicPr>
        <p:blipFill rotWithShape="1">
          <a:blip r:embed="rId17">
            <a:extLst>
              <a:ext uri="{28A0092B-C50C-407E-A947-70E740481C1C}">
                <a14:useLocalDpi xmlns:a14="http://schemas.microsoft.com/office/drawing/2010/main" val="0"/>
              </a:ext>
            </a:extLst>
          </a:blip>
          <a:srcRect l="20106" t="32251" r="59787" b="44951"/>
          <a:stretch/>
        </p:blipFill>
        <p:spPr>
          <a:xfrm>
            <a:off x="10529879" y="5645440"/>
            <a:ext cx="2855104" cy="1638746"/>
          </a:xfrm>
          <a:prstGeom prst="rect">
            <a:avLst/>
          </a:prstGeom>
        </p:spPr>
      </p:pic>
      <p:sp>
        <p:nvSpPr>
          <p:cNvPr id="3" name="Oval 2">
            <a:extLst>
              <a:ext uri="{FF2B5EF4-FFF2-40B4-BE49-F238E27FC236}">
                <a16:creationId xmlns:a16="http://schemas.microsoft.com/office/drawing/2014/main" id="{A9917443-4160-A2C1-935A-1CE27EE96C62}"/>
              </a:ext>
            </a:extLst>
          </p:cNvPr>
          <p:cNvSpPr/>
          <p:nvPr/>
        </p:nvSpPr>
        <p:spPr>
          <a:xfrm>
            <a:off x="6008644" y="2767779"/>
            <a:ext cx="660023" cy="6420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38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 fill="hold"/>
                                        <p:tgtEl>
                                          <p:spTgt spid="21"/>
                                        </p:tgtEl>
                                        <p:attrNameLst>
                                          <p:attrName>ppt_w</p:attrName>
                                        </p:attrNameLst>
                                      </p:cBhvr>
                                      <p:tavLst>
                                        <p:tav tm="0">
                                          <p:val>
                                            <p:fltVal val="0"/>
                                          </p:val>
                                        </p:tav>
                                        <p:tav tm="100000">
                                          <p:val>
                                            <p:strVal val="#ppt_w"/>
                                          </p:val>
                                        </p:tav>
                                      </p:tavLst>
                                    </p:anim>
                                    <p:anim calcmode="lin" valueType="num">
                                      <p:cBhvr>
                                        <p:cTn id="34" dur="10" fill="hold"/>
                                        <p:tgtEl>
                                          <p:spTgt spid="21"/>
                                        </p:tgtEl>
                                        <p:attrNameLst>
                                          <p:attrName>ppt_h</p:attrName>
                                        </p:attrNameLst>
                                      </p:cBhvr>
                                      <p:tavLst>
                                        <p:tav tm="0">
                                          <p:val>
                                            <p:fltVal val="0"/>
                                          </p:val>
                                        </p:tav>
                                        <p:tav tm="100000">
                                          <p:val>
                                            <p:strVal val="#ppt_h"/>
                                          </p:val>
                                        </p:tav>
                                      </p:tavLst>
                                    </p:anim>
                                  </p:childTnLst>
                                </p:cTn>
                              </p:par>
                            </p:childTnLst>
                          </p:cTn>
                        </p:par>
                        <p:par>
                          <p:cTn id="35" fill="hold">
                            <p:stCondLst>
                              <p:cond delay="10"/>
                            </p:stCondLst>
                            <p:childTnLst>
                              <p:par>
                                <p:cTn id="36" presetID="9"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10"/>
                                        <p:tgtEl>
                                          <p:spTgt spid="8"/>
                                        </p:tgtEl>
                                      </p:cBhvr>
                                    </p:animEffec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13"/>
                    </p:tgtEl>
                  </p:cond>
                </p:stCondLst>
                <p:endSync evt="end" delay="0">
                  <p:rtn val="all"/>
                </p:endSync>
                <p:childTnLst>
                  <p:par>
                    <p:cTn id="40" fill="hold">
                      <p:stCondLst>
                        <p:cond delay="0"/>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 fill="hold"/>
                                        <p:tgtEl>
                                          <p:spTgt spid="19"/>
                                        </p:tgtEl>
                                        <p:attrNameLst>
                                          <p:attrName>ppt_w</p:attrName>
                                        </p:attrNameLst>
                                      </p:cBhvr>
                                      <p:tavLst>
                                        <p:tav tm="0">
                                          <p:val>
                                            <p:fltVal val="0"/>
                                          </p:val>
                                        </p:tav>
                                        <p:tav tm="100000">
                                          <p:val>
                                            <p:strVal val="#ppt_w"/>
                                          </p:val>
                                        </p:tav>
                                      </p:tavLst>
                                    </p:anim>
                                    <p:anim calcmode="lin" valueType="num">
                                      <p:cBhvr>
                                        <p:cTn id="45" dur="1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
                            </p:stCondLst>
                            <p:childTnLst>
                              <p:par>
                                <p:cTn id="47" presetID="9"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dissolve">
                                      <p:cBhvr>
                                        <p:cTn id="49" dur="10"/>
                                        <p:tgtEl>
                                          <p:spTgt spid="7"/>
                                        </p:tgtEl>
                                      </p:cBhvr>
                                    </p:animEffec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 fill="hold"/>
                                        <p:tgtEl>
                                          <p:spTgt spid="20"/>
                                        </p:tgtEl>
                                        <p:attrNameLst>
                                          <p:attrName>ppt_w</p:attrName>
                                        </p:attrNameLst>
                                      </p:cBhvr>
                                      <p:tavLst>
                                        <p:tav tm="0">
                                          <p:val>
                                            <p:fltVal val="0"/>
                                          </p:val>
                                        </p:tav>
                                        <p:tav tm="100000">
                                          <p:val>
                                            <p:strVal val="#ppt_w"/>
                                          </p:val>
                                        </p:tav>
                                      </p:tavLst>
                                    </p:anim>
                                    <p:anim calcmode="lin" valueType="num">
                                      <p:cBhvr>
                                        <p:cTn id="56" dur="1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0"/>
                            </p:stCondLst>
                            <p:childTnLst>
                              <p:par>
                                <p:cTn id="58" presetID="10"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
                                        <p:tgtEl>
                                          <p:spTgt spid="11"/>
                                        </p:tgtEl>
                                      </p:cBhvr>
                                    </p:animEffect>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2"/>
                    </p:tgtEl>
                  </p:cond>
                </p:stCondLst>
                <p:endSync evt="end" delay="0">
                  <p:rtn val="all"/>
                </p:endSync>
                <p:childTnLst>
                  <p:par>
                    <p:cTn id="62" fill="hold">
                      <p:stCondLst>
                        <p:cond delay="0"/>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10" fill="hold"/>
                                        <p:tgtEl>
                                          <p:spTgt spid="18"/>
                                        </p:tgtEl>
                                        <p:attrNameLst>
                                          <p:attrName>ppt_w</p:attrName>
                                        </p:attrNameLst>
                                      </p:cBhvr>
                                      <p:tavLst>
                                        <p:tav tm="0">
                                          <p:val>
                                            <p:fltVal val="0"/>
                                          </p:val>
                                        </p:tav>
                                        <p:tav tm="100000">
                                          <p:val>
                                            <p:strVal val="#ppt_w"/>
                                          </p:val>
                                        </p:tav>
                                      </p:tavLst>
                                    </p:anim>
                                    <p:anim calcmode="lin" valueType="num">
                                      <p:cBhvr>
                                        <p:cTn id="67" dur="10" fill="hold"/>
                                        <p:tgtEl>
                                          <p:spTgt spid="18"/>
                                        </p:tgtEl>
                                        <p:attrNameLst>
                                          <p:attrName>ppt_h</p:attrName>
                                        </p:attrNameLst>
                                      </p:cBhvr>
                                      <p:tavLst>
                                        <p:tav tm="0">
                                          <p:val>
                                            <p:fltVal val="0"/>
                                          </p:val>
                                        </p:tav>
                                        <p:tav tm="100000">
                                          <p:val>
                                            <p:strVal val="#ppt_h"/>
                                          </p:val>
                                        </p:tav>
                                      </p:tavLst>
                                    </p:anim>
                                  </p:childTnLst>
                                </p:cTn>
                              </p:par>
                            </p:childTnLst>
                          </p:cTn>
                        </p:par>
                        <p:par>
                          <p:cTn id="68" fill="hold">
                            <p:stCondLst>
                              <p:cond delay="10"/>
                            </p:stCondLst>
                            <p:childTnLst>
                              <p:par>
                                <p:cTn id="69" presetID="9" presetClass="entr" presetSubtype="0"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dissolve">
                                      <p:cBhvr>
                                        <p:cTn id="71" dur="10"/>
                                        <p:tgtEl>
                                          <p:spTgt spid="17"/>
                                        </p:tgtEl>
                                      </p:cBhvr>
                                    </p:animEffect>
                                  </p:childTnLst>
                                </p:cTn>
                              </p:par>
                            </p:childTnLst>
                          </p:cTn>
                        </p:par>
                      </p:childTnLst>
                    </p:cTn>
                  </p:par>
                </p:childTnLst>
              </p:cTn>
              <p:nextCondLst>
                <p:cond evt="onClick" delay="0">
                  <p:tgtEl>
                    <p:spTgt spid="2"/>
                  </p:tgtEl>
                </p:cond>
              </p:nextCondLst>
            </p:seq>
          </p:childTnLst>
        </p:cTn>
      </p:par>
    </p:tnLst>
    <p:bldLst>
      <p:bldP spid="2" grpId="0" animBg="1"/>
      <p:bldP spid="10" grpId="0" animBg="1"/>
      <p:bldP spid="13" grpId="0" animBg="1"/>
      <p:bldP spid="14"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2" name="Picture 4" descr="C:\Users\ADMIN\Desktop\Bach tuyet\511929473-photo-cli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1966" y="1811052"/>
            <a:ext cx="3824113" cy="54082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C:\Users\ADMIN\Desktop\Bach tuyet\511929473-photo-cli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179" y="1342052"/>
            <a:ext cx="4687538" cy="59611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C:\Users\ADMIN\Desktop\Bach tuyet\511929473-photo-cli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90536"/>
            <a:ext cx="2916428" cy="53145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ADMIN\Desktop\Bach tuyet\511929473-photo-cli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67" y="1665555"/>
            <a:ext cx="6835956" cy="54082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5455"/>
          <a:stretch/>
        </p:blipFill>
        <p:spPr>
          <a:xfrm>
            <a:off x="3467966" y="5283730"/>
            <a:ext cx="3111528" cy="1921400"/>
          </a:xfrm>
          <a:prstGeom prst="rect">
            <a:avLst/>
          </a:prstGeom>
        </p:spPr>
      </p:pic>
      <p:sp>
        <p:nvSpPr>
          <p:cNvPr id="2" name="TextBox 1"/>
          <p:cNvSpPr txBox="1"/>
          <p:nvPr/>
        </p:nvSpPr>
        <p:spPr>
          <a:xfrm>
            <a:off x="5990129" y="2217602"/>
            <a:ext cx="2678906" cy="731450"/>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lIns="114775" tIns="57388" rIns="114775" bIns="57388" rtlCol="0">
            <a:spAutoFit/>
          </a:bodyPr>
          <a:lstStyle/>
          <a:p>
            <a:pPr defTabSz="1147753" fontAlgn="auto">
              <a:spcBef>
                <a:spcPts val="0"/>
              </a:spcBef>
              <a:spcAft>
                <a:spcPts val="0"/>
              </a:spcAft>
            </a:pPr>
            <a:r>
              <a:rPr lang="en-US" sz="4000" dirty="0">
                <a:solidFill>
                  <a:schemeClr val="tx1"/>
                </a:solidFill>
                <a:latin typeface="Times New Roman" pitchFamily="18" charset="0"/>
                <a:cs typeface="Times New Roman" pitchFamily="18" charset="0"/>
              </a:rPr>
              <a:t>B. Sai</a:t>
            </a:r>
          </a:p>
        </p:txBody>
      </p:sp>
      <p:sp>
        <p:nvSpPr>
          <p:cNvPr id="10" name="TextBox 9"/>
          <p:cNvSpPr txBox="1"/>
          <p:nvPr/>
        </p:nvSpPr>
        <p:spPr>
          <a:xfrm>
            <a:off x="2604213" y="2196946"/>
            <a:ext cx="2461146" cy="731450"/>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lIns="114775" tIns="57388" rIns="114775" bIns="57388" rtlCol="0">
            <a:spAutoFit/>
          </a:bodyPr>
          <a:lstStyle/>
          <a:p>
            <a:pPr defTabSz="1147753" fontAlgn="auto">
              <a:spcBef>
                <a:spcPts val="0"/>
              </a:spcBef>
              <a:spcAft>
                <a:spcPts val="0"/>
              </a:spcAft>
            </a:pPr>
            <a:r>
              <a:rPr lang="en-US" sz="4000" dirty="0">
                <a:solidFill>
                  <a:schemeClr val="tx1"/>
                </a:solidFill>
                <a:latin typeface="Times New Roman" pitchFamily="18" charset="0"/>
                <a:cs typeface="Times New Roman" pitchFamily="18" charset="0"/>
              </a:rPr>
              <a:t>A. </a:t>
            </a:r>
            <a:r>
              <a:rPr lang="en-US" sz="4000" dirty="0" err="1">
                <a:solidFill>
                  <a:schemeClr val="tx1"/>
                </a:solidFill>
                <a:latin typeface="Times New Roman" pitchFamily="18" charset="0"/>
                <a:cs typeface="Times New Roman" pitchFamily="18" charset="0"/>
              </a:rPr>
              <a:t>Đúng</a:t>
            </a:r>
            <a:endParaRPr lang="en-US" sz="4000" dirty="0">
              <a:solidFill>
                <a:schemeClr val="tx1"/>
              </a:solidFill>
              <a:latin typeface="Times New Roman" pitchFamily="18" charset="0"/>
              <a:cs typeface="Times New Roman" pitchFamily="18" charset="0"/>
            </a:endParaRPr>
          </a:p>
        </p:txBody>
      </p:sp>
      <p:sp>
        <p:nvSpPr>
          <p:cNvPr id="15" name="Rounded Rectangle 14"/>
          <p:cNvSpPr/>
          <p:nvPr/>
        </p:nvSpPr>
        <p:spPr>
          <a:xfrm>
            <a:off x="249909" y="99234"/>
            <a:ext cx="11488575" cy="1469571"/>
          </a:xfrm>
          <a:prstGeom prst="roundRect">
            <a:avLst/>
          </a:prstGeom>
        </p:spPr>
        <p:style>
          <a:lnRef idx="1">
            <a:schemeClr val="accent2"/>
          </a:lnRef>
          <a:fillRef idx="2">
            <a:schemeClr val="accent2"/>
          </a:fillRef>
          <a:effectRef idx="1">
            <a:schemeClr val="accent2"/>
          </a:effectRef>
          <a:fontRef idx="minor">
            <a:schemeClr val="dk1"/>
          </a:fontRef>
        </p:style>
        <p:txBody>
          <a:bodyPr lIns="114775" tIns="57388" rIns="114775" bIns="57388" rtlCol="0" anchor="ctr"/>
          <a:lstStyle/>
          <a:p>
            <a:pPr algn="ctr" defTabSz="1147753" fontAlgn="auto">
              <a:spcBef>
                <a:spcPts val="0"/>
              </a:spcBef>
              <a:spcAft>
                <a:spcPts val="0"/>
              </a:spcAft>
            </a:pPr>
            <a:endParaRPr lang="en-US">
              <a:solidFill>
                <a:prstClr val="black"/>
              </a:solidFill>
            </a:endParaRPr>
          </a:p>
        </p:txBody>
      </p:sp>
      <p:sp>
        <p:nvSpPr>
          <p:cNvPr id="16" name="TextBox 15"/>
          <p:cNvSpPr txBox="1"/>
          <p:nvPr/>
        </p:nvSpPr>
        <p:spPr>
          <a:xfrm>
            <a:off x="253199" y="-1506"/>
            <a:ext cx="12355642" cy="1769426"/>
          </a:xfrm>
          <a:prstGeom prst="rect">
            <a:avLst/>
          </a:prstGeom>
          <a:solidFill>
            <a:schemeClr val="bg1"/>
          </a:solidFill>
        </p:spPr>
        <p:txBody>
          <a:bodyPr wrap="square" lIns="114775" tIns="57388" rIns="114775" bIns="57388" rtlCol="0">
            <a:spAutoFit/>
          </a:bodyPr>
          <a:lstStyle/>
          <a:p>
            <a:pPr algn="just">
              <a:lnSpc>
                <a:spcPct val="115000"/>
              </a:lnSpc>
              <a:spcBef>
                <a:spcPts val="300"/>
              </a:spcBef>
              <a:spcAft>
                <a:spcPts val="300"/>
              </a:spcAft>
            </a:pP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Đưa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tin </a:t>
            </a:r>
            <a:r>
              <a:rPr lang="en-US" sz="3200" dirty="0" err="1">
                <a:latin typeface="Times New Roman" pitchFamily="18" charset="0"/>
                <a:cs typeface="Times New Roman" pitchFamily="18" charset="0"/>
              </a:rPr>
              <a:t>sai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tin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vi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luật</a:t>
            </a:r>
            <a:r>
              <a:rPr lang="en-US" sz="3200" dirty="0">
                <a:latin typeface="Times New Roman" pitchFamily="18" charset="0"/>
                <a:cs typeface="Times New Roman" pitchFamily="18" charset="0"/>
              </a:rPr>
              <a:t>. Theo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a:t>
            </a:r>
            <a:endParaRPr lang="en-US" sz="3200" dirty="0">
              <a:latin typeface="Times New Roman" pitchFamily="18" charset="0"/>
              <a:ea typeface="Times New Roman"/>
              <a:cs typeface="Times New Roman" pitchFamily="18" charset="0"/>
            </a:endParaRPr>
          </a:p>
        </p:txBody>
      </p:sp>
      <p:pic>
        <p:nvPicPr>
          <p:cNvPr id="17" name="Picture 16"/>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8911" b="94802" l="8992" r="95368">
                        <a14:foregroundMark x1="34060" y1="46782" x2="67302" y2="58168"/>
                        <a14:foregroundMark x1="49046" y1="43812" x2="43597" y2="58911"/>
                        <a14:foregroundMark x1="30790" y1="53218" x2="52044" y2="54703"/>
                        <a14:foregroundMark x1="77384" y1="47525" x2="58583" y2="59653"/>
                        <a14:foregroundMark x1="59401" y1="51733" x2="61580" y2="60396"/>
                      </a14:backgroundRemoval>
                    </a14:imgEffect>
                  </a14:imgLayer>
                </a14:imgProps>
              </a:ext>
              <a:ext uri="{28A0092B-C50C-407E-A947-70E740481C1C}">
                <a14:useLocalDpi xmlns:a14="http://schemas.microsoft.com/office/drawing/2010/main" val="0"/>
              </a:ext>
            </a:extLst>
          </a:blip>
          <a:srcRect r="6184" b="8730"/>
          <a:stretch/>
        </p:blipFill>
        <p:spPr>
          <a:xfrm>
            <a:off x="10358897" y="4636516"/>
            <a:ext cx="2499853" cy="2543644"/>
          </a:xfrm>
          <a:prstGeom prst="rect">
            <a:avLst/>
          </a:prstGeom>
        </p:spPr>
      </p:pic>
      <p:pic>
        <p:nvPicPr>
          <p:cNvPr id="18" name="Picture 17"/>
          <p:cNvPicPr>
            <a:picLocks noChangeAspect="1"/>
          </p:cNvPicPr>
          <p:nvPr/>
        </p:nvPicPr>
        <p:blipFill rotWithShape="1">
          <a:blip r:embed="rId7">
            <a:extLst>
              <a:ext uri="{BEBA8EAE-BF5A-486C-A8C5-ECC9F3942E4B}">
                <a14:imgProps xmlns:a14="http://schemas.microsoft.com/office/drawing/2010/main">
                  <a14:imgLayer r:embed="rId8">
                    <a14:imgEffect>
                      <a14:backgroundRemoval t="9455" b="96364" l="1786" r="99405">
                        <a14:foregroundMark x1="39881" y1="78909" x2="30952" y2="67273"/>
                        <a14:foregroundMark x1="16071" y1="88000" x2="35119" y2="77818"/>
                        <a14:foregroundMark x1="17857" y1="82545" x2="4167" y2="79273"/>
                      </a14:backgroundRemoval>
                    </a14:imgEffect>
                  </a14:imgLayer>
                </a14:imgProps>
              </a:ext>
              <a:ext uri="{28A0092B-C50C-407E-A947-70E740481C1C}">
                <a14:useLocalDpi xmlns:a14="http://schemas.microsoft.com/office/drawing/2010/main" val="0"/>
              </a:ext>
            </a:extLst>
          </a:blip>
          <a:srcRect t="24376"/>
          <a:stretch/>
        </p:blipFill>
        <p:spPr>
          <a:xfrm rot="21192155">
            <a:off x="8403043" y="5673174"/>
            <a:ext cx="1723556" cy="1600091"/>
          </a:xfrm>
          <a:prstGeom prst="rect">
            <a:avLst/>
          </a:prstGeom>
        </p:spPr>
      </p:pic>
      <p:pic>
        <p:nvPicPr>
          <p:cNvPr id="21" name="Picture 2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38185" b="100000" l="34524" r="97381">
                        <a14:foregroundMark x1="56667" y1="97774" x2="61667" y2="98459"/>
                        <a14:foregroundMark x1="69286" y1="98973" x2="76905" y2="98630"/>
                      </a14:backgroundRemoval>
                    </a14:imgEffect>
                  </a14:imgLayer>
                </a14:imgProps>
              </a:ext>
              <a:ext uri="{28A0092B-C50C-407E-A947-70E740481C1C}">
                <a14:useLocalDpi xmlns:a14="http://schemas.microsoft.com/office/drawing/2010/main" val="0"/>
              </a:ext>
            </a:extLst>
          </a:blip>
          <a:srcRect l="31636" t="38916"/>
          <a:stretch/>
        </p:blipFill>
        <p:spPr>
          <a:xfrm>
            <a:off x="1040604" y="5576798"/>
            <a:ext cx="1433071" cy="1335263"/>
          </a:xfrm>
          <a:prstGeom prst="rect">
            <a:avLst/>
          </a:prstGeom>
        </p:spPr>
      </p:pic>
      <p:sp>
        <p:nvSpPr>
          <p:cNvPr id="3" name="Oval 2">
            <a:extLst>
              <a:ext uri="{FF2B5EF4-FFF2-40B4-BE49-F238E27FC236}">
                <a16:creationId xmlns:a16="http://schemas.microsoft.com/office/drawing/2014/main" id="{46D91342-4735-A8F5-E2E3-32FC766F803A}"/>
              </a:ext>
            </a:extLst>
          </p:cNvPr>
          <p:cNvSpPr/>
          <p:nvPr/>
        </p:nvSpPr>
        <p:spPr>
          <a:xfrm>
            <a:off x="2568343" y="2262322"/>
            <a:ext cx="660023" cy="6420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15FFB5F-8110-7DD8-2C67-B348978EC941}"/>
              </a:ext>
            </a:extLst>
          </p:cNvPr>
          <p:cNvSpPr txBox="1"/>
          <p:nvPr/>
        </p:nvSpPr>
        <p:spPr>
          <a:xfrm>
            <a:off x="84293" y="3635887"/>
            <a:ext cx="12524548" cy="2335735"/>
          </a:xfrm>
          <a:prstGeom prst="rect">
            <a:avLst/>
          </a:prstGeom>
          <a:solidFill>
            <a:schemeClr val="bg1"/>
          </a:solidFill>
        </p:spPr>
        <p:txBody>
          <a:bodyPr wrap="square" lIns="114775" tIns="57388" rIns="114775" bIns="57388" rtlCol="0">
            <a:spAutoFit/>
          </a:bodyPr>
          <a:lstStyle/>
          <a:p>
            <a:pPr algn="just">
              <a:lnSpc>
                <a:spcPct val="115000"/>
              </a:lnSpc>
              <a:spcBef>
                <a:spcPts val="300"/>
              </a:spcBef>
              <a:spcAft>
                <a:spcPts val="300"/>
              </a:spcAft>
            </a:pPr>
            <a:r>
              <a:rPr lang="en-US" sz="3200" dirty="0" err="1">
                <a:latin typeface="Times New Roman" pitchFamily="18" charset="0"/>
                <a:cs typeface="Times New Roman" pitchFamily="18" charset="0"/>
              </a:rPr>
              <a:t>Đưa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tin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vi </a:t>
            </a:r>
            <a:r>
              <a:rPr lang="en-US" sz="3200" dirty="0" err="1">
                <a:latin typeface="Times New Roman" pitchFamily="18" charset="0"/>
                <a:cs typeface="Times New Roman" pitchFamily="18" charset="0"/>
              </a:rPr>
              <a:t>phạm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8 </a:t>
            </a:r>
            <a:r>
              <a:rPr lang="en-US" sz="3200" dirty="0" err="1">
                <a:latin typeface="Times New Roman" pitchFamily="18" charset="0"/>
                <a:cs typeface="Times New Roman" pitchFamily="18" charset="0"/>
              </a:rPr>
              <a:t>Luật</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ninh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mạng</a:t>
            </a:r>
            <a:r>
              <a:rPr lang="en-US" sz="3200" dirty="0">
                <a:latin typeface="Times New Roman" pitchFamily="18" charset="0"/>
                <a:cs typeface="Times New Roman" pitchFamily="18" charset="0"/>
              </a:rPr>
              <a:t> 2018.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tin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vi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vi </a:t>
            </a:r>
            <a:r>
              <a:rPr lang="en-US" sz="3200" dirty="0" err="1">
                <a:latin typeface="Times New Roman" pitchFamily="18" charset="0"/>
                <a:cs typeface="Times New Roman" pitchFamily="18" charset="0"/>
              </a:rPr>
              <a:t>vi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luật</a:t>
            </a:r>
            <a:r>
              <a:rPr lang="en-US" sz="3200" dirty="0">
                <a:latin typeface="Times New Roman" pitchFamily="18" charset="0"/>
                <a:cs typeface="Times New Roman" pitchFamily="18" charset="0"/>
              </a:rPr>
              <a:t>.</a:t>
            </a:r>
            <a:endParaRPr lang="en-US" sz="3200" dirty="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95154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 fill="hold"/>
                                        <p:tgtEl>
                                          <p:spTgt spid="21"/>
                                        </p:tgtEl>
                                        <p:attrNameLst>
                                          <p:attrName>ppt_w</p:attrName>
                                        </p:attrNameLst>
                                      </p:cBhvr>
                                      <p:tavLst>
                                        <p:tav tm="0">
                                          <p:val>
                                            <p:fltVal val="0"/>
                                          </p:val>
                                        </p:tav>
                                        <p:tav tm="100000">
                                          <p:val>
                                            <p:strVal val="#ppt_w"/>
                                          </p:val>
                                        </p:tav>
                                      </p:tavLst>
                                    </p:anim>
                                    <p:anim calcmode="lin" valueType="num">
                                      <p:cBhvr>
                                        <p:cTn id="29" dur="10" fill="hold"/>
                                        <p:tgtEl>
                                          <p:spTgt spid="21"/>
                                        </p:tgtEl>
                                        <p:attrNameLst>
                                          <p:attrName>ppt_h</p:attrName>
                                        </p:attrNameLst>
                                      </p:cBhvr>
                                      <p:tavLst>
                                        <p:tav tm="0">
                                          <p:val>
                                            <p:fltVal val="0"/>
                                          </p:val>
                                        </p:tav>
                                        <p:tav tm="100000">
                                          <p:val>
                                            <p:strVal val="#ppt_h"/>
                                          </p:val>
                                        </p:tav>
                                      </p:tavLst>
                                    </p:anim>
                                  </p:childTnLst>
                                </p:cTn>
                              </p:par>
                            </p:childTnLst>
                          </p:cTn>
                        </p:par>
                        <p:par>
                          <p:cTn id="30" fill="hold">
                            <p:stCondLst>
                              <p:cond delay="10"/>
                            </p:stCondLst>
                            <p:childTnLst>
                              <p:par>
                                <p:cTn id="31" presetID="9"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10"/>
                                        <p:tgtEl>
                                          <p:spTgt spid="7"/>
                                        </p:tgtEl>
                                      </p:cBhvr>
                                    </p:animEffect>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 fill="hold"/>
                                        <p:tgtEl>
                                          <p:spTgt spid="18"/>
                                        </p:tgtEl>
                                        <p:attrNameLst>
                                          <p:attrName>ppt_w</p:attrName>
                                        </p:attrNameLst>
                                      </p:cBhvr>
                                      <p:tavLst>
                                        <p:tav tm="0">
                                          <p:val>
                                            <p:fltVal val="0"/>
                                          </p:val>
                                        </p:tav>
                                        <p:tav tm="100000">
                                          <p:val>
                                            <p:strVal val="#ppt_w"/>
                                          </p:val>
                                        </p:tav>
                                      </p:tavLst>
                                    </p:anim>
                                    <p:anim calcmode="lin" valueType="num">
                                      <p:cBhvr>
                                        <p:cTn id="40" dur="10" fill="hold"/>
                                        <p:tgtEl>
                                          <p:spTgt spid="18"/>
                                        </p:tgtEl>
                                        <p:attrNameLst>
                                          <p:attrName>ppt_h</p:attrName>
                                        </p:attrNameLst>
                                      </p:cBhvr>
                                      <p:tavLst>
                                        <p:tav tm="0">
                                          <p:val>
                                            <p:fltVal val="0"/>
                                          </p:val>
                                        </p:tav>
                                        <p:tav tm="100000">
                                          <p:val>
                                            <p:strVal val="#ppt_h"/>
                                          </p:val>
                                        </p:tav>
                                      </p:tavLst>
                                    </p:anim>
                                  </p:childTnLst>
                                </p:cTn>
                              </p:par>
                            </p:childTnLst>
                          </p:cTn>
                        </p:par>
                        <p:par>
                          <p:cTn id="41" fill="hold">
                            <p:stCondLst>
                              <p:cond delay="10"/>
                            </p:stCondLst>
                            <p:childTnLst>
                              <p:par>
                                <p:cTn id="42" presetID="9"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ssolve">
                                      <p:cBhvr>
                                        <p:cTn id="44" dur="10"/>
                                        <p:tgtEl>
                                          <p:spTgt spid="17"/>
                                        </p:tgtEl>
                                      </p:cBhvr>
                                    </p:animEffect>
                                  </p:childTnLst>
                                </p:cTn>
                              </p:par>
                            </p:childTnLst>
                          </p:cTn>
                        </p:par>
                      </p:childTnLst>
                    </p:cTn>
                  </p:par>
                </p:childTnLst>
              </p:cTn>
              <p:nextCondLst>
                <p:cond evt="onClick" delay="0">
                  <p:tgtEl>
                    <p:spTgt spid="2"/>
                  </p:tgtEl>
                </p:cond>
              </p:nextCondLst>
            </p:seq>
          </p:childTnLst>
        </p:cTn>
      </p:par>
    </p:tnLst>
    <p:bldLst>
      <p:bldP spid="2" grpId="0" animBg="1"/>
      <p:bldP spid="10" grpId="0" animBg="1"/>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2" name="Picture 4" descr="C:\Users\ADMIN\Desktop\Bach tuyet\511929473-photo-cli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6736" y="1667326"/>
            <a:ext cx="3386862" cy="54082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C:\Users\ADMIN\Desktop\Bach tuyet\511929473-photo-cli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179" y="1342052"/>
            <a:ext cx="4687538" cy="59611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C:\Users\ADMIN\Desktop\Bach tuyet\511929473-photo-cli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64" y="1988645"/>
            <a:ext cx="2957578" cy="53145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ADMIN\Desktop\Bach tuyet\511929473-photo-cli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80" y="1737764"/>
            <a:ext cx="6835956" cy="54082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200254" y="2221949"/>
            <a:ext cx="2678906" cy="1593224"/>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lIns="114775" tIns="57388" rIns="114775" bIns="57388" rtlCol="0">
            <a:spAutoFit/>
          </a:bodyPr>
          <a:lstStyle/>
          <a:p>
            <a:pPr algn="ctr" defTabSz="1147753" fontAlgn="auto">
              <a:spcBef>
                <a:spcPts val="0"/>
              </a:spcBef>
              <a:spcAft>
                <a:spcPts val="0"/>
              </a:spcAft>
            </a:pPr>
            <a:r>
              <a:rPr lang="en-US" sz="3200" dirty="0">
                <a:solidFill>
                  <a:schemeClr val="tx1"/>
                </a:solidFill>
                <a:latin typeface="Times New Roman" pitchFamily="18" charset="0"/>
                <a:cs typeface="Times New Roman" pitchFamily="18" charset="0"/>
              </a:rPr>
              <a:t>D. Chia </a:t>
            </a:r>
            <a:r>
              <a:rPr lang="en-US" sz="3200" dirty="0" err="1">
                <a:solidFill>
                  <a:schemeClr val="tx1"/>
                </a:solidFill>
                <a:latin typeface="Times New Roman" pitchFamily="18" charset="0"/>
                <a:cs typeface="Times New Roman" pitchFamily="18" charset="0"/>
              </a:rPr>
              <a:t>sẻ</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học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tập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tương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tiếp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thị</a:t>
            </a:r>
            <a:endParaRPr lang="en-US" sz="3200" dirty="0">
              <a:solidFill>
                <a:schemeClr val="tx1"/>
              </a:solidFill>
              <a:latin typeface="Times New Roman" pitchFamily="18" charset="0"/>
              <a:cs typeface="Times New Roman" pitchFamily="18" charset="0"/>
            </a:endParaRPr>
          </a:p>
        </p:txBody>
      </p:sp>
      <p:sp>
        <p:nvSpPr>
          <p:cNvPr id="10" name="TextBox 9"/>
          <p:cNvSpPr txBox="1"/>
          <p:nvPr/>
        </p:nvSpPr>
        <p:spPr>
          <a:xfrm>
            <a:off x="3617537" y="2181624"/>
            <a:ext cx="2461146" cy="1593224"/>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lIns="114775" tIns="57388" rIns="114775" bIns="57388" rtlCol="0">
            <a:spAutoFit/>
          </a:bodyPr>
          <a:lstStyle/>
          <a:p>
            <a:pPr algn="ctr" defTabSz="1147753" fontAlgn="auto">
              <a:spcBef>
                <a:spcPts val="0"/>
              </a:spcBef>
              <a:spcAft>
                <a:spcPts val="0"/>
              </a:spcAft>
            </a:pPr>
            <a:r>
              <a:rPr lang="en-US" sz="3200" dirty="0">
                <a:solidFill>
                  <a:schemeClr val="tx1"/>
                </a:solidFill>
                <a:latin typeface="Times New Roman" pitchFamily="18" charset="0"/>
                <a:cs typeface="Times New Roman" pitchFamily="18" charset="0"/>
              </a:rPr>
              <a:t>B. Chia </a:t>
            </a:r>
            <a:r>
              <a:rPr lang="en-US" sz="3200" dirty="0" err="1">
                <a:solidFill>
                  <a:schemeClr val="tx1"/>
                </a:solidFill>
                <a:latin typeface="Times New Roman" pitchFamily="18" charset="0"/>
                <a:cs typeface="Times New Roman" pitchFamily="18" charset="0"/>
              </a:rPr>
              <a:t>sẻ</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học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tập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tương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tác</a:t>
            </a:r>
            <a:endParaRPr lang="en-US" sz="3200" dirty="0">
              <a:solidFill>
                <a:schemeClr val="tx1"/>
              </a:solidFill>
              <a:latin typeface="Times New Roman" pitchFamily="18" charset="0"/>
              <a:cs typeface="Times New Roman" pitchFamily="18" charset="0"/>
            </a:endParaRPr>
          </a:p>
        </p:txBody>
      </p:sp>
      <p:sp>
        <p:nvSpPr>
          <p:cNvPr id="13" name="TextBox 12"/>
          <p:cNvSpPr txBox="1"/>
          <p:nvPr/>
        </p:nvSpPr>
        <p:spPr>
          <a:xfrm>
            <a:off x="6965157" y="2196946"/>
            <a:ext cx="2708132" cy="1593224"/>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lIns="114775" tIns="57388" rIns="114775" bIns="57388" rtlCol="0" anchor="ctr">
            <a:spAutoFit/>
          </a:bodyPr>
          <a:lstStyle/>
          <a:p>
            <a:pPr algn="ctr" defTabSz="1147753" fontAlgn="auto">
              <a:spcBef>
                <a:spcPts val="0"/>
              </a:spcBef>
              <a:spcAft>
                <a:spcPts val="0"/>
              </a:spcAft>
            </a:pPr>
            <a:r>
              <a:rPr lang="en-US" sz="3200" dirty="0">
                <a:solidFill>
                  <a:schemeClr val="tx1"/>
                </a:solidFill>
                <a:latin typeface="Times New Roman" pitchFamily="18" charset="0"/>
                <a:cs typeface="Times New Roman" pitchFamily="18" charset="0"/>
              </a:rPr>
              <a:t>C. Chia </a:t>
            </a:r>
            <a:r>
              <a:rPr lang="en-US" sz="3200" dirty="0" err="1">
                <a:solidFill>
                  <a:schemeClr val="tx1"/>
                </a:solidFill>
                <a:latin typeface="Times New Roman" pitchFamily="18" charset="0"/>
                <a:cs typeface="Times New Roman" pitchFamily="18" charset="0"/>
              </a:rPr>
              <a:t>sẻ</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học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tập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tiếp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thị</a:t>
            </a:r>
            <a:r>
              <a:rPr lang="en-US" sz="3200" dirty="0">
                <a:solidFill>
                  <a:schemeClr val="tx1"/>
                </a:solidFill>
                <a:latin typeface="Times New Roman" pitchFamily="18" charset="0"/>
                <a:cs typeface="Times New Roman" pitchFamily="18" charset="0"/>
              </a:rPr>
              <a:t>.</a:t>
            </a:r>
          </a:p>
          <a:p>
            <a:pPr algn="ctr" defTabSz="1147753" fontAlgn="auto">
              <a:spcBef>
                <a:spcPts val="0"/>
              </a:spcBef>
              <a:spcAft>
                <a:spcPts val="0"/>
              </a:spcAft>
            </a:pPr>
            <a:endParaRPr lang="en-US" sz="3200" dirty="0">
              <a:solidFill>
                <a:schemeClr val="tx1"/>
              </a:solidFill>
              <a:latin typeface="Times New Roman" pitchFamily="18" charset="0"/>
              <a:cs typeface="Times New Roman" pitchFamily="18" charset="0"/>
            </a:endParaRPr>
          </a:p>
        </p:txBody>
      </p:sp>
      <p:sp>
        <p:nvSpPr>
          <p:cNvPr id="14" name="TextBox 13"/>
          <p:cNvSpPr txBox="1"/>
          <p:nvPr/>
        </p:nvSpPr>
        <p:spPr>
          <a:xfrm>
            <a:off x="5105" y="2163732"/>
            <a:ext cx="2474338" cy="1593224"/>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lIns="114775" tIns="57388" rIns="114775" bIns="57388" rtlCol="0">
            <a:spAutoFit/>
          </a:bodyPr>
          <a:lstStyle/>
          <a:p>
            <a:pPr algn="ctr" defTabSz="1147753" fontAlgn="auto">
              <a:spcBef>
                <a:spcPts val="0"/>
              </a:spcBef>
              <a:spcAft>
                <a:spcPts val="0"/>
              </a:spcAft>
            </a:pPr>
            <a:r>
              <a:rPr lang="en-US" sz="3200" dirty="0">
                <a:solidFill>
                  <a:schemeClr val="tx1"/>
                </a:solidFill>
                <a:latin typeface="Times New Roman" pitchFamily="18" charset="0"/>
                <a:cs typeface="Times New Roman" pitchFamily="18" charset="0"/>
              </a:rPr>
              <a:t>A. Chia </a:t>
            </a:r>
            <a:r>
              <a:rPr lang="en-US" sz="3200" dirty="0" err="1">
                <a:solidFill>
                  <a:schemeClr val="tx1"/>
                </a:solidFill>
                <a:latin typeface="Times New Roman" pitchFamily="18" charset="0"/>
                <a:cs typeface="Times New Roman" pitchFamily="18" charset="0"/>
              </a:rPr>
              <a:t>sẻ</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học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tập</a:t>
            </a:r>
            <a:r>
              <a:rPr lang="en-US" sz="3200" dirty="0">
                <a:solidFill>
                  <a:schemeClr val="tx1"/>
                </a:solidFill>
                <a:latin typeface="Times New Roman" pitchFamily="18" charset="0"/>
                <a:cs typeface="Times New Roman" pitchFamily="18" charset="0"/>
              </a:rPr>
              <a:t>.</a:t>
            </a:r>
          </a:p>
          <a:p>
            <a:pPr algn="ctr" defTabSz="1147753" fontAlgn="auto">
              <a:spcBef>
                <a:spcPts val="0"/>
              </a:spcBef>
              <a:spcAft>
                <a:spcPts val="0"/>
              </a:spcAft>
            </a:pPr>
            <a:endParaRPr lang="en-US" sz="3200" dirty="0">
              <a:solidFill>
                <a:schemeClr val="tx1"/>
              </a:solidFill>
              <a:latin typeface="Times New Roman" pitchFamily="18" charset="0"/>
              <a:cs typeface="Times New Roman" pitchFamily="18" charset="0"/>
            </a:endParaRPr>
          </a:p>
        </p:txBody>
      </p:sp>
      <p:sp>
        <p:nvSpPr>
          <p:cNvPr id="15" name="Rounded Rectangle 14"/>
          <p:cNvSpPr/>
          <p:nvPr/>
        </p:nvSpPr>
        <p:spPr>
          <a:xfrm>
            <a:off x="2143126" y="562540"/>
            <a:ext cx="7929563" cy="964352"/>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lIns="114775" tIns="57388" rIns="114775" bIns="57388" rtlCol="0" anchor="ctr"/>
          <a:lstStyle/>
          <a:p>
            <a:pPr algn="ctr" defTabSz="1147753" fontAlgn="auto">
              <a:spcBef>
                <a:spcPts val="0"/>
              </a:spcBef>
              <a:spcAft>
                <a:spcPts val="0"/>
              </a:spcAft>
            </a:pPr>
            <a:endParaRPr lang="en-US">
              <a:solidFill>
                <a:prstClr val="black"/>
              </a:solidFill>
            </a:endParaRPr>
          </a:p>
        </p:txBody>
      </p:sp>
      <p:sp>
        <p:nvSpPr>
          <p:cNvPr id="16" name="TextBox 15"/>
          <p:cNvSpPr txBox="1"/>
          <p:nvPr/>
        </p:nvSpPr>
        <p:spPr>
          <a:xfrm>
            <a:off x="2396402" y="591989"/>
            <a:ext cx="7893840" cy="731450"/>
          </a:xfrm>
          <a:prstGeom prst="rect">
            <a:avLst/>
          </a:prstGeom>
          <a:noFill/>
        </p:spPr>
        <p:txBody>
          <a:bodyPr wrap="square" lIns="114775" tIns="57388" rIns="114775" bIns="57388" rtlCol="0">
            <a:spAutoFit/>
          </a:bodyPr>
          <a:lstStyle/>
          <a:p>
            <a:pPr defTabSz="1147753" fontAlgn="auto">
              <a:spcBef>
                <a:spcPts val="0"/>
              </a:spcBef>
              <a:spcAft>
                <a:spcPts val="0"/>
              </a:spcAft>
            </a:pPr>
            <a:r>
              <a:rPr lang="en-US" sz="4000" b="1" dirty="0" err="1">
                <a:solidFill>
                  <a:prstClr val="black"/>
                </a:solidFill>
                <a:latin typeface="Times New Roman" pitchFamily="18" charset="0"/>
                <a:ea typeface="+mn-ea"/>
                <a:cs typeface="Times New Roman" pitchFamily="18" charset="0"/>
              </a:rPr>
              <a:t>Mục</a:t>
            </a:r>
            <a:r>
              <a:rPr lang="en-US" sz="4000" b="1" dirty="0">
                <a:solidFill>
                  <a:prstClr val="black"/>
                </a:solidFill>
                <a:latin typeface="Times New Roman" pitchFamily="18" charset="0"/>
                <a:ea typeface="+mn-ea"/>
                <a:cs typeface="Times New Roman" pitchFamily="18" charset="0"/>
              </a:rPr>
              <a:t> </a:t>
            </a:r>
            <a:r>
              <a:rPr lang="en-US" sz="4000" b="1" dirty="0" err="1">
                <a:solidFill>
                  <a:prstClr val="black"/>
                </a:solidFill>
                <a:latin typeface="Times New Roman" pitchFamily="18" charset="0"/>
                <a:ea typeface="+mn-ea"/>
                <a:cs typeface="Times New Roman" pitchFamily="18" charset="0"/>
              </a:rPr>
              <a:t>đích</a:t>
            </a:r>
            <a:r>
              <a:rPr lang="en-US" sz="4000" b="1" dirty="0">
                <a:solidFill>
                  <a:prstClr val="black"/>
                </a:solidFill>
                <a:latin typeface="Times New Roman" pitchFamily="18" charset="0"/>
                <a:ea typeface="+mn-ea"/>
                <a:cs typeface="Times New Roman" pitchFamily="18" charset="0"/>
              </a:rPr>
              <a:t> </a:t>
            </a:r>
            <a:r>
              <a:rPr lang="en-US" sz="4000" b="1" dirty="0" err="1">
                <a:solidFill>
                  <a:prstClr val="black"/>
                </a:solidFill>
                <a:latin typeface="Times New Roman" pitchFamily="18" charset="0"/>
                <a:ea typeface="+mn-ea"/>
                <a:cs typeface="Times New Roman" pitchFamily="18" charset="0"/>
              </a:rPr>
              <a:t>của</a:t>
            </a:r>
            <a:r>
              <a:rPr lang="en-US" sz="4000" b="1" dirty="0">
                <a:solidFill>
                  <a:prstClr val="black"/>
                </a:solidFill>
                <a:latin typeface="Times New Roman" pitchFamily="18" charset="0"/>
                <a:ea typeface="+mn-ea"/>
                <a:cs typeface="Times New Roman" pitchFamily="18" charset="0"/>
              </a:rPr>
              <a:t> </a:t>
            </a:r>
            <a:r>
              <a:rPr lang="en-US" sz="4000" b="1" dirty="0" err="1">
                <a:solidFill>
                  <a:prstClr val="black"/>
                </a:solidFill>
                <a:latin typeface="Times New Roman" pitchFamily="18" charset="0"/>
                <a:ea typeface="+mn-ea"/>
                <a:cs typeface="Times New Roman" pitchFamily="18" charset="0"/>
              </a:rPr>
              <a:t>mạng</a:t>
            </a:r>
            <a:r>
              <a:rPr lang="en-US" sz="4000" b="1" dirty="0">
                <a:solidFill>
                  <a:prstClr val="black"/>
                </a:solidFill>
                <a:latin typeface="Times New Roman" pitchFamily="18" charset="0"/>
                <a:ea typeface="+mn-ea"/>
                <a:cs typeface="Times New Roman" pitchFamily="18" charset="0"/>
              </a:rPr>
              <a:t> </a:t>
            </a:r>
            <a:r>
              <a:rPr lang="en-US" sz="4000" b="1" dirty="0" err="1">
                <a:solidFill>
                  <a:prstClr val="black"/>
                </a:solidFill>
                <a:latin typeface="Times New Roman" pitchFamily="18" charset="0"/>
                <a:ea typeface="+mn-ea"/>
                <a:cs typeface="Times New Roman" pitchFamily="18" charset="0"/>
              </a:rPr>
              <a:t>xã</a:t>
            </a:r>
            <a:r>
              <a:rPr lang="en-US" sz="4000" b="1" dirty="0">
                <a:solidFill>
                  <a:prstClr val="black"/>
                </a:solidFill>
                <a:latin typeface="Times New Roman" pitchFamily="18" charset="0"/>
                <a:ea typeface="+mn-ea"/>
                <a:cs typeface="Times New Roman" pitchFamily="18" charset="0"/>
              </a:rPr>
              <a:t> </a:t>
            </a:r>
            <a:r>
              <a:rPr lang="en-US" sz="4000" b="1" dirty="0" err="1">
                <a:solidFill>
                  <a:prstClr val="black"/>
                </a:solidFill>
                <a:latin typeface="Times New Roman" pitchFamily="18" charset="0"/>
                <a:ea typeface="+mn-ea"/>
                <a:cs typeface="Times New Roman" pitchFamily="18" charset="0"/>
              </a:rPr>
              <a:t>hội</a:t>
            </a:r>
            <a:r>
              <a:rPr lang="en-US" sz="4000" b="1" dirty="0">
                <a:solidFill>
                  <a:prstClr val="black"/>
                </a:solidFill>
                <a:latin typeface="Times New Roman" pitchFamily="18" charset="0"/>
                <a:ea typeface="+mn-ea"/>
                <a:cs typeface="Times New Roman" pitchFamily="18" charset="0"/>
              </a:rPr>
              <a:t> </a:t>
            </a:r>
            <a:r>
              <a:rPr lang="en-US" sz="4000" b="1" dirty="0" err="1">
                <a:solidFill>
                  <a:prstClr val="black"/>
                </a:solidFill>
                <a:latin typeface="Times New Roman" pitchFamily="18" charset="0"/>
                <a:ea typeface="+mn-ea"/>
                <a:cs typeface="Times New Roman" pitchFamily="18" charset="0"/>
              </a:rPr>
              <a:t>là</a:t>
            </a:r>
            <a:r>
              <a:rPr lang="en-US" sz="4000" b="1" dirty="0">
                <a:solidFill>
                  <a:prstClr val="black"/>
                </a:solidFill>
                <a:latin typeface="Times New Roman" pitchFamily="18" charset="0"/>
                <a:ea typeface="+mn-ea"/>
                <a:cs typeface="Times New Roman" pitchFamily="18" charset="0"/>
              </a:rPr>
              <a:t>:</a:t>
            </a:r>
          </a:p>
        </p:txBody>
      </p:sp>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backgroundRemoval t="9455" b="96364" l="1786" r="99405">
                        <a14:foregroundMark x1="39881" y1="78909" x2="30952" y2="67273"/>
                        <a14:foregroundMark x1="16071" y1="88000" x2="35119" y2="77818"/>
                        <a14:foregroundMark x1="17857" y1="82545" x2="4167" y2="79273"/>
                      </a14:backgroundRemoval>
                    </a14:imgEffect>
                  </a14:imgLayer>
                </a14:imgProps>
              </a:ext>
              <a:ext uri="{28A0092B-C50C-407E-A947-70E740481C1C}">
                <a14:useLocalDpi xmlns:a14="http://schemas.microsoft.com/office/drawing/2010/main" val="0"/>
              </a:ext>
            </a:extLst>
          </a:blip>
          <a:srcRect t="24376"/>
          <a:stretch/>
        </p:blipFill>
        <p:spPr>
          <a:xfrm rot="21192155">
            <a:off x="9396771" y="5747208"/>
            <a:ext cx="1723556" cy="1600091"/>
          </a:xfrm>
          <a:prstGeom prst="rect">
            <a:avLst/>
          </a:prstGeom>
        </p:spPr>
      </p:pic>
      <p:pic>
        <p:nvPicPr>
          <p:cNvPr id="19" name="Picture 1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8185" b="100000" l="34524" r="97381">
                        <a14:foregroundMark x1="56667" y1="97774" x2="61667" y2="98459"/>
                        <a14:foregroundMark x1="69286" y1="98973" x2="76905" y2="98630"/>
                      </a14:backgroundRemoval>
                    </a14:imgEffect>
                  </a14:imgLayer>
                </a14:imgProps>
              </a:ext>
              <a:ext uri="{28A0092B-C50C-407E-A947-70E740481C1C}">
                <a14:useLocalDpi xmlns:a14="http://schemas.microsoft.com/office/drawing/2010/main" val="0"/>
              </a:ext>
            </a:extLst>
          </a:blip>
          <a:srcRect l="31636" t="38916"/>
          <a:stretch/>
        </p:blipFill>
        <p:spPr>
          <a:xfrm>
            <a:off x="5742863" y="5792193"/>
            <a:ext cx="1472126" cy="1371652"/>
          </a:xfrm>
          <a:prstGeom prst="rect">
            <a:avLst/>
          </a:prstGeom>
        </p:spPr>
      </p:pic>
      <p:pic>
        <p:nvPicPr>
          <p:cNvPr id="20" name="Picture 19"/>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8185" b="100000" l="34524" r="97381">
                        <a14:foregroundMark x1="56667" y1="97774" x2="61667" y2="98459"/>
                        <a14:foregroundMark x1="69286" y1="98973" x2="76905" y2="98630"/>
                      </a14:backgroundRemoval>
                    </a14:imgEffect>
                  </a14:imgLayer>
                </a14:imgProps>
              </a:ext>
              <a:ext uri="{28A0092B-C50C-407E-A947-70E740481C1C}">
                <a14:useLocalDpi xmlns:a14="http://schemas.microsoft.com/office/drawing/2010/main" val="0"/>
              </a:ext>
            </a:extLst>
          </a:blip>
          <a:srcRect l="31636" t="38916"/>
          <a:stretch/>
        </p:blipFill>
        <p:spPr>
          <a:xfrm>
            <a:off x="-96444" y="5818330"/>
            <a:ext cx="1453369" cy="1354176"/>
          </a:xfrm>
          <a:prstGeom prst="rect">
            <a:avLst/>
          </a:prstGeom>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8185" b="100000" l="34524" r="97381">
                        <a14:foregroundMark x1="56667" y1="97774" x2="61667" y2="98459"/>
                        <a14:foregroundMark x1="69286" y1="98973" x2="76905" y2="98630"/>
                      </a14:backgroundRemoval>
                    </a14:imgEffect>
                  </a14:imgLayer>
                </a14:imgProps>
              </a:ext>
              <a:ext uri="{28A0092B-C50C-407E-A947-70E740481C1C}">
                <a14:useLocalDpi xmlns:a14="http://schemas.microsoft.com/office/drawing/2010/main" val="0"/>
              </a:ext>
            </a:extLst>
          </a:blip>
          <a:srcRect l="31636" t="38916"/>
          <a:stretch/>
        </p:blipFill>
        <p:spPr>
          <a:xfrm>
            <a:off x="2964387" y="5737593"/>
            <a:ext cx="1433071" cy="1335263"/>
          </a:xfrm>
          <a:prstGeom prst="rect">
            <a:avLst/>
          </a:prstGeom>
        </p:spPr>
      </p:pic>
      <p:pic>
        <p:nvPicPr>
          <p:cNvPr id="8" name="Picture 7"/>
          <p:cNvPicPr>
            <a:picLocks noChangeAspect="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35088" t="35914" r="29824" b="19192"/>
          <a:stretch/>
        </p:blipFill>
        <p:spPr>
          <a:xfrm>
            <a:off x="3837636" y="4094692"/>
            <a:ext cx="2396403" cy="3104263"/>
          </a:xfrm>
          <a:prstGeom prst="rect">
            <a:avLst/>
          </a:prstGeom>
        </p:spPr>
      </p:pic>
      <p:pic>
        <p:nvPicPr>
          <p:cNvPr id="11" name="Picture 10"/>
          <p:cNvPicPr>
            <a:picLocks noChangeAspect="1"/>
          </p:cNvPicPr>
          <p:nvPr/>
        </p:nvPicPr>
        <p:blipFill rotWithShape="1">
          <a:blip r:embed="rId14">
            <a:extLst>
              <a:ext uri="{28A0092B-C50C-407E-A947-70E740481C1C}">
                <a14:useLocalDpi xmlns:a14="http://schemas.microsoft.com/office/drawing/2010/main" val="0"/>
              </a:ext>
            </a:extLst>
          </a:blip>
          <a:srcRect l="20106" t="32251" r="59787" b="44951"/>
          <a:stretch/>
        </p:blipFill>
        <p:spPr>
          <a:xfrm>
            <a:off x="384004" y="5542887"/>
            <a:ext cx="2855104" cy="1638746"/>
          </a:xfrm>
          <a:prstGeom prst="rect">
            <a:avLst/>
          </a:prstGeom>
        </p:spPr>
      </p:pic>
      <p:pic>
        <p:nvPicPr>
          <p:cNvPr id="3" name="Picture 2"/>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10000" r="90000">
                        <a14:foregroundMark x1="31333" y1="64242" x2="33500" y2="57576"/>
                        <a14:foregroundMark x1="34500" y1="63636" x2="35333" y2="57879"/>
                      </a14:backgroundRemoval>
                    </a14:imgEffect>
                  </a14:imgLayer>
                </a14:imgProps>
              </a:ext>
              <a:ext uri="{28A0092B-C50C-407E-A947-70E740481C1C}">
                <a14:useLocalDpi xmlns:a14="http://schemas.microsoft.com/office/drawing/2010/main" val="0"/>
              </a:ext>
            </a:extLst>
          </a:blip>
          <a:srcRect l="18686" t="30914" r="58638" b="32584"/>
          <a:stretch/>
        </p:blipFill>
        <p:spPr>
          <a:xfrm>
            <a:off x="7104285" y="5376807"/>
            <a:ext cx="2968405" cy="1970906"/>
          </a:xfrm>
          <a:prstGeom prst="rect">
            <a:avLst/>
          </a:prstGeom>
        </p:spPr>
      </p:pic>
      <p:pic>
        <p:nvPicPr>
          <p:cNvPr id="4" name="Picture 3"/>
          <p:cNvPicPr>
            <a:picLocks noChangeAspect="1"/>
          </p:cNvPicPr>
          <p:nvPr/>
        </p:nvPicPr>
        <p:blipFill>
          <a:blip r:embed="rId17">
            <a:extLst>
              <a:ext uri="{BEBA8EAE-BF5A-486C-A8C5-ECC9F3942E4B}">
                <a14:imgProps xmlns:a14="http://schemas.microsoft.com/office/drawing/2010/main">
                  <a14:imgLayer r:embed="rId18">
                    <a14:imgEffect>
                      <a14:backgroundRemoval t="0" b="99111" l="0" r="100000">
                        <a14:foregroundMark x1="24737" y1="32889" x2="31316" y2="62889"/>
                        <a14:foregroundMark x1="36842" y1="39778" x2="10789" y2="59111"/>
                        <a14:foregroundMark x1="42895" y1="46667" x2="21316" y2="58667"/>
                        <a14:foregroundMark x1="29211" y1="71556" x2="70526" y2="75111"/>
                        <a14:foregroundMark x1="59211" y1="73333" x2="30789" y2="86000"/>
                        <a14:foregroundMark x1="23421" y1="48000" x2="31053" y2="39778"/>
                        <a14:foregroundMark x1="38158" y1="43111" x2="37632" y2="54444"/>
                        <a14:foregroundMark x1="31842" y1="74222" x2="64211" y2="84444"/>
                        <a14:foregroundMark x1="43158" y1="83778" x2="58421" y2="80222"/>
                      </a14:backgroundRemoval>
                    </a14:imgEffect>
                  </a14:imgLayer>
                </a14:imgProps>
              </a:ext>
              <a:ext uri="{28A0092B-C50C-407E-A947-70E740481C1C}">
                <a14:useLocalDpi xmlns:a14="http://schemas.microsoft.com/office/drawing/2010/main" val="0"/>
              </a:ext>
            </a:extLst>
          </a:blip>
          <a:stretch>
            <a:fillRect/>
          </a:stretch>
        </p:blipFill>
        <p:spPr>
          <a:xfrm rot="1191049">
            <a:off x="10376468" y="5205626"/>
            <a:ext cx="2263594" cy="2010318"/>
          </a:xfrm>
          <a:prstGeom prst="rect">
            <a:avLst/>
          </a:prstGeom>
        </p:spPr>
      </p:pic>
      <p:sp>
        <p:nvSpPr>
          <p:cNvPr id="5" name="Oval 4">
            <a:extLst>
              <a:ext uri="{FF2B5EF4-FFF2-40B4-BE49-F238E27FC236}">
                <a16:creationId xmlns:a16="http://schemas.microsoft.com/office/drawing/2014/main" id="{8106A95A-5B16-6EE7-2BFD-8C3FF5E06288}"/>
              </a:ext>
            </a:extLst>
          </p:cNvPr>
          <p:cNvSpPr/>
          <p:nvPr/>
        </p:nvSpPr>
        <p:spPr>
          <a:xfrm>
            <a:off x="10445135" y="2163732"/>
            <a:ext cx="660023" cy="6420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66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 fill="hold"/>
                                        <p:tgtEl>
                                          <p:spTgt spid="21"/>
                                        </p:tgtEl>
                                        <p:attrNameLst>
                                          <p:attrName>ppt_w</p:attrName>
                                        </p:attrNameLst>
                                      </p:cBhvr>
                                      <p:tavLst>
                                        <p:tav tm="0">
                                          <p:val>
                                            <p:fltVal val="0"/>
                                          </p:val>
                                        </p:tav>
                                        <p:tav tm="100000">
                                          <p:val>
                                            <p:strVal val="#ppt_w"/>
                                          </p:val>
                                        </p:tav>
                                      </p:tavLst>
                                    </p:anim>
                                    <p:anim calcmode="lin" valueType="num">
                                      <p:cBhvr>
                                        <p:cTn id="34" dur="10" fill="hold"/>
                                        <p:tgtEl>
                                          <p:spTgt spid="21"/>
                                        </p:tgtEl>
                                        <p:attrNameLst>
                                          <p:attrName>ppt_h</p:attrName>
                                        </p:attrNameLst>
                                      </p:cBhvr>
                                      <p:tavLst>
                                        <p:tav tm="0">
                                          <p:val>
                                            <p:fltVal val="0"/>
                                          </p:val>
                                        </p:tav>
                                        <p:tav tm="100000">
                                          <p:val>
                                            <p:strVal val="#ppt_h"/>
                                          </p:val>
                                        </p:tav>
                                      </p:tavLst>
                                    </p:anim>
                                  </p:childTnLst>
                                </p:cTn>
                              </p:par>
                            </p:childTnLst>
                          </p:cTn>
                        </p:par>
                        <p:par>
                          <p:cTn id="35" fill="hold">
                            <p:stCondLst>
                              <p:cond delay="10"/>
                            </p:stCondLst>
                            <p:childTnLst>
                              <p:par>
                                <p:cTn id="36" presetID="9"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10"/>
                                        <p:tgtEl>
                                          <p:spTgt spid="8"/>
                                        </p:tgtEl>
                                      </p:cBhvr>
                                    </p:animEffec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13"/>
                    </p:tgtEl>
                  </p:cond>
                </p:stCondLst>
                <p:endSync evt="end" delay="0">
                  <p:rtn val="all"/>
                </p:endSync>
                <p:childTnLst>
                  <p:par>
                    <p:cTn id="40" fill="hold">
                      <p:stCondLst>
                        <p:cond delay="0"/>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 fill="hold"/>
                                        <p:tgtEl>
                                          <p:spTgt spid="19"/>
                                        </p:tgtEl>
                                        <p:attrNameLst>
                                          <p:attrName>ppt_w</p:attrName>
                                        </p:attrNameLst>
                                      </p:cBhvr>
                                      <p:tavLst>
                                        <p:tav tm="0">
                                          <p:val>
                                            <p:fltVal val="0"/>
                                          </p:val>
                                        </p:tav>
                                        <p:tav tm="100000">
                                          <p:val>
                                            <p:strVal val="#ppt_w"/>
                                          </p:val>
                                        </p:tav>
                                      </p:tavLst>
                                    </p:anim>
                                    <p:anim calcmode="lin" valueType="num">
                                      <p:cBhvr>
                                        <p:cTn id="45" dur="1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
                            </p:stCondLst>
                            <p:childTnLst>
                              <p:par>
                                <p:cTn id="47" presetID="9"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dissolve">
                                      <p:cBhvr>
                                        <p:cTn id="49" dur="10"/>
                                        <p:tgtEl>
                                          <p:spTgt spid="3"/>
                                        </p:tgtEl>
                                      </p:cBhvr>
                                    </p:animEffec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 fill="hold"/>
                                        <p:tgtEl>
                                          <p:spTgt spid="20"/>
                                        </p:tgtEl>
                                        <p:attrNameLst>
                                          <p:attrName>ppt_w</p:attrName>
                                        </p:attrNameLst>
                                      </p:cBhvr>
                                      <p:tavLst>
                                        <p:tav tm="0">
                                          <p:val>
                                            <p:fltVal val="0"/>
                                          </p:val>
                                        </p:tav>
                                        <p:tav tm="100000">
                                          <p:val>
                                            <p:strVal val="#ppt_w"/>
                                          </p:val>
                                        </p:tav>
                                      </p:tavLst>
                                    </p:anim>
                                    <p:anim calcmode="lin" valueType="num">
                                      <p:cBhvr>
                                        <p:cTn id="56" dur="1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0"/>
                            </p:stCondLst>
                            <p:childTnLst>
                              <p:par>
                                <p:cTn id="58" presetID="10"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
                                        <p:tgtEl>
                                          <p:spTgt spid="11"/>
                                        </p:tgtEl>
                                      </p:cBhvr>
                                    </p:animEffect>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2"/>
                    </p:tgtEl>
                  </p:cond>
                </p:stCondLst>
                <p:endSync evt="end" delay="0">
                  <p:rtn val="all"/>
                </p:endSync>
                <p:childTnLst>
                  <p:par>
                    <p:cTn id="62" fill="hold">
                      <p:stCondLst>
                        <p:cond delay="0"/>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10" fill="hold"/>
                                        <p:tgtEl>
                                          <p:spTgt spid="18"/>
                                        </p:tgtEl>
                                        <p:attrNameLst>
                                          <p:attrName>ppt_w</p:attrName>
                                        </p:attrNameLst>
                                      </p:cBhvr>
                                      <p:tavLst>
                                        <p:tav tm="0">
                                          <p:val>
                                            <p:fltVal val="0"/>
                                          </p:val>
                                        </p:tav>
                                        <p:tav tm="100000">
                                          <p:val>
                                            <p:strVal val="#ppt_w"/>
                                          </p:val>
                                        </p:tav>
                                      </p:tavLst>
                                    </p:anim>
                                    <p:anim calcmode="lin" valueType="num">
                                      <p:cBhvr>
                                        <p:cTn id="67" dur="10" fill="hold"/>
                                        <p:tgtEl>
                                          <p:spTgt spid="18"/>
                                        </p:tgtEl>
                                        <p:attrNameLst>
                                          <p:attrName>ppt_h</p:attrName>
                                        </p:attrNameLst>
                                      </p:cBhvr>
                                      <p:tavLst>
                                        <p:tav tm="0">
                                          <p:val>
                                            <p:fltVal val="0"/>
                                          </p:val>
                                        </p:tav>
                                        <p:tav tm="100000">
                                          <p:val>
                                            <p:strVal val="#ppt_h"/>
                                          </p:val>
                                        </p:tav>
                                      </p:tavLst>
                                    </p:anim>
                                  </p:childTnLst>
                                </p:cTn>
                              </p:par>
                            </p:childTnLst>
                          </p:cTn>
                        </p:par>
                        <p:par>
                          <p:cTn id="68" fill="hold">
                            <p:stCondLst>
                              <p:cond delay="10"/>
                            </p:stCondLst>
                            <p:childTnLst>
                              <p:par>
                                <p:cTn id="69" presetID="9" presetClass="entr" presetSubtype="0"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dissolve">
                                      <p:cBhvr>
                                        <p:cTn id="71" dur="10"/>
                                        <p:tgtEl>
                                          <p:spTgt spid="4"/>
                                        </p:tgtEl>
                                      </p:cBhvr>
                                    </p:animEffect>
                                  </p:childTnLst>
                                </p:cTn>
                              </p:par>
                            </p:childTnLst>
                          </p:cTn>
                        </p:par>
                      </p:childTnLst>
                    </p:cTn>
                  </p:par>
                </p:childTnLst>
              </p:cTn>
              <p:nextCondLst>
                <p:cond evt="onClick" delay="0">
                  <p:tgtEl>
                    <p:spTgt spid="2"/>
                  </p:tgtEl>
                </p:cond>
              </p:nextCondLst>
            </p:seq>
          </p:childTnLst>
        </p:cTn>
      </p:par>
    </p:tnLst>
    <p:bldLst>
      <p:bldP spid="2" grpId="0" animBg="1"/>
      <p:bldP spid="10" grpId="0" animBg="1"/>
      <p:bldP spid="13" grpId="0" animBg="1"/>
      <p:bldP spid="1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2" name="Picture 4" descr="C:\Users\ADMIN\Desktop\Bach tuyet\511929473-photo-cli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571" y="1927173"/>
            <a:ext cx="3954451" cy="54082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C:\Users\ADMIN\Desktop\Bach tuyet\511929473-photo-cli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1976" y="1271461"/>
            <a:ext cx="4687538" cy="59611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C:\Users\ADMIN\Desktop\Bach tuyet\511929473-photo-cli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3" y="1886833"/>
            <a:ext cx="3111528" cy="53145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ADMIN\Desktop\Bach tuyet\511929473-photo-cli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08" y="1824357"/>
            <a:ext cx="6835956" cy="54082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5455"/>
          <a:stretch/>
        </p:blipFill>
        <p:spPr>
          <a:xfrm>
            <a:off x="54935" y="5283271"/>
            <a:ext cx="3111528" cy="1921400"/>
          </a:xfrm>
          <a:prstGeom prst="rect">
            <a:avLst/>
          </a:prstGeom>
        </p:spPr>
      </p:pic>
      <p:sp>
        <p:nvSpPr>
          <p:cNvPr id="2" name="TextBox 1"/>
          <p:cNvSpPr txBox="1"/>
          <p:nvPr/>
        </p:nvSpPr>
        <p:spPr>
          <a:xfrm>
            <a:off x="5889606" y="2273217"/>
            <a:ext cx="2678906" cy="2085667"/>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lIns="114775" tIns="57388" rIns="114775" bIns="57388" rtlCol="0">
            <a:spAutoFit/>
          </a:bodyPr>
          <a:lstStyle/>
          <a:p>
            <a:pPr defTabSz="1147753" fontAlgn="auto">
              <a:spcBef>
                <a:spcPts val="0"/>
              </a:spcBef>
              <a:spcAft>
                <a:spcPts val="0"/>
              </a:spcAft>
            </a:pPr>
            <a:r>
              <a:rPr lang="en-US" sz="3200" dirty="0">
                <a:solidFill>
                  <a:schemeClr val="tx1"/>
                </a:solidFill>
                <a:latin typeface="Times New Roman" pitchFamily="18" charset="0"/>
                <a:cs typeface="Times New Roman" pitchFamily="18" charset="0"/>
              </a:rPr>
              <a:t>C. </a:t>
            </a:r>
            <a:r>
              <a:rPr lang="en-US" sz="3200" dirty="0" err="1">
                <a:solidFill>
                  <a:schemeClr val="tx1"/>
                </a:solidFill>
                <a:latin typeface="Times New Roman" pitchFamily="18" charset="0"/>
                <a:cs typeface="Times New Roman" pitchFamily="18" charset="0"/>
              </a:rPr>
              <a:t>Tăng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năng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giao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tiếp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trực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tiếp</a:t>
            </a:r>
            <a:endParaRPr lang="en-US" sz="3200" dirty="0">
              <a:solidFill>
                <a:schemeClr val="tx1"/>
              </a:solidFill>
              <a:latin typeface="Times New Roman" pitchFamily="18" charset="0"/>
              <a:cs typeface="Times New Roman" pitchFamily="18" charset="0"/>
            </a:endParaRPr>
          </a:p>
          <a:p>
            <a:pPr algn="ctr" defTabSz="1147753" fontAlgn="auto">
              <a:spcBef>
                <a:spcPts val="0"/>
              </a:spcBef>
              <a:spcAft>
                <a:spcPts val="0"/>
              </a:spcAft>
            </a:pPr>
            <a:endParaRPr lang="en-US" sz="3200" dirty="0">
              <a:solidFill>
                <a:schemeClr val="tx1"/>
              </a:solidFill>
              <a:latin typeface="Times New Roman" pitchFamily="18" charset="0"/>
              <a:cs typeface="Times New Roman" pitchFamily="18" charset="0"/>
            </a:endParaRPr>
          </a:p>
        </p:txBody>
      </p:sp>
      <p:sp>
        <p:nvSpPr>
          <p:cNvPr id="10" name="TextBox 9"/>
          <p:cNvSpPr txBox="1"/>
          <p:nvPr/>
        </p:nvSpPr>
        <p:spPr>
          <a:xfrm>
            <a:off x="2938686" y="2263157"/>
            <a:ext cx="2830423" cy="2085667"/>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lIns="114775" tIns="57388" rIns="114775" bIns="57388" rtlCol="0">
            <a:spAutoFit/>
          </a:bodyPr>
          <a:lstStyle/>
          <a:p>
            <a:pPr defTabSz="1147753" fontAlgn="auto">
              <a:spcBef>
                <a:spcPts val="0"/>
              </a:spcBef>
              <a:spcAft>
                <a:spcPts val="0"/>
              </a:spcAft>
            </a:pPr>
            <a:r>
              <a:rPr lang="en-US" sz="3200" dirty="0">
                <a:solidFill>
                  <a:schemeClr val="tx1"/>
                </a:solidFill>
                <a:latin typeface="Times New Roman" pitchFamily="18" charset="0"/>
                <a:cs typeface="Times New Roman" pitchFamily="18" charset="0"/>
              </a:rPr>
              <a:t>B. </a:t>
            </a:r>
            <a:r>
              <a:rPr lang="en-US" sz="3200" dirty="0" err="1">
                <a:solidFill>
                  <a:schemeClr val="tx1"/>
                </a:solidFill>
                <a:latin typeface="Times New Roman" pitchFamily="18" charset="0"/>
                <a:cs typeface="Times New Roman" pitchFamily="18" charset="0"/>
              </a:rPr>
              <a:t>Hỗ</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người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dụng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giảng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dạy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học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tập</a:t>
            </a:r>
            <a:r>
              <a:rPr lang="en-US" sz="3200" dirty="0">
                <a:solidFill>
                  <a:schemeClr val="tx1"/>
                </a:solidFill>
                <a:latin typeface="Times New Roman" pitchFamily="18" charset="0"/>
                <a:cs typeface="Times New Roman" pitchFamily="18" charset="0"/>
              </a:rPr>
              <a:t>.</a:t>
            </a:r>
          </a:p>
          <a:p>
            <a:pPr defTabSz="1147753" fontAlgn="auto">
              <a:spcBef>
                <a:spcPts val="0"/>
              </a:spcBef>
              <a:spcAft>
                <a:spcPts val="0"/>
              </a:spcAft>
            </a:pPr>
            <a:endParaRPr lang="en-US" sz="3200" dirty="0">
              <a:solidFill>
                <a:schemeClr val="tx1"/>
              </a:solidFill>
              <a:latin typeface="Times New Roman" pitchFamily="18" charset="0"/>
              <a:cs typeface="Times New Roman" pitchFamily="18" charset="0"/>
            </a:endParaRPr>
          </a:p>
        </p:txBody>
      </p:sp>
      <p:sp>
        <p:nvSpPr>
          <p:cNvPr id="13" name="TextBox 12"/>
          <p:cNvSpPr txBox="1"/>
          <p:nvPr/>
        </p:nvSpPr>
        <p:spPr>
          <a:xfrm>
            <a:off x="80791" y="2236457"/>
            <a:ext cx="2708132" cy="2085667"/>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lIns="114775" tIns="57388" rIns="114775" bIns="57388" rtlCol="0">
            <a:spAutoFit/>
          </a:bodyPr>
          <a:lstStyle/>
          <a:p>
            <a:pPr defTabSz="1147753" fontAlgn="auto">
              <a:spcBef>
                <a:spcPts val="0"/>
              </a:spcBef>
              <a:spcAft>
                <a:spcPts val="0"/>
              </a:spcAft>
            </a:pPr>
            <a:r>
              <a:rPr lang="en-US" sz="3200" dirty="0">
                <a:solidFill>
                  <a:schemeClr val="tx1"/>
                </a:solidFill>
                <a:latin typeface="Times New Roman" pitchFamily="18" charset="0"/>
                <a:cs typeface="Times New Roman" pitchFamily="18" charset="0"/>
              </a:rPr>
              <a:t>A. </a:t>
            </a:r>
            <a:r>
              <a:rPr lang="en-US" sz="3200" dirty="0" err="1">
                <a:solidFill>
                  <a:schemeClr val="tx1"/>
                </a:solidFill>
                <a:latin typeface="Times New Roman" pitchFamily="18" charset="0"/>
                <a:cs typeface="Times New Roman" pitchFamily="18" charset="0"/>
              </a:rPr>
              <a:t>Giúp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người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dụng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kết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nối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với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người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thân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bạn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bè</a:t>
            </a:r>
            <a:endParaRPr lang="en-US" sz="3200" dirty="0">
              <a:solidFill>
                <a:schemeClr val="tx1"/>
              </a:solidFill>
              <a:latin typeface="Times New Roman" pitchFamily="18" charset="0"/>
              <a:cs typeface="Times New Roman" pitchFamily="18" charset="0"/>
            </a:endParaRPr>
          </a:p>
        </p:txBody>
      </p:sp>
      <p:sp>
        <p:nvSpPr>
          <p:cNvPr id="14" name="TextBox 13"/>
          <p:cNvSpPr txBox="1"/>
          <p:nvPr/>
        </p:nvSpPr>
        <p:spPr>
          <a:xfrm>
            <a:off x="8695686" y="2228379"/>
            <a:ext cx="3983444" cy="2085667"/>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lIns="114775" tIns="57388" rIns="114775" bIns="57388" rtlCol="0">
            <a:spAutoFit/>
          </a:bodyPr>
          <a:lstStyle/>
          <a:p>
            <a:pPr defTabSz="1147753" fontAlgn="auto">
              <a:spcBef>
                <a:spcPts val="0"/>
              </a:spcBef>
              <a:spcAft>
                <a:spcPts val="0"/>
              </a:spcAft>
            </a:pPr>
            <a:r>
              <a:rPr lang="en-US" sz="3200" dirty="0">
                <a:solidFill>
                  <a:schemeClr val="tx1"/>
                </a:solidFill>
                <a:latin typeface="Times New Roman" pitchFamily="18" charset="0"/>
                <a:cs typeface="Times New Roman" pitchFamily="18" charset="0"/>
              </a:rPr>
              <a:t>D. </a:t>
            </a:r>
            <a:r>
              <a:rPr lang="en-US" sz="3200" dirty="0" err="1">
                <a:solidFill>
                  <a:schemeClr val="tx1"/>
                </a:solidFill>
                <a:latin typeface="Times New Roman" pitchFamily="18" charset="0"/>
                <a:cs typeface="Times New Roman" pitchFamily="18" charset="0"/>
              </a:rPr>
              <a:t>Là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nguồn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cung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cấp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cập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nhật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nhanh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chóng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hiệu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quả</a:t>
            </a:r>
            <a:endParaRPr lang="en-US" sz="3200" dirty="0">
              <a:solidFill>
                <a:schemeClr val="tx1"/>
              </a:solidFill>
              <a:latin typeface="Times New Roman" pitchFamily="18" charset="0"/>
              <a:cs typeface="Times New Roman" pitchFamily="18" charset="0"/>
            </a:endParaRPr>
          </a:p>
        </p:txBody>
      </p:sp>
      <p:sp>
        <p:nvSpPr>
          <p:cNvPr id="15" name="Rounded Rectangle 14"/>
          <p:cNvSpPr/>
          <p:nvPr/>
        </p:nvSpPr>
        <p:spPr>
          <a:xfrm>
            <a:off x="1532831" y="447973"/>
            <a:ext cx="9814305" cy="964352"/>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lIns="114775" tIns="57388" rIns="114775" bIns="57388" rtlCol="0" anchor="ctr"/>
          <a:lstStyle/>
          <a:p>
            <a:pPr algn="ctr" defTabSz="1147753" fontAlgn="auto">
              <a:spcBef>
                <a:spcPts val="0"/>
              </a:spcBef>
              <a:spcAft>
                <a:spcPts val="0"/>
              </a:spcAft>
            </a:pPr>
            <a:endParaRPr lang="en-US">
              <a:solidFill>
                <a:prstClr val="black"/>
              </a:solidFill>
            </a:endParaRPr>
          </a:p>
        </p:txBody>
      </p:sp>
      <p:sp>
        <p:nvSpPr>
          <p:cNvPr id="16" name="TextBox 15"/>
          <p:cNvSpPr txBox="1"/>
          <p:nvPr/>
        </p:nvSpPr>
        <p:spPr>
          <a:xfrm>
            <a:off x="1532831" y="477422"/>
            <a:ext cx="9793087" cy="731450"/>
          </a:xfrm>
          <a:prstGeom prst="rect">
            <a:avLst/>
          </a:prstGeom>
          <a:solidFill>
            <a:schemeClr val="bg1"/>
          </a:solidFill>
        </p:spPr>
        <p:txBody>
          <a:bodyPr wrap="square" lIns="114775" tIns="57388" rIns="114775" bIns="57388" rtlCol="0">
            <a:spAutoFit/>
          </a:bodyPr>
          <a:lstStyle/>
          <a:p>
            <a:pPr defTabSz="1147753" fontAlgn="auto">
              <a:spcBef>
                <a:spcPts val="0"/>
              </a:spcBef>
              <a:spcAft>
                <a:spcPts val="0"/>
              </a:spcAft>
            </a:pPr>
            <a:r>
              <a:rPr lang="en-US" sz="4000" dirty="0" err="1">
                <a:solidFill>
                  <a:prstClr val="black"/>
                </a:solidFill>
                <a:latin typeface="Times New Roman" pitchFamily="18" charset="0"/>
                <a:cs typeface="Times New Roman" pitchFamily="18" charset="0"/>
              </a:rPr>
              <a:t>Chọn</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câu</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sai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Ưu</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điểm</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của</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mạng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xã</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hội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là</a:t>
            </a:r>
            <a:r>
              <a:rPr lang="en-US" sz="4000" dirty="0">
                <a:solidFill>
                  <a:prstClr val="black"/>
                </a:solidFill>
                <a:latin typeface="Times New Roman" pitchFamily="18" charset="0"/>
                <a:cs typeface="Times New Roman" pitchFamily="18" charset="0"/>
              </a:rPr>
              <a:t>:</a:t>
            </a:r>
          </a:p>
        </p:txBody>
      </p:sp>
      <p:pic>
        <p:nvPicPr>
          <p:cNvPr id="17" name="Picture 16"/>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8911" b="94802" l="8992" r="95368">
                        <a14:foregroundMark x1="34060" y1="46782" x2="67302" y2="58168"/>
                        <a14:foregroundMark x1="49046" y1="43812" x2="43597" y2="58911"/>
                        <a14:foregroundMark x1="30790" y1="53218" x2="52044" y2="54703"/>
                        <a14:foregroundMark x1="77384" y1="47525" x2="58583" y2="59653"/>
                        <a14:foregroundMark x1="59401" y1="51733" x2="61580" y2="60396"/>
                      </a14:backgroundRemoval>
                    </a14:imgEffect>
                  </a14:imgLayer>
                </a14:imgProps>
              </a:ext>
              <a:ext uri="{28A0092B-C50C-407E-A947-70E740481C1C}">
                <a14:useLocalDpi xmlns:a14="http://schemas.microsoft.com/office/drawing/2010/main" val="0"/>
              </a:ext>
            </a:extLst>
          </a:blip>
          <a:srcRect r="6184" b="8730"/>
          <a:stretch/>
        </p:blipFill>
        <p:spPr>
          <a:xfrm>
            <a:off x="6562676" y="4959433"/>
            <a:ext cx="2312629" cy="2273217"/>
          </a:xfrm>
          <a:prstGeom prst="rect">
            <a:avLst/>
          </a:prstGeom>
        </p:spPr>
      </p:pic>
      <p:pic>
        <p:nvPicPr>
          <p:cNvPr id="18" name="Picture 17"/>
          <p:cNvPicPr>
            <a:picLocks noChangeAspect="1"/>
          </p:cNvPicPr>
          <p:nvPr/>
        </p:nvPicPr>
        <p:blipFill rotWithShape="1">
          <a:blip r:embed="rId7">
            <a:extLst>
              <a:ext uri="{BEBA8EAE-BF5A-486C-A8C5-ECC9F3942E4B}">
                <a14:imgProps xmlns:a14="http://schemas.microsoft.com/office/drawing/2010/main">
                  <a14:imgLayer r:embed="rId8">
                    <a14:imgEffect>
                      <a14:backgroundRemoval t="9455" b="96364" l="1786" r="99405">
                        <a14:foregroundMark x1="39881" y1="78909" x2="30952" y2="67273"/>
                        <a14:foregroundMark x1="16071" y1="88000" x2="35119" y2="77818"/>
                        <a14:foregroundMark x1="17857" y1="82545" x2="4167" y2="79273"/>
                      </a14:backgroundRemoval>
                    </a14:imgEffect>
                  </a14:imgLayer>
                </a14:imgProps>
              </a:ext>
              <a:ext uri="{28A0092B-C50C-407E-A947-70E740481C1C}">
                <a14:useLocalDpi xmlns:a14="http://schemas.microsoft.com/office/drawing/2010/main" val="0"/>
              </a:ext>
            </a:extLst>
          </a:blip>
          <a:srcRect t="24376"/>
          <a:stretch/>
        </p:blipFill>
        <p:spPr>
          <a:xfrm rot="21192155">
            <a:off x="8777728" y="5741816"/>
            <a:ext cx="1723556" cy="1600091"/>
          </a:xfrm>
          <a:prstGeom prst="rect">
            <a:avLst/>
          </a:prstGeom>
        </p:spPr>
      </p:pic>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38185" b="100000" l="34524" r="97381">
                        <a14:foregroundMark x1="56667" y1="97774" x2="61667" y2="98459"/>
                        <a14:foregroundMark x1="69286" y1="98973" x2="76905" y2="98630"/>
                      </a14:backgroundRemoval>
                    </a14:imgEffect>
                  </a14:imgLayer>
                </a14:imgProps>
              </a:ext>
              <a:ext uri="{28A0092B-C50C-407E-A947-70E740481C1C}">
                <a14:useLocalDpi xmlns:a14="http://schemas.microsoft.com/office/drawing/2010/main" val="0"/>
              </a:ext>
            </a:extLst>
          </a:blip>
          <a:srcRect l="31636" t="38916"/>
          <a:stretch/>
        </p:blipFill>
        <p:spPr>
          <a:xfrm>
            <a:off x="2316195" y="5778987"/>
            <a:ext cx="1472126" cy="1371652"/>
          </a:xfrm>
          <a:prstGeom prst="rect">
            <a:avLst/>
          </a:prstGeom>
        </p:spPr>
      </p:pic>
      <p:pic>
        <p:nvPicPr>
          <p:cNvPr id="20" name="Picture 19"/>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8185" b="100000" l="34524" r="97381">
                        <a14:foregroundMark x1="56667" y1="97774" x2="61667" y2="98459"/>
                        <a14:foregroundMark x1="69286" y1="98973" x2="76905" y2="98630"/>
                      </a14:backgroundRemoval>
                    </a14:imgEffect>
                  </a14:imgLayer>
                </a14:imgProps>
              </a:ext>
              <a:ext uri="{28A0092B-C50C-407E-A947-70E740481C1C}">
                <a14:useLocalDpi xmlns:a14="http://schemas.microsoft.com/office/drawing/2010/main" val="0"/>
              </a:ext>
            </a:extLst>
          </a:blip>
          <a:srcRect l="31636" t="38916"/>
          <a:stretch/>
        </p:blipFill>
        <p:spPr>
          <a:xfrm>
            <a:off x="11576485" y="5909405"/>
            <a:ext cx="1282266" cy="1354176"/>
          </a:xfrm>
          <a:prstGeom prst="rect">
            <a:avLst/>
          </a:prstGeom>
        </p:spPr>
      </p:pic>
      <p:pic>
        <p:nvPicPr>
          <p:cNvPr id="21" name="Picture 20"/>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38185" b="100000" l="34524" r="97381">
                        <a14:foregroundMark x1="56667" y1="97774" x2="61667" y2="98459"/>
                        <a14:foregroundMark x1="69286" y1="98973" x2="76905" y2="98630"/>
                      </a14:backgroundRemoval>
                    </a14:imgEffect>
                  </a14:imgLayer>
                </a14:imgProps>
              </a:ext>
              <a:ext uri="{28A0092B-C50C-407E-A947-70E740481C1C}">
                <a14:useLocalDpi xmlns:a14="http://schemas.microsoft.com/office/drawing/2010/main" val="0"/>
              </a:ext>
            </a:extLst>
          </a:blip>
          <a:srcRect l="31636" t="38916"/>
          <a:stretch/>
        </p:blipFill>
        <p:spPr>
          <a:xfrm>
            <a:off x="5320980" y="5703964"/>
            <a:ext cx="1433071" cy="1335263"/>
          </a:xfrm>
          <a:prstGeom prst="rect">
            <a:avLst/>
          </a:prstGeom>
        </p:spPr>
      </p:pic>
      <p:pic>
        <p:nvPicPr>
          <p:cNvPr id="8" name="Picture 7"/>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35088" t="35914" r="29824" b="19192"/>
          <a:stretch/>
        </p:blipFill>
        <p:spPr>
          <a:xfrm>
            <a:off x="3470681" y="4179923"/>
            <a:ext cx="2396403" cy="3104263"/>
          </a:xfrm>
          <a:prstGeom prst="rect">
            <a:avLst/>
          </a:prstGeom>
        </p:spPr>
      </p:pic>
      <p:pic>
        <p:nvPicPr>
          <p:cNvPr id="11" name="Picture 10"/>
          <p:cNvPicPr>
            <a:picLocks noChangeAspect="1"/>
          </p:cNvPicPr>
          <p:nvPr/>
        </p:nvPicPr>
        <p:blipFill rotWithShape="1">
          <a:blip r:embed="rId17">
            <a:extLst>
              <a:ext uri="{28A0092B-C50C-407E-A947-70E740481C1C}">
                <a14:useLocalDpi xmlns:a14="http://schemas.microsoft.com/office/drawing/2010/main" val="0"/>
              </a:ext>
            </a:extLst>
          </a:blip>
          <a:srcRect l="20106" t="32251" r="59787" b="44951"/>
          <a:stretch/>
        </p:blipFill>
        <p:spPr>
          <a:xfrm>
            <a:off x="9981681" y="5645440"/>
            <a:ext cx="1900828" cy="1638746"/>
          </a:xfrm>
          <a:prstGeom prst="rect">
            <a:avLst/>
          </a:prstGeom>
        </p:spPr>
      </p:pic>
      <p:sp>
        <p:nvSpPr>
          <p:cNvPr id="3" name="Oval 2">
            <a:extLst>
              <a:ext uri="{FF2B5EF4-FFF2-40B4-BE49-F238E27FC236}">
                <a16:creationId xmlns:a16="http://schemas.microsoft.com/office/drawing/2014/main" id="{EFBF6CC1-8E59-1D23-96C3-F9927BBB8F49}"/>
              </a:ext>
            </a:extLst>
          </p:cNvPr>
          <p:cNvSpPr/>
          <p:nvPr/>
        </p:nvSpPr>
        <p:spPr>
          <a:xfrm>
            <a:off x="5873676" y="2273217"/>
            <a:ext cx="660023" cy="6420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94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 fill="hold"/>
                                        <p:tgtEl>
                                          <p:spTgt spid="21"/>
                                        </p:tgtEl>
                                        <p:attrNameLst>
                                          <p:attrName>ppt_w</p:attrName>
                                        </p:attrNameLst>
                                      </p:cBhvr>
                                      <p:tavLst>
                                        <p:tav tm="0">
                                          <p:val>
                                            <p:fltVal val="0"/>
                                          </p:val>
                                        </p:tav>
                                        <p:tav tm="100000">
                                          <p:val>
                                            <p:strVal val="#ppt_w"/>
                                          </p:val>
                                        </p:tav>
                                      </p:tavLst>
                                    </p:anim>
                                    <p:anim calcmode="lin" valueType="num">
                                      <p:cBhvr>
                                        <p:cTn id="34" dur="10" fill="hold"/>
                                        <p:tgtEl>
                                          <p:spTgt spid="21"/>
                                        </p:tgtEl>
                                        <p:attrNameLst>
                                          <p:attrName>ppt_h</p:attrName>
                                        </p:attrNameLst>
                                      </p:cBhvr>
                                      <p:tavLst>
                                        <p:tav tm="0">
                                          <p:val>
                                            <p:fltVal val="0"/>
                                          </p:val>
                                        </p:tav>
                                        <p:tav tm="100000">
                                          <p:val>
                                            <p:strVal val="#ppt_h"/>
                                          </p:val>
                                        </p:tav>
                                      </p:tavLst>
                                    </p:anim>
                                  </p:childTnLst>
                                </p:cTn>
                              </p:par>
                            </p:childTnLst>
                          </p:cTn>
                        </p:par>
                        <p:par>
                          <p:cTn id="35" fill="hold">
                            <p:stCondLst>
                              <p:cond delay="10"/>
                            </p:stCondLst>
                            <p:childTnLst>
                              <p:par>
                                <p:cTn id="36" presetID="9"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10"/>
                                        <p:tgtEl>
                                          <p:spTgt spid="8"/>
                                        </p:tgtEl>
                                      </p:cBhvr>
                                    </p:animEffec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13"/>
                    </p:tgtEl>
                  </p:cond>
                </p:stCondLst>
                <p:endSync evt="end" delay="0">
                  <p:rtn val="all"/>
                </p:endSync>
                <p:childTnLst>
                  <p:par>
                    <p:cTn id="40" fill="hold">
                      <p:stCondLst>
                        <p:cond delay="0"/>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 fill="hold"/>
                                        <p:tgtEl>
                                          <p:spTgt spid="19"/>
                                        </p:tgtEl>
                                        <p:attrNameLst>
                                          <p:attrName>ppt_w</p:attrName>
                                        </p:attrNameLst>
                                      </p:cBhvr>
                                      <p:tavLst>
                                        <p:tav tm="0">
                                          <p:val>
                                            <p:fltVal val="0"/>
                                          </p:val>
                                        </p:tav>
                                        <p:tav tm="100000">
                                          <p:val>
                                            <p:strVal val="#ppt_w"/>
                                          </p:val>
                                        </p:tav>
                                      </p:tavLst>
                                    </p:anim>
                                    <p:anim calcmode="lin" valueType="num">
                                      <p:cBhvr>
                                        <p:cTn id="45" dur="1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
                            </p:stCondLst>
                            <p:childTnLst>
                              <p:par>
                                <p:cTn id="47" presetID="9"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dissolve">
                                      <p:cBhvr>
                                        <p:cTn id="49" dur="10"/>
                                        <p:tgtEl>
                                          <p:spTgt spid="7"/>
                                        </p:tgtEl>
                                      </p:cBhvr>
                                    </p:animEffec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 fill="hold"/>
                                        <p:tgtEl>
                                          <p:spTgt spid="20"/>
                                        </p:tgtEl>
                                        <p:attrNameLst>
                                          <p:attrName>ppt_w</p:attrName>
                                        </p:attrNameLst>
                                      </p:cBhvr>
                                      <p:tavLst>
                                        <p:tav tm="0">
                                          <p:val>
                                            <p:fltVal val="0"/>
                                          </p:val>
                                        </p:tav>
                                        <p:tav tm="100000">
                                          <p:val>
                                            <p:strVal val="#ppt_w"/>
                                          </p:val>
                                        </p:tav>
                                      </p:tavLst>
                                    </p:anim>
                                    <p:anim calcmode="lin" valueType="num">
                                      <p:cBhvr>
                                        <p:cTn id="56" dur="1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0"/>
                            </p:stCondLst>
                            <p:childTnLst>
                              <p:par>
                                <p:cTn id="58" presetID="10"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
                                        <p:tgtEl>
                                          <p:spTgt spid="11"/>
                                        </p:tgtEl>
                                      </p:cBhvr>
                                    </p:animEffect>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2"/>
                    </p:tgtEl>
                  </p:cond>
                </p:stCondLst>
                <p:endSync evt="end" delay="0">
                  <p:rtn val="all"/>
                </p:endSync>
                <p:childTnLst>
                  <p:par>
                    <p:cTn id="62" fill="hold">
                      <p:stCondLst>
                        <p:cond delay="0"/>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10" fill="hold"/>
                                        <p:tgtEl>
                                          <p:spTgt spid="18"/>
                                        </p:tgtEl>
                                        <p:attrNameLst>
                                          <p:attrName>ppt_w</p:attrName>
                                        </p:attrNameLst>
                                      </p:cBhvr>
                                      <p:tavLst>
                                        <p:tav tm="0">
                                          <p:val>
                                            <p:fltVal val="0"/>
                                          </p:val>
                                        </p:tav>
                                        <p:tav tm="100000">
                                          <p:val>
                                            <p:strVal val="#ppt_w"/>
                                          </p:val>
                                        </p:tav>
                                      </p:tavLst>
                                    </p:anim>
                                    <p:anim calcmode="lin" valueType="num">
                                      <p:cBhvr>
                                        <p:cTn id="67" dur="10" fill="hold"/>
                                        <p:tgtEl>
                                          <p:spTgt spid="18"/>
                                        </p:tgtEl>
                                        <p:attrNameLst>
                                          <p:attrName>ppt_h</p:attrName>
                                        </p:attrNameLst>
                                      </p:cBhvr>
                                      <p:tavLst>
                                        <p:tav tm="0">
                                          <p:val>
                                            <p:fltVal val="0"/>
                                          </p:val>
                                        </p:tav>
                                        <p:tav tm="100000">
                                          <p:val>
                                            <p:strVal val="#ppt_h"/>
                                          </p:val>
                                        </p:tav>
                                      </p:tavLst>
                                    </p:anim>
                                  </p:childTnLst>
                                </p:cTn>
                              </p:par>
                            </p:childTnLst>
                          </p:cTn>
                        </p:par>
                        <p:par>
                          <p:cTn id="68" fill="hold">
                            <p:stCondLst>
                              <p:cond delay="10"/>
                            </p:stCondLst>
                            <p:childTnLst>
                              <p:par>
                                <p:cTn id="69" presetID="9" presetClass="entr" presetSubtype="0"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dissolve">
                                      <p:cBhvr>
                                        <p:cTn id="71" dur="10"/>
                                        <p:tgtEl>
                                          <p:spTgt spid="17"/>
                                        </p:tgtEl>
                                      </p:cBhvr>
                                    </p:animEffect>
                                  </p:childTnLst>
                                </p:cTn>
                              </p:par>
                            </p:childTnLst>
                          </p:cTn>
                        </p:par>
                      </p:childTnLst>
                    </p:cTn>
                  </p:par>
                </p:childTnLst>
              </p:cTn>
              <p:nextCondLst>
                <p:cond evt="onClick" delay="0">
                  <p:tgtEl>
                    <p:spTgt spid="2"/>
                  </p:tgtEl>
                </p:cond>
              </p:nextCondLst>
            </p:seq>
          </p:childTnLst>
        </p:cTn>
      </p:par>
    </p:tnLst>
    <p:bldLst>
      <p:bldP spid="2" grpId="0" animBg="1"/>
      <p:bldP spid="10" grpId="0" animBg="1"/>
      <p:bldP spid="13" grpId="0" animBg="1"/>
      <p:bldP spid="14"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38389" y="397758"/>
            <a:ext cx="3681011" cy="987139"/>
          </a:xfrm>
          <a:prstGeom prst="rect">
            <a:avLst/>
          </a:prstGeom>
        </p:spPr>
      </p:pic>
      <p:pic>
        <p:nvPicPr>
          <p:cNvPr id="8" name="Picture 7">
            <a:extLst>
              <a:ext uri="{FF2B5EF4-FFF2-40B4-BE49-F238E27FC236}">
                <a16:creationId xmlns:a16="http://schemas.microsoft.com/office/drawing/2014/main" id="{4F2A20F9-0F61-4C55-B667-2E95C5205F7F}"/>
              </a:ext>
            </a:extLst>
          </p:cNvPr>
          <p:cNvPicPr>
            <a:picLocks noChangeAspect="1"/>
          </p:cNvPicPr>
          <p:nvPr/>
        </p:nvPicPr>
        <p:blipFill>
          <a:blip r:embed="rId3"/>
          <a:stretch>
            <a:fillRect/>
          </a:stretch>
        </p:blipFill>
        <p:spPr>
          <a:xfrm>
            <a:off x="635565" y="1496793"/>
            <a:ext cx="11562400" cy="2888664"/>
          </a:xfrm>
          <a:prstGeom prst="rect">
            <a:avLst/>
          </a:prstGeom>
        </p:spPr>
      </p:pic>
    </p:spTree>
    <p:extLst>
      <p:ext uri="{BB962C8B-B14F-4D97-AF65-F5344CB8AC3E}">
        <p14:creationId xmlns:p14="http://schemas.microsoft.com/office/powerpoint/2010/main" val="4090041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
          <p:cNvPicPr>
            <a:picLocks noChangeAspect="1"/>
          </p:cNvPicPr>
          <p:nvPr/>
        </p:nvPicPr>
        <p:blipFill>
          <a:blip r:embed="rId3"/>
          <a:stretch>
            <a:fillRect/>
          </a:stretch>
        </p:blipFill>
        <p:spPr>
          <a:xfrm>
            <a:off x="977625" y="1441058"/>
            <a:ext cx="4244794" cy="4257118"/>
          </a:xfrm>
          <a:prstGeom prst="rect">
            <a:avLst/>
          </a:prstGeom>
        </p:spPr>
      </p:pic>
      <p:sp>
        <p:nvSpPr>
          <p:cNvPr id="2" name="Rectangle 1"/>
          <p:cNvSpPr/>
          <p:nvPr/>
        </p:nvSpPr>
        <p:spPr>
          <a:xfrm>
            <a:off x="1770642" y="2751663"/>
            <a:ext cx="2658759" cy="1569660"/>
          </a:xfrm>
          <a:prstGeom prst="rect">
            <a:avLst/>
          </a:prstGeom>
        </p:spPr>
        <p:txBody>
          <a:bodyPr wrap="square">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 HOẠT </a:t>
            </a:r>
          </a:p>
          <a:p>
            <a:pPr algn="ctr"/>
            <a:r>
              <a:rPr lang="en-US" sz="4800" b="1" dirty="0">
                <a:solidFill>
                  <a:srgbClr val="FF0000"/>
                </a:solidFill>
                <a:latin typeface="Times New Roman" panose="02020603050405020304" pitchFamily="18" charset="0"/>
                <a:cs typeface="Times New Roman" panose="02020603050405020304" pitchFamily="18" charset="0"/>
              </a:rPr>
              <a:t>ĐỘNG 4</a:t>
            </a:r>
          </a:p>
        </p:txBody>
      </p:sp>
      <p:pic>
        <p:nvPicPr>
          <p:cNvPr id="3" name="Picture 2">
            <a:extLst>
              <a:ext uri="{FF2B5EF4-FFF2-40B4-BE49-F238E27FC236}">
                <a16:creationId xmlns:a16="http://schemas.microsoft.com/office/drawing/2014/main" id="{0BCC8AE8-A71E-7787-6A89-D74791701116}"/>
              </a:ext>
            </a:extLst>
          </p:cNvPr>
          <p:cNvPicPr>
            <a:picLocks noChangeAspect="1"/>
          </p:cNvPicPr>
          <p:nvPr/>
        </p:nvPicPr>
        <p:blipFill>
          <a:blip r:embed="rId4"/>
          <a:stretch>
            <a:fillRect/>
          </a:stretch>
        </p:blipFill>
        <p:spPr>
          <a:xfrm>
            <a:off x="5255355" y="2658996"/>
            <a:ext cx="6214580" cy="1695880"/>
          </a:xfrm>
          <a:prstGeom prst="rect">
            <a:avLst/>
          </a:prstGeom>
        </p:spPr>
      </p:pic>
    </p:spTree>
    <p:extLst>
      <p:ext uri="{BB962C8B-B14F-4D97-AF65-F5344CB8AC3E}">
        <p14:creationId xmlns:p14="http://schemas.microsoft.com/office/powerpoint/2010/main" val="2414172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4150F7-F9B9-48D0-A9AC-1E108D0D723A}"/>
              </a:ext>
            </a:extLst>
          </p:cNvPr>
          <p:cNvPicPr>
            <a:picLocks noChangeAspect="1"/>
          </p:cNvPicPr>
          <p:nvPr/>
        </p:nvPicPr>
        <p:blipFill rotWithShape="1">
          <a:blip r:embed="rId2"/>
          <a:srcRect b="37083"/>
          <a:stretch/>
        </p:blipFill>
        <p:spPr>
          <a:xfrm>
            <a:off x="439525" y="952029"/>
            <a:ext cx="11900613" cy="2232248"/>
          </a:xfrm>
          <a:prstGeom prst="rect">
            <a:avLst/>
          </a:prstGeom>
        </p:spPr>
      </p:pic>
      <p:pic>
        <p:nvPicPr>
          <p:cNvPr id="8" name="Picture 7">
            <a:extLst>
              <a:ext uri="{FF2B5EF4-FFF2-40B4-BE49-F238E27FC236}">
                <a16:creationId xmlns:a16="http://schemas.microsoft.com/office/drawing/2014/main" id="{3E35B319-AE24-4F43-A660-BEFEE4B3E5F9}"/>
              </a:ext>
            </a:extLst>
          </p:cNvPr>
          <p:cNvPicPr>
            <a:picLocks noChangeAspect="1"/>
          </p:cNvPicPr>
          <p:nvPr/>
        </p:nvPicPr>
        <p:blipFill rotWithShape="1">
          <a:blip r:embed="rId2"/>
          <a:srcRect l="18" t="64540" r="-18" b="805"/>
          <a:stretch/>
        </p:blipFill>
        <p:spPr>
          <a:xfrm>
            <a:off x="439526" y="3477530"/>
            <a:ext cx="12110529" cy="1362932"/>
          </a:xfrm>
          <a:prstGeom prst="rect">
            <a:avLst/>
          </a:prstGeom>
        </p:spPr>
      </p:pic>
    </p:spTree>
    <p:extLst>
      <p:ext uri="{BB962C8B-B14F-4D97-AF65-F5344CB8AC3E}">
        <p14:creationId xmlns:p14="http://schemas.microsoft.com/office/powerpoint/2010/main" val="3609766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2695" y="2319055"/>
            <a:ext cx="12529392" cy="4825662"/>
            <a:chOff x="4634838" y="3131382"/>
            <a:chExt cx="2943577" cy="939750"/>
          </a:xfrm>
        </p:grpSpPr>
        <p:sp>
          <p:nvSpPr>
            <p:cNvPr id="10" name="Shape 539"/>
            <p:cNvSpPr/>
            <p:nvPr/>
          </p:nvSpPr>
          <p:spPr>
            <a:xfrm>
              <a:off x="4634838" y="3131382"/>
              <a:ext cx="2943577" cy="939750"/>
            </a:xfrm>
            <a:prstGeom prst="roundRect">
              <a:avLst>
                <a:gd name="adj" fmla="val 19953"/>
              </a:avLst>
            </a:prstGeom>
            <a:solidFill>
              <a:schemeClr val="accent2"/>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000">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22" name="Text Placeholder 2"/>
            <p:cNvSpPr txBox="1">
              <a:spLocks/>
            </p:cNvSpPr>
            <p:nvPr/>
          </p:nvSpPr>
          <p:spPr>
            <a:xfrm>
              <a:off x="4634838" y="3432233"/>
              <a:ext cx="2943577"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3000" b="1" dirty="0" err="1">
                  <a:solidFill>
                    <a:schemeClr val="tx1"/>
                  </a:solidFill>
                  <a:latin typeface="Times New Roman" pitchFamily="18" charset="0"/>
                  <a:cs typeface="Times New Roman" pitchFamily="18" charset="0"/>
                </a:rPr>
                <a:t>Zalo</a:t>
              </a:r>
              <a:endParaRPr lang="en-US" sz="3000" b="1" dirty="0">
                <a:solidFill>
                  <a:schemeClr val="tx1"/>
                </a:solidFill>
                <a:latin typeface="Times New Roman" pitchFamily="18" charset="0"/>
                <a:cs typeface="Times New Roman" pitchFamily="18" charset="0"/>
              </a:endParaRPr>
            </a:p>
            <a:p>
              <a:pPr lvl="0" algn="just"/>
              <a:r>
                <a:rPr lang="en-US" sz="3000" dirty="0">
                  <a:solidFill>
                    <a:schemeClr val="tx1"/>
                  </a:solidFill>
                  <a:latin typeface="Times New Roman" pitchFamily="18" charset="0"/>
                  <a:cs typeface="Times New Roman" pitchFamily="18" charset="0"/>
                </a:rPr>
                <a:t>- </a:t>
              </a:r>
              <a:r>
                <a:rPr lang="vi-VN" sz="3000" dirty="0">
                  <a:solidFill>
                    <a:schemeClr val="tx1"/>
                  </a:solidFill>
                  <a:latin typeface="Times New Roman" pitchFamily="18" charset="0"/>
                  <a:cs typeface="Times New Roman" pitchFamily="18" charset="0"/>
                </a:rPr>
                <a:t>Chức năng chính: nhắn tin và gọi điện miễn phí hoạt động trên nền tảng di động và máy tính.  </a:t>
              </a:r>
              <a:endParaRPr lang="en-US" sz="3000" dirty="0">
                <a:solidFill>
                  <a:schemeClr val="tx1"/>
                </a:solidFill>
                <a:latin typeface="Times New Roman" pitchFamily="18" charset="0"/>
                <a:cs typeface="Times New Roman" pitchFamily="18" charset="0"/>
              </a:endParaRPr>
            </a:p>
            <a:p>
              <a:pPr lvl="0" algn="just"/>
              <a:r>
                <a:rPr lang="en-US" sz="3000" dirty="0">
                  <a:solidFill>
                    <a:schemeClr val="tx1"/>
                  </a:solidFill>
                  <a:latin typeface="Times New Roman" pitchFamily="18" charset="0"/>
                  <a:cs typeface="Times New Roman" pitchFamily="18" charset="0"/>
                </a:rPr>
                <a:t>- </a:t>
              </a:r>
              <a:r>
                <a:rPr lang="vi-VN" sz="3000" dirty="0">
                  <a:solidFill>
                    <a:schemeClr val="tx1"/>
                  </a:solidFill>
                  <a:latin typeface="Times New Roman" pitchFamily="18" charset="0"/>
                  <a:cs typeface="Times New Roman" pitchFamily="18" charset="0"/>
                </a:rPr>
                <a:t>Đối tượng phù hợp để tham gia</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Tất</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cả</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đối</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tượng</a:t>
              </a:r>
              <a:endParaRPr lang="en-US" sz="3000" dirty="0">
                <a:solidFill>
                  <a:schemeClr val="tx1"/>
                </a:solidFill>
                <a:latin typeface="Times New Roman" pitchFamily="18" charset="0"/>
                <a:cs typeface="Times New Roman" pitchFamily="18" charset="0"/>
              </a:endParaRPr>
            </a:p>
            <a:p>
              <a:pPr lvl="0" algn="just"/>
              <a:r>
                <a:rPr lang="en-US" sz="3000" dirty="0">
                  <a:solidFill>
                    <a:schemeClr val="tx1"/>
                  </a:solidFill>
                  <a:latin typeface="Times New Roman" pitchFamily="18" charset="0"/>
                  <a:cs typeface="Times New Roman" pitchFamily="18" charset="0"/>
                </a:rPr>
                <a:t>- </a:t>
              </a:r>
              <a:r>
                <a:rPr lang="vi-VN" sz="3000" dirty="0">
                  <a:solidFill>
                    <a:schemeClr val="tx1"/>
                  </a:solidFill>
                  <a:latin typeface="Times New Roman" pitchFamily="18" charset="0"/>
                  <a:cs typeface="Times New Roman" pitchFamily="18" charset="0"/>
                </a:rPr>
                <a:t>Cách thức tham gia</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Tạo</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tài</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khoản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Zalo</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đăng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nhập</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bằng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điện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thoại</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hoặc</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máy</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tính</a:t>
              </a:r>
              <a:r>
                <a:rPr lang="en-US" sz="3000" dirty="0">
                  <a:solidFill>
                    <a:schemeClr val="tx1"/>
                  </a:solidFill>
                  <a:latin typeface="Times New Roman" pitchFamily="18" charset="0"/>
                  <a:cs typeface="Times New Roman" pitchFamily="18" charset="0"/>
                </a:rPr>
                <a:t>.</a:t>
              </a:r>
            </a:p>
            <a:p>
              <a:pPr lvl="0" algn="just"/>
              <a:r>
                <a:rPr lang="en-US" sz="3000" dirty="0">
                  <a:solidFill>
                    <a:schemeClr val="tx1"/>
                  </a:solidFill>
                  <a:latin typeface="Times New Roman" pitchFamily="18" charset="0"/>
                  <a:cs typeface="Times New Roman" pitchFamily="18" charset="0"/>
                </a:rPr>
                <a:t>- </a:t>
              </a:r>
              <a:r>
                <a:rPr lang="vi-VN" sz="3000" dirty="0">
                  <a:solidFill>
                    <a:schemeClr val="tx1"/>
                  </a:solidFill>
                  <a:latin typeface="Times New Roman" pitchFamily="18" charset="0"/>
                  <a:cs typeface="Times New Roman" pitchFamily="18" charset="0"/>
                </a:rPr>
                <a:t>Những lưu ý khi tham gia</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Zalo</a:t>
              </a:r>
              <a:r>
                <a:rPr lang="en-US" sz="3000" dirty="0">
                  <a:solidFill>
                    <a:schemeClr val="tx1"/>
                  </a:solidFill>
                  <a:latin typeface="Times New Roman" pitchFamily="18" charset="0"/>
                  <a:cs typeface="Times New Roman" pitchFamily="18" charset="0"/>
                </a:rPr>
                <a:t>: </a:t>
              </a:r>
              <a:r>
                <a:rPr lang="vi-VN" sz="3000" dirty="0">
                  <a:solidFill>
                    <a:schemeClr val="tx1"/>
                  </a:solidFill>
                  <a:latin typeface="Times New Roman" pitchFamily="18" charset="0"/>
                  <a:cs typeface="Times New Roman" pitchFamily="18" charset="0"/>
                </a:rPr>
                <a:t>Nếu không còn muốn </a:t>
              </a:r>
              <a:r>
                <a:rPr lang="en-US" sz="3000" dirty="0" err="1">
                  <a:solidFill>
                    <a:schemeClr val="tx1"/>
                  </a:solidFill>
                  <a:latin typeface="Times New Roman" pitchFamily="18" charset="0"/>
                  <a:cs typeface="Times New Roman" pitchFamily="18" charset="0"/>
                </a:rPr>
                <a:t>sử</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dụng</a:t>
              </a:r>
              <a:r>
                <a:rPr lang="vi-VN" sz="3000" dirty="0">
                  <a:solidFill>
                    <a:schemeClr val="tx1"/>
                  </a:solidFill>
                  <a:latin typeface="Times New Roman" pitchFamily="18" charset="0"/>
                  <a:cs typeface="Times New Roman" pitchFamily="18" charset="0"/>
                </a:rPr>
                <a:t> Zalo nữa hoặc muốn tạo </a:t>
              </a:r>
              <a:r>
                <a:rPr lang="en-US" sz="3000" dirty="0" err="1">
                  <a:solidFill>
                    <a:schemeClr val="tx1"/>
                  </a:solidFill>
                  <a:latin typeface="Times New Roman" pitchFamily="18" charset="0"/>
                  <a:cs typeface="Times New Roman" pitchFamily="18" charset="0"/>
                </a:rPr>
                <a:t>tài</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khoản</a:t>
              </a:r>
              <a:r>
                <a:rPr lang="vi-VN" sz="3000" dirty="0">
                  <a:solidFill>
                    <a:schemeClr val="tx1"/>
                  </a:solidFill>
                  <a:latin typeface="Times New Roman" pitchFamily="18" charset="0"/>
                  <a:cs typeface="Times New Roman" pitchFamily="18" charset="0"/>
                </a:rPr>
                <a:t> mới hãy xoá</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tài</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khoản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cũ</a:t>
              </a:r>
              <a:r>
                <a:rPr lang="vi-VN" sz="3000" dirty="0">
                  <a:solidFill>
                    <a:schemeClr val="tx1"/>
                  </a:solidFill>
                  <a:latin typeface="Times New Roman" pitchFamily="18" charset="0"/>
                  <a:cs typeface="Times New Roman" pitchFamily="18" charset="0"/>
                </a:rPr>
                <a:t>. Khi thực hiện thao tác này tất cả mọi thông tin về tài khoản cũ lẫn tin nhắn, hay bạn bè sẽ bị xóa hết khỏi hệ thống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Zalo</a:t>
              </a:r>
              <a:r>
                <a:rPr lang="vi-VN" sz="3000" dirty="0">
                  <a:solidFill>
                    <a:schemeClr val="tx1"/>
                  </a:solidFill>
                  <a:latin typeface="Times New Roman" pitchFamily="18" charset="0"/>
                  <a:cs typeface="Times New Roman" pitchFamily="18" charset="0"/>
                </a:rPr>
                <a:t>.</a:t>
              </a:r>
              <a:endParaRPr lang="en-US" sz="3000" dirty="0">
                <a:solidFill>
                  <a:schemeClr val="tx1"/>
                </a:solidFill>
                <a:latin typeface="Times New Roman" pitchFamily="18" charset="0"/>
                <a:cs typeface="Times New Roman" pitchFamily="18" charset="0"/>
              </a:endParaRPr>
            </a:p>
          </p:txBody>
        </p:sp>
      </p:grpSp>
      <p:grpSp>
        <p:nvGrpSpPr>
          <p:cNvPr id="56" name="Group 55"/>
          <p:cNvGrpSpPr/>
          <p:nvPr/>
        </p:nvGrpSpPr>
        <p:grpSpPr>
          <a:xfrm>
            <a:off x="183864" y="255867"/>
            <a:ext cx="1430039" cy="1315322"/>
            <a:chOff x="5257840" y="1508257"/>
            <a:chExt cx="1782856" cy="1844703"/>
          </a:xfrm>
        </p:grpSpPr>
        <p:grpSp>
          <p:nvGrpSpPr>
            <p:cNvPr id="49" name="Group 2393"/>
            <p:cNvGrpSpPr/>
            <p:nvPr/>
          </p:nvGrpSpPr>
          <p:grpSpPr>
            <a:xfrm>
              <a:off x="5257840" y="1508257"/>
              <a:ext cx="1721186" cy="1335559"/>
              <a:chOff x="0" y="0"/>
              <a:chExt cx="2614610" cy="2028815"/>
            </a:xfrm>
            <a:solidFill>
              <a:srgbClr val="FFC000"/>
            </a:solidFill>
          </p:grpSpPr>
          <p:sp>
            <p:nvSpPr>
              <p:cNvPr id="51" name="Shape 2391"/>
              <p:cNvSpPr/>
              <p:nvPr/>
            </p:nvSpPr>
            <p:spPr>
              <a:xfrm rot="3243678">
                <a:off x="1217268" y="1172185"/>
                <a:ext cx="841747" cy="325777"/>
              </a:xfrm>
              <a:custGeom>
                <a:avLst/>
                <a:gdLst/>
                <a:ahLst/>
                <a:cxnLst>
                  <a:cxn ang="0">
                    <a:pos x="wd2" y="hd2"/>
                  </a:cxn>
                  <a:cxn ang="5400000">
                    <a:pos x="wd2" y="hd2"/>
                  </a:cxn>
                  <a:cxn ang="10800000">
                    <a:pos x="wd2" y="hd2"/>
                  </a:cxn>
                  <a:cxn ang="16200000">
                    <a:pos x="wd2" y="hd2"/>
                  </a:cxn>
                </a:cxnLst>
                <a:rect l="0" t="0" r="r" b="b"/>
                <a:pathLst>
                  <a:path w="21216" h="20708" extrusionOk="0">
                    <a:moveTo>
                      <a:pt x="1330" y="19753"/>
                    </a:moveTo>
                    <a:cubicBezTo>
                      <a:pt x="2564" y="21600"/>
                      <a:pt x="4162" y="20692"/>
                      <a:pt x="4961" y="17693"/>
                    </a:cubicBezTo>
                    <a:lnTo>
                      <a:pt x="5011" y="17511"/>
                    </a:lnTo>
                    <a:lnTo>
                      <a:pt x="21216" y="4080"/>
                    </a:lnTo>
                    <a:lnTo>
                      <a:pt x="20841" y="0"/>
                    </a:lnTo>
                    <a:lnTo>
                      <a:pt x="4098" y="7952"/>
                    </a:lnTo>
                    <a:cubicBezTo>
                      <a:pt x="2812" y="6028"/>
                      <a:pt x="1144" y="7103"/>
                      <a:pt x="382" y="10348"/>
                    </a:cubicBezTo>
                    <a:cubicBezTo>
                      <a:pt x="-384" y="13604"/>
                      <a:pt x="39" y="17822"/>
                      <a:pt x="1330" y="19753"/>
                    </a:cubicBezTo>
                    <a:cubicBezTo>
                      <a:pt x="1330" y="19753"/>
                      <a:pt x="1330" y="19753"/>
                      <a:pt x="1330" y="19753"/>
                    </a:cubicBez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400">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52" name="Shape 2392"/>
              <p:cNvSpPr/>
              <p:nvPr/>
            </p:nvSpPr>
            <p:spPr>
              <a:xfrm>
                <a:off x="0" y="0"/>
                <a:ext cx="2614610" cy="202881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5" y="0"/>
                      <a:pt x="0" y="6244"/>
                      <a:pt x="0" y="13917"/>
                    </a:cubicBezTo>
                    <a:cubicBezTo>
                      <a:pt x="0" y="16592"/>
                      <a:pt x="592" y="19193"/>
                      <a:pt x="1714" y="21439"/>
                    </a:cubicBezTo>
                    <a:lnTo>
                      <a:pt x="1794" y="21600"/>
                    </a:lnTo>
                    <a:lnTo>
                      <a:pt x="3127" y="21600"/>
                    </a:lnTo>
                    <a:lnTo>
                      <a:pt x="4906" y="19306"/>
                    </a:lnTo>
                    <a:lnTo>
                      <a:pt x="4061" y="18215"/>
                    </a:lnTo>
                    <a:lnTo>
                      <a:pt x="2388" y="20369"/>
                    </a:lnTo>
                    <a:lnTo>
                      <a:pt x="2326" y="20233"/>
                    </a:lnTo>
                    <a:cubicBezTo>
                      <a:pt x="1460" y="18314"/>
                      <a:pt x="1004" y="16131"/>
                      <a:pt x="1004" y="13917"/>
                    </a:cubicBezTo>
                    <a:cubicBezTo>
                      <a:pt x="1004" y="13853"/>
                      <a:pt x="1005" y="13791"/>
                      <a:pt x="1009" y="13726"/>
                    </a:cubicBezTo>
                    <a:lnTo>
                      <a:pt x="1018" y="13477"/>
                    </a:lnTo>
                    <a:lnTo>
                      <a:pt x="3260" y="13477"/>
                    </a:lnTo>
                    <a:lnTo>
                      <a:pt x="3260" y="11934"/>
                    </a:lnTo>
                    <a:lnTo>
                      <a:pt x="1134" y="11932"/>
                    </a:lnTo>
                    <a:lnTo>
                      <a:pt x="1152" y="11789"/>
                    </a:lnTo>
                    <a:cubicBezTo>
                      <a:pt x="1424" y="9725"/>
                      <a:pt x="2099" y="7766"/>
                      <a:pt x="3102" y="6124"/>
                    </a:cubicBezTo>
                    <a:lnTo>
                      <a:pt x="3168" y="6015"/>
                    </a:lnTo>
                    <a:lnTo>
                      <a:pt x="4705" y="8001"/>
                    </a:lnTo>
                    <a:lnTo>
                      <a:pt x="5553" y="6910"/>
                    </a:lnTo>
                    <a:lnTo>
                      <a:pt x="3975" y="4872"/>
                    </a:lnTo>
                    <a:lnTo>
                      <a:pt x="4043" y="4787"/>
                    </a:lnTo>
                    <a:cubicBezTo>
                      <a:pt x="5749" y="2693"/>
                      <a:pt x="7985" y="1462"/>
                      <a:pt x="10343" y="1321"/>
                    </a:cubicBezTo>
                    <a:lnTo>
                      <a:pt x="10440" y="1314"/>
                    </a:lnTo>
                    <a:lnTo>
                      <a:pt x="10440" y="4558"/>
                    </a:lnTo>
                    <a:lnTo>
                      <a:pt x="11636" y="4558"/>
                    </a:lnTo>
                    <a:lnTo>
                      <a:pt x="11638" y="1339"/>
                    </a:lnTo>
                    <a:lnTo>
                      <a:pt x="11740" y="1353"/>
                    </a:lnTo>
                    <a:cubicBezTo>
                      <a:pt x="13868" y="1614"/>
                      <a:pt x="15830" y="2746"/>
                      <a:pt x="17421" y="4630"/>
                    </a:cubicBezTo>
                    <a:lnTo>
                      <a:pt x="17492" y="4715"/>
                    </a:lnTo>
                    <a:lnTo>
                      <a:pt x="15950" y="6705"/>
                    </a:lnTo>
                    <a:lnTo>
                      <a:pt x="16799" y="7793"/>
                    </a:lnTo>
                    <a:lnTo>
                      <a:pt x="18323" y="5832"/>
                    </a:lnTo>
                    <a:lnTo>
                      <a:pt x="18388" y="5935"/>
                    </a:lnTo>
                    <a:cubicBezTo>
                      <a:pt x="19451" y="7613"/>
                      <a:pt x="20163" y="9638"/>
                      <a:pt x="20448" y="11789"/>
                    </a:cubicBezTo>
                    <a:lnTo>
                      <a:pt x="20466" y="11932"/>
                    </a:lnTo>
                    <a:lnTo>
                      <a:pt x="18419" y="11932"/>
                    </a:lnTo>
                    <a:lnTo>
                      <a:pt x="18419" y="13475"/>
                    </a:lnTo>
                    <a:lnTo>
                      <a:pt x="20582" y="13477"/>
                    </a:lnTo>
                    <a:lnTo>
                      <a:pt x="20589" y="13710"/>
                    </a:lnTo>
                    <a:cubicBezTo>
                      <a:pt x="20595" y="13791"/>
                      <a:pt x="20596" y="13853"/>
                      <a:pt x="20596" y="13917"/>
                    </a:cubicBezTo>
                    <a:cubicBezTo>
                      <a:pt x="20596" y="16138"/>
                      <a:pt x="20135" y="18333"/>
                      <a:pt x="19260" y="20260"/>
                    </a:cubicBezTo>
                    <a:lnTo>
                      <a:pt x="19203" y="20385"/>
                    </a:lnTo>
                    <a:lnTo>
                      <a:pt x="17426" y="18388"/>
                    </a:lnTo>
                    <a:lnTo>
                      <a:pt x="16641" y="19550"/>
                    </a:lnTo>
                    <a:lnTo>
                      <a:pt x="18460" y="21600"/>
                    </a:lnTo>
                    <a:lnTo>
                      <a:pt x="19804" y="21600"/>
                    </a:lnTo>
                    <a:lnTo>
                      <a:pt x="19886" y="21439"/>
                    </a:lnTo>
                    <a:cubicBezTo>
                      <a:pt x="21008" y="19197"/>
                      <a:pt x="21600" y="16594"/>
                      <a:pt x="21600" y="13917"/>
                    </a:cubicBezTo>
                    <a:cubicBezTo>
                      <a:pt x="21600" y="6244"/>
                      <a:pt x="16755" y="0"/>
                      <a:pt x="10801" y="0"/>
                    </a:cubicBezTo>
                    <a:cubicBezTo>
                      <a:pt x="10801" y="0"/>
                      <a:pt x="10801" y="0"/>
                      <a:pt x="10801" y="0"/>
                    </a:cubicBez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400">
                  <a:latin typeface="Helvetica" panose="020B0604020202030204" pitchFamily="34" charset="0"/>
                  <a:ea typeface="微软雅黑" panose="020B0503020204020204" pitchFamily="34" charset="-122"/>
                  <a:sym typeface="Times New Roman" panose="02020603050405020304" pitchFamily="18" charset="0"/>
                </a:endParaRPr>
              </a:p>
            </p:txBody>
          </p:sp>
        </p:grpSp>
        <p:sp>
          <p:nvSpPr>
            <p:cNvPr id="50" name="Text Placeholder 2"/>
            <p:cNvSpPr txBox="1">
              <a:spLocks/>
            </p:cNvSpPr>
            <p:nvPr/>
          </p:nvSpPr>
          <p:spPr>
            <a:xfrm>
              <a:off x="5278277" y="2943226"/>
              <a:ext cx="1762419" cy="409734"/>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2800" b="1" dirty="0">
                  <a:solidFill>
                    <a:srgbClr val="0000CC"/>
                  </a:solidFill>
                  <a:latin typeface="Helvetica" panose="020B0604020202030204" pitchFamily="34" charset="0"/>
                  <a:ea typeface="微软雅黑" panose="020B0503020204020204" pitchFamily="34" charset="-122"/>
                  <a:cs typeface="Open Sans" panose="020B0606030504020204" pitchFamily="34" charset="0"/>
                  <a:sym typeface="Times New Roman" panose="02020603050405020304" pitchFamily="18" charset="0"/>
                </a:rPr>
                <a:t>CÂU 1</a:t>
              </a:r>
            </a:p>
          </p:txBody>
        </p:sp>
      </p:grpSp>
      <p:sp>
        <p:nvSpPr>
          <p:cNvPr id="37" name="Shape 539"/>
          <p:cNvSpPr/>
          <p:nvPr/>
        </p:nvSpPr>
        <p:spPr>
          <a:xfrm>
            <a:off x="1754200" y="138848"/>
            <a:ext cx="11037887" cy="1992306"/>
          </a:xfrm>
          <a:prstGeom prst="roundRect">
            <a:avLst>
              <a:gd name="adj" fmla="val 19953"/>
            </a:avLst>
          </a:prstGeom>
          <a:ln w="38100"/>
        </p:spPr>
        <p:style>
          <a:lnRef idx="2">
            <a:schemeClr val="accent2"/>
          </a:lnRef>
          <a:fillRef idx="1">
            <a:schemeClr val="lt1"/>
          </a:fillRef>
          <a:effectRef idx="0">
            <a:schemeClr val="accent2"/>
          </a:effectRef>
          <a:fontRef idx="minor">
            <a:schemeClr val="dk1"/>
          </a:fontRef>
        </p:style>
        <p:txBody>
          <a:bodyPr wrap="square" lIns="53537" tIns="53537" rIns="53537" bIns="53537" numCol="1" anchor="ctr">
            <a:noAutofit/>
          </a:bodyPr>
          <a:lstStyle/>
          <a:p>
            <a:pPr algn="just"/>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tìm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hiểu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kĩ</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hội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tâm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bạn</a:t>
            </a:r>
            <a:r>
              <a:rPr lang="en-US" sz="3000" dirty="0">
                <a:latin typeface="Times New Roman" pitchFamily="18" charset="0"/>
                <a:cs typeface="Times New Roman" pitchFamily="18" charset="0"/>
              </a:rPr>
              <a:t> hay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hội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năng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phù</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tham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tham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những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lưu</a:t>
            </a:r>
            <a:r>
              <a:rPr lang="en-US" sz="3000" dirty="0">
                <a:latin typeface="Times New Roman" pitchFamily="18" charset="0"/>
                <a:cs typeface="Times New Roman" pitchFamily="18" charset="0"/>
              </a:rPr>
              <a:t> ý </a:t>
            </a:r>
            <a:r>
              <a:rPr lang="en-US" sz="3000" dirty="0" err="1">
                <a:latin typeface="Times New Roman" pitchFamily="18" charset="0"/>
                <a:cs typeface="Times New Roman" pitchFamily="18" charset="0"/>
              </a:rPr>
              <a:t>cần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tham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gia</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40002006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679" y="90705"/>
            <a:ext cx="9433048" cy="3544407"/>
          </a:xfrm>
          <a:prstGeom prst="rect">
            <a:avLst/>
          </a:prstGeom>
        </p:spPr>
        <p:txBody>
          <a:bodyPr wrap="square" lIns="96365" tIns="48184" rIns="96365" bIns="48184">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tin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gửi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bưu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thoại</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kỉ</a:t>
            </a:r>
            <a:r>
              <a:rPr lang="en-US" sz="3200" dirty="0">
                <a:latin typeface="Times New Roman" pitchFamily="18" charset="0"/>
                <a:cs typeface="Times New Roman" pitchFamily="18" charset="0"/>
              </a:rPr>
              <a:t> XX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ta Internet, </a:t>
            </a:r>
            <a:r>
              <a:rPr lang="en-US" sz="3200" dirty="0" err="1">
                <a:latin typeface="Times New Roman" pitchFamily="18" charset="0"/>
                <a:cs typeface="Times New Roman" pitchFamily="18" charset="0"/>
              </a:rPr>
              <a:t>giúp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kênh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tin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hữu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chóng</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a:t>
            </a:r>
          </a:p>
        </p:txBody>
      </p:sp>
      <p:pic>
        <p:nvPicPr>
          <p:cNvPr id="2" name="Picture 1">
            <a:extLst>
              <a:ext uri="{FF2B5EF4-FFF2-40B4-BE49-F238E27FC236}">
                <a16:creationId xmlns:a16="http://schemas.microsoft.com/office/drawing/2014/main" id="{25B0C81F-42A3-3C74-7A60-02B7F7C65A0C}"/>
              </a:ext>
            </a:extLst>
          </p:cNvPr>
          <p:cNvPicPr>
            <a:picLocks noChangeAspect="1"/>
          </p:cNvPicPr>
          <p:nvPr/>
        </p:nvPicPr>
        <p:blipFill>
          <a:blip r:embed="rId2"/>
          <a:stretch>
            <a:fillRect/>
          </a:stretch>
        </p:blipFill>
        <p:spPr>
          <a:xfrm>
            <a:off x="9598430" y="0"/>
            <a:ext cx="2951625" cy="1589887"/>
          </a:xfrm>
          <a:prstGeom prst="rect">
            <a:avLst/>
          </a:prstGeom>
        </p:spPr>
      </p:pic>
      <p:sp>
        <p:nvSpPr>
          <p:cNvPr id="6" name="TextBox 5">
            <a:extLst>
              <a:ext uri="{FF2B5EF4-FFF2-40B4-BE49-F238E27FC236}">
                <a16:creationId xmlns:a16="http://schemas.microsoft.com/office/drawing/2014/main" id="{E102132C-A0E9-5CCE-AC7B-176FC93C0E4F}"/>
              </a:ext>
            </a:extLst>
          </p:cNvPr>
          <p:cNvSpPr txBox="1"/>
          <p:nvPr/>
        </p:nvSpPr>
        <p:spPr>
          <a:xfrm>
            <a:off x="1079732" y="3725817"/>
            <a:ext cx="9994510" cy="584775"/>
          </a:xfrm>
          <a:prstGeom prst="rect">
            <a:avLst/>
          </a:prstGeom>
          <a:noFill/>
        </p:spPr>
        <p:txBody>
          <a:bodyPr wrap="square">
            <a:spAutoFit/>
          </a:bodyPr>
          <a:lstStyle/>
          <a:p>
            <a:pPr algn="ct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được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điều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đoạn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văn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trên</a:t>
            </a:r>
            <a:r>
              <a:rPr lang="en-US" sz="3200" dirty="0">
                <a:solidFill>
                  <a:srgbClr val="FF0000"/>
                </a:solidFill>
                <a:latin typeface="Times New Roman" pitchFamily="18" charset="0"/>
                <a:cs typeface="Times New Roman" pitchFamily="18" charset="0"/>
              </a:rPr>
              <a:t>?</a:t>
            </a:r>
          </a:p>
        </p:txBody>
      </p:sp>
      <p:sp>
        <p:nvSpPr>
          <p:cNvPr id="12" name="TextBox 11">
            <a:extLst>
              <a:ext uri="{FF2B5EF4-FFF2-40B4-BE49-F238E27FC236}">
                <a16:creationId xmlns:a16="http://schemas.microsoft.com/office/drawing/2014/main" id="{5D04C402-2C73-E933-2F4D-B450A7E34457}"/>
              </a:ext>
            </a:extLst>
          </p:cNvPr>
          <p:cNvSpPr txBox="1"/>
          <p:nvPr/>
        </p:nvSpPr>
        <p:spPr>
          <a:xfrm>
            <a:off x="596727" y="4552429"/>
            <a:ext cx="11161240" cy="584775"/>
          </a:xfrm>
          <a:prstGeom prst="rect">
            <a:avLst/>
          </a:prstGeom>
          <a:noFill/>
        </p:spPr>
        <p:txBody>
          <a:bodyPr wrap="square">
            <a:spAutoFit/>
          </a:bodyPr>
          <a:lstStyle/>
          <a:p>
            <a:pPr algn="just"/>
            <a:r>
              <a:rPr lang="en-US" sz="3200" dirty="0">
                <a:solidFill>
                  <a:srgbClr val="0033CC"/>
                </a:solidFill>
                <a:latin typeface="Times New Roman" pitchFamily="18" charset="0"/>
                <a:cs typeface="Times New Roman" pitchFamily="18" charset="0"/>
                <a:sym typeface="Symbol" panose="05050102010706020507" pitchFamily="18" charset="2"/>
              </a:rPr>
              <a:t> </a:t>
            </a:r>
            <a:r>
              <a:rPr lang="en-US" sz="3200" dirty="0">
                <a:solidFill>
                  <a:srgbClr val="0033CC"/>
                </a:solidFill>
                <a:latin typeface="Times New Roman" pitchFamily="18" charset="0"/>
                <a:cs typeface="Times New Roman" pitchFamily="18" charset="0"/>
              </a:rPr>
              <a:t>Giao </a:t>
            </a:r>
            <a:r>
              <a:rPr lang="en-US" sz="3200" dirty="0" err="1">
                <a:solidFill>
                  <a:srgbClr val="0033CC"/>
                </a:solidFill>
                <a:latin typeface="Times New Roman" pitchFamily="18" charset="0"/>
                <a:cs typeface="Times New Roman" pitchFamily="18" charset="0"/>
              </a:rPr>
              <a:t>lưu</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xã</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hội</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tăng</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nhanh</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khi</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có</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sự</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xuất</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hiện</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của</a:t>
            </a:r>
            <a:r>
              <a:rPr lang="en-US" sz="3200" dirty="0">
                <a:solidFill>
                  <a:srgbClr val="0033CC"/>
                </a:solidFill>
                <a:latin typeface="Times New Roman" pitchFamily="18" charset="0"/>
                <a:cs typeface="Times New Roman" pitchFamily="18" charset="0"/>
              </a:rPr>
              <a:t> Internet.</a:t>
            </a:r>
          </a:p>
        </p:txBody>
      </p:sp>
    </p:spTree>
    <p:extLst>
      <p:ext uri="{BB962C8B-B14F-4D97-AF65-F5344CB8AC3E}">
        <p14:creationId xmlns:p14="http://schemas.microsoft.com/office/powerpoint/2010/main" val="27107824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4679" y="2313972"/>
            <a:ext cx="12529392" cy="3124646"/>
            <a:chOff x="4634838" y="3131382"/>
            <a:chExt cx="2943577" cy="939750"/>
          </a:xfrm>
        </p:grpSpPr>
        <p:sp>
          <p:nvSpPr>
            <p:cNvPr id="10" name="Shape 539"/>
            <p:cNvSpPr/>
            <p:nvPr/>
          </p:nvSpPr>
          <p:spPr>
            <a:xfrm>
              <a:off x="4634838" y="3131382"/>
              <a:ext cx="2943577" cy="939750"/>
            </a:xfrm>
            <a:prstGeom prst="roundRect">
              <a:avLst>
                <a:gd name="adj" fmla="val 19953"/>
              </a:avLst>
            </a:prstGeom>
            <a:solidFill>
              <a:schemeClr val="accent2"/>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400" dirty="0">
                <a:latin typeface="Times New Roman" pitchFamily="18" charset="0"/>
                <a:ea typeface="微软雅黑" panose="020B0503020204020204" pitchFamily="34" charset="-122"/>
                <a:cs typeface="Times New Roman" pitchFamily="18" charset="0"/>
                <a:sym typeface="Times New Roman" panose="02020603050405020304" pitchFamily="18" charset="0"/>
              </a:endParaRPr>
            </a:p>
          </p:txBody>
        </p:sp>
        <p:sp>
          <p:nvSpPr>
            <p:cNvPr id="22" name="Text Placeholder 2"/>
            <p:cNvSpPr txBox="1">
              <a:spLocks/>
            </p:cNvSpPr>
            <p:nvPr/>
          </p:nvSpPr>
          <p:spPr>
            <a:xfrm>
              <a:off x="4634838" y="3432233"/>
              <a:ext cx="2943577"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just"/>
              <a:r>
                <a:rPr lang="en-US" sz="3400" dirty="0" err="1">
                  <a:solidFill>
                    <a:schemeClr val="tx1"/>
                  </a:solidFill>
                  <a:latin typeface="Times New Roman" pitchFamily="18" charset="0"/>
                  <a:cs typeface="Times New Roman" pitchFamily="18" charset="0"/>
                </a:rPr>
                <a:t>Hậu</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quả</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của</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việc</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sử</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dụng</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thông</a:t>
              </a:r>
              <a:r>
                <a:rPr lang="en-US" sz="3400" dirty="0">
                  <a:solidFill>
                    <a:schemeClr val="tx1"/>
                  </a:solidFill>
                  <a:latin typeface="Times New Roman" pitchFamily="18" charset="0"/>
                  <a:cs typeface="Times New Roman" pitchFamily="18" charset="0"/>
                </a:rPr>
                <a:t> tin </a:t>
              </a:r>
              <a:r>
                <a:rPr lang="en-US" sz="3400" dirty="0" err="1">
                  <a:solidFill>
                    <a:schemeClr val="tx1"/>
                  </a:solidFill>
                  <a:latin typeface="Times New Roman" pitchFamily="18" charset="0"/>
                  <a:cs typeface="Times New Roman" pitchFamily="18" charset="0"/>
                </a:rPr>
                <a:t>vào</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mục</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đích</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sai</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trái</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Đưa</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thông</a:t>
              </a:r>
              <a:r>
                <a:rPr lang="en-US" sz="3400" dirty="0">
                  <a:solidFill>
                    <a:schemeClr val="tx1"/>
                  </a:solidFill>
                  <a:latin typeface="Times New Roman" pitchFamily="18" charset="0"/>
                  <a:cs typeface="Times New Roman" pitchFamily="18" charset="0"/>
                </a:rPr>
                <a:t> tin </a:t>
              </a:r>
              <a:r>
                <a:rPr lang="en-US" sz="3400" dirty="0" err="1">
                  <a:solidFill>
                    <a:schemeClr val="tx1"/>
                  </a:solidFill>
                  <a:latin typeface="Times New Roman" pitchFamily="18" charset="0"/>
                  <a:cs typeface="Times New Roman" pitchFamily="18" charset="0"/>
                </a:rPr>
                <a:t>sai</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lệch</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về</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công</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tác</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phòng</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chống</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dịch</a:t>
              </a:r>
              <a:r>
                <a:rPr lang="en-US" sz="3400" dirty="0">
                  <a:solidFill>
                    <a:schemeClr val="tx1"/>
                  </a:solidFill>
                  <a:latin typeface="Times New Roman" pitchFamily="18" charset="0"/>
                  <a:cs typeface="Times New Roman" pitchFamily="18" charset="0"/>
                </a:rPr>
                <a:t> COVID-19 </a:t>
              </a:r>
              <a:r>
                <a:rPr lang="en-US" sz="3400" dirty="0" err="1">
                  <a:solidFill>
                    <a:schemeClr val="tx1"/>
                  </a:solidFill>
                  <a:latin typeface="Times New Roman" pitchFamily="18" charset="0"/>
                  <a:cs typeface="Times New Roman" pitchFamily="18" charset="0"/>
                </a:rPr>
                <a:t>làm</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người</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dân</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hiểu</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sai</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chủ</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trương</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biện</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pháp</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phòng</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chống</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dịch</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của</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cấp</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ủy</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chính</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quyền</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các</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cấp</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làm</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giảm</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sự</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đồng</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thuận</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trong</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xã</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hội</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gây</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khó</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khăn</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cho</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công</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tác</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phòng</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chống</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dịch</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bệnh</a:t>
              </a:r>
              <a:endParaRPr lang="en-US" sz="3400" dirty="0">
                <a:solidFill>
                  <a:schemeClr val="tx1"/>
                </a:solidFill>
                <a:latin typeface="Times New Roman" pitchFamily="18" charset="0"/>
                <a:cs typeface="Times New Roman" pitchFamily="18" charset="0"/>
              </a:endParaRPr>
            </a:p>
          </p:txBody>
        </p:sp>
      </p:grpSp>
      <p:grpSp>
        <p:nvGrpSpPr>
          <p:cNvPr id="56" name="Group 55"/>
          <p:cNvGrpSpPr/>
          <p:nvPr/>
        </p:nvGrpSpPr>
        <p:grpSpPr>
          <a:xfrm>
            <a:off x="5702" y="0"/>
            <a:ext cx="1748043" cy="1808683"/>
            <a:chOff x="5257840" y="1508257"/>
            <a:chExt cx="1782856" cy="1844703"/>
          </a:xfrm>
        </p:grpSpPr>
        <p:grpSp>
          <p:nvGrpSpPr>
            <p:cNvPr id="49" name="Group 2393"/>
            <p:cNvGrpSpPr/>
            <p:nvPr/>
          </p:nvGrpSpPr>
          <p:grpSpPr>
            <a:xfrm>
              <a:off x="5257840" y="1508257"/>
              <a:ext cx="1721186" cy="1335559"/>
              <a:chOff x="0" y="0"/>
              <a:chExt cx="2614610" cy="2028815"/>
            </a:xfrm>
            <a:solidFill>
              <a:srgbClr val="FFC000"/>
            </a:solidFill>
          </p:grpSpPr>
          <p:sp>
            <p:nvSpPr>
              <p:cNvPr id="51" name="Shape 2391"/>
              <p:cNvSpPr/>
              <p:nvPr/>
            </p:nvSpPr>
            <p:spPr>
              <a:xfrm rot="3243678">
                <a:off x="1217268" y="1172185"/>
                <a:ext cx="841747" cy="325777"/>
              </a:xfrm>
              <a:custGeom>
                <a:avLst/>
                <a:gdLst/>
                <a:ahLst/>
                <a:cxnLst>
                  <a:cxn ang="0">
                    <a:pos x="wd2" y="hd2"/>
                  </a:cxn>
                  <a:cxn ang="5400000">
                    <a:pos x="wd2" y="hd2"/>
                  </a:cxn>
                  <a:cxn ang="10800000">
                    <a:pos x="wd2" y="hd2"/>
                  </a:cxn>
                  <a:cxn ang="16200000">
                    <a:pos x="wd2" y="hd2"/>
                  </a:cxn>
                </a:cxnLst>
                <a:rect l="0" t="0" r="r" b="b"/>
                <a:pathLst>
                  <a:path w="21216" h="20708" extrusionOk="0">
                    <a:moveTo>
                      <a:pt x="1330" y="19753"/>
                    </a:moveTo>
                    <a:cubicBezTo>
                      <a:pt x="2564" y="21600"/>
                      <a:pt x="4162" y="20692"/>
                      <a:pt x="4961" y="17693"/>
                    </a:cubicBezTo>
                    <a:lnTo>
                      <a:pt x="5011" y="17511"/>
                    </a:lnTo>
                    <a:lnTo>
                      <a:pt x="21216" y="4080"/>
                    </a:lnTo>
                    <a:lnTo>
                      <a:pt x="20841" y="0"/>
                    </a:lnTo>
                    <a:lnTo>
                      <a:pt x="4098" y="7952"/>
                    </a:lnTo>
                    <a:cubicBezTo>
                      <a:pt x="2812" y="6028"/>
                      <a:pt x="1144" y="7103"/>
                      <a:pt x="382" y="10348"/>
                    </a:cubicBezTo>
                    <a:cubicBezTo>
                      <a:pt x="-384" y="13604"/>
                      <a:pt x="39" y="17822"/>
                      <a:pt x="1330" y="19753"/>
                    </a:cubicBezTo>
                    <a:cubicBezTo>
                      <a:pt x="1330" y="19753"/>
                      <a:pt x="1330" y="19753"/>
                      <a:pt x="1330" y="19753"/>
                    </a:cubicBez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400">
                  <a:latin typeface="Helvetica" panose="020B0604020202030204" pitchFamily="34" charset="0"/>
                  <a:ea typeface="微软雅黑" panose="020B0503020204020204" pitchFamily="34" charset="-122"/>
                  <a:sym typeface="Times New Roman" panose="02020603050405020304" pitchFamily="18" charset="0"/>
                </a:endParaRPr>
              </a:p>
            </p:txBody>
          </p:sp>
          <p:sp>
            <p:nvSpPr>
              <p:cNvPr id="52" name="Shape 2392"/>
              <p:cNvSpPr/>
              <p:nvPr/>
            </p:nvSpPr>
            <p:spPr>
              <a:xfrm>
                <a:off x="0" y="0"/>
                <a:ext cx="2614610" cy="202881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5" y="0"/>
                      <a:pt x="0" y="6244"/>
                      <a:pt x="0" y="13917"/>
                    </a:cubicBezTo>
                    <a:cubicBezTo>
                      <a:pt x="0" y="16592"/>
                      <a:pt x="592" y="19193"/>
                      <a:pt x="1714" y="21439"/>
                    </a:cubicBezTo>
                    <a:lnTo>
                      <a:pt x="1794" y="21600"/>
                    </a:lnTo>
                    <a:lnTo>
                      <a:pt x="3127" y="21600"/>
                    </a:lnTo>
                    <a:lnTo>
                      <a:pt x="4906" y="19306"/>
                    </a:lnTo>
                    <a:lnTo>
                      <a:pt x="4061" y="18215"/>
                    </a:lnTo>
                    <a:lnTo>
                      <a:pt x="2388" y="20369"/>
                    </a:lnTo>
                    <a:lnTo>
                      <a:pt x="2326" y="20233"/>
                    </a:lnTo>
                    <a:cubicBezTo>
                      <a:pt x="1460" y="18314"/>
                      <a:pt x="1004" y="16131"/>
                      <a:pt x="1004" y="13917"/>
                    </a:cubicBezTo>
                    <a:cubicBezTo>
                      <a:pt x="1004" y="13853"/>
                      <a:pt x="1005" y="13791"/>
                      <a:pt x="1009" y="13726"/>
                    </a:cubicBezTo>
                    <a:lnTo>
                      <a:pt x="1018" y="13477"/>
                    </a:lnTo>
                    <a:lnTo>
                      <a:pt x="3260" y="13477"/>
                    </a:lnTo>
                    <a:lnTo>
                      <a:pt x="3260" y="11934"/>
                    </a:lnTo>
                    <a:lnTo>
                      <a:pt x="1134" y="11932"/>
                    </a:lnTo>
                    <a:lnTo>
                      <a:pt x="1152" y="11789"/>
                    </a:lnTo>
                    <a:cubicBezTo>
                      <a:pt x="1424" y="9725"/>
                      <a:pt x="2099" y="7766"/>
                      <a:pt x="3102" y="6124"/>
                    </a:cubicBezTo>
                    <a:lnTo>
                      <a:pt x="3168" y="6015"/>
                    </a:lnTo>
                    <a:lnTo>
                      <a:pt x="4705" y="8001"/>
                    </a:lnTo>
                    <a:lnTo>
                      <a:pt x="5553" y="6910"/>
                    </a:lnTo>
                    <a:lnTo>
                      <a:pt x="3975" y="4872"/>
                    </a:lnTo>
                    <a:lnTo>
                      <a:pt x="4043" y="4787"/>
                    </a:lnTo>
                    <a:cubicBezTo>
                      <a:pt x="5749" y="2693"/>
                      <a:pt x="7985" y="1462"/>
                      <a:pt x="10343" y="1321"/>
                    </a:cubicBezTo>
                    <a:lnTo>
                      <a:pt x="10440" y="1314"/>
                    </a:lnTo>
                    <a:lnTo>
                      <a:pt x="10440" y="4558"/>
                    </a:lnTo>
                    <a:lnTo>
                      <a:pt x="11636" y="4558"/>
                    </a:lnTo>
                    <a:lnTo>
                      <a:pt x="11638" y="1339"/>
                    </a:lnTo>
                    <a:lnTo>
                      <a:pt x="11740" y="1353"/>
                    </a:lnTo>
                    <a:cubicBezTo>
                      <a:pt x="13868" y="1614"/>
                      <a:pt x="15830" y="2746"/>
                      <a:pt x="17421" y="4630"/>
                    </a:cubicBezTo>
                    <a:lnTo>
                      <a:pt x="17492" y="4715"/>
                    </a:lnTo>
                    <a:lnTo>
                      <a:pt x="15950" y="6705"/>
                    </a:lnTo>
                    <a:lnTo>
                      <a:pt x="16799" y="7793"/>
                    </a:lnTo>
                    <a:lnTo>
                      <a:pt x="18323" y="5832"/>
                    </a:lnTo>
                    <a:lnTo>
                      <a:pt x="18388" y="5935"/>
                    </a:lnTo>
                    <a:cubicBezTo>
                      <a:pt x="19451" y="7613"/>
                      <a:pt x="20163" y="9638"/>
                      <a:pt x="20448" y="11789"/>
                    </a:cubicBezTo>
                    <a:lnTo>
                      <a:pt x="20466" y="11932"/>
                    </a:lnTo>
                    <a:lnTo>
                      <a:pt x="18419" y="11932"/>
                    </a:lnTo>
                    <a:lnTo>
                      <a:pt x="18419" y="13475"/>
                    </a:lnTo>
                    <a:lnTo>
                      <a:pt x="20582" y="13477"/>
                    </a:lnTo>
                    <a:lnTo>
                      <a:pt x="20589" y="13710"/>
                    </a:lnTo>
                    <a:cubicBezTo>
                      <a:pt x="20595" y="13791"/>
                      <a:pt x="20596" y="13853"/>
                      <a:pt x="20596" y="13917"/>
                    </a:cubicBezTo>
                    <a:cubicBezTo>
                      <a:pt x="20596" y="16138"/>
                      <a:pt x="20135" y="18333"/>
                      <a:pt x="19260" y="20260"/>
                    </a:cubicBezTo>
                    <a:lnTo>
                      <a:pt x="19203" y="20385"/>
                    </a:lnTo>
                    <a:lnTo>
                      <a:pt x="17426" y="18388"/>
                    </a:lnTo>
                    <a:lnTo>
                      <a:pt x="16641" y="19550"/>
                    </a:lnTo>
                    <a:lnTo>
                      <a:pt x="18460" y="21600"/>
                    </a:lnTo>
                    <a:lnTo>
                      <a:pt x="19804" y="21600"/>
                    </a:lnTo>
                    <a:lnTo>
                      <a:pt x="19886" y="21439"/>
                    </a:lnTo>
                    <a:cubicBezTo>
                      <a:pt x="21008" y="19197"/>
                      <a:pt x="21600" y="16594"/>
                      <a:pt x="21600" y="13917"/>
                    </a:cubicBezTo>
                    <a:cubicBezTo>
                      <a:pt x="21600" y="6244"/>
                      <a:pt x="16755" y="0"/>
                      <a:pt x="10801" y="0"/>
                    </a:cubicBezTo>
                    <a:cubicBezTo>
                      <a:pt x="10801" y="0"/>
                      <a:pt x="10801" y="0"/>
                      <a:pt x="10801" y="0"/>
                    </a:cubicBez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400">
                  <a:latin typeface="Helvetica" panose="020B0604020202030204" pitchFamily="34" charset="0"/>
                  <a:ea typeface="微软雅黑" panose="020B0503020204020204" pitchFamily="34" charset="-122"/>
                  <a:sym typeface="Times New Roman" panose="02020603050405020304" pitchFamily="18" charset="0"/>
                </a:endParaRPr>
              </a:p>
            </p:txBody>
          </p:sp>
        </p:grpSp>
        <p:sp>
          <p:nvSpPr>
            <p:cNvPr id="50" name="Text Placeholder 2"/>
            <p:cNvSpPr txBox="1">
              <a:spLocks/>
            </p:cNvSpPr>
            <p:nvPr/>
          </p:nvSpPr>
          <p:spPr>
            <a:xfrm>
              <a:off x="5278277" y="2943226"/>
              <a:ext cx="1762419" cy="409734"/>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3100" b="1" dirty="0">
                  <a:solidFill>
                    <a:srgbClr val="0000CC"/>
                  </a:solidFill>
                  <a:latin typeface="Helvetica" panose="020B0604020202030204" pitchFamily="34" charset="0"/>
                  <a:ea typeface="微软雅黑" panose="020B0503020204020204" pitchFamily="34" charset="-122"/>
                  <a:cs typeface="Open Sans" panose="020B0606030504020204" pitchFamily="34" charset="0"/>
                  <a:sym typeface="Times New Roman" panose="02020603050405020304" pitchFamily="18" charset="0"/>
                </a:rPr>
                <a:t>CÂU 2</a:t>
              </a:r>
            </a:p>
          </p:txBody>
        </p:sp>
      </p:grpSp>
      <p:sp>
        <p:nvSpPr>
          <p:cNvPr id="37" name="Shape 539"/>
          <p:cNvSpPr/>
          <p:nvPr/>
        </p:nvSpPr>
        <p:spPr>
          <a:xfrm>
            <a:off x="1964879" y="74476"/>
            <a:ext cx="10297144" cy="1594517"/>
          </a:xfrm>
          <a:prstGeom prst="roundRect">
            <a:avLst>
              <a:gd name="adj" fmla="val 19953"/>
            </a:avLst>
          </a:prstGeom>
          <a:ln w="38100"/>
        </p:spPr>
        <p:style>
          <a:lnRef idx="2">
            <a:schemeClr val="accent2"/>
          </a:lnRef>
          <a:fillRef idx="1">
            <a:schemeClr val="lt1"/>
          </a:fillRef>
          <a:effectRef idx="0">
            <a:schemeClr val="accent2"/>
          </a:effectRef>
          <a:fontRef idx="minor">
            <a:schemeClr val="dk1"/>
          </a:fontRef>
        </p:style>
        <p:txBody>
          <a:bodyPr wrap="square" lIns="53537" tIns="53537" rIns="53537" bIns="53537" numCol="1" anchor="ctr">
            <a:noAutofit/>
          </a:bodyPr>
          <a:lstStyle/>
          <a:p>
            <a:pPr algn="just"/>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thêm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hậu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thông</a:t>
            </a:r>
            <a:r>
              <a:rPr lang="en-US" sz="3600" dirty="0">
                <a:latin typeface="Times New Roman" pitchFamily="18" charset="0"/>
                <a:cs typeface="Times New Roman" pitchFamily="18" charset="0"/>
              </a:rPr>
              <a:t> tin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mục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đích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trái</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16433188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1271833" y="1607106"/>
            <a:ext cx="10541735" cy="141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773" tIns="57386" rIns="114773" bIns="57386">
            <a:spAutoFit/>
          </a:bodyPr>
          <a:lstStyle/>
          <a:p>
            <a:pPr algn="ctr"/>
            <a:r>
              <a:rPr lang="en-US" altLang="en-US" sz="4200" dirty="0" err="1">
                <a:latin typeface="Times New Roman" pitchFamily="18" charset="0"/>
                <a:cs typeface="Times New Roman" pitchFamily="18" charset="0"/>
              </a:rPr>
              <a:t>Học</a:t>
            </a:r>
            <a:r>
              <a:rPr lang="en-US" altLang="en-US" sz="4200" dirty="0">
                <a:latin typeface="Times New Roman" pitchFamily="18" charset="0"/>
                <a:cs typeface="Times New Roman" pitchFamily="18" charset="0"/>
              </a:rPr>
              <a:t> </a:t>
            </a:r>
            <a:r>
              <a:rPr lang="en-US" altLang="en-US" sz="4200" dirty="0" err="1">
                <a:latin typeface="Times New Roman" pitchFamily="18" charset="0"/>
                <a:cs typeface="Times New Roman" pitchFamily="18" charset="0"/>
              </a:rPr>
              <a:t>bài</a:t>
            </a:r>
            <a:r>
              <a:rPr lang="en-US" altLang="en-US" sz="4200" dirty="0">
                <a:latin typeface="Times New Roman" pitchFamily="18" charset="0"/>
                <a:cs typeface="Times New Roman" pitchFamily="18" charset="0"/>
              </a:rPr>
              <a:t>, </a:t>
            </a:r>
            <a:r>
              <a:rPr lang="en-US" altLang="en-US" sz="4200" dirty="0" err="1">
                <a:latin typeface="Times New Roman" pitchFamily="18" charset="0"/>
                <a:cs typeface="Times New Roman" pitchFamily="18" charset="0"/>
              </a:rPr>
              <a:t>xem</a:t>
            </a:r>
            <a:r>
              <a:rPr lang="en-US" altLang="en-US" sz="4200" dirty="0">
                <a:latin typeface="Times New Roman" pitchFamily="18" charset="0"/>
                <a:cs typeface="Times New Roman" pitchFamily="18" charset="0"/>
              </a:rPr>
              <a:t> </a:t>
            </a:r>
            <a:r>
              <a:rPr lang="en-US" altLang="en-US" sz="4200" dirty="0" err="1">
                <a:latin typeface="Times New Roman" pitchFamily="18" charset="0"/>
                <a:cs typeface="Times New Roman" pitchFamily="18" charset="0"/>
              </a:rPr>
              <a:t>lại</a:t>
            </a:r>
            <a:r>
              <a:rPr lang="en-US" altLang="en-US" sz="4200" dirty="0">
                <a:latin typeface="Times New Roman" pitchFamily="18" charset="0"/>
                <a:cs typeface="Times New Roman" pitchFamily="18" charset="0"/>
              </a:rPr>
              <a:t> </a:t>
            </a:r>
            <a:r>
              <a:rPr lang="en-US" altLang="en-US" sz="4200" dirty="0" err="1">
                <a:latin typeface="Times New Roman" pitchFamily="18" charset="0"/>
                <a:cs typeface="Times New Roman" pitchFamily="18" charset="0"/>
              </a:rPr>
              <a:t>nội</a:t>
            </a:r>
            <a:r>
              <a:rPr lang="en-US" altLang="en-US" sz="4200" dirty="0">
                <a:latin typeface="Times New Roman" pitchFamily="18" charset="0"/>
                <a:cs typeface="Times New Roman" pitchFamily="18" charset="0"/>
              </a:rPr>
              <a:t> dung </a:t>
            </a:r>
            <a:r>
              <a:rPr lang="en-US" altLang="en-US" sz="4200" dirty="0" err="1">
                <a:latin typeface="Times New Roman" pitchFamily="18" charset="0"/>
                <a:cs typeface="Times New Roman" pitchFamily="18" charset="0"/>
              </a:rPr>
              <a:t>bài</a:t>
            </a:r>
            <a:r>
              <a:rPr lang="en-US" altLang="en-US" sz="4200" dirty="0">
                <a:latin typeface="Times New Roman" pitchFamily="18" charset="0"/>
                <a:cs typeface="Times New Roman" pitchFamily="18" charset="0"/>
              </a:rPr>
              <a:t> </a:t>
            </a:r>
            <a:r>
              <a:rPr lang="en-US" altLang="en-US" sz="4200" dirty="0" err="1">
                <a:latin typeface="Times New Roman" pitchFamily="18" charset="0"/>
                <a:cs typeface="Times New Roman" pitchFamily="18" charset="0"/>
              </a:rPr>
              <a:t>đã</a:t>
            </a:r>
            <a:r>
              <a:rPr lang="en-US" altLang="en-US" sz="4200" dirty="0">
                <a:latin typeface="Times New Roman" pitchFamily="18" charset="0"/>
                <a:cs typeface="Times New Roman" pitchFamily="18" charset="0"/>
              </a:rPr>
              <a:t> </a:t>
            </a:r>
            <a:r>
              <a:rPr lang="en-US" altLang="en-US" sz="4200" dirty="0" err="1">
                <a:latin typeface="Times New Roman" pitchFamily="18" charset="0"/>
                <a:cs typeface="Times New Roman" pitchFamily="18" charset="0"/>
              </a:rPr>
              <a:t>học</a:t>
            </a:r>
            <a:r>
              <a:rPr lang="en-US" altLang="en-US" sz="4200" dirty="0">
                <a:latin typeface="Times New Roman" pitchFamily="18" charset="0"/>
                <a:cs typeface="Times New Roman" pitchFamily="18" charset="0"/>
              </a:rPr>
              <a:t> </a:t>
            </a:r>
            <a:r>
              <a:rPr lang="en-US" altLang="en-US" sz="4200" dirty="0" err="1">
                <a:latin typeface="Times New Roman" pitchFamily="18" charset="0"/>
                <a:cs typeface="Times New Roman" pitchFamily="18" charset="0"/>
              </a:rPr>
              <a:t>để</a:t>
            </a:r>
            <a:r>
              <a:rPr lang="en-US" altLang="en-US" sz="4200" dirty="0">
                <a:latin typeface="Times New Roman" pitchFamily="18" charset="0"/>
                <a:cs typeface="Times New Roman" pitchFamily="18" charset="0"/>
              </a:rPr>
              <a:t> </a:t>
            </a:r>
            <a:r>
              <a:rPr lang="en-US" altLang="en-US" sz="4200" dirty="0" err="1">
                <a:latin typeface="Times New Roman" pitchFamily="18" charset="0"/>
                <a:cs typeface="Times New Roman" pitchFamily="18" charset="0"/>
              </a:rPr>
              <a:t>chuẩn</a:t>
            </a:r>
            <a:r>
              <a:rPr lang="en-US" altLang="en-US" sz="4200" dirty="0">
                <a:latin typeface="Times New Roman" pitchFamily="18" charset="0"/>
                <a:cs typeface="Times New Roman" pitchFamily="18" charset="0"/>
              </a:rPr>
              <a:t> </a:t>
            </a:r>
            <a:r>
              <a:rPr lang="en-US" altLang="en-US" sz="4200" dirty="0" err="1">
                <a:latin typeface="Times New Roman" pitchFamily="18" charset="0"/>
                <a:cs typeface="Times New Roman" pitchFamily="18" charset="0"/>
              </a:rPr>
              <a:t>bị</a:t>
            </a:r>
            <a:r>
              <a:rPr lang="en-US" altLang="en-US" sz="4200" dirty="0">
                <a:latin typeface="Times New Roman" pitchFamily="18" charset="0"/>
                <a:cs typeface="Times New Roman" pitchFamily="18" charset="0"/>
              </a:rPr>
              <a:t> </a:t>
            </a:r>
            <a:r>
              <a:rPr lang="en-US" altLang="en-US" sz="4200" dirty="0" err="1">
                <a:latin typeface="Times New Roman" pitchFamily="18" charset="0"/>
                <a:cs typeface="Times New Roman" pitchFamily="18" charset="0"/>
              </a:rPr>
              <a:t>cho</a:t>
            </a:r>
            <a:r>
              <a:rPr lang="en-US" altLang="en-US" sz="4200" dirty="0">
                <a:latin typeface="Times New Roman" pitchFamily="18" charset="0"/>
                <a:cs typeface="Times New Roman" pitchFamily="18" charset="0"/>
              </a:rPr>
              <a:t> </a:t>
            </a:r>
            <a:r>
              <a:rPr lang="en-US" altLang="en-US" sz="4200" dirty="0" err="1">
                <a:latin typeface="Times New Roman" pitchFamily="18" charset="0"/>
                <a:cs typeface="Times New Roman" pitchFamily="18" charset="0"/>
              </a:rPr>
              <a:t>tiết</a:t>
            </a:r>
            <a:r>
              <a:rPr lang="en-US" altLang="en-US" sz="4200" dirty="0">
                <a:latin typeface="Times New Roman" pitchFamily="18" charset="0"/>
                <a:cs typeface="Times New Roman" pitchFamily="18" charset="0"/>
              </a:rPr>
              <a:t> </a:t>
            </a:r>
            <a:r>
              <a:rPr lang="en-US" altLang="en-US" sz="4200" dirty="0" err="1">
                <a:latin typeface="Times New Roman" pitchFamily="18" charset="0"/>
                <a:cs typeface="Times New Roman" pitchFamily="18" charset="0"/>
              </a:rPr>
              <a:t>thực</a:t>
            </a:r>
            <a:r>
              <a:rPr lang="en-US" altLang="en-US" sz="4200" dirty="0">
                <a:latin typeface="Times New Roman" pitchFamily="18" charset="0"/>
                <a:cs typeface="Times New Roman" pitchFamily="18" charset="0"/>
              </a:rPr>
              <a:t> </a:t>
            </a:r>
            <a:r>
              <a:rPr lang="en-US" altLang="en-US" sz="4200" dirty="0" err="1">
                <a:latin typeface="Times New Roman" pitchFamily="18" charset="0"/>
                <a:cs typeface="Times New Roman" pitchFamily="18" charset="0"/>
              </a:rPr>
              <a:t>hành</a:t>
            </a:r>
            <a:r>
              <a:rPr lang="en-US" altLang="en-US" sz="4200" dirty="0">
                <a:latin typeface="Times New Roman" pitchFamily="18" charset="0"/>
                <a:cs typeface="Times New Roman" pitchFamily="18" charset="0"/>
              </a:rPr>
              <a:t> </a:t>
            </a:r>
            <a:r>
              <a:rPr lang="en-US" altLang="en-US" sz="4200" dirty="0" err="1">
                <a:latin typeface="Times New Roman" pitchFamily="18" charset="0"/>
                <a:cs typeface="Times New Roman" pitchFamily="18" charset="0"/>
              </a:rPr>
              <a:t>sau</a:t>
            </a:r>
            <a:r>
              <a:rPr lang="en-US" altLang="en-US" sz="4200" dirty="0">
                <a:latin typeface="Times New Roman" pitchFamily="18" charset="0"/>
                <a:cs typeface="Times New Roman" pitchFamily="18" charset="0"/>
              </a:rPr>
              <a:t>.</a:t>
            </a:r>
          </a:p>
        </p:txBody>
      </p:sp>
      <p:grpSp>
        <p:nvGrpSpPr>
          <p:cNvPr id="8" name="Google Shape;862;p23"/>
          <p:cNvGrpSpPr/>
          <p:nvPr/>
        </p:nvGrpSpPr>
        <p:grpSpPr>
          <a:xfrm>
            <a:off x="2326" y="60498"/>
            <a:ext cx="12854101" cy="1325439"/>
            <a:chOff x="0" y="57377"/>
            <a:chExt cx="12190413" cy="1059460"/>
          </a:xfrm>
        </p:grpSpPr>
        <p:grpSp>
          <p:nvGrpSpPr>
            <p:cNvPr id="9" name="Google Shape;863;p23"/>
            <p:cNvGrpSpPr/>
            <p:nvPr/>
          </p:nvGrpSpPr>
          <p:grpSpPr>
            <a:xfrm>
              <a:off x="0" y="247719"/>
              <a:ext cx="12190413" cy="869118"/>
              <a:chOff x="0" y="11745"/>
              <a:chExt cx="12190413" cy="869118"/>
            </a:xfrm>
          </p:grpSpPr>
          <p:grpSp>
            <p:nvGrpSpPr>
              <p:cNvPr id="11" name="Google Shape;864;p23"/>
              <p:cNvGrpSpPr/>
              <p:nvPr/>
            </p:nvGrpSpPr>
            <p:grpSpPr>
              <a:xfrm>
                <a:off x="384045" y="11745"/>
                <a:ext cx="11806368" cy="853586"/>
                <a:chOff x="384045" y="11745"/>
                <a:chExt cx="11806368" cy="853586"/>
              </a:xfrm>
            </p:grpSpPr>
            <p:sp>
              <p:nvSpPr>
                <p:cNvPr id="16" name="Google Shape;865;p23"/>
                <p:cNvSpPr txBox="1"/>
                <p:nvPr/>
              </p:nvSpPr>
              <p:spPr>
                <a:xfrm>
                  <a:off x="2466614" y="11745"/>
                  <a:ext cx="7281461" cy="518764"/>
                </a:xfrm>
                <a:prstGeom prst="rect">
                  <a:avLst/>
                </a:prstGeom>
                <a:noFill/>
                <a:ln>
                  <a:noFill/>
                </a:ln>
              </p:spPr>
              <p:txBody>
                <a:bodyPr spcFirstLastPara="1" wrap="square" lIns="0" tIns="0" rIns="0" bIns="0" anchor="t" anchorCtr="0">
                  <a:spAutoFit/>
                </a:bodyPr>
                <a:lstStyle/>
                <a:p>
                  <a:pPr marL="0" lvl="1" algn="ctr"/>
                  <a:r>
                    <a:rPr lang="en-US" altLang="zh-CN" sz="4200" b="1" dirty="0">
                      <a:solidFill>
                        <a:srgbClr val="EF2A25"/>
                      </a:solidFill>
                      <a:latin typeface="Times New Roman" pitchFamily="18" charset="0"/>
                      <a:ea typeface="Microsoft Yahei"/>
                      <a:cs typeface="Times New Roman" pitchFamily="18" charset="0"/>
                      <a:sym typeface="Microsoft Yahei"/>
                    </a:rPr>
                    <a:t>HƯỚNG DẪN HỌC Ở NHÀ</a:t>
                  </a:r>
                  <a:endParaRPr sz="4200" dirty="0">
                    <a:solidFill>
                      <a:srgbClr val="EF2A25"/>
                    </a:solidFill>
                    <a:latin typeface="Times New Roman" pitchFamily="18" charset="0"/>
                    <a:cs typeface="Times New Roman" pitchFamily="18" charset="0"/>
                  </a:endParaRPr>
                </a:p>
              </p:txBody>
            </p:sp>
            <p:cxnSp>
              <p:nvCxnSpPr>
                <p:cNvPr id="17" name="Google Shape;866;p23"/>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grpSp>
          <p:sp>
            <p:nvSpPr>
              <p:cNvPr id="15" name="Google Shape;867;p23"/>
              <p:cNvSpPr/>
              <p:nvPr/>
            </p:nvSpPr>
            <p:spPr>
              <a:xfrm>
                <a:off x="0" y="12357"/>
                <a:ext cx="457200" cy="868506"/>
              </a:xfrm>
              <a:prstGeom prst="rect">
                <a:avLst/>
              </a:prstGeom>
              <a:solidFill>
                <a:srgbClr val="6DC1B5"/>
              </a:solidFill>
              <a:ln>
                <a:noFill/>
              </a:ln>
            </p:spPr>
            <p:txBody>
              <a:bodyPr spcFirstLastPara="1" wrap="square" lIns="68553" tIns="34267" rIns="68553" bIns="34267" anchor="ctr" anchorCtr="0">
                <a:noAutofit/>
              </a:bodyPr>
              <a:lstStyle/>
              <a:p>
                <a:pPr algn="ctr"/>
                <a:endParaRPr sz="1900">
                  <a:solidFill>
                    <a:schemeClr val="lt1"/>
                  </a:solidFill>
                  <a:latin typeface="Arial"/>
                  <a:ea typeface="Arial"/>
                  <a:cs typeface="Arial"/>
                  <a:sym typeface="Arial"/>
                </a:endParaRPr>
              </a:p>
            </p:txBody>
          </p:sp>
        </p:grpSp>
        <p:pic>
          <p:nvPicPr>
            <p:cNvPr id="10" name="Google Shape;868;p23"/>
            <p:cNvPicPr preferRelativeResize="0"/>
            <p:nvPr/>
          </p:nvPicPr>
          <p:blipFill rotWithShape="1">
            <a:blip r:embed="rId2">
              <a:alphaModFix/>
            </a:blip>
            <a:srcRect/>
            <a:stretch/>
          </p:blipFill>
          <p:spPr>
            <a:xfrm>
              <a:off x="11020458" y="57377"/>
              <a:ext cx="1169955" cy="1014900"/>
            </a:xfrm>
            <a:prstGeom prst="rect">
              <a:avLst/>
            </a:prstGeom>
            <a:noFill/>
            <a:ln>
              <a:noFill/>
            </a:ln>
          </p:spPr>
        </p:pic>
      </p:grpSp>
    </p:spTree>
    <p:extLst>
      <p:ext uri="{BB962C8B-B14F-4D97-AF65-F5344CB8AC3E}">
        <p14:creationId xmlns:p14="http://schemas.microsoft.com/office/powerpoint/2010/main" val="284994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
          <p:cNvPicPr>
            <a:picLocks noChangeAspect="1"/>
          </p:cNvPicPr>
          <p:nvPr/>
        </p:nvPicPr>
        <p:blipFill>
          <a:blip r:embed="rId3"/>
          <a:stretch>
            <a:fillRect/>
          </a:stretch>
        </p:blipFill>
        <p:spPr>
          <a:xfrm>
            <a:off x="977625" y="1441058"/>
            <a:ext cx="4244794" cy="4257118"/>
          </a:xfrm>
          <a:prstGeom prst="rect">
            <a:avLst/>
          </a:prstGeom>
        </p:spPr>
      </p:pic>
      <p:sp>
        <p:nvSpPr>
          <p:cNvPr id="2" name="Rectangle 1"/>
          <p:cNvSpPr/>
          <p:nvPr/>
        </p:nvSpPr>
        <p:spPr>
          <a:xfrm>
            <a:off x="1770642" y="2751663"/>
            <a:ext cx="2658759" cy="1569660"/>
          </a:xfrm>
          <a:prstGeom prst="rect">
            <a:avLst/>
          </a:prstGeom>
        </p:spPr>
        <p:txBody>
          <a:bodyPr wrap="square">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 HOẠT </a:t>
            </a:r>
          </a:p>
          <a:p>
            <a:pPr algn="ctr"/>
            <a:r>
              <a:rPr lang="en-US" sz="4800" b="1" dirty="0">
                <a:solidFill>
                  <a:srgbClr val="FF0000"/>
                </a:solidFill>
                <a:latin typeface="Times New Roman" panose="02020603050405020304" pitchFamily="18" charset="0"/>
                <a:cs typeface="Times New Roman" panose="02020603050405020304" pitchFamily="18" charset="0"/>
              </a:rPr>
              <a:t>ĐỘNG 2</a:t>
            </a:r>
          </a:p>
        </p:txBody>
      </p:sp>
      <p:sp>
        <p:nvSpPr>
          <p:cNvPr id="4" name="Rectangle 3"/>
          <p:cNvSpPr/>
          <p:nvPr/>
        </p:nvSpPr>
        <p:spPr>
          <a:xfrm>
            <a:off x="5493271" y="2744360"/>
            <a:ext cx="4824536" cy="1569660"/>
          </a:xfrm>
          <a:prstGeom prst="rect">
            <a:avLst/>
          </a:prstGeom>
        </p:spPr>
        <p:txBody>
          <a:bodyPr wrap="square">
            <a:spAutoFit/>
          </a:bodyPr>
          <a:lstStyle/>
          <a:p>
            <a:pPr algn="ctr"/>
            <a:r>
              <a:rPr lang="en-US"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anose="02020603050405020304" pitchFamily="18" charset="0"/>
              </a:rPr>
              <a:t>HÌNH THÀNH KIẾN THỨC</a:t>
            </a:r>
            <a:endParaRPr lang="en-US"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1417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539"/>
          <p:cNvSpPr/>
          <p:nvPr/>
        </p:nvSpPr>
        <p:spPr>
          <a:xfrm>
            <a:off x="7177185" y="2755750"/>
            <a:ext cx="5516895" cy="997032"/>
          </a:xfrm>
          <a:prstGeom prst="roundRect">
            <a:avLst>
              <a:gd name="adj" fmla="val 19953"/>
            </a:avLst>
          </a:prstGeom>
          <a:ln w="38100"/>
        </p:spPr>
        <p:style>
          <a:lnRef idx="2">
            <a:schemeClr val="accent1"/>
          </a:lnRef>
          <a:fillRef idx="1">
            <a:schemeClr val="lt1"/>
          </a:fillRef>
          <a:effectRef idx="0">
            <a:schemeClr val="accent1"/>
          </a:effectRef>
          <a:fontRef idx="minor">
            <a:schemeClr val="dk1"/>
          </a:fontRef>
        </p:style>
        <p:txBody>
          <a:bodyPr wrap="square" lIns="53537" tIns="53537" rIns="53537" bIns="53537" numCol="1" anchor="ctr">
            <a:noAutofit/>
          </a:bodyPr>
          <a:lstStyle/>
          <a:p>
            <a:pPr indent="253819" algn="just">
              <a:lnSpc>
                <a:spcPct val="115000"/>
              </a:lnSpc>
              <a:spcBef>
                <a:spcPts val="300"/>
              </a:spcBef>
              <a:spcAft>
                <a:spcPts val="300"/>
              </a:spcAft>
            </a:pPr>
            <a:endParaRPr lang="en-US" sz="3100" dirty="0">
              <a:solidFill>
                <a:srgbClr val="002060"/>
              </a:solidFill>
              <a:latin typeface="Times New Roman" pitchFamily="18" charset="0"/>
              <a:ea typeface="Times New Roman"/>
              <a:cs typeface="Times New Roman" pitchFamily="18" charset="0"/>
            </a:endParaRPr>
          </a:p>
        </p:txBody>
      </p:sp>
      <p:sp>
        <p:nvSpPr>
          <p:cNvPr id="19" name="Shape 539"/>
          <p:cNvSpPr/>
          <p:nvPr/>
        </p:nvSpPr>
        <p:spPr>
          <a:xfrm>
            <a:off x="234614" y="4065397"/>
            <a:ext cx="5488220" cy="991088"/>
          </a:xfrm>
          <a:prstGeom prst="roundRect">
            <a:avLst>
              <a:gd name="adj" fmla="val 19953"/>
            </a:avLst>
          </a:prstGeom>
          <a:ln w="38100"/>
        </p:spPr>
        <p:style>
          <a:lnRef idx="2">
            <a:schemeClr val="accent2"/>
          </a:lnRef>
          <a:fillRef idx="1">
            <a:schemeClr val="lt1"/>
          </a:fillRef>
          <a:effectRef idx="0">
            <a:schemeClr val="accent2"/>
          </a:effectRef>
          <a:fontRef idx="minor">
            <a:schemeClr val="dk1"/>
          </a:fontRef>
        </p:style>
        <p:txBody>
          <a:bodyPr wrap="square" lIns="53537" tIns="53537" rIns="53537" bIns="53537" numCol="1" anchor="ctr">
            <a:noAutofit/>
          </a:bodyPr>
          <a:lstStyle/>
          <a:p>
            <a:pPr algn="ctr">
              <a:lnSpc>
                <a:spcPct val="115000"/>
              </a:lnSpc>
              <a:spcAft>
                <a:spcPts val="0"/>
              </a:spcAft>
            </a:pPr>
            <a:endParaRPr lang="en-US" sz="3600" dirty="0">
              <a:latin typeface="Times New Roman" pitchFamily="18" charset="0"/>
              <a:ea typeface="Times New Roman"/>
              <a:cs typeface="Times New Roman" pitchFamily="18" charset="0"/>
            </a:endParaRPr>
          </a:p>
        </p:txBody>
      </p:sp>
      <p:cxnSp>
        <p:nvCxnSpPr>
          <p:cNvPr id="17" name="MH_Others_1"/>
          <p:cNvCxnSpPr>
            <a:cxnSpLocks/>
          </p:cNvCxnSpPr>
          <p:nvPr>
            <p:custDataLst>
              <p:tags r:id="rId2"/>
            </p:custDataLst>
          </p:nvPr>
        </p:nvCxnSpPr>
        <p:spPr>
          <a:xfrm>
            <a:off x="6429375" y="1071233"/>
            <a:ext cx="15818" cy="477734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MH_Others_2"/>
          <p:cNvSpPr/>
          <p:nvPr>
            <p:custDataLst>
              <p:tags r:id="rId3"/>
            </p:custDataLst>
          </p:nvPr>
        </p:nvSpPr>
        <p:spPr>
          <a:xfrm flipH="1">
            <a:off x="4279448" y="1077246"/>
            <a:ext cx="4331490" cy="895583"/>
          </a:xfrm>
          <a:prstGeom prst="homePlat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300" b="1" dirty="0">
                <a:solidFill>
                  <a:srgbClr val="FFFFFF"/>
                </a:solidFill>
                <a:latin typeface="Helvetica" panose="020B0604020202030204" pitchFamily="34" charset="0"/>
                <a:ea typeface="微软雅黑" panose="020B0503020204020204" pitchFamily="34" charset="-122"/>
                <a:sym typeface="Arial" panose="020B0604020202020204" pitchFamily="34" charset="0"/>
              </a:rPr>
              <a:t>NỘI DUNG</a:t>
            </a:r>
            <a:endParaRPr lang="zh-CN" altLang="en-US" sz="4300" b="1" dirty="0">
              <a:solidFill>
                <a:srgbClr val="FFFFFF"/>
              </a:solidFill>
              <a:latin typeface="Helvetica" panose="020B0604020202030204" pitchFamily="34" charset="0"/>
              <a:ea typeface="微软雅黑" panose="020B0503020204020204" pitchFamily="34" charset="-122"/>
              <a:sym typeface="Arial" panose="020B0604020202020204" pitchFamily="34" charset="0"/>
            </a:endParaRPr>
          </a:p>
        </p:txBody>
      </p:sp>
      <p:sp>
        <p:nvSpPr>
          <p:cNvPr id="21" name="MH_Others_3"/>
          <p:cNvSpPr/>
          <p:nvPr>
            <p:custDataLst>
              <p:tags r:id="rId4"/>
            </p:custDataLst>
          </p:nvPr>
        </p:nvSpPr>
        <p:spPr>
          <a:xfrm>
            <a:off x="6317907" y="5814687"/>
            <a:ext cx="254468" cy="21936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0" anchor="ctr"/>
          <a:lstStyle/>
          <a:p>
            <a:pPr algn="ctr"/>
            <a:endParaRPr lang="zh-CN" altLang="en-US"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Number_1"/>
          <p:cNvSpPr/>
          <p:nvPr>
            <p:custDataLst>
              <p:tags r:id="rId5"/>
            </p:custDataLst>
          </p:nvPr>
        </p:nvSpPr>
        <p:spPr>
          <a:xfrm>
            <a:off x="6445193" y="2951999"/>
            <a:ext cx="731988" cy="46894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500" b="1" dirty="0">
                <a:solidFill>
                  <a:srgbClr val="FFFFFF"/>
                </a:solidFill>
                <a:latin typeface="Helvetica" panose="020B060402020203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2500" b="1" dirty="0">
              <a:solidFill>
                <a:srgbClr val="FFFFFF"/>
              </a:solidFill>
              <a:latin typeface="Helvetica" panose="020B060402020203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0" name="MH_Number_2"/>
          <p:cNvSpPr/>
          <p:nvPr>
            <p:custDataLst>
              <p:tags r:id="rId6"/>
            </p:custDataLst>
          </p:nvPr>
        </p:nvSpPr>
        <p:spPr>
          <a:xfrm flipH="1">
            <a:off x="5722835" y="4303030"/>
            <a:ext cx="731988" cy="468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500" b="1" dirty="0">
                <a:solidFill>
                  <a:srgbClr val="FFFFFF"/>
                </a:solidFill>
                <a:latin typeface="Helvetica" panose="020B060402020203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2500" b="1" dirty="0">
              <a:solidFill>
                <a:srgbClr val="FFFFFF"/>
              </a:solidFill>
              <a:latin typeface="Helvetica" panose="020B060402020203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3" name="MH_Entry_1">
            <a:hlinkClick r:id="rId11" action="ppaction://hlinksldjump"/>
          </p:cNvPr>
          <p:cNvSpPr/>
          <p:nvPr>
            <p:custDataLst>
              <p:tags r:id="rId7"/>
            </p:custDataLst>
          </p:nvPr>
        </p:nvSpPr>
        <p:spPr>
          <a:xfrm>
            <a:off x="7365487" y="2766209"/>
            <a:ext cx="4968553" cy="86177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a:r>
              <a:rPr lang="en-US" sz="2800" b="1" dirty="0" err="1">
                <a:solidFill>
                  <a:schemeClr val="tx1"/>
                </a:solidFill>
                <a:latin typeface="Times New Roman" pitchFamily="18" charset="0"/>
                <a:cs typeface="Times New Roman" pitchFamily="18" charset="0"/>
              </a:rPr>
              <a:t>Mạng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xã</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hội</a:t>
            </a:r>
            <a:r>
              <a:rPr lang="en-US" sz="2800" b="1" dirty="0">
                <a:solidFill>
                  <a:schemeClr val="tx1"/>
                </a:solidFill>
                <a:latin typeface="Times New Roman" pitchFamily="18" charset="0"/>
                <a:cs typeface="Times New Roman" pitchFamily="18" charset="0"/>
              </a:rPr>
              <a:t> - </a:t>
            </a:r>
            <a:r>
              <a:rPr lang="en-US" sz="2800" b="1" dirty="0" err="1">
                <a:solidFill>
                  <a:schemeClr val="tx1"/>
                </a:solidFill>
                <a:latin typeface="Times New Roman" pitchFamily="18" charset="0"/>
                <a:cs typeface="Times New Roman" pitchFamily="18" charset="0"/>
              </a:rPr>
              <a:t>Kênh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trao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đổi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thông</a:t>
            </a:r>
            <a:r>
              <a:rPr lang="en-US" sz="2800" b="1" dirty="0">
                <a:solidFill>
                  <a:schemeClr val="tx1"/>
                </a:solidFill>
                <a:latin typeface="Times New Roman" pitchFamily="18" charset="0"/>
                <a:cs typeface="Times New Roman" pitchFamily="18" charset="0"/>
              </a:rPr>
              <a:t> tin </a:t>
            </a:r>
            <a:r>
              <a:rPr lang="en-US" sz="2800" b="1" dirty="0" err="1">
                <a:solidFill>
                  <a:schemeClr val="tx1"/>
                </a:solidFill>
                <a:latin typeface="Times New Roman" pitchFamily="18" charset="0"/>
                <a:cs typeface="Times New Roman" pitchFamily="18" charset="0"/>
              </a:rPr>
              <a:t>phổ</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biến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trên</a:t>
            </a:r>
            <a:r>
              <a:rPr lang="en-US" sz="2800" b="1" dirty="0">
                <a:solidFill>
                  <a:schemeClr val="tx1"/>
                </a:solidFill>
                <a:latin typeface="Times New Roman" pitchFamily="18" charset="0"/>
                <a:cs typeface="Times New Roman" pitchFamily="18" charset="0"/>
              </a:rPr>
              <a:t> Internet </a:t>
            </a:r>
            <a:endParaRPr lang="zh-CN" altLang="en-US" sz="1200" dirty="0">
              <a:solidFill>
                <a:schemeClr val="tx1"/>
              </a:solidFill>
              <a:latin typeface="Times New Roman" pitchFamily="18" charset="0"/>
              <a:ea typeface="微软雅黑" panose="020B0503020204020204" pitchFamily="34" charset="-122"/>
              <a:cs typeface="Times New Roman" pitchFamily="18" charset="0"/>
              <a:sym typeface="Arial" panose="020B0604020202020204" pitchFamily="34" charset="0"/>
            </a:endParaRPr>
          </a:p>
        </p:txBody>
      </p:sp>
      <p:sp>
        <p:nvSpPr>
          <p:cNvPr id="14" name="MH_Entry_2">
            <a:hlinkClick r:id="rId12" action="ppaction://hlinksldjump"/>
          </p:cNvPr>
          <p:cNvSpPr/>
          <p:nvPr>
            <p:custDataLst>
              <p:tags r:id="rId8"/>
            </p:custDataLst>
          </p:nvPr>
        </p:nvSpPr>
        <p:spPr>
          <a:xfrm>
            <a:off x="452711" y="4345497"/>
            <a:ext cx="5142942"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gn="just"/>
            <a:r>
              <a:rPr lang="en-US" sz="2800" b="1" dirty="0" err="1">
                <a:solidFill>
                  <a:schemeClr val="tx1"/>
                </a:solidFill>
                <a:latin typeface="Times New Roman" pitchFamily="18" charset="0"/>
                <a:cs typeface="Times New Roman" pitchFamily="18" charset="0"/>
              </a:rPr>
              <a:t>Thực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hành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Sử</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dụng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mạng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xã</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hội</a:t>
            </a:r>
            <a:r>
              <a:rPr lang="en-US" sz="2800" dirty="0">
                <a:solidFill>
                  <a:schemeClr val="tx1"/>
                </a:solidFill>
                <a:latin typeface="Times New Roman" pitchFamily="18" charset="0"/>
                <a:cs typeface="Times New Roman" pitchFamily="18" charset="0"/>
              </a:rPr>
              <a:t> </a:t>
            </a:r>
            <a:endParaRPr lang="zh-CN" altLang="en-US" sz="1200" dirty="0">
              <a:solidFill>
                <a:schemeClr val="tx1"/>
              </a:solidFill>
              <a:latin typeface="Times New Roman" pitchFamily="18" charset="0"/>
              <a:ea typeface="微软雅黑" panose="020B0503020204020204" pitchFamily="34" charset="-122"/>
              <a:cs typeface="Times New Roman" pitchFamily="18" charset="0"/>
              <a:sym typeface="Arial" panose="020B0604020202020204" pitchFamily="34" charset="0"/>
            </a:endParaRPr>
          </a:p>
        </p:txBody>
      </p:sp>
    </p:spTree>
    <p:custDataLst>
      <p:tags r:id="rId1"/>
    </p:custDataLst>
    <p:extLst>
      <p:ext uri="{BB962C8B-B14F-4D97-AF65-F5344CB8AC3E}">
        <p14:creationId xmlns:p14="http://schemas.microsoft.com/office/powerpoint/2010/main" val="13703724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000"/>
                                        <p:tgtEl>
                                          <p:spTgt spid="20"/>
                                        </p:tgtEl>
                                        <p:attrNameLst>
                                          <p:attrName>ppt_y</p:attrName>
                                        </p:attrNameLst>
                                      </p:cBhvr>
                                      <p:tavLst>
                                        <p:tav tm="0">
                                          <p:val>
                                            <p:strVal val="#ppt_y+#ppt_h*1.125000"/>
                                          </p:val>
                                        </p:tav>
                                        <p:tav tm="100000">
                                          <p:val>
                                            <p:strVal val="#ppt_y"/>
                                          </p:val>
                                        </p:tav>
                                      </p:tavLst>
                                    </p:anim>
                                    <p:animEffect transition="in" filter="wipe(up)">
                                      <p:cBhvr>
                                        <p:cTn id="23" dur="1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p:tgtEl>
                                          <p:spTgt spid="19"/>
                                        </p:tgtEl>
                                        <p:attrNameLst>
                                          <p:attrName>ppt_y</p:attrName>
                                        </p:attrNameLst>
                                      </p:cBhvr>
                                      <p:tavLst>
                                        <p:tav tm="0">
                                          <p:val>
                                            <p:strVal val="#ppt_y+#ppt_h*1.125000"/>
                                          </p:val>
                                        </p:tav>
                                        <p:tav tm="100000">
                                          <p:val>
                                            <p:strVal val="#ppt_y"/>
                                          </p:val>
                                        </p:tav>
                                      </p:tavLst>
                                    </p:anim>
                                    <p:animEffect transition="in" filter="wipe(up)">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8" grpId="0" animBg="1"/>
      <p:bldP spid="21" grpId="0" animBg="1"/>
      <p:bldP spid="9" grpId="0" animBg="1"/>
      <p:bldP spid="10"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68736" y="2007204"/>
            <a:ext cx="1888531" cy="3770200"/>
          </a:xfrm>
          <a:prstGeom prst="rect">
            <a:avLst/>
          </a:prstGeom>
          <a:noFill/>
          <a:effectLst/>
        </p:spPr>
        <p:txBody>
          <a:bodyPr wrap="none" lIns="91377" tIns="45689" rIns="91377" bIns="45689" rtlCol="0">
            <a:spAutoFit/>
          </a:bodyPr>
          <a:lstStyle/>
          <a:p>
            <a:r>
              <a:rPr lang="en-US" altLang="zh-CN" sz="23900" b="1" dirty="0">
                <a:solidFill>
                  <a:srgbClr val="0033CC"/>
                </a:solidFill>
                <a:latin typeface="Helvetica" panose="020B0604020202030204" pitchFamily="34" charset="0"/>
                <a:ea typeface="微软雅黑" panose="020B0503020204020204" pitchFamily="34" charset="-122"/>
                <a:sym typeface="Arial" panose="020B0604020202020204" pitchFamily="34" charset="0"/>
              </a:rPr>
              <a:t>1</a:t>
            </a:r>
            <a:endParaRPr lang="zh-CN" altLang="en-US" sz="23900" b="1" dirty="0">
              <a:solidFill>
                <a:srgbClr val="0033CC"/>
              </a:solidFill>
              <a:latin typeface="Helvetica" panose="020B0604020202030204" pitchFamily="34" charset="0"/>
              <a:ea typeface="微软雅黑" panose="020B0503020204020204" pitchFamily="34" charset="-122"/>
              <a:sym typeface="Arial" panose="020B0604020202020204" pitchFamily="34" charset="0"/>
            </a:endParaRPr>
          </a:p>
        </p:txBody>
      </p:sp>
      <p:sp>
        <p:nvSpPr>
          <p:cNvPr id="20" name="Shape 539"/>
          <p:cNvSpPr/>
          <p:nvPr/>
        </p:nvSpPr>
        <p:spPr>
          <a:xfrm>
            <a:off x="2557395" y="2922101"/>
            <a:ext cx="9816581" cy="2031894"/>
          </a:xfrm>
          <a:prstGeom prst="roundRect">
            <a:avLst>
              <a:gd name="adj" fmla="val 19953"/>
            </a:avLst>
          </a:prstGeom>
          <a:ln w="38100"/>
        </p:spPr>
        <p:style>
          <a:lnRef idx="2">
            <a:schemeClr val="accent1"/>
          </a:lnRef>
          <a:fillRef idx="1">
            <a:schemeClr val="lt1"/>
          </a:fillRef>
          <a:effectRef idx="0">
            <a:schemeClr val="accent1"/>
          </a:effectRef>
          <a:fontRef idx="minor">
            <a:schemeClr val="dk1"/>
          </a:fontRef>
        </p:style>
        <p:txBody>
          <a:bodyPr wrap="square" lIns="53537" tIns="53537" rIns="53537" bIns="53537" numCol="1" anchor="ctr">
            <a:noAutofit/>
          </a:bodyPr>
          <a:lstStyle/>
          <a:p>
            <a:pPr indent="253819" algn="ctr">
              <a:lnSpc>
                <a:spcPct val="115000"/>
              </a:lnSpc>
              <a:spcBef>
                <a:spcPts val="300"/>
              </a:spcBef>
              <a:spcAft>
                <a:spcPts val="300"/>
              </a:spcAft>
            </a:pPr>
            <a:endParaRPr lang="en-US" altLang="zh-CN" sz="3600" b="1" dirty="0">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endParaRPr>
          </a:p>
          <a:p>
            <a:pPr indent="253819" algn="ctr">
              <a:lnSpc>
                <a:spcPct val="115000"/>
              </a:lnSpc>
              <a:spcBef>
                <a:spcPts val="300"/>
              </a:spcBef>
              <a:spcAft>
                <a:spcPts val="300"/>
              </a:spcAft>
            </a:pPr>
            <a:r>
              <a:rPr lang="en-US" altLang="zh-CN" sz="4000" b="1" dirty="0" err="1">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Mạng</a:t>
            </a:r>
            <a:r>
              <a:rPr lang="en-US" altLang="zh-CN" sz="4000" b="1" dirty="0">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4000" b="1" dirty="0" err="1">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xã</a:t>
            </a:r>
            <a:r>
              <a:rPr lang="en-US" altLang="zh-CN" sz="4000" b="1" dirty="0">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4000" b="1" dirty="0" err="1">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hội</a:t>
            </a:r>
            <a:r>
              <a:rPr lang="en-US" altLang="zh-CN" sz="4000" b="1" dirty="0">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 - </a:t>
            </a:r>
            <a:r>
              <a:rPr lang="en-US" altLang="zh-CN" sz="4000" b="1" dirty="0" err="1">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Kênh</a:t>
            </a:r>
            <a:r>
              <a:rPr lang="en-US" altLang="zh-CN" sz="4000" b="1" dirty="0">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4000" b="1" dirty="0" err="1">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trao</a:t>
            </a:r>
            <a:r>
              <a:rPr lang="en-US" altLang="zh-CN" sz="4000" b="1" dirty="0">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4000" b="1" dirty="0" err="1">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đổi</a:t>
            </a:r>
            <a:r>
              <a:rPr lang="en-US" altLang="zh-CN" sz="4000" b="1" dirty="0">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4000" b="1" dirty="0" err="1">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thông</a:t>
            </a:r>
            <a:r>
              <a:rPr lang="en-US" altLang="zh-CN" sz="4000" b="1" dirty="0">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 tin </a:t>
            </a:r>
            <a:r>
              <a:rPr lang="en-US" altLang="zh-CN" sz="4000" b="1" dirty="0" err="1">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phổ</a:t>
            </a:r>
            <a:r>
              <a:rPr lang="en-US" altLang="zh-CN" sz="4000" b="1" dirty="0">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4000" b="1" dirty="0" err="1">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biến</a:t>
            </a:r>
            <a:r>
              <a:rPr lang="en-US" altLang="zh-CN" sz="4000" b="1" dirty="0">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4000" b="1" dirty="0" err="1">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trên</a:t>
            </a:r>
            <a:r>
              <a:rPr lang="en-US" altLang="zh-CN" sz="4000" b="1" dirty="0">
                <a:solidFill>
                  <a:srgbClr val="0033CC"/>
                </a:solidFill>
                <a:latin typeface="Times New Roman" pitchFamily="18" charset="0"/>
                <a:ea typeface="微软雅黑" panose="020B0503020204020204" pitchFamily="34" charset="-122"/>
                <a:cs typeface="Times New Roman" pitchFamily="18" charset="0"/>
                <a:sym typeface="Arial" panose="020B0604020202020204" pitchFamily="34" charset="0"/>
              </a:rPr>
              <a:t> Internet  </a:t>
            </a:r>
          </a:p>
          <a:p>
            <a:pPr indent="253819" algn="just">
              <a:lnSpc>
                <a:spcPct val="115000"/>
              </a:lnSpc>
              <a:spcBef>
                <a:spcPts val="300"/>
              </a:spcBef>
              <a:spcAft>
                <a:spcPts val="300"/>
              </a:spcAft>
            </a:pPr>
            <a:endParaRPr lang="en-US" sz="3100" dirty="0">
              <a:solidFill>
                <a:srgbClr val="0033CC"/>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920176949"/>
      </p:ext>
    </p:extLst>
  </p:cSld>
  <p:clrMapOvr>
    <a:masterClrMapping/>
  </p:clrMapOvr>
  <p:transition spd="slow">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24580FE-5A13-9A4F-9F64-99328C4DCC83}"/>
              </a:ext>
            </a:extLst>
          </p:cNvPr>
          <p:cNvPicPr>
            <a:picLocks noChangeAspect="1"/>
          </p:cNvPicPr>
          <p:nvPr/>
        </p:nvPicPr>
        <p:blipFill>
          <a:blip r:embed="rId2"/>
          <a:srcRect/>
          <a:stretch>
            <a:fillRect/>
          </a:stretch>
        </p:blipFill>
        <p:spPr>
          <a:xfrm>
            <a:off x="164679" y="0"/>
            <a:ext cx="12858751" cy="7232651"/>
          </a:xfrm>
          <a:prstGeom prst="rect">
            <a:avLst/>
          </a:prstGeom>
        </p:spPr>
      </p:pic>
      <p:grpSp>
        <p:nvGrpSpPr>
          <p:cNvPr id="24" name="组合 23">
            <a:extLst>
              <a:ext uri="{FF2B5EF4-FFF2-40B4-BE49-F238E27FC236}">
                <a16:creationId xmlns:a16="http://schemas.microsoft.com/office/drawing/2014/main" id="{6AF0A725-72A5-A842-A5EF-F4CDD5A4A29C}"/>
              </a:ext>
            </a:extLst>
          </p:cNvPr>
          <p:cNvGrpSpPr/>
          <p:nvPr/>
        </p:nvGrpSpPr>
        <p:grpSpPr>
          <a:xfrm>
            <a:off x="1218785" y="2536205"/>
            <a:ext cx="964406" cy="569387"/>
            <a:chOff x="5042181" y="1849638"/>
            <a:chExt cx="914400" cy="537869"/>
          </a:xfrm>
        </p:grpSpPr>
        <p:sp>
          <p:nvSpPr>
            <p:cNvPr id="13" name="五边形 12">
              <a:extLst>
                <a:ext uri="{FF2B5EF4-FFF2-40B4-BE49-F238E27FC236}">
                  <a16:creationId xmlns:a16="http://schemas.microsoft.com/office/drawing/2014/main" id="{2459A7AE-24DC-2E41-B885-105760366788}"/>
                </a:ext>
              </a:extLst>
            </p:cNvPr>
            <p:cNvSpPr/>
            <p:nvPr/>
          </p:nvSpPr>
          <p:spPr>
            <a:xfrm>
              <a:off x="5042181" y="1897669"/>
              <a:ext cx="914400" cy="457811"/>
            </a:xfrm>
            <a:prstGeom prst="homePlate">
              <a:avLst/>
            </a:prstGeom>
            <a:solidFill>
              <a:srgbClr val="FDCE66"/>
            </a:solid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100">
                <a:latin typeface="Times New Roman" pitchFamily="18" charset="0"/>
                <a:cs typeface="Times New Roman" pitchFamily="18" charset="0"/>
              </a:endParaRPr>
            </a:p>
          </p:txBody>
        </p:sp>
        <p:sp>
          <p:nvSpPr>
            <p:cNvPr id="17" name="文本框 16">
              <a:extLst>
                <a:ext uri="{FF2B5EF4-FFF2-40B4-BE49-F238E27FC236}">
                  <a16:creationId xmlns:a16="http://schemas.microsoft.com/office/drawing/2014/main" id="{602A1BCC-AEFF-B649-A8F3-6806F02B1A11}"/>
                </a:ext>
              </a:extLst>
            </p:cNvPr>
            <p:cNvSpPr txBox="1"/>
            <p:nvPr/>
          </p:nvSpPr>
          <p:spPr>
            <a:xfrm>
              <a:off x="5257634" y="1849638"/>
              <a:ext cx="363556" cy="537869"/>
            </a:xfrm>
            <a:prstGeom prst="rect">
              <a:avLst/>
            </a:prstGeom>
            <a:noFill/>
          </p:spPr>
          <p:txBody>
            <a:bodyPr wrap="none" rtlCol="0">
              <a:spAutoFit/>
            </a:bodyPr>
            <a:lstStyle/>
            <a:p>
              <a:r>
                <a:rPr kumimoji="1" lang="en-US" altLang="zh-CN" sz="3100" dirty="0">
                  <a:latin typeface="Times New Roman" pitchFamily="18" charset="0"/>
                  <a:ea typeface="zihun7hao-wennuantongzhiti" pitchFamily="2" charset="-122"/>
                  <a:cs typeface="Times New Roman" pitchFamily="18" charset="0"/>
                </a:rPr>
                <a:t>1</a:t>
              </a:r>
              <a:endParaRPr kumimoji="1" lang="zh-CN" altLang="en-US" sz="3100" dirty="0">
                <a:latin typeface="Times New Roman" pitchFamily="18" charset="0"/>
                <a:ea typeface="zihun7hao-wennuantongzhiti" pitchFamily="2" charset="-122"/>
                <a:cs typeface="Times New Roman" pitchFamily="18" charset="0"/>
              </a:endParaRPr>
            </a:p>
          </p:txBody>
        </p:sp>
      </p:grpSp>
      <p:grpSp>
        <p:nvGrpSpPr>
          <p:cNvPr id="23" name="组合 22">
            <a:extLst>
              <a:ext uri="{FF2B5EF4-FFF2-40B4-BE49-F238E27FC236}">
                <a16:creationId xmlns:a16="http://schemas.microsoft.com/office/drawing/2014/main" id="{0A16E2EB-EBD8-B44C-863F-7AE0E237D6AA}"/>
              </a:ext>
            </a:extLst>
          </p:cNvPr>
          <p:cNvGrpSpPr/>
          <p:nvPr/>
        </p:nvGrpSpPr>
        <p:grpSpPr>
          <a:xfrm>
            <a:off x="1218785" y="4096416"/>
            <a:ext cx="964406" cy="569387"/>
            <a:chOff x="5042181" y="3176633"/>
            <a:chExt cx="914400" cy="539894"/>
          </a:xfrm>
        </p:grpSpPr>
        <p:sp>
          <p:nvSpPr>
            <p:cNvPr id="18" name="五边形 17">
              <a:extLst>
                <a:ext uri="{FF2B5EF4-FFF2-40B4-BE49-F238E27FC236}">
                  <a16:creationId xmlns:a16="http://schemas.microsoft.com/office/drawing/2014/main" id="{6D0A311B-598F-7B4D-8A8C-1E758C2E1EBE}"/>
                </a:ext>
              </a:extLst>
            </p:cNvPr>
            <p:cNvSpPr/>
            <p:nvPr/>
          </p:nvSpPr>
          <p:spPr>
            <a:xfrm>
              <a:off x="5042181" y="3224664"/>
              <a:ext cx="914400" cy="457811"/>
            </a:xfrm>
            <a:prstGeom prst="homePlate">
              <a:avLst/>
            </a:prstGeom>
            <a:solidFill>
              <a:srgbClr val="FCC4D2"/>
            </a:solid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100">
                <a:latin typeface="Times New Roman" pitchFamily="18" charset="0"/>
                <a:cs typeface="Times New Roman" pitchFamily="18" charset="0"/>
              </a:endParaRPr>
            </a:p>
          </p:txBody>
        </p:sp>
        <p:sp>
          <p:nvSpPr>
            <p:cNvPr id="22" name="文本框 21">
              <a:extLst>
                <a:ext uri="{FF2B5EF4-FFF2-40B4-BE49-F238E27FC236}">
                  <a16:creationId xmlns:a16="http://schemas.microsoft.com/office/drawing/2014/main" id="{D132CFE9-EBCC-694F-8309-07E8433EDF02}"/>
                </a:ext>
              </a:extLst>
            </p:cNvPr>
            <p:cNvSpPr txBox="1"/>
            <p:nvPr/>
          </p:nvSpPr>
          <p:spPr>
            <a:xfrm>
              <a:off x="5271284" y="3176633"/>
              <a:ext cx="363556" cy="539894"/>
            </a:xfrm>
            <a:prstGeom prst="rect">
              <a:avLst/>
            </a:prstGeom>
            <a:noFill/>
          </p:spPr>
          <p:txBody>
            <a:bodyPr wrap="none" rtlCol="0">
              <a:spAutoFit/>
            </a:bodyPr>
            <a:lstStyle/>
            <a:p>
              <a:r>
                <a:rPr kumimoji="1" lang="en-US" altLang="zh-CN" sz="3100" dirty="0">
                  <a:latin typeface="Times New Roman" pitchFamily="18" charset="0"/>
                  <a:ea typeface="zihun7hao-wennuantongzhiti" pitchFamily="2" charset="-122"/>
                  <a:cs typeface="Times New Roman" pitchFamily="18" charset="0"/>
                </a:rPr>
                <a:t>2</a:t>
              </a:r>
              <a:endParaRPr kumimoji="1" lang="zh-CN" altLang="en-US" sz="3100" dirty="0">
                <a:latin typeface="Times New Roman" pitchFamily="18" charset="0"/>
                <a:ea typeface="zihun7hao-wennuantongzhiti" pitchFamily="2" charset="-122"/>
                <a:cs typeface="Times New Roman" pitchFamily="18" charset="0"/>
              </a:endParaRPr>
            </a:p>
          </p:txBody>
        </p:sp>
      </p:grpSp>
      <p:sp>
        <p:nvSpPr>
          <p:cNvPr id="2" name="Rectangle 1"/>
          <p:cNvSpPr/>
          <p:nvPr/>
        </p:nvSpPr>
        <p:spPr>
          <a:xfrm>
            <a:off x="2540943" y="2320185"/>
            <a:ext cx="9467196" cy="1194533"/>
          </a:xfrm>
          <a:prstGeom prst="rect">
            <a:avLst/>
          </a:prstGeom>
        </p:spPr>
        <p:txBody>
          <a:bodyPr wrap="square" lIns="96365" tIns="48184" rIns="96365" bIns="48184">
            <a:spAutoFit/>
          </a:bodyPr>
          <a:lstStyle/>
          <a:p>
            <a:pPr algn="just">
              <a:lnSpc>
                <a:spcPct val="115000"/>
              </a:lnSpc>
              <a:spcAft>
                <a:spcPts val="0"/>
              </a:spcAft>
            </a:pPr>
            <a:r>
              <a:rPr lang="en-US" sz="3100" dirty="0">
                <a:latin typeface="Times New Roman" pitchFamily="18" charset="0"/>
                <a:cs typeface="Times New Roman" pitchFamily="18" charset="0"/>
              </a:rPr>
              <a:t>Ở </a:t>
            </a:r>
            <a:r>
              <a:rPr lang="en-US" sz="3100" dirty="0" err="1">
                <a:latin typeface="Times New Roman" pitchFamily="18" charset="0"/>
                <a:cs typeface="Times New Roman" pitchFamily="18" charset="0"/>
              </a:rPr>
              <a:t>lớp</a:t>
            </a:r>
            <a:r>
              <a:rPr lang="en-US" sz="3100" dirty="0">
                <a:latin typeface="Times New Roman" pitchFamily="18" charset="0"/>
                <a:cs typeface="Times New Roman" pitchFamily="18" charset="0"/>
              </a:rPr>
              <a:t> 6 </a:t>
            </a:r>
            <a:r>
              <a:rPr lang="en-US" sz="3100" dirty="0" err="1">
                <a:latin typeface="Times New Roman" pitchFamily="18" charset="0"/>
                <a:cs typeface="Times New Roman" pitchFamily="18" charset="0"/>
              </a:rPr>
              <a:t>em</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đã</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biết</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cách</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sử</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dụng</a:t>
            </a:r>
            <a:r>
              <a:rPr lang="en-US" sz="3100" dirty="0">
                <a:latin typeface="Times New Roman" pitchFamily="18" charset="0"/>
                <a:cs typeface="Times New Roman" pitchFamily="18" charset="0"/>
              </a:rPr>
              <a:t> Internet </a:t>
            </a:r>
            <a:r>
              <a:rPr lang="en-US" sz="3100" dirty="0" err="1">
                <a:latin typeface="Times New Roman" pitchFamily="18" charset="0"/>
                <a:cs typeface="Times New Roman" pitchFamily="18" charset="0"/>
              </a:rPr>
              <a:t>để</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nhận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và</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gửi</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thông</a:t>
            </a:r>
            <a:r>
              <a:rPr lang="en-US" sz="3100" dirty="0">
                <a:latin typeface="Times New Roman" pitchFamily="18" charset="0"/>
                <a:cs typeface="Times New Roman" pitchFamily="18" charset="0"/>
              </a:rPr>
              <a:t> tin. </a:t>
            </a:r>
            <a:r>
              <a:rPr lang="en-US" sz="3100" dirty="0" err="1">
                <a:latin typeface="Times New Roman" pitchFamily="18" charset="0"/>
                <a:cs typeface="Times New Roman" pitchFamily="18" charset="0"/>
              </a:rPr>
              <a:t>Đó</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là</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cách</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nào</a:t>
            </a:r>
            <a:r>
              <a:rPr lang="en-US" sz="3100" dirty="0">
                <a:latin typeface="Times New Roman" pitchFamily="18" charset="0"/>
                <a:cs typeface="Times New Roman" pitchFamily="18" charset="0"/>
              </a:rPr>
              <a:t>?</a:t>
            </a:r>
            <a:endParaRPr lang="en-US" sz="3100" dirty="0">
              <a:latin typeface="Times New Roman" pitchFamily="18" charset="0"/>
              <a:ea typeface="Times New Roman"/>
              <a:cs typeface="Times New Roman" pitchFamily="18" charset="0"/>
            </a:endParaRPr>
          </a:p>
        </p:txBody>
      </p:sp>
      <p:sp>
        <p:nvSpPr>
          <p:cNvPr id="32" name="Rectangle 31"/>
          <p:cNvSpPr/>
          <p:nvPr/>
        </p:nvSpPr>
        <p:spPr>
          <a:xfrm>
            <a:off x="2650811" y="3847170"/>
            <a:ext cx="9467196" cy="1150546"/>
          </a:xfrm>
          <a:prstGeom prst="rect">
            <a:avLst/>
          </a:prstGeom>
        </p:spPr>
        <p:txBody>
          <a:bodyPr wrap="square" lIns="96365" tIns="48184" rIns="96365" bIns="48184">
            <a:spAutoFit/>
          </a:bodyPr>
          <a:lstStyle/>
          <a:p>
            <a:pPr algn="just">
              <a:lnSpc>
                <a:spcPct val="115000"/>
              </a:lnSpc>
              <a:spcBef>
                <a:spcPts val="300"/>
              </a:spcBef>
              <a:spcAft>
                <a:spcPts val="300"/>
              </a:spcAft>
              <a:tabLst>
                <a:tab pos="562205" algn="l"/>
              </a:tabLst>
            </a:pPr>
            <a:r>
              <a:rPr lang="en-US" sz="3100" dirty="0" err="1">
                <a:latin typeface="Times New Roman" pitchFamily="18" charset="0"/>
                <a:cs typeface="Times New Roman" pitchFamily="18" charset="0"/>
              </a:rPr>
              <a:t>Em</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có</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biết</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cách</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trao</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đổi</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thông</a:t>
            </a:r>
            <a:r>
              <a:rPr lang="en-US" sz="3100" dirty="0">
                <a:latin typeface="Times New Roman" pitchFamily="18" charset="0"/>
                <a:cs typeface="Times New Roman" pitchFamily="18" charset="0"/>
              </a:rPr>
              <a:t> tin </a:t>
            </a:r>
            <a:r>
              <a:rPr lang="en-US" sz="3100" dirty="0" err="1">
                <a:latin typeface="Times New Roman" pitchFamily="18" charset="0"/>
                <a:cs typeface="Times New Roman" pitchFamily="18" charset="0"/>
              </a:rPr>
              <a:t>nào</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trên</a:t>
            </a:r>
            <a:r>
              <a:rPr lang="en-US" sz="3100" dirty="0">
                <a:latin typeface="Times New Roman" pitchFamily="18" charset="0"/>
                <a:cs typeface="Times New Roman" pitchFamily="18" charset="0"/>
              </a:rPr>
              <a:t> Internet </a:t>
            </a:r>
            <a:r>
              <a:rPr lang="en-US" sz="3100" dirty="0" err="1">
                <a:latin typeface="Times New Roman" pitchFamily="18" charset="0"/>
                <a:cs typeface="Times New Roman" pitchFamily="18" charset="0"/>
              </a:rPr>
              <a:t>đang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được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sử</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dụng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nhiều</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nhất</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không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Tại</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sao</a:t>
            </a:r>
            <a:r>
              <a:rPr lang="en-US" sz="3100" dirty="0">
                <a:latin typeface="Times New Roman" pitchFamily="18" charset="0"/>
                <a:cs typeface="Times New Roman" pitchFamily="18" charset="0"/>
              </a:rPr>
              <a:t>?</a:t>
            </a:r>
            <a:endParaRPr lang="en-US" sz="3100" dirty="0">
              <a:latin typeface="Times New Roman" pitchFamily="18" charset="0"/>
              <a:ea typeface="Times New Roman"/>
              <a:cs typeface="Times New Roman" pitchFamily="18" charset="0"/>
            </a:endParaRPr>
          </a:p>
        </p:txBody>
      </p:sp>
      <p:sp>
        <p:nvSpPr>
          <p:cNvPr id="14" name="TextBox 13">
            <a:extLst>
              <a:ext uri="{FF2B5EF4-FFF2-40B4-BE49-F238E27FC236}">
                <a16:creationId xmlns:a16="http://schemas.microsoft.com/office/drawing/2014/main" id="{B2DB01B2-0B20-BA5B-0912-906115955D7B}"/>
              </a:ext>
            </a:extLst>
          </p:cNvPr>
          <p:cNvSpPr txBox="1"/>
          <p:nvPr/>
        </p:nvSpPr>
        <p:spPr>
          <a:xfrm>
            <a:off x="4413151" y="513761"/>
            <a:ext cx="3816424" cy="646331"/>
          </a:xfrm>
          <a:prstGeom prst="rect">
            <a:avLst/>
          </a:prstGeom>
          <a:noFill/>
        </p:spPr>
        <p:txBody>
          <a:bodyPr wrap="square">
            <a:spAutoFit/>
          </a:bodyPr>
          <a:lstStyle/>
          <a:p>
            <a:pPr algn="ctr">
              <a:spcBef>
                <a:spcPts val="600"/>
              </a:spcBef>
            </a:pPr>
            <a:r>
              <a:rPr kumimoji="1" lang="en-US" altLang="zh-CN" sz="3600" b="1" dirty="0">
                <a:solidFill>
                  <a:srgbClr val="FF0000"/>
                </a:solidFill>
                <a:latin typeface="Times New Roman" pitchFamily="18" charset="0"/>
                <a:ea typeface="zihun7hao-wennuantongzhiti" pitchFamily="2" charset="-122"/>
                <a:cs typeface="Times New Roman" pitchFamily="18" charset="0"/>
              </a:rPr>
              <a:t>THẢO LUẬN</a:t>
            </a:r>
            <a:endParaRPr kumimoji="1" lang="zh-CN" altLang="en-US" sz="3600" b="1" dirty="0">
              <a:solidFill>
                <a:srgbClr val="FF0000"/>
              </a:solidFill>
              <a:latin typeface="Times New Roman" pitchFamily="18" charset="0"/>
              <a:ea typeface="zihun7hao-wennuantongzhiti" pitchFamily="2" charset="-122"/>
              <a:cs typeface="Times New Roman" pitchFamily="18" charset="0"/>
            </a:endParaRPr>
          </a:p>
        </p:txBody>
      </p:sp>
      <p:sp>
        <p:nvSpPr>
          <p:cNvPr id="15" name="TextBox 14">
            <a:extLst>
              <a:ext uri="{FF2B5EF4-FFF2-40B4-BE49-F238E27FC236}">
                <a16:creationId xmlns:a16="http://schemas.microsoft.com/office/drawing/2014/main" id="{8397D1A9-D796-1C89-D8C3-16193FE7636F}"/>
              </a:ext>
            </a:extLst>
          </p:cNvPr>
          <p:cNvSpPr txBox="1"/>
          <p:nvPr/>
        </p:nvSpPr>
        <p:spPr>
          <a:xfrm>
            <a:off x="2324919" y="1276797"/>
            <a:ext cx="7162940" cy="584775"/>
          </a:xfrm>
          <a:prstGeom prst="rect">
            <a:avLst/>
          </a:prstGeom>
          <a:noFill/>
        </p:spPr>
        <p:txBody>
          <a:bodyPr wrap="square">
            <a:spAutoFit/>
          </a:bodyPr>
          <a:lstStyle/>
          <a:p>
            <a:pPr>
              <a:spcBef>
                <a:spcPts val="600"/>
              </a:spcBef>
            </a:pPr>
            <a:r>
              <a:rPr kumimoji="1" lang="en-US" altLang="zh-CN" sz="3200" dirty="0">
                <a:latin typeface="Times New Roman" pitchFamily="18" charset="0"/>
                <a:ea typeface="zihun7hao-wennuantongzhiti" pitchFamily="2" charset="-122"/>
                <a:cs typeface="Times New Roman" pitchFamily="18" charset="0"/>
              </a:rPr>
              <a:t>Quan </a:t>
            </a:r>
            <a:r>
              <a:rPr kumimoji="1" lang="en-US" altLang="zh-CN" sz="3200" dirty="0" err="1">
                <a:latin typeface="Times New Roman" pitchFamily="18" charset="0"/>
                <a:ea typeface="zihun7hao-wennuantongzhiti" pitchFamily="2" charset="-122"/>
                <a:cs typeface="Times New Roman" pitchFamily="18" charset="0"/>
              </a:rPr>
              <a:t>sát</a:t>
            </a:r>
            <a:r>
              <a:rPr kumimoji="1" lang="en-US" altLang="zh-CN" sz="3200" dirty="0">
                <a:latin typeface="Times New Roman" pitchFamily="18" charset="0"/>
                <a:ea typeface="zihun7hao-wennuantongzhiti" pitchFamily="2" charset="-122"/>
                <a:cs typeface="Times New Roman" pitchFamily="18" charset="0"/>
              </a:rPr>
              <a:t> SGK </a:t>
            </a:r>
            <a:r>
              <a:rPr kumimoji="1" lang="en-US" altLang="zh-CN" sz="3200" dirty="0" err="1">
                <a:latin typeface="Times New Roman" pitchFamily="18" charset="0"/>
                <a:ea typeface="zihun7hao-wennuantongzhiti" pitchFamily="2" charset="-122"/>
                <a:cs typeface="Times New Roman" pitchFamily="18" charset="0"/>
              </a:rPr>
              <a:t>và</a:t>
            </a:r>
            <a:r>
              <a:rPr kumimoji="1" lang="en-US" altLang="zh-CN" sz="3200" dirty="0">
                <a:latin typeface="Times New Roman" pitchFamily="18" charset="0"/>
                <a:ea typeface="zihun7hao-wennuantongzhiti" pitchFamily="2" charset="-122"/>
                <a:cs typeface="Times New Roman" pitchFamily="18" charset="0"/>
              </a:rPr>
              <a:t> </a:t>
            </a:r>
            <a:r>
              <a:rPr kumimoji="1" lang="en-US" altLang="zh-CN" sz="3200" dirty="0" err="1">
                <a:latin typeface="Times New Roman" pitchFamily="18" charset="0"/>
                <a:ea typeface="zihun7hao-wennuantongzhiti" pitchFamily="2" charset="-122"/>
                <a:cs typeface="Times New Roman" pitchFamily="18" charset="0"/>
              </a:rPr>
              <a:t>trả</a:t>
            </a:r>
            <a:r>
              <a:rPr kumimoji="1" lang="en-US" altLang="zh-CN" sz="3200" dirty="0">
                <a:latin typeface="Times New Roman" pitchFamily="18" charset="0"/>
                <a:ea typeface="zihun7hao-wennuantongzhiti" pitchFamily="2" charset="-122"/>
                <a:cs typeface="Times New Roman" pitchFamily="18" charset="0"/>
              </a:rPr>
              <a:t> </a:t>
            </a:r>
            <a:r>
              <a:rPr kumimoji="1" lang="en-US" altLang="zh-CN" sz="3200" dirty="0" err="1">
                <a:latin typeface="Times New Roman" pitchFamily="18" charset="0"/>
                <a:ea typeface="zihun7hao-wennuantongzhiti" pitchFamily="2" charset="-122"/>
                <a:cs typeface="Times New Roman" pitchFamily="18" charset="0"/>
              </a:rPr>
              <a:t>lời</a:t>
            </a:r>
            <a:r>
              <a:rPr kumimoji="1" lang="en-US" altLang="zh-CN" sz="3200" dirty="0">
                <a:latin typeface="Times New Roman" pitchFamily="18" charset="0"/>
                <a:ea typeface="zihun7hao-wennuantongzhiti" pitchFamily="2" charset="-122"/>
                <a:cs typeface="Times New Roman" pitchFamily="18" charset="0"/>
              </a:rPr>
              <a:t> </a:t>
            </a:r>
            <a:r>
              <a:rPr kumimoji="1" lang="en-US" altLang="zh-CN" sz="3200" dirty="0" err="1">
                <a:latin typeface="Times New Roman" pitchFamily="18" charset="0"/>
                <a:ea typeface="zihun7hao-wennuantongzhiti" pitchFamily="2" charset="-122"/>
                <a:cs typeface="Times New Roman" pitchFamily="18" charset="0"/>
              </a:rPr>
              <a:t>các</a:t>
            </a:r>
            <a:r>
              <a:rPr kumimoji="1" lang="en-US" altLang="zh-CN" sz="3200" dirty="0">
                <a:latin typeface="Times New Roman" pitchFamily="18" charset="0"/>
                <a:ea typeface="zihun7hao-wennuantongzhiti" pitchFamily="2" charset="-122"/>
                <a:cs typeface="Times New Roman" pitchFamily="18" charset="0"/>
              </a:rPr>
              <a:t> </a:t>
            </a:r>
            <a:r>
              <a:rPr kumimoji="1" lang="en-US" altLang="zh-CN" sz="3200" dirty="0" err="1">
                <a:latin typeface="Times New Roman" pitchFamily="18" charset="0"/>
                <a:ea typeface="zihun7hao-wennuantongzhiti" pitchFamily="2" charset="-122"/>
                <a:cs typeface="Times New Roman" pitchFamily="18" charset="0"/>
              </a:rPr>
              <a:t>câu</a:t>
            </a:r>
            <a:r>
              <a:rPr kumimoji="1" lang="en-US" altLang="zh-CN" sz="3200" dirty="0">
                <a:latin typeface="Times New Roman" pitchFamily="18" charset="0"/>
                <a:ea typeface="zihun7hao-wennuantongzhiti" pitchFamily="2" charset="-122"/>
                <a:cs typeface="Times New Roman" pitchFamily="18" charset="0"/>
              </a:rPr>
              <a:t> </a:t>
            </a:r>
            <a:r>
              <a:rPr kumimoji="1" lang="en-US" altLang="zh-CN" sz="3200" dirty="0" err="1">
                <a:latin typeface="Times New Roman" pitchFamily="18" charset="0"/>
                <a:ea typeface="zihun7hao-wennuantongzhiti" pitchFamily="2" charset="-122"/>
                <a:cs typeface="Times New Roman" pitchFamily="18" charset="0"/>
              </a:rPr>
              <a:t>hỏi</a:t>
            </a:r>
            <a:r>
              <a:rPr kumimoji="1" lang="en-US" altLang="zh-CN" sz="3200" dirty="0">
                <a:latin typeface="Times New Roman" pitchFamily="18" charset="0"/>
                <a:ea typeface="zihun7hao-wennuantongzhiti" pitchFamily="2" charset="-122"/>
                <a:cs typeface="Times New Roman" pitchFamily="18" charset="0"/>
              </a:rPr>
              <a:t> </a:t>
            </a:r>
            <a:r>
              <a:rPr kumimoji="1" lang="en-US" altLang="zh-CN" sz="3200" dirty="0" err="1">
                <a:latin typeface="Times New Roman" pitchFamily="18" charset="0"/>
                <a:ea typeface="zihun7hao-wennuantongzhiti" pitchFamily="2" charset="-122"/>
                <a:cs typeface="Times New Roman" pitchFamily="18" charset="0"/>
              </a:rPr>
              <a:t>sau</a:t>
            </a:r>
            <a:r>
              <a:rPr kumimoji="1" lang="en-US" altLang="zh-CN" sz="3200" dirty="0">
                <a:latin typeface="Times New Roman" pitchFamily="18" charset="0"/>
                <a:ea typeface="zihun7hao-wennuantongzhiti" pitchFamily="2" charset="-122"/>
                <a:cs typeface="Times New Roman" pitchFamily="18" charset="0"/>
              </a:rPr>
              <a:t>:</a:t>
            </a:r>
            <a:endParaRPr kumimoji="1" lang="zh-CN" altLang="en-US" sz="3200" dirty="0">
              <a:latin typeface="Times New Roman" pitchFamily="18" charset="0"/>
              <a:ea typeface="zihun7hao-wennuantongzhiti" pitchFamily="2" charset="-122"/>
              <a:cs typeface="Times New Roman" pitchFamily="18" charset="0"/>
            </a:endParaRPr>
          </a:p>
        </p:txBody>
      </p:sp>
    </p:spTree>
    <p:extLst>
      <p:ext uri="{BB962C8B-B14F-4D97-AF65-F5344CB8AC3E}">
        <p14:creationId xmlns:p14="http://schemas.microsoft.com/office/powerpoint/2010/main" val="32584756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2CB7E-2240-4193-8BB9-22D8CFEDE593}"/>
              </a:ext>
            </a:extLst>
          </p:cNvPr>
          <p:cNvSpPr/>
          <p:nvPr/>
        </p:nvSpPr>
        <p:spPr>
          <a:xfrm>
            <a:off x="1578002" y="313430"/>
            <a:ext cx="10436974" cy="1563377"/>
          </a:xfrm>
          <a:prstGeom prst="rect">
            <a:avLst/>
          </a:prstGeom>
        </p:spPr>
        <p:txBody>
          <a:bodyPr wrap="square">
            <a:spAutoFit/>
          </a:bodyPr>
          <a:lstStyle/>
          <a:p>
            <a:pPr algn="just" defTabSz="361622">
              <a:lnSpc>
                <a:spcPct val="150000"/>
              </a:lnSpc>
            </a:pPr>
            <a:r>
              <a:rPr lang="vi-VN" sz="2200" b="1" dirty="0">
                <a:solidFill>
                  <a:srgbClr val="0000FF"/>
                </a:solidFill>
                <a:latin typeface="UTM Avo" panose="02040603050506020204" pitchFamily="18" charset="0"/>
                <a:cs typeface="Times New Roman" panose="02020603050405020304" pitchFamily="18" charset="0"/>
              </a:rPr>
              <a:t>a</a:t>
            </a:r>
            <a:r>
              <a:rPr lang="en-US" sz="2200" b="1" dirty="0">
                <a:solidFill>
                  <a:srgbClr val="0000FF"/>
                </a:solidFill>
                <a:latin typeface="UTM Avo" panose="02040603050506020204" pitchFamily="18" charset="0"/>
                <a:cs typeface="Times New Roman" panose="02020603050405020304" pitchFamily="18" charset="0"/>
              </a:rPr>
              <a:t>. </a:t>
            </a:r>
            <a:r>
              <a:rPr lang="vi-VN" sz="2200" b="1" dirty="0">
                <a:solidFill>
                  <a:srgbClr val="0000FF"/>
                </a:solidFill>
                <a:latin typeface="UTM Avo" panose="02040603050506020204" pitchFamily="18" charset="0"/>
                <a:cs typeface="Times New Roman" panose="02020603050405020304" pitchFamily="18" charset="0"/>
              </a:rPr>
              <a:t>Các kênh trao đổi thông tin trên Internet</a:t>
            </a:r>
            <a:endParaRPr lang="en-US" sz="2200" b="1" dirty="0">
              <a:solidFill>
                <a:srgbClr val="0000FF"/>
              </a:solidFill>
              <a:latin typeface="UTM Avo" panose="02040603050506020204" pitchFamily="18" charset="0"/>
              <a:cs typeface="Times New Roman" panose="02020603050405020304" pitchFamily="18" charset="0"/>
            </a:endParaRPr>
          </a:p>
          <a:p>
            <a:pPr algn="just" defTabSz="361622">
              <a:lnSpc>
                <a:spcPct val="150000"/>
              </a:lnSpc>
            </a:pPr>
            <a:r>
              <a:rPr lang="vi-VN" sz="2200" dirty="0">
                <a:latin typeface="UTM Avo" panose="02040603050506020204" pitchFamily="18" charset="0"/>
                <a:cs typeface="Times New Roman" panose="02020603050405020304" pitchFamily="18" charset="0"/>
              </a:rPr>
              <a:t> Từ khi Internet ra đời, việc trao đổi thông tin trên Internet ngày càng trở nên phổ biến và đóng vai trò quan trọng trong đời sống của chúng ta.</a:t>
            </a:r>
          </a:p>
        </p:txBody>
      </p:sp>
      <p:pic>
        <p:nvPicPr>
          <p:cNvPr id="3" name="Picture 2">
            <a:extLst>
              <a:ext uri="{FF2B5EF4-FFF2-40B4-BE49-F238E27FC236}">
                <a16:creationId xmlns:a16="http://schemas.microsoft.com/office/drawing/2014/main" id="{1B6688B0-BD41-4C86-9931-A83272205DC8}"/>
              </a:ext>
            </a:extLst>
          </p:cNvPr>
          <p:cNvPicPr>
            <a:picLocks noChangeAspect="1"/>
          </p:cNvPicPr>
          <p:nvPr/>
        </p:nvPicPr>
        <p:blipFill>
          <a:blip r:embed="rId2"/>
          <a:stretch>
            <a:fillRect/>
          </a:stretch>
        </p:blipFill>
        <p:spPr>
          <a:xfrm>
            <a:off x="650947" y="701109"/>
            <a:ext cx="937195" cy="934112"/>
          </a:xfrm>
          <a:prstGeom prst="rect">
            <a:avLst/>
          </a:prstGeom>
        </p:spPr>
      </p:pic>
      <p:sp>
        <p:nvSpPr>
          <p:cNvPr id="4" name="Rectangle 3">
            <a:extLst>
              <a:ext uri="{FF2B5EF4-FFF2-40B4-BE49-F238E27FC236}">
                <a16:creationId xmlns:a16="http://schemas.microsoft.com/office/drawing/2014/main" id="{097863E5-B623-4186-9CCD-4989C2185DAC}"/>
              </a:ext>
            </a:extLst>
          </p:cNvPr>
          <p:cNvSpPr/>
          <p:nvPr/>
        </p:nvSpPr>
        <p:spPr>
          <a:xfrm>
            <a:off x="272691" y="1836924"/>
            <a:ext cx="12313368" cy="1563377"/>
          </a:xfrm>
          <a:prstGeom prst="rect">
            <a:avLst/>
          </a:prstGeom>
        </p:spPr>
        <p:txBody>
          <a:bodyPr wrap="square">
            <a:spAutoFit/>
          </a:bodyPr>
          <a:lstStyle/>
          <a:p>
            <a:pPr algn="just" defTabSz="361622">
              <a:lnSpc>
                <a:spcPct val="150000"/>
              </a:lnSpc>
            </a:pPr>
            <a:r>
              <a:rPr lang="vi-VN" sz="2200" dirty="0">
                <a:latin typeface="UTM Avo" panose="02040603050506020204" pitchFamily="18" charset="0"/>
                <a:cs typeface="Times New Roman" panose="02020603050405020304" pitchFamily="18" charset="0"/>
              </a:rPr>
              <a:t>Một số kênh trao đổi thông tin phổ biến trên Internet hiện nay là: thư điện tử, diễn đàn (Forum), mạng xã hội,... Thông tin trên Internet được liên tục cập nhật, chúng tồn tại với nhiều dạng khác nhau như dạng văn bản, hình ảnh, âm thanh, video, phần mềm,...</a:t>
            </a:r>
          </a:p>
        </p:txBody>
      </p:sp>
      <p:sp>
        <p:nvSpPr>
          <p:cNvPr id="5" name="Rectangle 4">
            <a:extLst>
              <a:ext uri="{FF2B5EF4-FFF2-40B4-BE49-F238E27FC236}">
                <a16:creationId xmlns:a16="http://schemas.microsoft.com/office/drawing/2014/main" id="{BC6A0DCB-0E7F-45E6-8CAC-1F8C1787E23F}"/>
              </a:ext>
            </a:extLst>
          </p:cNvPr>
          <p:cNvSpPr/>
          <p:nvPr/>
        </p:nvSpPr>
        <p:spPr>
          <a:xfrm>
            <a:off x="272691" y="3401630"/>
            <a:ext cx="12313368" cy="3086871"/>
          </a:xfrm>
          <a:prstGeom prst="rect">
            <a:avLst/>
          </a:prstGeom>
        </p:spPr>
        <p:txBody>
          <a:bodyPr wrap="square">
            <a:spAutoFit/>
          </a:bodyPr>
          <a:lstStyle/>
          <a:p>
            <a:pPr algn="just" defTabSz="361622">
              <a:lnSpc>
                <a:spcPct val="150000"/>
              </a:lnSpc>
            </a:pPr>
            <a:r>
              <a:rPr lang="en-US" sz="2200" b="1" dirty="0">
                <a:solidFill>
                  <a:srgbClr val="0000FF"/>
                </a:solidFill>
                <a:latin typeface="UTM Avo" panose="02040603050506020204" pitchFamily="18" charset="0"/>
                <a:cs typeface="Times New Roman" panose="02020603050405020304" pitchFamily="18" charset="0"/>
              </a:rPr>
              <a:t>b.</a:t>
            </a:r>
            <a:r>
              <a:rPr lang="vi-VN" sz="2200" b="1" dirty="0">
                <a:solidFill>
                  <a:srgbClr val="0000FF"/>
                </a:solidFill>
                <a:latin typeface="UTM Avo" panose="02040603050506020204" pitchFamily="18" charset="0"/>
                <a:cs typeface="Times New Roman" panose="02020603050405020304" pitchFamily="18" charset="0"/>
              </a:rPr>
              <a:t> </a:t>
            </a:r>
            <a:r>
              <a:rPr lang="en-US" sz="2200" b="1" dirty="0" err="1">
                <a:solidFill>
                  <a:srgbClr val="0000FF"/>
                </a:solidFill>
                <a:latin typeface="UTM Avo" panose="02040603050506020204" pitchFamily="18" charset="0"/>
                <a:cs typeface="Times New Roman" panose="02020603050405020304" pitchFamily="18" charset="0"/>
              </a:rPr>
              <a:t>Mạng</a:t>
            </a:r>
            <a:r>
              <a:rPr lang="en-US" sz="2200" b="1" dirty="0">
                <a:solidFill>
                  <a:srgbClr val="0000FF"/>
                </a:solidFill>
                <a:latin typeface="UTM Avo" panose="02040603050506020204" pitchFamily="18" charset="0"/>
                <a:cs typeface="Times New Roman" panose="02020603050405020304" pitchFamily="18" charset="0"/>
              </a:rPr>
              <a:t> </a:t>
            </a:r>
            <a:r>
              <a:rPr lang="en-US" sz="2200" b="1" dirty="0" err="1">
                <a:solidFill>
                  <a:srgbClr val="0000FF"/>
                </a:solidFill>
                <a:latin typeface="UTM Avo" panose="02040603050506020204" pitchFamily="18" charset="0"/>
                <a:cs typeface="Times New Roman" panose="02020603050405020304" pitchFamily="18" charset="0"/>
              </a:rPr>
              <a:t>xã</a:t>
            </a:r>
            <a:r>
              <a:rPr lang="en-US" sz="2200" b="1" dirty="0">
                <a:solidFill>
                  <a:srgbClr val="0000FF"/>
                </a:solidFill>
                <a:latin typeface="UTM Avo" panose="02040603050506020204" pitchFamily="18" charset="0"/>
                <a:cs typeface="Times New Roman" panose="02020603050405020304" pitchFamily="18" charset="0"/>
              </a:rPr>
              <a:t> </a:t>
            </a:r>
            <a:r>
              <a:rPr lang="en-US" sz="2200" b="1" dirty="0" err="1">
                <a:solidFill>
                  <a:srgbClr val="0000FF"/>
                </a:solidFill>
                <a:latin typeface="UTM Avo" panose="02040603050506020204" pitchFamily="18" charset="0"/>
                <a:cs typeface="Times New Roman" panose="02020603050405020304" pitchFamily="18" charset="0"/>
              </a:rPr>
              <a:t>hội</a:t>
            </a:r>
            <a:endParaRPr lang="en-US" sz="2200" b="1" dirty="0">
              <a:solidFill>
                <a:srgbClr val="0000FF"/>
              </a:solidFill>
              <a:latin typeface="UTM Avo" panose="02040603050506020204" pitchFamily="18" charset="0"/>
              <a:cs typeface="Times New Roman" panose="02020603050405020304" pitchFamily="18" charset="0"/>
            </a:endParaRPr>
          </a:p>
          <a:p>
            <a:pPr algn="just" defTabSz="361622">
              <a:lnSpc>
                <a:spcPct val="150000"/>
              </a:lnSpc>
            </a:pPr>
            <a:r>
              <a:rPr lang="vi-VN" sz="2200" dirty="0">
                <a:latin typeface="UTM Avo" panose="02040603050506020204" pitchFamily="18" charset="0"/>
                <a:cs typeface="Times New Roman" panose="02020603050405020304" pitchFamily="18" charset="0"/>
              </a:rPr>
              <a:t>Mạng xã hội là một cộng đồng trực tuyến để mọi người có thể tương tác với nhau. Cách tổ chức mạng xã hội phổ biến nhất để người sử dụng tham gia là dưới dạng các website. Tuỳ theo mục đích, các trang mạng xã hội có thể cung cấp những cách thức giao tiếp khác nhau như: tin nhắn riêng tư, đưa ra nhận xét trên trang của bạn bè, đăng ảnh và video lên, thảo luận học tập, chơi trò chơi trực tuyến,... </a:t>
            </a:r>
            <a:endParaRPr lang="en-US" sz="2200" dirty="0">
              <a:latin typeface="UTM Avo" panose="02040603050506020204" pitchFamily="18" charset="0"/>
              <a:cs typeface="Times New Roman" panose="02020603050405020304" pitchFamily="18" charset="0"/>
            </a:endParaRPr>
          </a:p>
          <a:p>
            <a:pPr algn="just" defTabSz="361622">
              <a:lnSpc>
                <a:spcPct val="150000"/>
              </a:lnSpc>
            </a:pPr>
            <a:r>
              <a:rPr lang="vi-VN" sz="2200" dirty="0">
                <a:latin typeface="UTM Avo" panose="02040603050506020204" pitchFamily="18" charset="0"/>
                <a:cs typeface="Times New Roman" panose="02020603050405020304" pitchFamily="18" charset="0"/>
              </a:rPr>
              <a:t>Ví dụ một số website mạng xã hội được phân loại theo mục đích như trong Bảng 4.1.</a:t>
            </a:r>
          </a:p>
        </p:txBody>
      </p:sp>
    </p:spTree>
    <p:extLst>
      <p:ext uri="{BB962C8B-B14F-4D97-AF65-F5344CB8AC3E}">
        <p14:creationId xmlns:p14="http://schemas.microsoft.com/office/powerpoint/2010/main" val="277436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15C7D3-846E-417B-BC55-452C09D8165A}"/>
              </a:ext>
            </a:extLst>
          </p:cNvPr>
          <p:cNvPicPr>
            <a:picLocks noChangeAspect="1"/>
          </p:cNvPicPr>
          <p:nvPr/>
        </p:nvPicPr>
        <p:blipFill>
          <a:blip r:embed="rId2"/>
          <a:stretch>
            <a:fillRect/>
          </a:stretch>
        </p:blipFill>
        <p:spPr>
          <a:xfrm>
            <a:off x="380704" y="303957"/>
            <a:ext cx="12169352" cy="6469207"/>
          </a:xfrm>
          <a:prstGeom prst="rect">
            <a:avLst/>
          </a:prstGeom>
        </p:spPr>
      </p:pic>
    </p:spTree>
    <p:extLst>
      <p:ext uri="{BB962C8B-B14F-4D97-AF65-F5344CB8AC3E}">
        <p14:creationId xmlns:p14="http://schemas.microsoft.com/office/powerpoint/2010/main" val="3790423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1036"/>
</p:tagLst>
</file>

<file path=ppt/tags/tag2.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AUTOCOLOR" val="TRUE"/>
  <p:tag name="MH_TYPE" val="CONTENTS"/>
  <p:tag name="ID" val="547127"/>
</p:tagLst>
</file>

<file path=ppt/tags/tag3.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OTHERS"/>
  <p:tag name="ID" val="547127"/>
</p:tagLst>
</file>

<file path=ppt/tags/tag4.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OTHERS"/>
  <p:tag name="ID" val="547127"/>
</p:tagLst>
</file>

<file path=ppt/tags/tag5.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OTHERS"/>
  <p:tag name="ID" val="547127"/>
</p:tagLst>
</file>

<file path=ppt/tags/tag6.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NUMBER"/>
  <p:tag name="ID" val="547127"/>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NUMBER"/>
  <p:tag name="ID" val="547127"/>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heme/theme1.xml><?xml version="1.0" encoding="utf-8"?>
<a:theme xmlns:a="http://schemas.openxmlformats.org/drawingml/2006/main" name="Office Theme">
  <a:themeElements>
    <a:clrScheme name="自定义 15">
      <a:dk1>
        <a:sysClr val="windowText" lastClr="000000"/>
      </a:dk1>
      <a:lt1>
        <a:sysClr val="window" lastClr="FFFFFF"/>
      </a:lt1>
      <a:dk2>
        <a:srgbClr val="44546A"/>
      </a:dk2>
      <a:lt2>
        <a:srgbClr val="E7E6E6"/>
      </a:lt2>
      <a:accent1>
        <a:srgbClr val="57CE95"/>
      </a:accent1>
      <a:accent2>
        <a:srgbClr val="FF9740"/>
      </a:accent2>
      <a:accent3>
        <a:srgbClr val="6FB0AD"/>
      </a:accent3>
      <a:accent4>
        <a:srgbClr val="FF6161"/>
      </a:accent4>
      <a:accent5>
        <a:srgbClr val="57CE95"/>
      </a:accent5>
      <a:accent6>
        <a:srgbClr val="FF9740"/>
      </a:accent6>
      <a:hlink>
        <a:srgbClr val="6FB0AD"/>
      </a:hlink>
      <a:folHlink>
        <a:srgbClr val="FF6161"/>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
</file>

<file path=docProps/app.xml><?xml version="1.0" encoding="utf-8"?>
<Properties xmlns="http://schemas.openxmlformats.org/officeDocument/2006/extended-properties" xmlns:vt="http://schemas.openxmlformats.org/officeDocument/2006/docPropsVTypes">
  <Template>Office Theme</Template>
  <TotalTime>0</TotalTime>
  <Words>1367</Words>
  <Application>Microsoft Office PowerPoint</Application>
  <PresentationFormat>Custom</PresentationFormat>
  <Paragraphs>135</Paragraphs>
  <Slides>31</Slides>
  <Notes>13</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31</vt:i4>
      </vt:variant>
    </vt:vector>
  </HeadingPairs>
  <TitlesOfParts>
    <vt:vector size="52" baseType="lpstr">
      <vt:lpstr>微软雅黑</vt:lpstr>
      <vt:lpstr>微软雅黑</vt:lpstr>
      <vt:lpstr>宋体</vt:lpstr>
      <vt:lpstr>Arial</vt:lpstr>
      <vt:lpstr>Calibri</vt:lpstr>
      <vt:lpstr>Calibri Light</vt:lpstr>
      <vt:lpstr>Catamaran</vt:lpstr>
      <vt:lpstr>Helvetica</vt:lpstr>
      <vt:lpstr>Helvetica Light</vt:lpstr>
      <vt:lpstr>Open Sans</vt:lpstr>
      <vt:lpstr>SVN-SAF</vt:lpstr>
      <vt:lpstr>Symbol</vt:lpstr>
      <vt:lpstr>Times New Roman</vt:lpstr>
      <vt:lpstr>UTM Avo</vt:lpstr>
      <vt:lpstr>UTM Kabel KT</vt:lpstr>
      <vt:lpstr>zihun7hao-wennuantongzhiti</vt:lpstr>
      <vt:lpstr>思源黑体 Heavy</vt:lpstr>
      <vt:lpstr>Office Theme</vt:lpstr>
      <vt:lpstr>1_Office Theme</vt:lpstr>
      <vt:lpstr>2_Office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bt1036</dc:title>
  <dc:creator/>
  <cp:lastModifiedBy/>
  <cp:revision>1</cp:revision>
  <dcterms:created xsi:type="dcterms:W3CDTF">2017-02-13T08:40:38Z</dcterms:created>
  <dcterms:modified xsi:type="dcterms:W3CDTF">2025-04-08T13:36:13Z</dcterms:modified>
</cp:coreProperties>
</file>