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8a7906238f924120"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9" r:id="rId2"/>
    <p:sldMasterId id="2147483759" r:id="rId3"/>
    <p:sldMasterId id="2147483795" r:id="rId4"/>
    <p:sldMasterId id="2147483825" r:id="rId5"/>
    <p:sldMasterId id="2147483837" r:id="rId6"/>
  </p:sldMasterIdLst>
  <p:notesMasterIdLst>
    <p:notesMasterId r:id="rId52"/>
  </p:notesMasterIdLst>
  <p:handoutMasterIdLst>
    <p:handoutMasterId r:id="rId53"/>
  </p:handoutMasterIdLst>
  <p:sldIdLst>
    <p:sldId id="364" r:id="rId7"/>
    <p:sldId id="3089" r:id="rId8"/>
    <p:sldId id="19100" r:id="rId9"/>
    <p:sldId id="19082" r:id="rId10"/>
    <p:sldId id="19101" r:id="rId11"/>
    <p:sldId id="18759" r:id="rId12"/>
    <p:sldId id="3155" r:id="rId13"/>
    <p:sldId id="3273" r:id="rId14"/>
    <p:sldId id="3169" r:id="rId15"/>
    <p:sldId id="19111" r:id="rId16"/>
    <p:sldId id="19112" r:id="rId17"/>
    <p:sldId id="19103" r:id="rId18"/>
    <p:sldId id="3156" r:id="rId19"/>
    <p:sldId id="18790" r:id="rId20"/>
    <p:sldId id="19105" r:id="rId21"/>
    <p:sldId id="3170" r:id="rId22"/>
    <p:sldId id="19106" r:id="rId23"/>
    <p:sldId id="19109" r:id="rId24"/>
    <p:sldId id="19108" r:id="rId25"/>
    <p:sldId id="18765" r:id="rId26"/>
    <p:sldId id="19110" r:id="rId27"/>
    <p:sldId id="3171" r:id="rId28"/>
    <p:sldId id="18769" r:id="rId29"/>
    <p:sldId id="18768" r:id="rId30"/>
    <p:sldId id="18772" r:id="rId31"/>
    <p:sldId id="3174" r:id="rId32"/>
    <p:sldId id="18774" r:id="rId33"/>
    <p:sldId id="19113" r:id="rId34"/>
    <p:sldId id="18782" r:id="rId35"/>
    <p:sldId id="3153" r:id="rId36"/>
    <p:sldId id="18775" r:id="rId37"/>
    <p:sldId id="18758" r:id="rId38"/>
    <p:sldId id="396" r:id="rId39"/>
    <p:sldId id="18791" r:id="rId40"/>
    <p:sldId id="295" r:id="rId41"/>
    <p:sldId id="297" r:id="rId42"/>
    <p:sldId id="18776" r:id="rId43"/>
    <p:sldId id="298" r:id="rId44"/>
    <p:sldId id="18777" r:id="rId45"/>
    <p:sldId id="18778" r:id="rId46"/>
    <p:sldId id="18779" r:id="rId47"/>
    <p:sldId id="417" r:id="rId48"/>
    <p:sldId id="3276" r:id="rId49"/>
    <p:sldId id="18783" r:id="rId50"/>
    <p:sldId id="421" r:id="rId51"/>
  </p:sldIdLst>
  <p:sldSz cx="9144000" cy="5143500" type="screen16x9"/>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ần Dung" initials="TD" lastIdx="6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15901"/>
    <a:srgbClr val="1C6509"/>
    <a:srgbClr val="196C12"/>
    <a:srgbClr val="0000FF"/>
    <a:srgbClr val="297D53"/>
    <a:srgbClr val="FF9933"/>
    <a:srgbClr val="DFD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9" autoAdjust="0"/>
    <p:restoredTop sz="94660"/>
  </p:normalViewPr>
  <p:slideViewPr>
    <p:cSldViewPr>
      <p:cViewPr varScale="1">
        <p:scale>
          <a:sx n="92" d="100"/>
          <a:sy n="92" d="100"/>
        </p:scale>
        <p:origin x="690" y="72"/>
      </p:cViewPr>
      <p:guideLst>
        <p:guide orient="horz" pos="1620"/>
        <p:guide pos="2880"/>
      </p:guideLst>
    </p:cSldViewPr>
  </p:slideViewPr>
  <p:notesTextViewPr>
    <p:cViewPr>
      <p:scale>
        <a:sx n="1" d="1"/>
        <a:sy n="1" d="1"/>
      </p:scale>
      <p:origin x="0" y="0"/>
    </p:cViewPr>
  </p:notesTextViewPr>
  <p:notesViewPr>
    <p:cSldViewPr>
      <p:cViewPr varScale="1">
        <p:scale>
          <a:sx n="53" d="100"/>
          <a:sy n="53" d="100"/>
        </p:scale>
        <p:origin x="284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EE2B7D-6EA4-40C2-ABFC-616E4CB126EE}"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8F0D7EFB-DE6E-444D-AC0F-0E30FECCCB7D}">
      <dgm:prSet phldrT="[Text]" custT="1"/>
      <dgm:spPr/>
      <dgm:t>
        <a:bodyPr/>
        <a:lstStyle/>
        <a:p>
          <a:r>
            <a:rPr lang="en-US" sz="3600">
              <a:solidFill>
                <a:srgbClr val="FF0000"/>
              </a:solidFill>
            </a:rPr>
            <a:t>1</a:t>
          </a:r>
        </a:p>
      </dgm:t>
    </dgm:pt>
    <dgm:pt modelId="{0F3C5AEB-17B1-45A5-BFF5-D08377C20E94}" type="parTrans" cxnId="{480A4D11-334C-43BD-BA3F-72BD469655DE}">
      <dgm:prSet/>
      <dgm:spPr/>
      <dgm:t>
        <a:bodyPr/>
        <a:lstStyle/>
        <a:p>
          <a:endParaRPr lang="en-US"/>
        </a:p>
      </dgm:t>
    </dgm:pt>
    <dgm:pt modelId="{A4EBF00E-49AF-40CB-B6C4-E834D619251E}" type="sibTrans" cxnId="{480A4D11-334C-43BD-BA3F-72BD469655DE}">
      <dgm:prSet/>
      <dgm:spPr/>
      <dgm:t>
        <a:bodyPr/>
        <a:lstStyle/>
        <a:p>
          <a:endParaRPr lang="en-US"/>
        </a:p>
      </dgm:t>
    </dgm:pt>
    <dgm:pt modelId="{6D7BC6C1-012D-4374-8F8A-87D1BED66040}">
      <dgm:prSet phldrT="[Text]"/>
      <dgm:spPr/>
      <dgm:t>
        <a:bodyPr/>
        <a:lstStyle/>
        <a:p>
          <a:r>
            <a:rPr lang="en-US" err="1">
              <a:latin typeface="Times New Roman" panose="02020603050405020304" pitchFamily="18" charset="0"/>
              <a:cs typeface="Times New Roman" panose="02020603050405020304" pitchFamily="18" charset="0"/>
            </a:rPr>
            <a:t>Thực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hiện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được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giao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tiếp</a:t>
          </a:r>
          <a:r>
            <a:rPr lang="en-US">
              <a:latin typeface="Times New Roman" panose="02020603050405020304" pitchFamily="18" charset="0"/>
              <a:cs typeface="Times New Roman" panose="02020603050405020304" pitchFamily="18" charset="0"/>
            </a:rPr>
            <a:t> qua </a:t>
          </a:r>
          <a:r>
            <a:rPr lang="en-US" err="1">
              <a:latin typeface="Times New Roman" panose="02020603050405020304" pitchFamily="18" charset="0"/>
              <a:cs typeface="Times New Roman" panose="02020603050405020304" pitchFamily="18" charset="0"/>
            </a:rPr>
            <a:t>mạng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theo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đúng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quy</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tắc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bằng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ngôn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ngữ</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lịch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sự</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thể</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hiện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ứng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xử</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có</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văn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hóa</a:t>
          </a:r>
          <a:r>
            <a:rPr lang="en-US">
              <a:latin typeface="Times New Roman" panose="02020603050405020304" pitchFamily="18" charset="0"/>
              <a:cs typeface="Times New Roman" panose="02020603050405020304" pitchFamily="18" charset="0"/>
            </a:rPr>
            <a:t>.</a:t>
          </a:r>
          <a:endParaRPr lang="en-US"/>
        </a:p>
      </dgm:t>
    </dgm:pt>
    <dgm:pt modelId="{2CF67B33-500A-4069-AD9E-85C0AE0663F4}" type="parTrans" cxnId="{7DAE6A3D-8A83-47F9-B686-1DE786DFA45D}">
      <dgm:prSet/>
      <dgm:spPr/>
      <dgm:t>
        <a:bodyPr/>
        <a:lstStyle/>
        <a:p>
          <a:endParaRPr lang="en-US"/>
        </a:p>
      </dgm:t>
    </dgm:pt>
    <dgm:pt modelId="{5CBDD57A-4DF3-4F4A-A6F1-18CBF5FDC99D}" type="sibTrans" cxnId="{7DAE6A3D-8A83-47F9-B686-1DE786DFA45D}">
      <dgm:prSet/>
      <dgm:spPr/>
      <dgm:t>
        <a:bodyPr/>
        <a:lstStyle/>
        <a:p>
          <a:endParaRPr lang="en-US"/>
        </a:p>
      </dgm:t>
    </dgm:pt>
    <dgm:pt modelId="{93A95419-2155-4429-ACFF-BD81475DA593}">
      <dgm:prSet phldrT="[Text]" custT="1"/>
      <dgm:spPr/>
      <dgm:t>
        <a:bodyPr/>
        <a:lstStyle/>
        <a:p>
          <a:r>
            <a:rPr lang="en-US" sz="3600">
              <a:solidFill>
                <a:srgbClr val="FF0000"/>
              </a:solidFill>
            </a:rPr>
            <a:t>2</a:t>
          </a:r>
        </a:p>
      </dgm:t>
    </dgm:pt>
    <dgm:pt modelId="{8F6F2D2B-D1F6-41E0-B260-6BAFBD2A4FD1}" type="parTrans" cxnId="{82D805B9-4B44-4A88-B879-26E5625823C4}">
      <dgm:prSet/>
      <dgm:spPr/>
      <dgm:t>
        <a:bodyPr/>
        <a:lstStyle/>
        <a:p>
          <a:endParaRPr lang="en-US"/>
        </a:p>
      </dgm:t>
    </dgm:pt>
    <dgm:pt modelId="{4974C72E-EF19-4F1A-9512-4D64C3236143}" type="sibTrans" cxnId="{82D805B9-4B44-4A88-B879-26E5625823C4}">
      <dgm:prSet/>
      <dgm:spPr/>
      <dgm:t>
        <a:bodyPr/>
        <a:lstStyle/>
        <a:p>
          <a:endParaRPr lang="en-US"/>
        </a:p>
      </dgm:t>
    </dgm:pt>
    <dgm:pt modelId="{CEAB1BCE-F016-4D95-A7FE-789EDAFF480F}">
      <dgm:prSet phldrT="[Text]"/>
      <dgm:spPr/>
      <dgm:t>
        <a:bodyPr/>
        <a:lstStyle/>
        <a:p>
          <a:r>
            <a:rPr lang="en-US" err="1">
              <a:latin typeface="Times New Roman" panose="02020603050405020304" pitchFamily="18" charset="0"/>
              <a:cs typeface="Times New Roman" panose="02020603050405020304" pitchFamily="18" charset="0"/>
            </a:rPr>
            <a:t>Nêu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được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ví</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dụ</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truy</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cập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không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hợp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lệ</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vào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nguồn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thông</a:t>
          </a:r>
          <a:r>
            <a:rPr lang="en-US">
              <a:latin typeface="Times New Roman" panose="02020603050405020304" pitchFamily="18" charset="0"/>
              <a:cs typeface="Times New Roman" panose="02020603050405020304" pitchFamily="18" charset="0"/>
            </a:rPr>
            <a:t> tin; </a:t>
          </a:r>
          <a:r>
            <a:rPr lang="en-US" err="1">
              <a:latin typeface="Times New Roman" panose="02020603050405020304" pitchFamily="18" charset="0"/>
              <a:cs typeface="Times New Roman" panose="02020603050405020304" pitchFamily="18" charset="0"/>
            </a:rPr>
            <a:t>biết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xử</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hợp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lí</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khi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gặp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những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thông</a:t>
          </a:r>
          <a:r>
            <a:rPr lang="en-US">
              <a:latin typeface="Times New Roman" panose="02020603050405020304" pitchFamily="18" charset="0"/>
              <a:cs typeface="Times New Roman" panose="02020603050405020304" pitchFamily="18" charset="0"/>
            </a:rPr>
            <a:t> tin </a:t>
          </a:r>
          <a:r>
            <a:rPr lang="en-US" err="1">
              <a:latin typeface="Times New Roman" panose="02020603050405020304" pitchFamily="18" charset="0"/>
              <a:cs typeface="Times New Roman" panose="02020603050405020304" pitchFamily="18" charset="0"/>
            </a:rPr>
            <a:t>trên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mạng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có</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nội</a:t>
          </a:r>
          <a:r>
            <a:rPr lang="en-US">
              <a:latin typeface="Times New Roman" panose="02020603050405020304" pitchFamily="18" charset="0"/>
              <a:cs typeface="Times New Roman" panose="02020603050405020304" pitchFamily="18" charset="0"/>
            </a:rPr>
            <a:t> dung </a:t>
          </a:r>
          <a:r>
            <a:rPr lang="en-US" err="1">
              <a:latin typeface="Times New Roman" panose="02020603050405020304" pitchFamily="18" charset="0"/>
              <a:cs typeface="Times New Roman" panose="02020603050405020304" pitchFamily="18" charset="0"/>
            </a:rPr>
            <a:t>xấu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không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phù</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hợp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lứa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tuổi</a:t>
          </a:r>
          <a:r>
            <a:rPr lang="en-US">
              <a:latin typeface="Times New Roman" panose="02020603050405020304" pitchFamily="18" charset="0"/>
              <a:cs typeface="Times New Roman" panose="02020603050405020304" pitchFamily="18" charset="0"/>
            </a:rPr>
            <a:t>.</a:t>
          </a:r>
          <a:endParaRPr lang="en-US"/>
        </a:p>
      </dgm:t>
    </dgm:pt>
    <dgm:pt modelId="{C9FBF13D-5FA5-400F-BEDA-8F9692930B80}" type="parTrans" cxnId="{C1CF50B8-8911-4603-9850-ECEAFC2D2661}">
      <dgm:prSet/>
      <dgm:spPr/>
      <dgm:t>
        <a:bodyPr/>
        <a:lstStyle/>
        <a:p>
          <a:endParaRPr lang="en-US"/>
        </a:p>
      </dgm:t>
    </dgm:pt>
    <dgm:pt modelId="{70555FE6-2DC1-4457-B9AB-EF3CB91B2A8F}" type="sibTrans" cxnId="{C1CF50B8-8911-4603-9850-ECEAFC2D2661}">
      <dgm:prSet/>
      <dgm:spPr/>
      <dgm:t>
        <a:bodyPr/>
        <a:lstStyle/>
        <a:p>
          <a:endParaRPr lang="en-US"/>
        </a:p>
      </dgm:t>
    </dgm:pt>
    <dgm:pt modelId="{66C21AD5-C6C3-4932-9630-0A86C9E905ED}">
      <dgm:prSet phldrT="[Text]" custT="1"/>
      <dgm:spPr/>
      <dgm:t>
        <a:bodyPr/>
        <a:lstStyle/>
        <a:p>
          <a:r>
            <a:rPr lang="en-US" sz="3200">
              <a:solidFill>
                <a:srgbClr val="FF0000"/>
              </a:solidFill>
            </a:rPr>
            <a:t>3</a:t>
          </a:r>
        </a:p>
      </dgm:t>
    </dgm:pt>
    <dgm:pt modelId="{BDBE4202-BF60-4DB3-9697-573ED0F2835C}" type="parTrans" cxnId="{3DE8A2BA-BEFC-47E0-A244-7ECBDD05C634}">
      <dgm:prSet/>
      <dgm:spPr/>
      <dgm:t>
        <a:bodyPr/>
        <a:lstStyle/>
        <a:p>
          <a:endParaRPr lang="en-US"/>
        </a:p>
      </dgm:t>
    </dgm:pt>
    <dgm:pt modelId="{5958024D-8135-4941-9003-D46C1645BD76}" type="sibTrans" cxnId="{3DE8A2BA-BEFC-47E0-A244-7ECBDD05C634}">
      <dgm:prSet/>
      <dgm:spPr/>
      <dgm:t>
        <a:bodyPr/>
        <a:lstStyle/>
        <a:p>
          <a:endParaRPr lang="en-US"/>
        </a:p>
      </dgm:t>
    </dgm:pt>
    <dgm:pt modelId="{7C9542E9-2044-4A65-A2EB-9B7D83F1F64F}">
      <dgm:prSet phldrT="[Text]"/>
      <dgm:spPr/>
      <dgm:t>
        <a:bodyPr/>
        <a:lstStyle/>
        <a:p>
          <a:r>
            <a:rPr lang="en-US" err="1">
              <a:latin typeface="Times New Roman" panose="02020603050405020304" pitchFamily="18" charset="0"/>
              <a:cs typeface="Times New Roman" panose="02020603050405020304" pitchFamily="18" charset="0"/>
            </a:rPr>
            <a:t>Biết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được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tác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hại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của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bệnh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nghiện</a:t>
          </a:r>
          <a:r>
            <a:rPr lang="en-US">
              <a:latin typeface="Times New Roman" panose="02020603050405020304" pitchFamily="18" charset="0"/>
              <a:cs typeface="Times New Roman" panose="02020603050405020304" pitchFamily="18" charset="0"/>
            </a:rPr>
            <a:t> Internet, </a:t>
          </a:r>
          <a:r>
            <a:rPr lang="en-US" err="1">
              <a:latin typeface="Times New Roman" panose="02020603050405020304" pitchFamily="18" charset="0"/>
              <a:cs typeface="Times New Roman" panose="02020603050405020304" pitchFamily="18" charset="0"/>
            </a:rPr>
            <a:t>từ</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đó</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có</a:t>
          </a:r>
          <a:r>
            <a:rPr lang="en-US">
              <a:latin typeface="Times New Roman" panose="02020603050405020304" pitchFamily="18" charset="0"/>
              <a:cs typeface="Times New Roman" panose="02020603050405020304" pitchFamily="18" charset="0"/>
            </a:rPr>
            <a:t> ý </a:t>
          </a:r>
          <a:r>
            <a:rPr lang="en-US" err="1">
              <a:latin typeface="Times New Roman" panose="02020603050405020304" pitchFamily="18" charset="0"/>
              <a:cs typeface="Times New Roman" panose="02020603050405020304" pitchFamily="18" charset="0"/>
            </a:rPr>
            <a:t>thức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phòng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tránh</a:t>
          </a:r>
          <a:endParaRPr lang="en-US"/>
        </a:p>
      </dgm:t>
    </dgm:pt>
    <dgm:pt modelId="{16646F41-9138-4CA5-8CD2-FCF8B7A86709}" type="parTrans" cxnId="{4DEAA727-2806-45DD-ADA7-406F8BACF42F}">
      <dgm:prSet/>
      <dgm:spPr/>
      <dgm:t>
        <a:bodyPr/>
        <a:lstStyle/>
        <a:p>
          <a:endParaRPr lang="en-US"/>
        </a:p>
      </dgm:t>
    </dgm:pt>
    <dgm:pt modelId="{4729A085-EF99-48C7-A646-073B12A55869}" type="sibTrans" cxnId="{4DEAA727-2806-45DD-ADA7-406F8BACF42F}">
      <dgm:prSet/>
      <dgm:spPr/>
      <dgm:t>
        <a:bodyPr/>
        <a:lstStyle/>
        <a:p>
          <a:endParaRPr lang="en-US"/>
        </a:p>
      </dgm:t>
    </dgm:pt>
    <dgm:pt modelId="{E1ED001F-FA10-488E-9A9D-4FE3EAC2D1FD}">
      <dgm:prSet phldrT="[Text]" custT="1"/>
      <dgm:spPr/>
      <dgm:t>
        <a:bodyPr/>
        <a:lstStyle/>
        <a:p>
          <a:r>
            <a:rPr lang="en-US" sz="3600">
              <a:solidFill>
                <a:srgbClr val="FF0000"/>
              </a:solidFill>
            </a:rPr>
            <a:t>4</a:t>
          </a:r>
        </a:p>
      </dgm:t>
    </dgm:pt>
    <dgm:pt modelId="{ECD25518-6437-4613-9610-8A323463CAE9}" type="parTrans" cxnId="{8A926D3A-7029-4DE7-880D-5ABBE9107D5B}">
      <dgm:prSet/>
      <dgm:spPr/>
      <dgm:t>
        <a:bodyPr/>
        <a:lstStyle/>
        <a:p>
          <a:endParaRPr lang="en-US"/>
        </a:p>
      </dgm:t>
    </dgm:pt>
    <dgm:pt modelId="{76C0FF58-F277-44B8-A68D-E6119E840EE2}" type="sibTrans" cxnId="{8A926D3A-7029-4DE7-880D-5ABBE9107D5B}">
      <dgm:prSet/>
      <dgm:spPr/>
      <dgm:t>
        <a:bodyPr/>
        <a:lstStyle/>
        <a:p>
          <a:endParaRPr lang="en-US"/>
        </a:p>
      </dgm:t>
    </dgm:pt>
    <dgm:pt modelId="{65167491-85CE-4336-866C-FFD1105AEB7E}">
      <dgm:prSet phldrT="[Text]"/>
      <dgm:spPr/>
      <dgm:t>
        <a:bodyPr/>
        <a:lstStyle/>
        <a:p>
          <a:r>
            <a:rPr lang="en-US" err="1">
              <a:latin typeface="Times New Roman" panose="02020603050405020304" pitchFamily="18" charset="0"/>
              <a:cs typeface="Times New Roman" panose="02020603050405020304" pitchFamily="18" charset="0"/>
            </a:rPr>
            <a:t>Biết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nhờ</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người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lớn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giúp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đỡ</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tư</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vấn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khi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cần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thiết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trong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quá</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trình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ứng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xử</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trên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mạng</a:t>
          </a:r>
          <a:r>
            <a:rPr lang="en-US">
              <a:latin typeface="Times New Roman" panose="02020603050405020304" pitchFamily="18" charset="0"/>
              <a:cs typeface="Times New Roman" panose="02020603050405020304" pitchFamily="18" charset="0"/>
            </a:rPr>
            <a:t>.</a:t>
          </a:r>
          <a:endParaRPr lang="en-US"/>
        </a:p>
      </dgm:t>
    </dgm:pt>
    <dgm:pt modelId="{1190A58B-FA63-4D00-8A10-4E716DD9C1BD}" type="parTrans" cxnId="{8F44D474-50F9-470A-8B28-B653A6C68F4C}">
      <dgm:prSet/>
      <dgm:spPr/>
      <dgm:t>
        <a:bodyPr/>
        <a:lstStyle/>
        <a:p>
          <a:endParaRPr lang="en-US"/>
        </a:p>
      </dgm:t>
    </dgm:pt>
    <dgm:pt modelId="{523F9B86-AEAF-446B-B3F4-DBB7993E0827}" type="sibTrans" cxnId="{8F44D474-50F9-470A-8B28-B653A6C68F4C}">
      <dgm:prSet/>
      <dgm:spPr/>
      <dgm:t>
        <a:bodyPr/>
        <a:lstStyle/>
        <a:p>
          <a:endParaRPr lang="en-US"/>
        </a:p>
      </dgm:t>
    </dgm:pt>
    <dgm:pt modelId="{4AA5809A-9554-4AE9-AE22-0634478E33D8}" type="pres">
      <dgm:prSet presAssocID="{F1EE2B7D-6EA4-40C2-ABFC-616E4CB126EE}" presName="linearFlow" presStyleCnt="0">
        <dgm:presLayoutVars>
          <dgm:dir/>
          <dgm:animLvl val="lvl"/>
          <dgm:resizeHandles val="exact"/>
        </dgm:presLayoutVars>
      </dgm:prSet>
      <dgm:spPr/>
      <dgm:t>
        <a:bodyPr/>
        <a:lstStyle/>
        <a:p>
          <a:endParaRPr lang="en-US"/>
        </a:p>
      </dgm:t>
    </dgm:pt>
    <dgm:pt modelId="{FE4CB259-8589-4492-A000-8694B0050706}" type="pres">
      <dgm:prSet presAssocID="{8F0D7EFB-DE6E-444D-AC0F-0E30FECCCB7D}" presName="composite" presStyleCnt="0"/>
      <dgm:spPr/>
    </dgm:pt>
    <dgm:pt modelId="{1E69F6D6-2B2C-4919-A3E4-A16EDD61793A}" type="pres">
      <dgm:prSet presAssocID="{8F0D7EFB-DE6E-444D-AC0F-0E30FECCCB7D}" presName="parentText" presStyleLbl="alignNode1" presStyleIdx="0" presStyleCnt="4">
        <dgm:presLayoutVars>
          <dgm:chMax val="1"/>
          <dgm:bulletEnabled val="1"/>
        </dgm:presLayoutVars>
      </dgm:prSet>
      <dgm:spPr/>
      <dgm:t>
        <a:bodyPr/>
        <a:lstStyle/>
        <a:p>
          <a:endParaRPr lang="en-US"/>
        </a:p>
      </dgm:t>
    </dgm:pt>
    <dgm:pt modelId="{338A6763-60C0-47E2-8597-C528C692CDB3}" type="pres">
      <dgm:prSet presAssocID="{8F0D7EFB-DE6E-444D-AC0F-0E30FECCCB7D}" presName="descendantText" presStyleLbl="alignAcc1" presStyleIdx="0" presStyleCnt="4">
        <dgm:presLayoutVars>
          <dgm:bulletEnabled val="1"/>
        </dgm:presLayoutVars>
      </dgm:prSet>
      <dgm:spPr/>
      <dgm:t>
        <a:bodyPr/>
        <a:lstStyle/>
        <a:p>
          <a:endParaRPr lang="en-US"/>
        </a:p>
      </dgm:t>
    </dgm:pt>
    <dgm:pt modelId="{8F543F3F-F364-41BE-949C-225DF3F53AB3}" type="pres">
      <dgm:prSet presAssocID="{A4EBF00E-49AF-40CB-B6C4-E834D619251E}" presName="sp" presStyleCnt="0"/>
      <dgm:spPr/>
    </dgm:pt>
    <dgm:pt modelId="{ECF38F19-C220-4745-B817-D3AF561D826D}" type="pres">
      <dgm:prSet presAssocID="{93A95419-2155-4429-ACFF-BD81475DA593}" presName="composite" presStyleCnt="0"/>
      <dgm:spPr/>
    </dgm:pt>
    <dgm:pt modelId="{3332F02B-B7F2-45C7-9F8E-1FFBC3FB8A48}" type="pres">
      <dgm:prSet presAssocID="{93A95419-2155-4429-ACFF-BD81475DA593}" presName="parentText" presStyleLbl="alignNode1" presStyleIdx="1" presStyleCnt="4">
        <dgm:presLayoutVars>
          <dgm:chMax val="1"/>
          <dgm:bulletEnabled val="1"/>
        </dgm:presLayoutVars>
      </dgm:prSet>
      <dgm:spPr/>
      <dgm:t>
        <a:bodyPr/>
        <a:lstStyle/>
        <a:p>
          <a:endParaRPr lang="en-US"/>
        </a:p>
      </dgm:t>
    </dgm:pt>
    <dgm:pt modelId="{FCE6519C-94B3-46EC-B4C0-DCD4AD03A26D}" type="pres">
      <dgm:prSet presAssocID="{93A95419-2155-4429-ACFF-BD81475DA593}" presName="descendantText" presStyleLbl="alignAcc1" presStyleIdx="1" presStyleCnt="4">
        <dgm:presLayoutVars>
          <dgm:bulletEnabled val="1"/>
        </dgm:presLayoutVars>
      </dgm:prSet>
      <dgm:spPr/>
      <dgm:t>
        <a:bodyPr/>
        <a:lstStyle/>
        <a:p>
          <a:endParaRPr lang="en-US"/>
        </a:p>
      </dgm:t>
    </dgm:pt>
    <dgm:pt modelId="{E205CDAF-4D73-416D-9421-3B8EA83CCCEC}" type="pres">
      <dgm:prSet presAssocID="{4974C72E-EF19-4F1A-9512-4D64C3236143}" presName="sp" presStyleCnt="0"/>
      <dgm:spPr/>
    </dgm:pt>
    <dgm:pt modelId="{0BD2958E-9C30-4101-B453-DA6155FFE1BE}" type="pres">
      <dgm:prSet presAssocID="{66C21AD5-C6C3-4932-9630-0A86C9E905ED}" presName="composite" presStyleCnt="0"/>
      <dgm:spPr/>
    </dgm:pt>
    <dgm:pt modelId="{0E8CE072-DCD7-45D0-AAD1-08CB913B0DD2}" type="pres">
      <dgm:prSet presAssocID="{66C21AD5-C6C3-4932-9630-0A86C9E905ED}" presName="parentText" presStyleLbl="alignNode1" presStyleIdx="2" presStyleCnt="4">
        <dgm:presLayoutVars>
          <dgm:chMax val="1"/>
          <dgm:bulletEnabled val="1"/>
        </dgm:presLayoutVars>
      </dgm:prSet>
      <dgm:spPr/>
      <dgm:t>
        <a:bodyPr/>
        <a:lstStyle/>
        <a:p>
          <a:endParaRPr lang="en-US"/>
        </a:p>
      </dgm:t>
    </dgm:pt>
    <dgm:pt modelId="{5ECE1A14-2C54-4957-82CC-9EC2C7EF1347}" type="pres">
      <dgm:prSet presAssocID="{66C21AD5-C6C3-4932-9630-0A86C9E905ED}" presName="descendantText" presStyleLbl="alignAcc1" presStyleIdx="2" presStyleCnt="4">
        <dgm:presLayoutVars>
          <dgm:bulletEnabled val="1"/>
        </dgm:presLayoutVars>
      </dgm:prSet>
      <dgm:spPr/>
      <dgm:t>
        <a:bodyPr/>
        <a:lstStyle/>
        <a:p>
          <a:endParaRPr lang="en-US"/>
        </a:p>
      </dgm:t>
    </dgm:pt>
    <dgm:pt modelId="{22F2102E-BB02-4321-A0FB-6EFC602016CF}" type="pres">
      <dgm:prSet presAssocID="{5958024D-8135-4941-9003-D46C1645BD76}" presName="sp" presStyleCnt="0"/>
      <dgm:spPr/>
    </dgm:pt>
    <dgm:pt modelId="{657271A3-ACCF-4C46-B0D3-BDC0A9005E0B}" type="pres">
      <dgm:prSet presAssocID="{E1ED001F-FA10-488E-9A9D-4FE3EAC2D1FD}" presName="composite" presStyleCnt="0"/>
      <dgm:spPr/>
    </dgm:pt>
    <dgm:pt modelId="{3CDF292A-492E-43B4-B6A4-BC668701546D}" type="pres">
      <dgm:prSet presAssocID="{E1ED001F-FA10-488E-9A9D-4FE3EAC2D1FD}" presName="parentText" presStyleLbl="alignNode1" presStyleIdx="3" presStyleCnt="4">
        <dgm:presLayoutVars>
          <dgm:chMax val="1"/>
          <dgm:bulletEnabled val="1"/>
        </dgm:presLayoutVars>
      </dgm:prSet>
      <dgm:spPr/>
      <dgm:t>
        <a:bodyPr/>
        <a:lstStyle/>
        <a:p>
          <a:endParaRPr lang="en-US"/>
        </a:p>
      </dgm:t>
    </dgm:pt>
    <dgm:pt modelId="{53386B6A-8042-4141-B224-A7D77FD3A498}" type="pres">
      <dgm:prSet presAssocID="{E1ED001F-FA10-488E-9A9D-4FE3EAC2D1FD}" presName="descendantText" presStyleLbl="alignAcc1" presStyleIdx="3" presStyleCnt="4">
        <dgm:presLayoutVars>
          <dgm:bulletEnabled val="1"/>
        </dgm:presLayoutVars>
      </dgm:prSet>
      <dgm:spPr/>
      <dgm:t>
        <a:bodyPr/>
        <a:lstStyle/>
        <a:p>
          <a:endParaRPr lang="en-US"/>
        </a:p>
      </dgm:t>
    </dgm:pt>
  </dgm:ptLst>
  <dgm:cxnLst>
    <dgm:cxn modelId="{3DE8A2BA-BEFC-47E0-A244-7ECBDD05C634}" srcId="{F1EE2B7D-6EA4-40C2-ABFC-616E4CB126EE}" destId="{66C21AD5-C6C3-4932-9630-0A86C9E905ED}" srcOrd="2" destOrd="0" parTransId="{BDBE4202-BF60-4DB3-9697-573ED0F2835C}" sibTransId="{5958024D-8135-4941-9003-D46C1645BD76}"/>
    <dgm:cxn modelId="{BBF62852-5409-4E4E-8559-AA6CB0ABFC9C}" type="presOf" srcId="{F1EE2B7D-6EA4-40C2-ABFC-616E4CB126EE}" destId="{4AA5809A-9554-4AE9-AE22-0634478E33D8}" srcOrd="0" destOrd="0" presId="urn:microsoft.com/office/officeart/2005/8/layout/chevron2"/>
    <dgm:cxn modelId="{8A926D3A-7029-4DE7-880D-5ABBE9107D5B}" srcId="{F1EE2B7D-6EA4-40C2-ABFC-616E4CB126EE}" destId="{E1ED001F-FA10-488E-9A9D-4FE3EAC2D1FD}" srcOrd="3" destOrd="0" parTransId="{ECD25518-6437-4613-9610-8A323463CAE9}" sibTransId="{76C0FF58-F277-44B8-A68D-E6119E840EE2}"/>
    <dgm:cxn modelId="{5BE0A9DF-64CD-4135-855A-DAB2E2419503}" type="presOf" srcId="{6D7BC6C1-012D-4374-8F8A-87D1BED66040}" destId="{338A6763-60C0-47E2-8597-C528C692CDB3}" srcOrd="0" destOrd="0" presId="urn:microsoft.com/office/officeart/2005/8/layout/chevron2"/>
    <dgm:cxn modelId="{97DA4131-BEAB-44D7-8359-0BCBC8EC3E3A}" type="presOf" srcId="{CEAB1BCE-F016-4D95-A7FE-789EDAFF480F}" destId="{FCE6519C-94B3-46EC-B4C0-DCD4AD03A26D}" srcOrd="0" destOrd="0" presId="urn:microsoft.com/office/officeart/2005/8/layout/chevron2"/>
    <dgm:cxn modelId="{480A4D11-334C-43BD-BA3F-72BD469655DE}" srcId="{F1EE2B7D-6EA4-40C2-ABFC-616E4CB126EE}" destId="{8F0D7EFB-DE6E-444D-AC0F-0E30FECCCB7D}" srcOrd="0" destOrd="0" parTransId="{0F3C5AEB-17B1-45A5-BFF5-D08377C20E94}" sibTransId="{A4EBF00E-49AF-40CB-B6C4-E834D619251E}"/>
    <dgm:cxn modelId="{BABD8FAE-712A-4DCD-9370-2ED2A680EC1A}" type="presOf" srcId="{E1ED001F-FA10-488E-9A9D-4FE3EAC2D1FD}" destId="{3CDF292A-492E-43B4-B6A4-BC668701546D}" srcOrd="0" destOrd="0" presId="urn:microsoft.com/office/officeart/2005/8/layout/chevron2"/>
    <dgm:cxn modelId="{7DAE6A3D-8A83-47F9-B686-1DE786DFA45D}" srcId="{8F0D7EFB-DE6E-444D-AC0F-0E30FECCCB7D}" destId="{6D7BC6C1-012D-4374-8F8A-87D1BED66040}" srcOrd="0" destOrd="0" parTransId="{2CF67B33-500A-4069-AD9E-85C0AE0663F4}" sibTransId="{5CBDD57A-4DF3-4F4A-A6F1-18CBF5FDC99D}"/>
    <dgm:cxn modelId="{780AD8A7-F9FE-4CF5-8C26-89EE8DABB3DE}" type="presOf" srcId="{7C9542E9-2044-4A65-A2EB-9B7D83F1F64F}" destId="{5ECE1A14-2C54-4957-82CC-9EC2C7EF1347}" srcOrd="0" destOrd="0" presId="urn:microsoft.com/office/officeart/2005/8/layout/chevron2"/>
    <dgm:cxn modelId="{8F44D474-50F9-470A-8B28-B653A6C68F4C}" srcId="{E1ED001F-FA10-488E-9A9D-4FE3EAC2D1FD}" destId="{65167491-85CE-4336-866C-FFD1105AEB7E}" srcOrd="0" destOrd="0" parTransId="{1190A58B-FA63-4D00-8A10-4E716DD9C1BD}" sibTransId="{523F9B86-AEAF-446B-B3F4-DBB7993E0827}"/>
    <dgm:cxn modelId="{4DEAA727-2806-45DD-ADA7-406F8BACF42F}" srcId="{66C21AD5-C6C3-4932-9630-0A86C9E905ED}" destId="{7C9542E9-2044-4A65-A2EB-9B7D83F1F64F}" srcOrd="0" destOrd="0" parTransId="{16646F41-9138-4CA5-8CD2-FCF8B7A86709}" sibTransId="{4729A085-EF99-48C7-A646-073B12A55869}"/>
    <dgm:cxn modelId="{F8C03BC7-53F6-4DF7-AD29-369B0231201E}" type="presOf" srcId="{66C21AD5-C6C3-4932-9630-0A86C9E905ED}" destId="{0E8CE072-DCD7-45D0-AAD1-08CB913B0DD2}" srcOrd="0" destOrd="0" presId="urn:microsoft.com/office/officeart/2005/8/layout/chevron2"/>
    <dgm:cxn modelId="{DCAADA7D-5C13-42C2-BE24-32A45D60FC10}" type="presOf" srcId="{65167491-85CE-4336-866C-FFD1105AEB7E}" destId="{53386B6A-8042-4141-B224-A7D77FD3A498}" srcOrd="0" destOrd="0" presId="urn:microsoft.com/office/officeart/2005/8/layout/chevron2"/>
    <dgm:cxn modelId="{89AD4EF6-70D9-4A82-A178-22DD9353B724}" type="presOf" srcId="{8F0D7EFB-DE6E-444D-AC0F-0E30FECCCB7D}" destId="{1E69F6D6-2B2C-4919-A3E4-A16EDD61793A}" srcOrd="0" destOrd="0" presId="urn:microsoft.com/office/officeart/2005/8/layout/chevron2"/>
    <dgm:cxn modelId="{2A060792-5D38-4AD4-8FED-2EA7EF425809}" type="presOf" srcId="{93A95419-2155-4429-ACFF-BD81475DA593}" destId="{3332F02B-B7F2-45C7-9F8E-1FFBC3FB8A48}" srcOrd="0" destOrd="0" presId="urn:microsoft.com/office/officeart/2005/8/layout/chevron2"/>
    <dgm:cxn modelId="{C1CF50B8-8911-4603-9850-ECEAFC2D2661}" srcId="{93A95419-2155-4429-ACFF-BD81475DA593}" destId="{CEAB1BCE-F016-4D95-A7FE-789EDAFF480F}" srcOrd="0" destOrd="0" parTransId="{C9FBF13D-5FA5-400F-BEDA-8F9692930B80}" sibTransId="{70555FE6-2DC1-4457-B9AB-EF3CB91B2A8F}"/>
    <dgm:cxn modelId="{82D805B9-4B44-4A88-B879-26E5625823C4}" srcId="{F1EE2B7D-6EA4-40C2-ABFC-616E4CB126EE}" destId="{93A95419-2155-4429-ACFF-BD81475DA593}" srcOrd="1" destOrd="0" parTransId="{8F6F2D2B-D1F6-41E0-B260-6BAFBD2A4FD1}" sibTransId="{4974C72E-EF19-4F1A-9512-4D64C3236143}"/>
    <dgm:cxn modelId="{208EC160-8AC1-462F-B362-7CE91732FCF0}" type="presParOf" srcId="{4AA5809A-9554-4AE9-AE22-0634478E33D8}" destId="{FE4CB259-8589-4492-A000-8694B0050706}" srcOrd="0" destOrd="0" presId="urn:microsoft.com/office/officeart/2005/8/layout/chevron2"/>
    <dgm:cxn modelId="{B490E357-B7A9-4EF3-8CCC-F69E0AC006A1}" type="presParOf" srcId="{FE4CB259-8589-4492-A000-8694B0050706}" destId="{1E69F6D6-2B2C-4919-A3E4-A16EDD61793A}" srcOrd="0" destOrd="0" presId="urn:microsoft.com/office/officeart/2005/8/layout/chevron2"/>
    <dgm:cxn modelId="{22553481-FDEC-4ABE-B001-AC4C61588FBD}" type="presParOf" srcId="{FE4CB259-8589-4492-A000-8694B0050706}" destId="{338A6763-60C0-47E2-8597-C528C692CDB3}" srcOrd="1" destOrd="0" presId="urn:microsoft.com/office/officeart/2005/8/layout/chevron2"/>
    <dgm:cxn modelId="{51EDB4BB-E4E9-497F-B215-AF67EA32AA5A}" type="presParOf" srcId="{4AA5809A-9554-4AE9-AE22-0634478E33D8}" destId="{8F543F3F-F364-41BE-949C-225DF3F53AB3}" srcOrd="1" destOrd="0" presId="urn:microsoft.com/office/officeart/2005/8/layout/chevron2"/>
    <dgm:cxn modelId="{5294B997-5E8A-4D86-A3BB-4EE9AD0C83E0}" type="presParOf" srcId="{4AA5809A-9554-4AE9-AE22-0634478E33D8}" destId="{ECF38F19-C220-4745-B817-D3AF561D826D}" srcOrd="2" destOrd="0" presId="urn:microsoft.com/office/officeart/2005/8/layout/chevron2"/>
    <dgm:cxn modelId="{1236171A-722F-4DD2-ADD7-0803BACC436E}" type="presParOf" srcId="{ECF38F19-C220-4745-B817-D3AF561D826D}" destId="{3332F02B-B7F2-45C7-9F8E-1FFBC3FB8A48}" srcOrd="0" destOrd="0" presId="urn:microsoft.com/office/officeart/2005/8/layout/chevron2"/>
    <dgm:cxn modelId="{571A595C-F0B8-4375-90D7-870800E2E665}" type="presParOf" srcId="{ECF38F19-C220-4745-B817-D3AF561D826D}" destId="{FCE6519C-94B3-46EC-B4C0-DCD4AD03A26D}" srcOrd="1" destOrd="0" presId="urn:microsoft.com/office/officeart/2005/8/layout/chevron2"/>
    <dgm:cxn modelId="{DB6B3F29-515A-4844-8A94-677A841A51EC}" type="presParOf" srcId="{4AA5809A-9554-4AE9-AE22-0634478E33D8}" destId="{E205CDAF-4D73-416D-9421-3B8EA83CCCEC}" srcOrd="3" destOrd="0" presId="urn:microsoft.com/office/officeart/2005/8/layout/chevron2"/>
    <dgm:cxn modelId="{24D7B620-8108-4081-A5FC-54285CA48F90}" type="presParOf" srcId="{4AA5809A-9554-4AE9-AE22-0634478E33D8}" destId="{0BD2958E-9C30-4101-B453-DA6155FFE1BE}" srcOrd="4" destOrd="0" presId="urn:microsoft.com/office/officeart/2005/8/layout/chevron2"/>
    <dgm:cxn modelId="{C4D52094-BA6C-4091-A5FF-D7500296FAE6}" type="presParOf" srcId="{0BD2958E-9C30-4101-B453-DA6155FFE1BE}" destId="{0E8CE072-DCD7-45D0-AAD1-08CB913B0DD2}" srcOrd="0" destOrd="0" presId="urn:microsoft.com/office/officeart/2005/8/layout/chevron2"/>
    <dgm:cxn modelId="{224B89D0-16B6-4A1E-B808-F27D5DC37D28}" type="presParOf" srcId="{0BD2958E-9C30-4101-B453-DA6155FFE1BE}" destId="{5ECE1A14-2C54-4957-82CC-9EC2C7EF1347}" srcOrd="1" destOrd="0" presId="urn:microsoft.com/office/officeart/2005/8/layout/chevron2"/>
    <dgm:cxn modelId="{E4C6DC0C-9EE4-44D4-B4D7-CED082E1F9C7}" type="presParOf" srcId="{4AA5809A-9554-4AE9-AE22-0634478E33D8}" destId="{22F2102E-BB02-4321-A0FB-6EFC602016CF}" srcOrd="5" destOrd="0" presId="urn:microsoft.com/office/officeart/2005/8/layout/chevron2"/>
    <dgm:cxn modelId="{5A16D939-8B9C-4AD9-BD12-2B9783246C03}" type="presParOf" srcId="{4AA5809A-9554-4AE9-AE22-0634478E33D8}" destId="{657271A3-ACCF-4C46-B0D3-BDC0A9005E0B}" srcOrd="6" destOrd="0" presId="urn:microsoft.com/office/officeart/2005/8/layout/chevron2"/>
    <dgm:cxn modelId="{2854E8A4-6910-40D2-9F65-8E9B767CE847}" type="presParOf" srcId="{657271A3-ACCF-4C46-B0D3-BDC0A9005E0B}" destId="{3CDF292A-492E-43B4-B6A4-BC668701546D}" srcOrd="0" destOrd="0" presId="urn:microsoft.com/office/officeart/2005/8/layout/chevron2"/>
    <dgm:cxn modelId="{9C1EF94D-6673-499A-9C5B-4D8823380C89}" type="presParOf" srcId="{657271A3-ACCF-4C46-B0D3-BDC0A9005E0B}" destId="{53386B6A-8042-4141-B224-A7D77FD3A49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9F6D6-2B2C-4919-A3E4-A16EDD61793A}">
      <dsp:nvSpPr>
        <dsp:cNvPr id="0" name=""/>
        <dsp:cNvSpPr/>
      </dsp:nvSpPr>
      <dsp:spPr>
        <a:xfrm rot="5400000">
          <a:off x="-174382" y="176458"/>
          <a:ext cx="1162552" cy="813787"/>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a:solidFill>
                <a:srgbClr val="FF0000"/>
              </a:solidFill>
            </a:rPr>
            <a:t>1</a:t>
          </a:r>
        </a:p>
      </dsp:txBody>
      <dsp:txXfrm rot="-5400000">
        <a:off x="1" y="408970"/>
        <a:ext cx="813787" cy="348765"/>
      </dsp:txXfrm>
    </dsp:sp>
    <dsp:sp modelId="{338A6763-60C0-47E2-8597-C528C692CDB3}">
      <dsp:nvSpPr>
        <dsp:cNvPr id="0" name=""/>
        <dsp:cNvSpPr/>
      </dsp:nvSpPr>
      <dsp:spPr>
        <a:xfrm rot="5400000">
          <a:off x="4184223" y="-3368360"/>
          <a:ext cx="756056" cy="7496928"/>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err="1">
              <a:latin typeface="Times New Roman" panose="02020603050405020304" pitchFamily="18" charset="0"/>
              <a:cs typeface="Times New Roman" panose="02020603050405020304" pitchFamily="18" charset="0"/>
            </a:rPr>
            <a:t>Thực</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hiện</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được</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giao</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tiếp</a:t>
          </a:r>
          <a:r>
            <a:rPr lang="en-US" sz="1700" kern="1200">
              <a:latin typeface="Times New Roman" panose="02020603050405020304" pitchFamily="18" charset="0"/>
              <a:cs typeface="Times New Roman" panose="02020603050405020304" pitchFamily="18" charset="0"/>
            </a:rPr>
            <a:t> qua </a:t>
          </a:r>
          <a:r>
            <a:rPr lang="en-US" sz="1700" kern="1200" err="1">
              <a:latin typeface="Times New Roman" panose="02020603050405020304" pitchFamily="18" charset="0"/>
              <a:cs typeface="Times New Roman" panose="02020603050405020304" pitchFamily="18" charset="0"/>
            </a:rPr>
            <a:t>mạng</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theo</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đúng</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quy</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tắc</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và</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bằng</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ngôn</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ngữ</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lịch</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sự</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thể</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hiện</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ứng</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xử</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có</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văn</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hóa</a:t>
          </a:r>
          <a:r>
            <a:rPr lang="en-US" sz="1700" kern="1200">
              <a:latin typeface="Times New Roman" panose="02020603050405020304" pitchFamily="18" charset="0"/>
              <a:cs typeface="Times New Roman" panose="02020603050405020304" pitchFamily="18" charset="0"/>
            </a:rPr>
            <a:t>.</a:t>
          </a:r>
          <a:endParaRPr lang="en-US" sz="1700" kern="1200"/>
        </a:p>
      </dsp:txBody>
      <dsp:txXfrm rot="-5400000">
        <a:off x="813787" y="38984"/>
        <a:ext cx="7460020" cy="682240"/>
      </dsp:txXfrm>
    </dsp:sp>
    <dsp:sp modelId="{3332F02B-B7F2-45C7-9F8E-1FFBC3FB8A48}">
      <dsp:nvSpPr>
        <dsp:cNvPr id="0" name=""/>
        <dsp:cNvSpPr/>
      </dsp:nvSpPr>
      <dsp:spPr>
        <a:xfrm rot="5400000">
          <a:off x="-174382" y="1191111"/>
          <a:ext cx="1162552" cy="813787"/>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a:solidFill>
                <a:srgbClr val="FF0000"/>
              </a:solidFill>
            </a:rPr>
            <a:t>2</a:t>
          </a:r>
        </a:p>
      </dsp:txBody>
      <dsp:txXfrm rot="-5400000">
        <a:off x="1" y="1423623"/>
        <a:ext cx="813787" cy="348765"/>
      </dsp:txXfrm>
    </dsp:sp>
    <dsp:sp modelId="{FCE6519C-94B3-46EC-B4C0-DCD4AD03A26D}">
      <dsp:nvSpPr>
        <dsp:cNvPr id="0" name=""/>
        <dsp:cNvSpPr/>
      </dsp:nvSpPr>
      <dsp:spPr>
        <a:xfrm rot="5400000">
          <a:off x="4184421" y="-2353905"/>
          <a:ext cx="755659" cy="7496928"/>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err="1">
              <a:latin typeface="Times New Roman" panose="02020603050405020304" pitchFamily="18" charset="0"/>
              <a:cs typeface="Times New Roman" panose="02020603050405020304" pitchFamily="18" charset="0"/>
            </a:rPr>
            <a:t>Nêu</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được</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ví</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dụ</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truy</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cập</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không</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hợp</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lệ</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vào</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các</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nguồn</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thông</a:t>
          </a:r>
          <a:r>
            <a:rPr lang="en-US" sz="1700" kern="1200">
              <a:latin typeface="Times New Roman" panose="02020603050405020304" pitchFamily="18" charset="0"/>
              <a:cs typeface="Times New Roman" panose="02020603050405020304" pitchFamily="18" charset="0"/>
            </a:rPr>
            <a:t> tin; </a:t>
          </a:r>
          <a:r>
            <a:rPr lang="en-US" sz="1700" kern="1200" err="1">
              <a:latin typeface="Times New Roman" panose="02020603050405020304" pitchFamily="18" charset="0"/>
              <a:cs typeface="Times New Roman" panose="02020603050405020304" pitchFamily="18" charset="0"/>
            </a:rPr>
            <a:t>biết</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cách</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xử</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hợp</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lí</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khi</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gặp</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những</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thông</a:t>
          </a:r>
          <a:r>
            <a:rPr lang="en-US" sz="1700" kern="1200">
              <a:latin typeface="Times New Roman" panose="02020603050405020304" pitchFamily="18" charset="0"/>
              <a:cs typeface="Times New Roman" panose="02020603050405020304" pitchFamily="18" charset="0"/>
            </a:rPr>
            <a:t> tin </a:t>
          </a:r>
          <a:r>
            <a:rPr lang="en-US" sz="1700" kern="1200" err="1">
              <a:latin typeface="Times New Roman" panose="02020603050405020304" pitchFamily="18" charset="0"/>
              <a:cs typeface="Times New Roman" panose="02020603050405020304" pitchFamily="18" charset="0"/>
            </a:rPr>
            <a:t>trên</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mạng</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có</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nội</a:t>
          </a:r>
          <a:r>
            <a:rPr lang="en-US" sz="1700" kern="1200">
              <a:latin typeface="Times New Roman" panose="02020603050405020304" pitchFamily="18" charset="0"/>
              <a:cs typeface="Times New Roman" panose="02020603050405020304" pitchFamily="18" charset="0"/>
            </a:rPr>
            <a:t> dung </a:t>
          </a:r>
          <a:r>
            <a:rPr lang="en-US" sz="1700" kern="1200" err="1">
              <a:latin typeface="Times New Roman" panose="02020603050405020304" pitchFamily="18" charset="0"/>
              <a:cs typeface="Times New Roman" panose="02020603050405020304" pitchFamily="18" charset="0"/>
            </a:rPr>
            <a:t>xấu</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không</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phù</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hợp</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lứa</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tuổi</a:t>
          </a:r>
          <a:r>
            <a:rPr lang="en-US" sz="1700" kern="1200">
              <a:latin typeface="Times New Roman" panose="02020603050405020304" pitchFamily="18" charset="0"/>
              <a:cs typeface="Times New Roman" panose="02020603050405020304" pitchFamily="18" charset="0"/>
            </a:rPr>
            <a:t>.</a:t>
          </a:r>
          <a:endParaRPr lang="en-US" sz="1700" kern="1200"/>
        </a:p>
      </dsp:txBody>
      <dsp:txXfrm rot="-5400000">
        <a:off x="813787" y="1053617"/>
        <a:ext cx="7460040" cy="681883"/>
      </dsp:txXfrm>
    </dsp:sp>
    <dsp:sp modelId="{0E8CE072-DCD7-45D0-AAD1-08CB913B0DD2}">
      <dsp:nvSpPr>
        <dsp:cNvPr id="0" name=""/>
        <dsp:cNvSpPr/>
      </dsp:nvSpPr>
      <dsp:spPr>
        <a:xfrm rot="5400000">
          <a:off x="-174382" y="2205765"/>
          <a:ext cx="1162552" cy="813787"/>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a:solidFill>
                <a:srgbClr val="FF0000"/>
              </a:solidFill>
            </a:rPr>
            <a:t>3</a:t>
          </a:r>
        </a:p>
      </dsp:txBody>
      <dsp:txXfrm rot="-5400000">
        <a:off x="1" y="2438277"/>
        <a:ext cx="813787" cy="348765"/>
      </dsp:txXfrm>
    </dsp:sp>
    <dsp:sp modelId="{5ECE1A14-2C54-4957-82CC-9EC2C7EF1347}">
      <dsp:nvSpPr>
        <dsp:cNvPr id="0" name=""/>
        <dsp:cNvSpPr/>
      </dsp:nvSpPr>
      <dsp:spPr>
        <a:xfrm rot="5400000">
          <a:off x="4184421" y="-1339252"/>
          <a:ext cx="755659" cy="7496928"/>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err="1">
              <a:latin typeface="Times New Roman" panose="02020603050405020304" pitchFamily="18" charset="0"/>
              <a:cs typeface="Times New Roman" panose="02020603050405020304" pitchFamily="18" charset="0"/>
            </a:rPr>
            <a:t>Biết</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được</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tác</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hại</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của</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bệnh</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nghiện</a:t>
          </a:r>
          <a:r>
            <a:rPr lang="en-US" sz="1700" kern="1200">
              <a:latin typeface="Times New Roman" panose="02020603050405020304" pitchFamily="18" charset="0"/>
              <a:cs typeface="Times New Roman" panose="02020603050405020304" pitchFamily="18" charset="0"/>
            </a:rPr>
            <a:t> Internet, </a:t>
          </a:r>
          <a:r>
            <a:rPr lang="en-US" sz="1700" kern="1200" err="1">
              <a:latin typeface="Times New Roman" panose="02020603050405020304" pitchFamily="18" charset="0"/>
              <a:cs typeface="Times New Roman" panose="02020603050405020304" pitchFamily="18" charset="0"/>
            </a:rPr>
            <a:t>từ</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đó</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có</a:t>
          </a:r>
          <a:r>
            <a:rPr lang="en-US" sz="1700" kern="1200">
              <a:latin typeface="Times New Roman" panose="02020603050405020304" pitchFamily="18" charset="0"/>
              <a:cs typeface="Times New Roman" panose="02020603050405020304" pitchFamily="18" charset="0"/>
            </a:rPr>
            <a:t> ý </a:t>
          </a:r>
          <a:r>
            <a:rPr lang="en-US" sz="1700" kern="1200" err="1">
              <a:latin typeface="Times New Roman" panose="02020603050405020304" pitchFamily="18" charset="0"/>
              <a:cs typeface="Times New Roman" panose="02020603050405020304" pitchFamily="18" charset="0"/>
            </a:rPr>
            <a:t>thức</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phòng</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tránh</a:t>
          </a:r>
          <a:endParaRPr lang="en-US" sz="1700" kern="1200"/>
        </a:p>
      </dsp:txBody>
      <dsp:txXfrm rot="-5400000">
        <a:off x="813787" y="2068270"/>
        <a:ext cx="7460040" cy="681883"/>
      </dsp:txXfrm>
    </dsp:sp>
    <dsp:sp modelId="{3CDF292A-492E-43B4-B6A4-BC668701546D}">
      <dsp:nvSpPr>
        <dsp:cNvPr id="0" name=""/>
        <dsp:cNvSpPr/>
      </dsp:nvSpPr>
      <dsp:spPr>
        <a:xfrm rot="5400000">
          <a:off x="-174382" y="3220418"/>
          <a:ext cx="1162552" cy="813787"/>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a:solidFill>
                <a:srgbClr val="FF0000"/>
              </a:solidFill>
            </a:rPr>
            <a:t>4</a:t>
          </a:r>
        </a:p>
      </dsp:txBody>
      <dsp:txXfrm rot="-5400000">
        <a:off x="1" y="3452930"/>
        <a:ext cx="813787" cy="348765"/>
      </dsp:txXfrm>
    </dsp:sp>
    <dsp:sp modelId="{53386B6A-8042-4141-B224-A7D77FD3A498}">
      <dsp:nvSpPr>
        <dsp:cNvPr id="0" name=""/>
        <dsp:cNvSpPr/>
      </dsp:nvSpPr>
      <dsp:spPr>
        <a:xfrm rot="5400000">
          <a:off x="4184421" y="-324599"/>
          <a:ext cx="755659" cy="7496928"/>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err="1">
              <a:latin typeface="Times New Roman" panose="02020603050405020304" pitchFamily="18" charset="0"/>
              <a:cs typeface="Times New Roman" panose="02020603050405020304" pitchFamily="18" charset="0"/>
            </a:rPr>
            <a:t>Biết</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nhờ</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người</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lớn</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giúp</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đỡ</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tư</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vấn</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khi</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cần</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thiết</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trong</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quá</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trình</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ứng</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xử</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trên</a:t>
          </a:r>
          <a:r>
            <a:rPr lang="en-US" sz="1700" kern="1200">
              <a:latin typeface="Times New Roman" panose="02020603050405020304" pitchFamily="18" charset="0"/>
              <a:cs typeface="Times New Roman" panose="02020603050405020304" pitchFamily="18" charset="0"/>
            </a:rPr>
            <a:t> </a:t>
          </a:r>
          <a:r>
            <a:rPr lang="en-US" sz="1700" kern="1200" err="1">
              <a:latin typeface="Times New Roman" panose="02020603050405020304" pitchFamily="18" charset="0"/>
              <a:cs typeface="Times New Roman" panose="02020603050405020304" pitchFamily="18" charset="0"/>
            </a:rPr>
            <a:t>mạng</a:t>
          </a:r>
          <a:r>
            <a:rPr lang="en-US" sz="1700" kern="1200">
              <a:latin typeface="Times New Roman" panose="02020603050405020304" pitchFamily="18" charset="0"/>
              <a:cs typeface="Times New Roman" panose="02020603050405020304" pitchFamily="18" charset="0"/>
            </a:rPr>
            <a:t>.</a:t>
          </a:r>
          <a:endParaRPr lang="en-US" sz="1700" kern="1200"/>
        </a:p>
      </dsp:txBody>
      <dsp:txXfrm rot="-5400000">
        <a:off x="813787" y="3082923"/>
        <a:ext cx="7460040" cy="68188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5D49E7-A7A3-8FDA-5212-A64A1F5DD1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B19D3C-2D1D-40C7-FD21-CDAAE35D0A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77270B-1E35-4FA2-9B2C-1E2876E7F8DE}" type="datetimeFigureOut">
              <a:rPr lang="en-US" smtClean="0"/>
              <a:t>4/8/2025</a:t>
            </a:fld>
            <a:endParaRPr lang="en-US"/>
          </a:p>
        </p:txBody>
      </p:sp>
      <p:sp>
        <p:nvSpPr>
          <p:cNvPr id="4" name="Footer Placeholder 3">
            <a:extLst>
              <a:ext uri="{FF2B5EF4-FFF2-40B4-BE49-F238E27FC236}">
                <a16:creationId xmlns:a16="http://schemas.microsoft.com/office/drawing/2014/main" id="{F1002F89-6F66-BCCB-55FC-72A64F0395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B0D1A1E-50EE-3700-BD61-CAA745AABD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E2FA2F-2ECB-468C-9F9A-77C888EE81EC}" type="slidenum">
              <a:rPr lang="en-US" smtClean="0"/>
              <a:t>‹#›</a:t>
            </a:fld>
            <a:endParaRPr lang="en-US"/>
          </a:p>
        </p:txBody>
      </p:sp>
    </p:spTree>
    <p:extLst>
      <p:ext uri="{BB962C8B-B14F-4D97-AF65-F5344CB8AC3E}">
        <p14:creationId xmlns:p14="http://schemas.microsoft.com/office/powerpoint/2010/main" val="3209720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FE8F1F-BCCA-4E98-A3B3-63078FF75F12}"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F9F70-1D75-47EC-AED6-9407F72880B2}" type="slidenum">
              <a:rPr lang="en-US" smtClean="0"/>
              <a:t>‹#›</a:t>
            </a:fld>
            <a:endParaRPr lang="en-US"/>
          </a:p>
        </p:txBody>
      </p:sp>
    </p:spTree>
    <p:extLst>
      <p:ext uri="{BB962C8B-B14F-4D97-AF65-F5344CB8AC3E}">
        <p14:creationId xmlns:p14="http://schemas.microsoft.com/office/powerpoint/2010/main" val="325080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D1782-5174-42E0-9FC3-E4EF19A0E9A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5090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499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0265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7103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D1782-5174-42E0-9FC3-E4EF19A0E9A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8046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D1782-5174-42E0-9FC3-E4EF19A0E9A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413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383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D1782-5174-42E0-9FC3-E4EF19A0E9A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1513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F9F70-1D75-47EC-AED6-9407F72880B2}" type="slidenum">
              <a:rPr lang="en-US" smtClean="0"/>
              <a:t>33</a:t>
            </a:fld>
            <a:endParaRPr lang="en-US"/>
          </a:p>
        </p:txBody>
      </p:sp>
    </p:spTree>
    <p:extLst>
      <p:ext uri="{BB962C8B-B14F-4D97-AF65-F5344CB8AC3E}">
        <p14:creationId xmlns:p14="http://schemas.microsoft.com/office/powerpoint/2010/main" val="3636521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F9F70-1D75-47EC-AED6-9407F72880B2}" type="slidenum">
              <a:rPr lang="en-US" smtClean="0"/>
              <a:t>34</a:t>
            </a:fld>
            <a:endParaRPr lang="en-US"/>
          </a:p>
        </p:txBody>
      </p:sp>
    </p:spTree>
    <p:extLst>
      <p:ext uri="{BB962C8B-B14F-4D97-AF65-F5344CB8AC3E}">
        <p14:creationId xmlns:p14="http://schemas.microsoft.com/office/powerpoint/2010/main" val="711245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255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9492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467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39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08/04/2025</a:t>
            </a:fld>
            <a:endParaRPr lang="vi-VN" sz="1350">
              <a:solidFill>
                <a:prstClr val="black"/>
              </a:solidFill>
            </a:endParaRPr>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15706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08/04/2025</a:t>
            </a:fld>
            <a:endParaRPr lang="vi-VN" sz="1350">
              <a:solidFill>
                <a:prstClr val="black"/>
              </a:solidFill>
            </a:endParaRPr>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893847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6543675" y="273844"/>
            <a:ext cx="1971675" cy="4358879"/>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628650" y="273844"/>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08/04/2025</a:t>
            </a:fld>
            <a:endParaRPr lang="vi-VN" sz="1350">
              <a:solidFill>
                <a:prstClr val="black"/>
              </a:solidFill>
            </a:endParaRPr>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1104152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877786" y="0"/>
            <a:ext cx="7053943" cy="538843"/>
          </a:xfrm>
        </p:spPr>
        <p:txBody>
          <a:bodyPr anchor="b">
            <a:normAutofit/>
          </a:bodyPr>
          <a:lstStyle>
            <a:lvl1pPr algn="l">
              <a:lnSpc>
                <a:spcPct val="85000"/>
              </a:lnSpc>
              <a:defRPr sz="2400" spc="-38" baseline="0">
                <a:solidFill>
                  <a:srgbClr val="C00000"/>
                </a:solidFill>
              </a:defRPr>
            </a:lvl1pPr>
          </a:lstStyle>
          <a:p>
            <a:r>
              <a:rPr lang="en-US" sz="2400"/>
              <a:t>BÀI 12: TRÌNH BÀY THÔNG TIN Ở DẠNG BẢNG</a:t>
            </a:r>
            <a:endParaRPr lang="en-US" dirty="0"/>
          </a:p>
        </p:txBody>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defTabSz="685800"/>
            <a:fld id="{5987F972-7AB6-4F84-A721-F4B2B4AB2AA5}" type="datetimeFigureOut">
              <a:rPr lang="en-US" smtClean="0"/>
              <a:pPr defTabSz="685800"/>
              <a:t>4/8/2025</a:t>
            </a:fld>
            <a:endParaRPr lang="en-US"/>
          </a:p>
        </p:txBody>
      </p:sp>
      <p:sp>
        <p:nvSpPr>
          <p:cNvPr id="11" name="Rectangle 10"/>
          <p:cNvSpPr/>
          <p:nvPr userDrawn="1"/>
        </p:nvSpPr>
        <p:spPr>
          <a:xfrm>
            <a:off x="-121598" y="4376704"/>
            <a:ext cx="1254189" cy="692497"/>
          </a:xfrm>
          <a:prstGeom prst="rect">
            <a:avLst/>
          </a:prstGeom>
          <a:noFill/>
        </p:spPr>
        <p:txBody>
          <a:bodyPr wrap="none" lIns="68580" tIns="34290" rIns="68580" bIns="34290">
            <a:spAutoFit/>
            <a:scene3d>
              <a:camera prst="isometricOffAxis2Top"/>
              <a:lightRig rig="harsh" dir="t"/>
            </a:scene3d>
            <a:sp3d extrusionH="57150" prstMaterial="matte">
              <a:bevelT w="63500" h="12700" prst="angle"/>
              <a:contourClr>
                <a:schemeClr val="bg1">
                  <a:lumMod val="65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a:ln/>
                <a:solidFill>
                  <a:srgbClr val="37A76F"/>
                </a:solidFill>
                <a:effectLst/>
                <a:uLnTx/>
                <a:uFillTx/>
                <a:latin typeface="Calibri" panose="020F0502020204030204"/>
                <a:ea typeface="+mn-ea"/>
                <a:cs typeface="+mn-cs"/>
              </a:rPr>
              <a:t>TIN 6</a:t>
            </a:r>
          </a:p>
        </p:txBody>
      </p:sp>
    </p:spTree>
    <p:extLst>
      <p:ext uri="{BB962C8B-B14F-4D97-AF65-F5344CB8AC3E}">
        <p14:creationId xmlns:p14="http://schemas.microsoft.com/office/powerpoint/2010/main" val="368517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88588" y="17120"/>
            <a:ext cx="7108455" cy="453375"/>
          </a:xfr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373552" y="1135357"/>
            <a:ext cx="8623490" cy="34491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5987F972-7AB6-4F84-A721-F4B2B4AB2AA5}" type="datetimeFigureOut">
              <a:rPr lang="en-US" smtClean="0"/>
              <a:pPr defTabSz="685800"/>
              <a:t>4/8/2025</a:t>
            </a:fld>
            <a:endParaRPr lang="en-US"/>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defTabSz="685800"/>
            <a:endParaRPr lang="en-US" sz="1350">
              <a:solidFill>
                <a:prstClr val="black"/>
              </a:solidFill>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defTabSz="685800"/>
            <a:fld id="{1195D419-334A-4B2B-B8C4-A9F632757A66}" type="slidenum">
              <a:rPr lang="en-US" sz="1350" smtClean="0">
                <a:solidFill>
                  <a:prstClr val="black"/>
                </a:solidFill>
              </a:rPr>
              <a:pPr defTabSz="685800"/>
              <a:t>‹#›</a:t>
            </a:fld>
            <a:endParaRPr lang="en-US" sz="1350">
              <a:solidFill>
                <a:prstClr val="black"/>
              </a:solidFill>
            </a:endParaRPr>
          </a:p>
        </p:txBody>
      </p:sp>
    </p:spTree>
    <p:extLst>
      <p:ext uri="{BB962C8B-B14F-4D97-AF65-F5344CB8AC3E}">
        <p14:creationId xmlns:p14="http://schemas.microsoft.com/office/powerpoint/2010/main" val="1381585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a:prstGeom prst="rect">
            <a:avLst/>
          </a:prstGeo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5987F972-7AB6-4F84-A721-F4B2B4AB2AA5}" type="datetimeFigureOut">
              <a:rPr lang="en-US" smtClean="0"/>
              <a:pPr defTabSz="685800"/>
              <a:t>4/8/2025</a:t>
            </a:fld>
            <a:endParaRPr lang="en-US"/>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defTabSz="685800"/>
            <a:endParaRPr lang="en-US" sz="1350">
              <a:solidFill>
                <a:prstClr val="black"/>
              </a:solidFill>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defTabSz="685800"/>
            <a:fld id="{1195D419-334A-4B2B-B8C4-A9F632757A66}" type="slidenum">
              <a:rPr lang="en-US" sz="1350" smtClean="0">
                <a:solidFill>
                  <a:prstClr val="black"/>
                </a:solidFill>
              </a:rPr>
              <a:pPr defTabSz="685800"/>
              <a:t>‹#›</a:t>
            </a:fld>
            <a:endParaRPr lang="en-US" sz="1350">
              <a:solidFill>
                <a:prstClr val="black"/>
              </a:solidFill>
            </a:endParaRP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726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5987F972-7AB6-4F84-A721-F4B2B4AB2AA5}" type="datetimeFigureOut">
              <a:rPr lang="en-US" smtClean="0"/>
              <a:pPr defTabSz="685800"/>
              <a:t>4/8/2025</a:t>
            </a:fld>
            <a:endParaRPr lang="en-US"/>
          </a:p>
        </p:txBody>
      </p:sp>
      <p:sp>
        <p:nvSpPr>
          <p:cNvPr id="6" name="Footer Placeholder 5"/>
          <p:cNvSpPr>
            <a:spLocks noGrp="1"/>
          </p:cNvSpPr>
          <p:nvPr>
            <p:ph type="ftr" sz="quarter" idx="11"/>
          </p:nvPr>
        </p:nvSpPr>
        <p:spPr>
          <a:xfrm>
            <a:off x="2764639" y="4844839"/>
            <a:ext cx="3617103" cy="273844"/>
          </a:xfrm>
          <a:prstGeom prst="rect">
            <a:avLst/>
          </a:prstGeom>
        </p:spPr>
        <p:txBody>
          <a:bodyPr/>
          <a:lstStyle/>
          <a:p>
            <a:pPr defTabSz="685800"/>
            <a:endParaRPr lang="en-US" sz="1350">
              <a:solidFill>
                <a:prstClr val="black"/>
              </a:solidFill>
            </a:endParaRPr>
          </a:p>
        </p:txBody>
      </p:sp>
      <p:sp>
        <p:nvSpPr>
          <p:cNvPr id="7" name="Slide Number Placeholder 6"/>
          <p:cNvSpPr>
            <a:spLocks noGrp="1"/>
          </p:cNvSpPr>
          <p:nvPr>
            <p:ph type="sldNum" sz="quarter" idx="12"/>
          </p:nvPr>
        </p:nvSpPr>
        <p:spPr>
          <a:xfrm>
            <a:off x="7425344" y="4844839"/>
            <a:ext cx="984019" cy="273844"/>
          </a:xfrm>
          <a:prstGeom prst="rect">
            <a:avLst/>
          </a:prstGeom>
        </p:spPr>
        <p:txBody>
          <a:bodyPr/>
          <a:lstStyle/>
          <a:p>
            <a:pPr defTabSz="685800"/>
            <a:fld id="{1195D419-334A-4B2B-B8C4-A9F632757A66}" type="slidenum">
              <a:rPr lang="en-US" sz="1350" smtClean="0">
                <a:solidFill>
                  <a:prstClr val="black"/>
                </a:solidFill>
              </a:rPr>
              <a:pPr defTabSz="685800"/>
              <a:t>‹#›</a:t>
            </a:fld>
            <a:endParaRPr lang="en-US" sz="1350">
              <a:solidFill>
                <a:prstClr val="black"/>
              </a:solidFill>
            </a:endParaRPr>
          </a:p>
        </p:txBody>
      </p:sp>
    </p:spTree>
    <p:extLst>
      <p:ext uri="{BB962C8B-B14F-4D97-AF65-F5344CB8AC3E}">
        <p14:creationId xmlns:p14="http://schemas.microsoft.com/office/powerpoint/2010/main" val="1789425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a:prstGeom prst="rect">
            <a:avLst/>
          </a:prstGeo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1936751"/>
            <a:ext cx="3703320" cy="253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a:prstGeom prst="rect">
            <a:avLst/>
          </a:prstGeo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1936751"/>
            <a:ext cx="3703320" cy="253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5987F972-7AB6-4F84-A721-F4B2B4AB2AA5}" type="datetimeFigureOut">
              <a:rPr lang="en-US" smtClean="0"/>
              <a:pPr defTabSz="685800"/>
              <a:t>4/8/2025</a:t>
            </a:fld>
            <a:endParaRPr lang="en-US"/>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p>
            <a:pPr defTabSz="685800"/>
            <a:endParaRPr lang="en-US" sz="1350">
              <a:solidFill>
                <a:prstClr val="black"/>
              </a:solidFill>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defTabSz="685800"/>
            <a:fld id="{1195D419-334A-4B2B-B8C4-A9F632757A66}" type="slidenum">
              <a:rPr lang="en-US" sz="1350" smtClean="0">
                <a:solidFill>
                  <a:prstClr val="black"/>
                </a:solidFill>
              </a:rPr>
              <a:pPr defTabSz="685800"/>
              <a:t>‹#›</a:t>
            </a:fld>
            <a:endParaRPr lang="en-US" sz="1350">
              <a:solidFill>
                <a:prstClr val="black"/>
              </a:solidFill>
            </a:endParaRPr>
          </a:p>
        </p:txBody>
      </p:sp>
    </p:spTree>
    <p:extLst>
      <p:ext uri="{BB962C8B-B14F-4D97-AF65-F5344CB8AC3E}">
        <p14:creationId xmlns:p14="http://schemas.microsoft.com/office/powerpoint/2010/main" val="4176997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5987F972-7AB6-4F84-A721-F4B2B4AB2AA5}" type="datetimeFigureOut">
              <a:rPr lang="en-US" smtClean="0"/>
              <a:pPr defTabSz="685800"/>
              <a:t>4/8/2025</a:t>
            </a:fld>
            <a:endParaRPr lang="en-US"/>
          </a:p>
        </p:txBody>
      </p:sp>
      <p:sp>
        <p:nvSpPr>
          <p:cNvPr id="4" name="Footer Placeholder 3"/>
          <p:cNvSpPr>
            <a:spLocks noGrp="1"/>
          </p:cNvSpPr>
          <p:nvPr>
            <p:ph type="ftr" sz="quarter" idx="11"/>
          </p:nvPr>
        </p:nvSpPr>
        <p:spPr>
          <a:xfrm>
            <a:off x="2764639" y="4844839"/>
            <a:ext cx="3617103" cy="273844"/>
          </a:xfrm>
          <a:prstGeom prst="rect">
            <a:avLst/>
          </a:prstGeom>
        </p:spPr>
        <p:txBody>
          <a:bodyPr/>
          <a:lstStyle/>
          <a:p>
            <a:pPr defTabSz="685800"/>
            <a:endParaRPr lang="en-US" sz="1350">
              <a:solidFill>
                <a:prstClr val="black"/>
              </a:solidFill>
            </a:endParaRPr>
          </a:p>
        </p:txBody>
      </p:sp>
      <p:sp>
        <p:nvSpPr>
          <p:cNvPr id="5" name="Slide Number Placeholder 4"/>
          <p:cNvSpPr>
            <a:spLocks noGrp="1"/>
          </p:cNvSpPr>
          <p:nvPr>
            <p:ph type="sldNum" sz="quarter" idx="12"/>
          </p:nvPr>
        </p:nvSpPr>
        <p:spPr>
          <a:xfrm>
            <a:off x="7425344" y="4844839"/>
            <a:ext cx="984019" cy="273844"/>
          </a:xfrm>
          <a:prstGeom prst="rect">
            <a:avLst/>
          </a:prstGeom>
        </p:spPr>
        <p:txBody>
          <a:bodyPr/>
          <a:lstStyle/>
          <a:p>
            <a:pPr defTabSz="685800"/>
            <a:fld id="{1195D419-334A-4B2B-B8C4-A9F632757A66}" type="slidenum">
              <a:rPr lang="en-US" sz="1350" smtClean="0">
                <a:solidFill>
                  <a:prstClr val="black"/>
                </a:solidFill>
              </a:rPr>
              <a:pPr defTabSz="685800"/>
              <a:t>‹#›</a:t>
            </a:fld>
            <a:endParaRPr lang="en-US" sz="1350">
              <a:solidFill>
                <a:prstClr val="black"/>
              </a:solidFill>
            </a:endParaRPr>
          </a:p>
        </p:txBody>
      </p:sp>
    </p:spTree>
    <p:extLst>
      <p:ext uri="{BB962C8B-B14F-4D97-AF65-F5344CB8AC3E}">
        <p14:creationId xmlns:p14="http://schemas.microsoft.com/office/powerpoint/2010/main" val="4258720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defTabSz="685800"/>
            <a:fld id="{5987F972-7AB6-4F84-A721-F4B2B4AB2AA5}" type="datetimeFigureOut">
              <a:rPr lang="en-US" smtClean="0"/>
              <a:pPr defTabSz="685800"/>
              <a:t>4/8/2025</a:t>
            </a:fld>
            <a:endParaRPr lang="en-US"/>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lvl1pPr>
              <a:defRPr>
                <a:solidFill>
                  <a:srgbClr val="FFFFFF"/>
                </a:solidFill>
              </a:defRPr>
            </a:lvl1pPr>
          </a:lstStyle>
          <a:p>
            <a:pPr defTabSz="685800"/>
            <a:endParaRPr lang="en-US" sz="1350"/>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defTabSz="685800"/>
            <a:fld id="{1195D419-334A-4B2B-B8C4-A9F632757A66}" type="slidenum">
              <a:rPr lang="en-US" sz="1350" smtClean="0">
                <a:solidFill>
                  <a:prstClr val="black"/>
                </a:solidFill>
              </a:rPr>
              <a:pPr defTabSz="685800"/>
              <a:t>‹#›</a:t>
            </a:fld>
            <a:endParaRPr lang="en-US" sz="1350">
              <a:solidFill>
                <a:prstClr val="black"/>
              </a:solidFill>
            </a:endParaRPr>
          </a:p>
        </p:txBody>
      </p:sp>
    </p:spTree>
    <p:extLst>
      <p:ext uri="{BB962C8B-B14F-4D97-AF65-F5344CB8AC3E}">
        <p14:creationId xmlns:p14="http://schemas.microsoft.com/office/powerpoint/2010/main" val="1593529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a:prstGeom prst="rect">
            <a:avLst/>
          </a:prstGeo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pPr defTabSz="685800"/>
            <a:fld id="{5987F972-7AB6-4F84-A721-F4B2B4AB2AA5}" type="datetimeFigureOut">
              <a:rPr lang="en-US" smtClean="0"/>
              <a:pPr defTabSz="685800"/>
              <a:t>4/8/2025</a:t>
            </a:fld>
            <a:endParaRPr lang="en-US"/>
          </a:p>
        </p:txBody>
      </p:sp>
      <p:sp>
        <p:nvSpPr>
          <p:cNvPr id="6" name="Footer Placeholder 5"/>
          <p:cNvSpPr>
            <a:spLocks noGrp="1"/>
          </p:cNvSpPr>
          <p:nvPr>
            <p:ph type="ftr" sz="quarter" idx="11"/>
          </p:nvPr>
        </p:nvSpPr>
        <p:spPr>
          <a:xfrm>
            <a:off x="3600450" y="4844839"/>
            <a:ext cx="3486150" cy="273844"/>
          </a:xfrm>
          <a:prstGeom prst="rect">
            <a:avLst/>
          </a:prstGeom>
        </p:spPr>
        <p:txBody>
          <a:bodyPr/>
          <a:lstStyle>
            <a:lvl1pPr algn="l">
              <a:defRPr>
                <a:solidFill>
                  <a:schemeClr val="tx2"/>
                </a:solidFill>
              </a:defRPr>
            </a:lvl1pPr>
          </a:lstStyle>
          <a:p>
            <a:pPr defTabSz="685800"/>
            <a:endParaRPr lang="en-US" sz="1350">
              <a:solidFill>
                <a:srgbClr val="455F51"/>
              </a:solidFill>
            </a:endParaRPr>
          </a:p>
        </p:txBody>
      </p:sp>
      <p:sp>
        <p:nvSpPr>
          <p:cNvPr id="7" name="Slide Number Placeholder 6"/>
          <p:cNvSpPr>
            <a:spLocks noGrp="1"/>
          </p:cNvSpPr>
          <p:nvPr>
            <p:ph type="sldNum" sz="quarter" idx="12"/>
          </p:nvPr>
        </p:nvSpPr>
        <p:spPr>
          <a:xfrm>
            <a:off x="7425344" y="4844839"/>
            <a:ext cx="984019" cy="273844"/>
          </a:xfrm>
          <a:prstGeom prst="rect">
            <a:avLst/>
          </a:prstGeom>
        </p:spPr>
        <p:txBody>
          <a:bodyPr/>
          <a:lstStyle>
            <a:lvl1pPr>
              <a:defRPr>
                <a:solidFill>
                  <a:schemeClr val="tx2"/>
                </a:solidFill>
              </a:defRPr>
            </a:lvl1pPr>
          </a:lstStyle>
          <a:p>
            <a:pPr defTabSz="685800"/>
            <a:fld id="{1195D419-334A-4B2B-B8C4-A9F632757A66}" type="slidenum">
              <a:rPr lang="en-US" sz="1350" smtClean="0">
                <a:solidFill>
                  <a:srgbClr val="455F51"/>
                </a:solidFill>
              </a:rPr>
              <a:pPr defTabSz="685800"/>
              <a:t>‹#›</a:t>
            </a:fld>
            <a:endParaRPr lang="en-US" sz="1350">
              <a:solidFill>
                <a:srgbClr val="455F51"/>
              </a:solidFill>
            </a:endParaRPr>
          </a:p>
        </p:txBody>
      </p:sp>
    </p:spTree>
    <p:extLst>
      <p:ext uri="{BB962C8B-B14F-4D97-AF65-F5344CB8AC3E}">
        <p14:creationId xmlns:p14="http://schemas.microsoft.com/office/powerpoint/2010/main" val="3058408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08/04/2025</a:t>
            </a:fld>
            <a:endParaRPr lang="vi-VN" sz="1350">
              <a:solidFill>
                <a:prstClr val="black"/>
              </a:solidFill>
            </a:endParaRPr>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229707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prstGeom prst="rect">
            <a:avLst/>
          </a:prstGeo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7"/>
            <a:ext cx="7584948" cy="445770"/>
          </a:xfrm>
          <a:prstGeom prst="rect">
            <a:avLst/>
          </a:prstGeo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5987F972-7AB6-4F84-A721-F4B2B4AB2AA5}" type="datetimeFigureOut">
              <a:rPr lang="en-US" smtClean="0"/>
              <a:pPr defTabSz="685800"/>
              <a:t>4/8/2025</a:t>
            </a:fld>
            <a:endParaRPr lang="en-US"/>
          </a:p>
        </p:txBody>
      </p:sp>
      <p:sp>
        <p:nvSpPr>
          <p:cNvPr id="6" name="Footer Placeholder 5"/>
          <p:cNvSpPr>
            <a:spLocks noGrp="1"/>
          </p:cNvSpPr>
          <p:nvPr>
            <p:ph type="ftr" sz="quarter" idx="11"/>
          </p:nvPr>
        </p:nvSpPr>
        <p:spPr>
          <a:xfrm>
            <a:off x="2764639" y="4844839"/>
            <a:ext cx="3617103" cy="273844"/>
          </a:xfrm>
          <a:prstGeom prst="rect">
            <a:avLst/>
          </a:prstGeom>
        </p:spPr>
        <p:txBody>
          <a:bodyPr/>
          <a:lstStyle/>
          <a:p>
            <a:pPr defTabSz="685800"/>
            <a:endParaRPr lang="en-US" sz="1350" dirty="0">
              <a:solidFill>
                <a:prstClr val="black"/>
              </a:solidFill>
            </a:endParaRPr>
          </a:p>
        </p:txBody>
      </p:sp>
      <p:sp>
        <p:nvSpPr>
          <p:cNvPr id="7" name="Slide Number Placeholder 6"/>
          <p:cNvSpPr>
            <a:spLocks noGrp="1"/>
          </p:cNvSpPr>
          <p:nvPr>
            <p:ph type="sldNum" sz="quarter" idx="12"/>
          </p:nvPr>
        </p:nvSpPr>
        <p:spPr>
          <a:xfrm>
            <a:off x="7425344" y="4844839"/>
            <a:ext cx="984019" cy="273844"/>
          </a:xfrm>
          <a:prstGeom prst="rect">
            <a:avLst/>
          </a:prstGeom>
        </p:spPr>
        <p:txBody>
          <a:bodyPr/>
          <a:lstStyle/>
          <a:p>
            <a:pPr defTabSz="685800"/>
            <a:fld id="{1195D419-334A-4B2B-B8C4-A9F632757A66}" type="slidenum">
              <a:rPr lang="en-US" sz="1350" smtClean="0">
                <a:solidFill>
                  <a:prstClr val="black"/>
                </a:solidFill>
              </a:rPr>
              <a:pPr defTabSz="685800"/>
              <a:t>‹#›</a:t>
            </a:fld>
            <a:endParaRPr lang="en-US" sz="1350">
              <a:solidFill>
                <a:prstClr val="black"/>
              </a:solidFill>
            </a:endParaRPr>
          </a:p>
        </p:txBody>
      </p:sp>
    </p:spTree>
    <p:extLst>
      <p:ext uri="{BB962C8B-B14F-4D97-AF65-F5344CB8AC3E}">
        <p14:creationId xmlns:p14="http://schemas.microsoft.com/office/powerpoint/2010/main" val="1333231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373552" y="1135357"/>
            <a:ext cx="8623490" cy="3449163"/>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5987F972-7AB6-4F84-A721-F4B2B4AB2AA5}" type="datetimeFigureOut">
              <a:rPr lang="en-US" smtClean="0"/>
              <a:pPr defTabSz="685800"/>
              <a:t>4/8/2025</a:t>
            </a:fld>
            <a:endParaRPr lang="en-US"/>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defTabSz="685800"/>
            <a:endParaRPr lang="en-US" sz="1350">
              <a:solidFill>
                <a:prstClr val="black"/>
              </a:solidFill>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defTabSz="685800"/>
            <a:fld id="{1195D419-334A-4B2B-B8C4-A9F632757A66}" type="slidenum">
              <a:rPr lang="en-US" sz="1350" smtClean="0">
                <a:solidFill>
                  <a:prstClr val="black"/>
                </a:solidFill>
              </a:rPr>
              <a:pPr defTabSz="685800"/>
              <a:t>‹#›</a:t>
            </a:fld>
            <a:endParaRPr lang="en-US" sz="1350">
              <a:solidFill>
                <a:prstClr val="black"/>
              </a:solidFill>
            </a:endParaRPr>
          </a:p>
        </p:txBody>
      </p:sp>
    </p:spTree>
    <p:extLst>
      <p:ext uri="{BB962C8B-B14F-4D97-AF65-F5344CB8AC3E}">
        <p14:creationId xmlns:p14="http://schemas.microsoft.com/office/powerpoint/2010/main" val="1092134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11083"/>
            <a:ext cx="5800725" cy="4318067"/>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5987F972-7AB6-4F84-A721-F4B2B4AB2AA5}" type="datetimeFigureOut">
              <a:rPr lang="en-US" smtClean="0"/>
              <a:pPr defTabSz="685800"/>
              <a:t>4/8/2025</a:t>
            </a:fld>
            <a:endParaRPr lang="en-US"/>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defTabSz="685800"/>
            <a:endParaRPr lang="en-US" sz="1350">
              <a:solidFill>
                <a:prstClr val="black"/>
              </a:solidFill>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defTabSz="685800"/>
            <a:fld id="{1195D419-334A-4B2B-B8C4-A9F632757A66}" type="slidenum">
              <a:rPr lang="en-US" sz="1350" smtClean="0">
                <a:solidFill>
                  <a:prstClr val="black"/>
                </a:solidFill>
              </a:rPr>
              <a:pPr defTabSz="685800"/>
              <a:t>‹#›</a:t>
            </a:fld>
            <a:endParaRPr lang="en-US" sz="1350">
              <a:solidFill>
                <a:prstClr val="black"/>
              </a:solidFill>
            </a:endParaRPr>
          </a:p>
        </p:txBody>
      </p:sp>
    </p:spTree>
    <p:extLst>
      <p:ext uri="{BB962C8B-B14F-4D97-AF65-F5344CB8AC3E}">
        <p14:creationId xmlns:p14="http://schemas.microsoft.com/office/powerpoint/2010/main" val="3639028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5987F972-7AB6-4F84-A721-F4B2B4AB2AA5}" type="datetimeFigureOut">
              <a:rPr lang="en-US" smtClean="0"/>
              <a:pPr defTabSz="685800"/>
              <a:t>4/8/2025</a:t>
            </a:fld>
            <a:endParaRPr lang="en-US"/>
          </a:p>
        </p:txBody>
      </p:sp>
      <p:sp>
        <p:nvSpPr>
          <p:cNvPr id="4" name="Footer Placeholder 3"/>
          <p:cNvSpPr>
            <a:spLocks noGrp="1"/>
          </p:cNvSpPr>
          <p:nvPr>
            <p:ph type="ftr" sz="quarter" idx="11"/>
          </p:nvPr>
        </p:nvSpPr>
        <p:spPr>
          <a:xfrm>
            <a:off x="2764639" y="4844839"/>
            <a:ext cx="3617103" cy="273844"/>
          </a:xfrm>
          <a:prstGeom prst="rect">
            <a:avLst/>
          </a:prstGeom>
        </p:spPr>
        <p:txBody>
          <a:bodyPr/>
          <a:lstStyle/>
          <a:p>
            <a:pPr defTabSz="685800"/>
            <a:endParaRPr lang="en-US" sz="1350">
              <a:solidFill>
                <a:prstClr val="black"/>
              </a:solidFill>
            </a:endParaRPr>
          </a:p>
        </p:txBody>
      </p:sp>
      <p:sp>
        <p:nvSpPr>
          <p:cNvPr id="5" name="Slide Number Placeholder 4"/>
          <p:cNvSpPr>
            <a:spLocks noGrp="1"/>
          </p:cNvSpPr>
          <p:nvPr>
            <p:ph type="sldNum" sz="quarter" idx="12"/>
          </p:nvPr>
        </p:nvSpPr>
        <p:spPr>
          <a:xfrm>
            <a:off x="7425344" y="4844839"/>
            <a:ext cx="984019" cy="273844"/>
          </a:xfrm>
          <a:prstGeom prst="rect">
            <a:avLst/>
          </a:prstGeom>
        </p:spPr>
        <p:txBody>
          <a:bodyPr/>
          <a:lstStyle/>
          <a:p>
            <a:pPr defTabSz="685800"/>
            <a:fld id="{1195D419-334A-4B2B-B8C4-A9F632757A66}" type="slidenum">
              <a:rPr lang="en-US" sz="1350" smtClean="0">
                <a:solidFill>
                  <a:prstClr val="black"/>
                </a:solidFill>
              </a:rPr>
              <a:pPr defTabSz="685800"/>
              <a:t>‹#›</a:t>
            </a:fld>
            <a:endParaRPr lang="en-US" sz="1350">
              <a:solidFill>
                <a:prstClr val="black"/>
              </a:solidFill>
            </a:endParaRPr>
          </a:p>
        </p:txBody>
      </p:sp>
    </p:spTree>
    <p:extLst>
      <p:ext uri="{BB962C8B-B14F-4D97-AF65-F5344CB8AC3E}">
        <p14:creationId xmlns:p14="http://schemas.microsoft.com/office/powerpoint/2010/main" val="2749118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08/04/2025</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8665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08/04/2025</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4076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08/04/2025</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5745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08/04/2025</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225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4629150"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08/04/2025</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2738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08/04/2025</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0354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08/04/2025</a:t>
            </a:fld>
            <a:endParaRPr lang="vi-VN" sz="1350">
              <a:solidFill>
                <a:prstClr val="black"/>
              </a:solidFill>
            </a:endParaRPr>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1112463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08/04/2025</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6267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08/04/2025</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5991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08/04/2025</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3419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08/04/2025</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3507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6543675" y="273844"/>
            <a:ext cx="1971675" cy="4358879"/>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628650" y="273844"/>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08/04/2025</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7709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9144000" cy="51435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177282" y="171450"/>
            <a:ext cx="8789437" cy="48006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8471427" y="212899"/>
            <a:ext cx="442298" cy="390467"/>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8642988" y="15306"/>
            <a:ext cx="474200" cy="156145"/>
          </a:xfrm>
          <a:prstGeom prst="rect">
            <a:avLst/>
          </a:prstGeom>
        </p:spPr>
      </p:pic>
    </p:spTree>
    <p:extLst>
      <p:ext uri="{BB962C8B-B14F-4D97-AF65-F5344CB8AC3E}">
        <p14:creationId xmlns:p14="http://schemas.microsoft.com/office/powerpoint/2010/main" val="427786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640" y="1"/>
            <a:ext cx="9145282" cy="51435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177282" y="171450"/>
            <a:ext cx="8789437" cy="48006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8482857" y="224329"/>
            <a:ext cx="442298" cy="390467"/>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61273" y="3131187"/>
            <a:ext cx="1893743" cy="1893743"/>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94644" y="4798543"/>
            <a:ext cx="474200" cy="156145"/>
          </a:xfrm>
          <a:prstGeom prst="rect">
            <a:avLst/>
          </a:prstGeom>
        </p:spPr>
      </p:pic>
    </p:spTree>
    <p:extLst>
      <p:ext uri="{BB962C8B-B14F-4D97-AF65-F5344CB8AC3E}">
        <p14:creationId xmlns:p14="http://schemas.microsoft.com/office/powerpoint/2010/main" val="310508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4/8/2025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val="184837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552" y="1135357"/>
            <a:ext cx="8623490" cy="34491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4/8/2025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748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a:prstGeom prst="rect">
            <a:avLst/>
          </a:prstGeo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4/8/2025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91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08/04/2025</a:t>
            </a:fld>
            <a:endParaRPr lang="vi-VN" sz="1350">
              <a:solidFill>
                <a:prstClr val="black"/>
              </a:solidFill>
            </a:endParaRPr>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68096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4/8/2025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211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a:prstGeom prst="rect">
            <a:avLst/>
          </a:prstGeo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1936751"/>
            <a:ext cx="3703320" cy="253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a:prstGeom prst="rect">
            <a:avLst/>
          </a:prstGeo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1936751"/>
            <a:ext cx="3703320" cy="253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4/8/2025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157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4/8/2025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344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4/8/2025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lvl1pPr>
              <a:defRPr>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937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a:prstGeom prst="rect">
            <a:avLst/>
          </a:prstGeo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4/8/2025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3600450" y="4844839"/>
            <a:ext cx="3486150" cy="273844"/>
          </a:xfrm>
          <a:prstGeom prst="rect">
            <a:avLst/>
          </a:prstGeom>
        </p:spPr>
        <p:txBody>
          <a:bodyPr/>
          <a:lstStyle>
            <a:lvl1pPr algn="l">
              <a:defRPr>
                <a:solidFill>
                  <a:schemeClr val="tx2"/>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55F51"/>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7425344" y="4844839"/>
            <a:ext cx="984019" cy="273844"/>
          </a:xfrm>
          <a:prstGeom prst="rect">
            <a:avLst/>
          </a:prstGeom>
        </p:spPr>
        <p:txBody>
          <a:bodyPr/>
          <a:lstStyle>
            <a:lvl1pPr>
              <a:defRPr>
                <a:solidFill>
                  <a:schemeClr val="tx2"/>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srgbClr val="455F51"/>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455F5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9759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prstGeom prst="rect">
            <a:avLst/>
          </a:prstGeo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7"/>
            <a:ext cx="7584948" cy="445770"/>
          </a:xfrm>
          <a:prstGeom prst="rect">
            <a:avLst/>
          </a:prstGeo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4/8/2025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293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a:xfrm>
            <a:off x="373552" y="1135357"/>
            <a:ext cx="8623490" cy="3449163"/>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4/8/2025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764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11083"/>
            <a:ext cx="5800725" cy="4318067"/>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4/8/2025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32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4/8/2025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753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9144000" cy="51435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177282" y="171450"/>
            <a:ext cx="8789437" cy="48006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8471427" y="212899"/>
            <a:ext cx="442298" cy="390467"/>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8642988" y="15306"/>
            <a:ext cx="474200" cy="156145"/>
          </a:xfrm>
          <a:prstGeom prst="rect">
            <a:avLst/>
          </a:prstGeom>
        </p:spPr>
      </p:pic>
    </p:spTree>
    <p:extLst>
      <p:ext uri="{BB962C8B-B14F-4D97-AF65-F5344CB8AC3E}">
        <p14:creationId xmlns:p14="http://schemas.microsoft.com/office/powerpoint/2010/main" val="2647827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4629150"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08/04/2025</a:t>
            </a:fld>
            <a:endParaRPr lang="vi-VN" sz="1350">
              <a:solidFill>
                <a:prstClr val="black"/>
              </a:solidFill>
            </a:endParaRPr>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437525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08/04/2025</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8646318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08/04/2025</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672552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08/04/2025</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131338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08/04/2025</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86920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4629151"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08/04/2025</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18272757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08/04/2025</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497028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08/04/2025</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9871856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08/04/2025</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16309450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08/04/2025</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5622794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08/04/2025</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5504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08/04/2025</a:t>
            </a:fld>
            <a:endParaRPr lang="vi-VN" sz="1350">
              <a:solidFill>
                <a:prstClr val="black"/>
              </a:solidFill>
            </a:endParaRPr>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2522527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6543676" y="273845"/>
            <a:ext cx="1971675" cy="4358879"/>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628651" y="273845"/>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08/04/2025</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6165720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75432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9134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40770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78687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8390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047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30212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5569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9916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08/04/2025</a:t>
            </a:fld>
            <a:endParaRPr lang="vi-VN" sz="1350">
              <a:solidFill>
                <a:prstClr val="black"/>
              </a:solidFill>
            </a:endParaRPr>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3599051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50801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4707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08/04/2025</a:t>
            </a:fld>
            <a:endParaRPr lang="vi-VN" sz="1350">
              <a:solidFill>
                <a:prstClr val="black"/>
              </a:solidFill>
            </a:endParaRPr>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682643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08/04/2025</a:t>
            </a:fld>
            <a:endParaRPr lang="vi-VN" sz="1350">
              <a:solidFill>
                <a:prstClr val="black"/>
              </a:solidFill>
            </a:endParaRPr>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1104378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microsoft.com/office/2007/relationships/hdphoto" Target="../media/hdphoto1.wdp"/><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0.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8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311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1" y="4870347"/>
            <a:ext cx="9144000" cy="27315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824594"/>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07916" y="17120"/>
            <a:ext cx="8329404" cy="421722"/>
          </a:xfrm>
          <a:prstGeom prst="rect">
            <a:avLst/>
          </a:prstGeom>
          <a:blipFill>
            <a:blip r:embed="rId14"/>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a:t>                 BÀI 12: TRÌNH BÀY THÔNG TIN Ở DẠNG BẢNG  </a:t>
            </a:r>
            <a:endParaRPr lang="en-US" dirty="0"/>
          </a:p>
        </p:txBody>
      </p:sp>
      <p:cxnSp>
        <p:nvCxnSpPr>
          <p:cNvPr id="10" name="Straight Connector 9"/>
          <p:cNvCxnSpPr/>
          <p:nvPr/>
        </p:nvCxnSpPr>
        <p:spPr>
          <a:xfrm>
            <a:off x="1077686" y="941396"/>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
          </p:nvPr>
        </p:nvSpPr>
        <p:spPr>
          <a:xfrm>
            <a:off x="1" y="4870347"/>
            <a:ext cx="800100" cy="248336"/>
          </a:xfrm>
          <a:prstGeom prst="rect">
            <a:avLst/>
          </a:prstGeom>
        </p:spPr>
        <p:txBody>
          <a:bodyPr vert="horz" lIns="91440" tIns="45720" rIns="91440" bIns="45720" rtlCol="0" anchor="ctr"/>
          <a:lstStyle>
            <a:lvl1pPr algn="l">
              <a:defRPr sz="1050">
                <a:solidFill>
                  <a:srgbClr val="FFFFFF"/>
                </a:solidFill>
              </a:defRPr>
            </a:lvl1pPr>
          </a:lstStyle>
          <a:p>
            <a:pPr defTabSz="685800"/>
            <a:fld id="{5987F972-7AB6-4F84-A721-F4B2B4AB2AA5}" type="datetimeFigureOut">
              <a:rPr lang="en-US" smtClean="0"/>
              <a:pPr defTabSz="685800"/>
              <a:t>4/8/2025</a:t>
            </a:fld>
            <a:endParaRPr lang="en-US"/>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77436" y="16755"/>
            <a:ext cx="1209119" cy="453740"/>
          </a:xfrm>
          <a:prstGeom prst="rect">
            <a:avLst/>
          </a:prstGeom>
        </p:spPr>
      </p:pic>
      <p:sp>
        <p:nvSpPr>
          <p:cNvPr id="11" name="Rectangle 10"/>
          <p:cNvSpPr/>
          <p:nvPr userDrawn="1"/>
        </p:nvSpPr>
        <p:spPr>
          <a:xfrm>
            <a:off x="482155" y="46426"/>
            <a:ext cx="1072325" cy="392415"/>
          </a:xfrm>
          <a:prstGeom prst="rect">
            <a:avLst/>
          </a:prstGeom>
          <a:noFill/>
          <a:scene3d>
            <a:camera prst="isometricOffAxis1Right"/>
            <a:lightRig rig="threePt" dir="t"/>
          </a:scene3d>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w="22225">
                  <a:solidFill>
                    <a:srgbClr val="63A537"/>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Tiết      </a:t>
            </a:r>
          </a:p>
        </p:txBody>
      </p:sp>
      <p:pic>
        <p:nvPicPr>
          <p:cNvPr id="12" name="Picture 11"/>
          <p:cNvPicPr>
            <a:picLocks noChangeAspect="1"/>
          </p:cNvPicPr>
          <p:nvPr userDrawn="1"/>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521252" y="4220308"/>
            <a:ext cx="671255" cy="692243"/>
          </a:xfrm>
          <a:prstGeom prst="rect">
            <a:avLst/>
          </a:prstGeom>
        </p:spPr>
      </p:pic>
    </p:spTree>
    <p:extLst>
      <p:ext uri="{BB962C8B-B14F-4D97-AF65-F5344CB8AC3E}">
        <p14:creationId xmlns:p14="http://schemas.microsoft.com/office/powerpoint/2010/main" val="24151272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685800" rtl="0" eaLnBrk="1" latinLnBrk="0" hangingPunct="1">
        <a:lnSpc>
          <a:spcPct val="85000"/>
        </a:lnSpc>
        <a:spcBef>
          <a:spcPct val="0"/>
        </a:spcBef>
        <a:buNone/>
        <a:defRPr sz="2400" b="1" kern="1200" spc="-38" baseline="0">
          <a:solidFill>
            <a:srgbClr val="C00000"/>
          </a:solidFill>
          <a:latin typeface="Times New Roman" panose="02020603050405020304" pitchFamily="18" charset="0"/>
          <a:ea typeface="+mj-ea"/>
          <a:cs typeface="Times New Roman" panose="02020603050405020304" pitchFamily="18" charset="0"/>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8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91397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849" r:id="rId12"/>
    <p:sldLayoutId id="214748385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1" y="4870347"/>
            <a:ext cx="9144000" cy="27315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824594"/>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0" y="6729"/>
            <a:ext cx="9144000" cy="421722"/>
          </a:xfrm>
          <a:prstGeom prst="rect">
            <a:avLst/>
          </a:prstGeom>
          <a:blipFill>
            <a:blip r:embed="rId15"/>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
        <p:nvSpPr>
          <p:cNvPr id="4" name="Date Placeholder 3"/>
          <p:cNvSpPr>
            <a:spLocks noGrp="1"/>
          </p:cNvSpPr>
          <p:nvPr>
            <p:ph type="dt" sz="half" idx="2"/>
          </p:nvPr>
        </p:nvSpPr>
        <p:spPr>
          <a:xfrm>
            <a:off x="1" y="4870347"/>
            <a:ext cx="800100" cy="248336"/>
          </a:xfrm>
          <a:prstGeom prst="rect">
            <a:avLst/>
          </a:prstGeom>
        </p:spPr>
        <p:txBody>
          <a:bodyPr vert="horz" lIns="91440" tIns="45720" rIns="91440" bIns="45720" rtlCol="0" anchor="ctr"/>
          <a:lstStyle>
            <a:lvl1pPr algn="l">
              <a:defRPr sz="1050">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4/8/2025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76514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50" r:id="rId13"/>
  </p:sldLayoutIdLst>
  <p:txStyles>
    <p:titleStyle>
      <a:lvl1pPr algn="ctr" defTabSz="685800" rtl="0" eaLnBrk="1" latinLnBrk="0" hangingPunct="1">
        <a:lnSpc>
          <a:spcPct val="85000"/>
        </a:lnSpc>
        <a:spcBef>
          <a:spcPct val="0"/>
        </a:spcBef>
        <a:buNone/>
        <a:defRPr sz="2400" b="1" kern="1200" spc="-38" baseline="0">
          <a:solidFill>
            <a:srgbClr val="C00000"/>
          </a:solidFill>
          <a:latin typeface="Times New Roman" panose="02020603050405020304" pitchFamily="18" charset="0"/>
          <a:ea typeface="+mj-ea"/>
          <a:cs typeface="Times New Roman" panose="02020603050405020304" pitchFamily="18" charset="0"/>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p:nvSpPr>
        <p:spPr>
          <a:xfrm>
            <a:off x="2579632" y="2340974"/>
            <a:ext cx="3658694" cy="900246"/>
          </a:xfrm>
          <a:prstGeom prst="rect">
            <a:avLst/>
          </a:prstGeom>
          <a:noFill/>
        </p:spPr>
        <p:txBody>
          <a:bodyPr wrap="none" lIns="68580" tIns="34290" rIns="68580" bIns="34290">
            <a:spAutoFit/>
          </a:bodyPr>
          <a:lstStyle/>
          <a:p>
            <a:pPr algn="ctr"/>
            <a:r>
              <a:rPr lang="en-US" sz="54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54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81103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133602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notesSlide" Target="../notesSlides/notesSlide2.xml"/><Relationship Id="rId4"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7.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9.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29.png"/><Relationship Id="rId2" Type="http://schemas.microsoft.com/office/2007/relationships/media" Target="../media/media3.mp4"/><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mp4"/><Relationship Id="rId7" Type="http://schemas.openxmlformats.org/officeDocument/2006/relationships/image" Target="../media/image31.png"/><Relationship Id="rId2" Type="http://schemas.openxmlformats.org/officeDocument/2006/relationships/tags" Target="../tags/tag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37.xml"/><Relationship Id="rId4" Type="http://schemas.openxmlformats.org/officeDocument/2006/relationships/video" Target="../media/media1.mp4"/></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mp4"/><Relationship Id="rId7" Type="http://schemas.openxmlformats.org/officeDocument/2006/relationships/image" Target="../media/image31.png"/><Relationship Id="rId2" Type="http://schemas.openxmlformats.org/officeDocument/2006/relationships/tags" Target="../tags/tag10.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slideLayout" Target="../slideLayouts/slideLayout37.xml"/><Relationship Id="rId4" Type="http://schemas.openxmlformats.org/officeDocument/2006/relationships/video" Target="../media/media1.mp4"/></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7.xml"/><Relationship Id="rId1" Type="http://schemas.openxmlformats.org/officeDocument/2006/relationships/tags" Target="../tags/tag1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12.xml"/></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4.xml"/><Relationship Id="rId7" Type="http://schemas.microsoft.com/office/2007/relationships/hdphoto" Target="../media/hdphoto5.wdp"/><Relationship Id="rId2" Type="http://schemas.openxmlformats.org/officeDocument/2006/relationships/slideLayout" Target="../slideLayouts/slideLayout37.xml"/><Relationship Id="rId1" Type="http://schemas.openxmlformats.org/officeDocument/2006/relationships/tags" Target="../tags/tag13.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 Id="rId9" Type="http://schemas.microsoft.com/office/2007/relationships/hdphoto" Target="../media/hdphoto6.wdp"/></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5.xml"/><Relationship Id="rId7" Type="http://schemas.microsoft.com/office/2007/relationships/hdphoto" Target="../media/hdphoto5.wdp"/><Relationship Id="rId2" Type="http://schemas.openxmlformats.org/officeDocument/2006/relationships/slideLayout" Target="../slideLayouts/slideLayout37.xml"/><Relationship Id="rId1" Type="http://schemas.openxmlformats.org/officeDocument/2006/relationships/tags" Target="../tags/tag14.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 Id="rId9" Type="http://schemas.microsoft.com/office/2007/relationships/hdphoto" Target="../media/hdphoto6.wdp"/></Relationships>
</file>

<file path=ppt/slides/_rels/slide3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2.png"/><Relationship Id="rId18" Type="http://schemas.openxmlformats.org/officeDocument/2006/relationships/image" Target="../media/image44.png"/><Relationship Id="rId3" Type="http://schemas.openxmlformats.org/officeDocument/2006/relationships/notesSlide" Target="../notesSlides/notesSlide6.xml"/><Relationship Id="rId7" Type="http://schemas.openxmlformats.org/officeDocument/2006/relationships/image" Target="../media/image39.png"/><Relationship Id="rId12" Type="http://schemas.microsoft.com/office/2007/relationships/hdphoto" Target="../media/hdphoto10.wdp"/><Relationship Id="rId17" Type="http://schemas.openxmlformats.org/officeDocument/2006/relationships/slide" Target="slide39.xml"/><Relationship Id="rId2" Type="http://schemas.openxmlformats.org/officeDocument/2006/relationships/slideLayout" Target="../slideLayouts/slideLayout61.xml"/><Relationship Id="rId16" Type="http://schemas.microsoft.com/office/2007/relationships/hdphoto" Target="../media/hdphoto12.wdp"/><Relationship Id="rId1" Type="http://schemas.openxmlformats.org/officeDocument/2006/relationships/tags" Target="../tags/tag15.xml"/><Relationship Id="rId6" Type="http://schemas.microsoft.com/office/2007/relationships/hdphoto" Target="../media/hdphoto7.wdp"/><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image" Target="../media/image43.png"/><Relationship Id="rId10" Type="http://schemas.microsoft.com/office/2007/relationships/hdphoto" Target="../media/hdphoto9.wdp"/><Relationship Id="rId4" Type="http://schemas.openxmlformats.org/officeDocument/2006/relationships/image" Target="../media/image37.jpg"/><Relationship Id="rId9" Type="http://schemas.openxmlformats.org/officeDocument/2006/relationships/image" Target="../media/image40.png"/><Relationship Id="rId14" Type="http://schemas.microsoft.com/office/2007/relationships/hdphoto" Target="../media/hdphoto11.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1.xml"/><Relationship Id="rId1" Type="http://schemas.openxmlformats.org/officeDocument/2006/relationships/tags" Target="../tags/tag16.xml"/><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1.xml"/><Relationship Id="rId1" Type="http://schemas.openxmlformats.org/officeDocument/2006/relationships/tags" Target="../tags/tag17.xml"/><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1.xml"/><Relationship Id="rId1" Type="http://schemas.openxmlformats.org/officeDocument/2006/relationships/tags" Target="../tags/tag1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1.xml"/><Relationship Id="rId1" Type="http://schemas.openxmlformats.org/officeDocument/2006/relationships/tags" Target="../tags/tag1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1.xml"/><Relationship Id="rId1" Type="http://schemas.openxmlformats.org/officeDocument/2006/relationships/tags" Target="../tags/tag2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1.xml"/><Relationship Id="rId1" Type="http://schemas.openxmlformats.org/officeDocument/2006/relationships/tags" Target="../tags/tag21.xml"/><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2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3.xml"/><Relationship Id="rId5" Type="http://schemas.openxmlformats.org/officeDocument/2006/relationships/audio" Target="../media/audio1.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E35235-0D81-45F8-A0ED-006593FC7A3A}"/>
              </a:ext>
            </a:extLst>
          </p:cNvPr>
          <p:cNvSpPr/>
          <p:nvPr/>
        </p:nvSpPr>
        <p:spPr>
          <a:xfrm>
            <a:off x="2337433" y="1225189"/>
            <a:ext cx="4396396" cy="923330"/>
          </a:xfrm>
          <a:prstGeom prst="rect">
            <a:avLst/>
          </a:prstGeom>
          <a:noFill/>
        </p:spPr>
        <p:txBody>
          <a:bodyPr wrap="none" lIns="91440" tIns="45720" rIns="91440" bIns="45720">
            <a:spAutoFit/>
          </a:bodyPr>
          <a:lstStyle/>
          <a:p>
            <a:pPr algn="ctr"/>
            <a:r>
              <a:rPr lang="en-US" sz="5400" b="1" dirty="0">
                <a:ln w="0"/>
                <a:solidFill>
                  <a:srgbClr val="FF0000"/>
                </a:solidFill>
                <a:effectLst>
                  <a:outerShdw blurRad="38100" dist="25400" dir="5400000" algn="ctr" rotWithShape="0">
                    <a:srgbClr val="6E747A">
                      <a:alpha val="43000"/>
                    </a:srgbClr>
                  </a:outerShdw>
                </a:effectLst>
              </a:rPr>
              <a:t>TIN HỌC LỚP 7</a:t>
            </a:r>
            <a:endParaRPr lang="en-US" sz="5400" b="1" cap="none" spc="0" dirty="0">
              <a:ln w="0"/>
              <a:solidFill>
                <a:srgbClr val="FF0000"/>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3782810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F8A50F-439C-4873-88DA-C0C8FA027E3A}"/>
              </a:ext>
            </a:extLst>
          </p:cNvPr>
          <p:cNvSpPr/>
          <p:nvPr/>
        </p:nvSpPr>
        <p:spPr>
          <a:xfrm>
            <a:off x="6499152" y="1634756"/>
            <a:ext cx="2312582" cy="2527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700A435F-4111-ED47-9C30-67A1D1D09A2F}"/>
              </a:ext>
            </a:extLst>
          </p:cNvPr>
          <p:cNvSpPr txBox="1">
            <a:spLocks noChangeArrowheads="1"/>
          </p:cNvSpPr>
          <p:nvPr/>
        </p:nvSpPr>
        <p:spPr bwMode="auto">
          <a:xfrm>
            <a:off x="386997" y="1276350"/>
            <a:ext cx="8259540" cy="89915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lnSpc>
                <a:spcPct val="114000"/>
              </a:lnSpc>
            </a:pPr>
            <a:r>
              <a:rPr lang="en-US" sz="2400" b="1" dirty="0" err="1">
                <a:latin typeface="Time New Roman"/>
              </a:rPr>
              <a:t>Câu</a:t>
            </a:r>
            <a:r>
              <a:rPr lang="en-US" sz="2400" b="1" dirty="0">
                <a:latin typeface="Time New Roman"/>
              </a:rPr>
              <a:t> 1</a:t>
            </a:r>
            <a:r>
              <a:rPr lang="en-US" sz="2400" dirty="0">
                <a:latin typeface="Time New Roman"/>
              </a:rPr>
              <a:t>: </a:t>
            </a:r>
            <a:r>
              <a:rPr lang="en-US" sz="2400" dirty="0" err="1">
                <a:latin typeface="Time New Roman"/>
              </a:rPr>
              <a:t>Em</a:t>
            </a:r>
            <a:r>
              <a:rPr lang="en-US" sz="2400" dirty="0">
                <a:latin typeface="Time New Roman"/>
              </a:rPr>
              <a:t> </a:t>
            </a:r>
            <a:r>
              <a:rPr lang="en-US" sz="2400" dirty="0" err="1">
                <a:latin typeface="Time New Roman"/>
              </a:rPr>
              <a:t>đã</a:t>
            </a:r>
            <a:r>
              <a:rPr lang="en-US" sz="2400" dirty="0">
                <a:latin typeface="Time New Roman"/>
              </a:rPr>
              <a:t> </a:t>
            </a:r>
            <a:r>
              <a:rPr lang="en-US" sz="2400" dirty="0" err="1">
                <a:latin typeface="Time New Roman"/>
              </a:rPr>
              <a:t>biết</a:t>
            </a:r>
            <a:r>
              <a:rPr lang="en-US" sz="2400" dirty="0">
                <a:latin typeface="Time New Roman"/>
              </a:rPr>
              <a:t> </a:t>
            </a:r>
            <a:r>
              <a:rPr lang="en-US" sz="2400" dirty="0" err="1">
                <a:latin typeface="Time New Roman"/>
              </a:rPr>
              <a:t>những</a:t>
            </a:r>
            <a:r>
              <a:rPr lang="en-US" sz="2400" dirty="0">
                <a:latin typeface="Time New Roman"/>
              </a:rPr>
              <a:t> </a:t>
            </a:r>
            <a:r>
              <a:rPr lang="en-US" sz="2400" dirty="0" err="1">
                <a:latin typeface="Time New Roman"/>
              </a:rPr>
              <a:t>phương</a:t>
            </a:r>
            <a:r>
              <a:rPr lang="en-US" sz="2400" dirty="0">
                <a:latin typeface="Time New Roman"/>
              </a:rPr>
              <a:t> </a:t>
            </a:r>
            <a:r>
              <a:rPr lang="en-US" sz="2400" dirty="0" err="1">
                <a:latin typeface="Time New Roman"/>
              </a:rPr>
              <a:t>thức</a:t>
            </a:r>
            <a:r>
              <a:rPr lang="en-US" sz="2400" dirty="0">
                <a:latin typeface="Time New Roman"/>
              </a:rPr>
              <a:t> </a:t>
            </a:r>
            <a:r>
              <a:rPr lang="en-US" sz="2400" dirty="0" err="1">
                <a:latin typeface="Time New Roman"/>
              </a:rPr>
              <a:t>giao</a:t>
            </a:r>
            <a:r>
              <a:rPr lang="en-US" sz="2400" dirty="0">
                <a:latin typeface="Time New Roman"/>
              </a:rPr>
              <a:t> </a:t>
            </a:r>
            <a:r>
              <a:rPr lang="en-US" sz="2400" dirty="0" err="1">
                <a:latin typeface="Time New Roman"/>
              </a:rPr>
              <a:t>tiếp</a:t>
            </a:r>
            <a:r>
              <a:rPr lang="en-US" sz="2400" dirty="0">
                <a:latin typeface="Time New Roman"/>
              </a:rPr>
              <a:t> qua </a:t>
            </a:r>
            <a:r>
              <a:rPr lang="en-US" sz="2400" dirty="0" err="1">
                <a:latin typeface="Time New Roman"/>
              </a:rPr>
              <a:t>mạng</a:t>
            </a:r>
            <a:r>
              <a:rPr lang="en-US" sz="2400" dirty="0">
                <a:latin typeface="Time New Roman"/>
              </a:rPr>
              <a:t> </a:t>
            </a:r>
            <a:r>
              <a:rPr lang="en-US" sz="2400" dirty="0" err="1">
                <a:latin typeface="Time New Roman"/>
              </a:rPr>
              <a:t>nào</a:t>
            </a:r>
            <a:r>
              <a:rPr lang="en-US" sz="2400" dirty="0">
                <a:latin typeface="Time New Roman"/>
              </a:rPr>
              <a:t>? </a:t>
            </a:r>
            <a:r>
              <a:rPr lang="en-US" sz="2400" dirty="0" err="1">
                <a:latin typeface="Time New Roman"/>
              </a:rPr>
              <a:t>Em</a:t>
            </a:r>
            <a:r>
              <a:rPr lang="en-US" sz="2400" dirty="0">
                <a:latin typeface="Time New Roman"/>
              </a:rPr>
              <a:t> </a:t>
            </a:r>
            <a:r>
              <a:rPr lang="en-US" sz="2400" dirty="0" err="1">
                <a:latin typeface="Time New Roman"/>
              </a:rPr>
              <a:t>đã</a:t>
            </a:r>
            <a:r>
              <a:rPr lang="en-US" sz="2400" dirty="0">
                <a:latin typeface="Time New Roman"/>
              </a:rPr>
              <a:t> </a:t>
            </a:r>
            <a:r>
              <a:rPr lang="en-US" sz="2400" dirty="0" err="1">
                <a:latin typeface="Time New Roman"/>
              </a:rPr>
              <a:t>từng</a:t>
            </a:r>
            <a:r>
              <a:rPr lang="en-US" sz="2400" dirty="0">
                <a:latin typeface="Time New Roman"/>
              </a:rPr>
              <a:t> </a:t>
            </a:r>
            <a:r>
              <a:rPr lang="en-US" sz="2400" dirty="0" err="1">
                <a:latin typeface="Time New Roman"/>
              </a:rPr>
              <a:t>sử</a:t>
            </a:r>
            <a:r>
              <a:rPr lang="en-US" sz="2400" dirty="0">
                <a:latin typeface="Time New Roman"/>
              </a:rPr>
              <a:t> </a:t>
            </a:r>
            <a:r>
              <a:rPr lang="en-US" sz="2400" dirty="0" err="1">
                <a:latin typeface="Time New Roman"/>
              </a:rPr>
              <a:t>dụng</a:t>
            </a:r>
            <a:r>
              <a:rPr lang="en-US" sz="2400" dirty="0">
                <a:latin typeface="Time New Roman"/>
              </a:rPr>
              <a:t> </a:t>
            </a:r>
            <a:r>
              <a:rPr lang="en-US" sz="2400" dirty="0" err="1">
                <a:latin typeface="Time New Roman"/>
              </a:rPr>
              <a:t>những</a:t>
            </a:r>
            <a:r>
              <a:rPr lang="en-US" sz="2400" dirty="0">
                <a:latin typeface="Time New Roman"/>
              </a:rPr>
              <a:t> </a:t>
            </a:r>
            <a:r>
              <a:rPr lang="en-US" sz="2400" dirty="0" err="1">
                <a:latin typeface="Time New Roman"/>
              </a:rPr>
              <a:t>phương</a:t>
            </a:r>
            <a:r>
              <a:rPr lang="en-US" sz="2400" dirty="0">
                <a:latin typeface="Time New Roman"/>
              </a:rPr>
              <a:t> </a:t>
            </a:r>
            <a:r>
              <a:rPr lang="en-US" sz="2400" dirty="0" err="1">
                <a:latin typeface="Time New Roman"/>
              </a:rPr>
              <a:t>thức</a:t>
            </a:r>
            <a:r>
              <a:rPr lang="en-US" sz="2400" dirty="0">
                <a:latin typeface="Time New Roman"/>
              </a:rPr>
              <a:t> </a:t>
            </a:r>
            <a:r>
              <a:rPr lang="en-US" sz="2400" dirty="0" err="1">
                <a:latin typeface="Time New Roman"/>
              </a:rPr>
              <a:t>nào</a:t>
            </a:r>
            <a:r>
              <a:rPr lang="en-US" sz="2400" dirty="0" smtClean="0">
                <a:latin typeface="Time New Roman"/>
              </a:rPr>
              <a:t>?</a:t>
            </a:r>
            <a:endParaRPr lang="en-US" sz="2400" dirty="0">
              <a:latin typeface="Time New Roman"/>
            </a:endParaRPr>
          </a:p>
        </p:txBody>
      </p:sp>
      <p:sp>
        <p:nvSpPr>
          <p:cNvPr id="7" name="TextBox 6">
            <a:extLst>
              <a:ext uri="{FF2B5EF4-FFF2-40B4-BE49-F238E27FC236}">
                <a16:creationId xmlns:a16="http://schemas.microsoft.com/office/drawing/2014/main" id="{E1F1D4FD-C164-88D5-4A09-F79BD4D0D3CC}"/>
              </a:ext>
            </a:extLst>
          </p:cNvPr>
          <p:cNvSpPr txBox="1">
            <a:spLocks noChangeArrowheads="1"/>
          </p:cNvSpPr>
          <p:nvPr/>
        </p:nvSpPr>
        <p:spPr bwMode="auto">
          <a:xfrm>
            <a:off x="386997" y="2464960"/>
            <a:ext cx="8405446" cy="867482"/>
          </a:xfrm>
          <a:prstGeom prst="rect">
            <a:avLst/>
          </a:prstGeom>
          <a:solidFill>
            <a:schemeClr val="bg1"/>
          </a:solidFill>
          <a:ln>
            <a:solidFill>
              <a:schemeClr val="bg1"/>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20000"/>
              </a:lnSpc>
            </a:pPr>
            <a:r>
              <a:rPr lang="en-US" sz="2200" dirty="0" err="1" smtClean="0">
                <a:solidFill>
                  <a:srgbClr val="FF0000"/>
                </a:solidFill>
                <a:latin typeface="Time New Roman"/>
              </a:rPr>
              <a:t>Phương</a:t>
            </a:r>
            <a:r>
              <a:rPr lang="en-US" sz="2200" dirty="0" smtClean="0">
                <a:solidFill>
                  <a:srgbClr val="FF0000"/>
                </a:solidFill>
                <a:latin typeface="Time New Roman"/>
              </a:rPr>
              <a:t> </a:t>
            </a:r>
            <a:r>
              <a:rPr lang="en-US" sz="2200" dirty="0" err="1">
                <a:solidFill>
                  <a:srgbClr val="FF0000"/>
                </a:solidFill>
                <a:latin typeface="Time New Roman"/>
              </a:rPr>
              <a:t>thức</a:t>
            </a:r>
            <a:r>
              <a:rPr lang="en-US" sz="2200" dirty="0">
                <a:solidFill>
                  <a:srgbClr val="FF0000"/>
                </a:solidFill>
                <a:latin typeface="Time New Roman"/>
              </a:rPr>
              <a:t> </a:t>
            </a:r>
            <a:r>
              <a:rPr lang="en-US" sz="2200" dirty="0" err="1">
                <a:solidFill>
                  <a:srgbClr val="FF0000"/>
                </a:solidFill>
                <a:latin typeface="Time New Roman"/>
              </a:rPr>
              <a:t>giao</a:t>
            </a:r>
            <a:r>
              <a:rPr lang="en-US" sz="2200" dirty="0">
                <a:solidFill>
                  <a:srgbClr val="FF0000"/>
                </a:solidFill>
                <a:latin typeface="Time New Roman"/>
              </a:rPr>
              <a:t> </a:t>
            </a:r>
            <a:r>
              <a:rPr lang="en-US" sz="2200" dirty="0" err="1">
                <a:solidFill>
                  <a:srgbClr val="FF0000"/>
                </a:solidFill>
                <a:latin typeface="Time New Roman"/>
              </a:rPr>
              <a:t>tiếp</a:t>
            </a:r>
            <a:r>
              <a:rPr lang="en-US" sz="2200" dirty="0">
                <a:solidFill>
                  <a:srgbClr val="FF0000"/>
                </a:solidFill>
                <a:latin typeface="Time New Roman"/>
              </a:rPr>
              <a:t> qua </a:t>
            </a:r>
            <a:r>
              <a:rPr lang="en-US" sz="2200" dirty="0" err="1">
                <a:solidFill>
                  <a:srgbClr val="FF0000"/>
                </a:solidFill>
                <a:latin typeface="Time New Roman"/>
              </a:rPr>
              <a:t>mạng</a:t>
            </a:r>
            <a:r>
              <a:rPr lang="en-US" sz="2200" dirty="0">
                <a:solidFill>
                  <a:srgbClr val="FF0000"/>
                </a:solidFill>
                <a:latin typeface="Time New Roman"/>
              </a:rPr>
              <a:t> </a:t>
            </a:r>
            <a:r>
              <a:rPr lang="en-US" sz="2200" dirty="0" err="1">
                <a:solidFill>
                  <a:srgbClr val="FF0000"/>
                </a:solidFill>
                <a:latin typeface="Time New Roman"/>
              </a:rPr>
              <a:t>phổ</a:t>
            </a:r>
            <a:r>
              <a:rPr lang="en-US" sz="2200" dirty="0">
                <a:solidFill>
                  <a:srgbClr val="FF0000"/>
                </a:solidFill>
                <a:latin typeface="Time New Roman"/>
              </a:rPr>
              <a:t> </a:t>
            </a:r>
            <a:r>
              <a:rPr lang="en-US" sz="2200" dirty="0" err="1">
                <a:solidFill>
                  <a:srgbClr val="FF0000"/>
                </a:solidFill>
                <a:latin typeface="Time New Roman"/>
              </a:rPr>
              <a:t>biến</a:t>
            </a:r>
            <a:r>
              <a:rPr lang="en-US" sz="2200" dirty="0">
                <a:solidFill>
                  <a:srgbClr val="FF0000"/>
                </a:solidFill>
                <a:latin typeface="Time New Roman"/>
              </a:rPr>
              <a:t>: </a:t>
            </a:r>
            <a:r>
              <a:rPr lang="en-US" sz="2200" dirty="0" err="1">
                <a:solidFill>
                  <a:srgbClr val="FF0000"/>
                </a:solidFill>
                <a:latin typeface="Time New Roman"/>
              </a:rPr>
              <a:t>Gửi</a:t>
            </a:r>
            <a:r>
              <a:rPr lang="en-US" sz="2200" dirty="0">
                <a:solidFill>
                  <a:srgbClr val="FF0000"/>
                </a:solidFill>
                <a:latin typeface="Time New Roman"/>
              </a:rPr>
              <a:t> </a:t>
            </a:r>
            <a:r>
              <a:rPr lang="en-US" sz="2200" dirty="0" err="1">
                <a:solidFill>
                  <a:srgbClr val="FF0000"/>
                </a:solidFill>
                <a:latin typeface="Time New Roman"/>
              </a:rPr>
              <a:t>và</a:t>
            </a:r>
            <a:r>
              <a:rPr lang="en-US" sz="2200" dirty="0">
                <a:solidFill>
                  <a:srgbClr val="FF0000"/>
                </a:solidFill>
                <a:latin typeface="Time New Roman"/>
              </a:rPr>
              <a:t> </a:t>
            </a:r>
            <a:r>
              <a:rPr lang="en-US" sz="2200" dirty="0" err="1">
                <a:solidFill>
                  <a:srgbClr val="FF0000"/>
                </a:solidFill>
                <a:latin typeface="Time New Roman"/>
              </a:rPr>
              <a:t>nhận</a:t>
            </a:r>
            <a:r>
              <a:rPr lang="en-US" sz="2200" dirty="0">
                <a:solidFill>
                  <a:srgbClr val="FF0000"/>
                </a:solidFill>
                <a:latin typeface="Time New Roman"/>
              </a:rPr>
              <a:t> </a:t>
            </a:r>
            <a:r>
              <a:rPr lang="en-US" sz="2200" dirty="0" err="1">
                <a:solidFill>
                  <a:srgbClr val="FF0000"/>
                </a:solidFill>
                <a:latin typeface="Time New Roman"/>
              </a:rPr>
              <a:t>thư</a:t>
            </a:r>
            <a:r>
              <a:rPr lang="en-US" sz="2200" dirty="0">
                <a:solidFill>
                  <a:srgbClr val="FF0000"/>
                </a:solidFill>
                <a:latin typeface="Time New Roman"/>
              </a:rPr>
              <a:t> </a:t>
            </a:r>
            <a:r>
              <a:rPr lang="en-US" sz="2200" dirty="0" err="1">
                <a:solidFill>
                  <a:srgbClr val="FF0000"/>
                </a:solidFill>
                <a:latin typeface="Time New Roman"/>
              </a:rPr>
              <a:t>điện</a:t>
            </a:r>
            <a:r>
              <a:rPr lang="en-US" sz="2200" dirty="0">
                <a:solidFill>
                  <a:srgbClr val="FF0000"/>
                </a:solidFill>
                <a:latin typeface="Time New Roman"/>
              </a:rPr>
              <a:t> </a:t>
            </a:r>
            <a:r>
              <a:rPr lang="en-US" sz="2200" dirty="0" err="1">
                <a:solidFill>
                  <a:srgbClr val="FF0000"/>
                </a:solidFill>
                <a:latin typeface="Time New Roman"/>
              </a:rPr>
              <a:t>tử</a:t>
            </a:r>
            <a:r>
              <a:rPr lang="en-US" sz="2200" dirty="0">
                <a:solidFill>
                  <a:srgbClr val="FF0000"/>
                </a:solidFill>
                <a:latin typeface="Time New Roman"/>
              </a:rPr>
              <a:t>, </a:t>
            </a:r>
            <a:r>
              <a:rPr lang="en-US" sz="2200" dirty="0" err="1">
                <a:solidFill>
                  <a:srgbClr val="FF0000"/>
                </a:solidFill>
                <a:latin typeface="Time New Roman"/>
              </a:rPr>
              <a:t>nhắn</a:t>
            </a:r>
            <a:r>
              <a:rPr lang="en-US" sz="2200" dirty="0">
                <a:solidFill>
                  <a:srgbClr val="FF0000"/>
                </a:solidFill>
                <a:latin typeface="Time New Roman"/>
              </a:rPr>
              <a:t> tin </a:t>
            </a:r>
            <a:r>
              <a:rPr lang="en-US" sz="2200" dirty="0" err="1">
                <a:solidFill>
                  <a:srgbClr val="FF0000"/>
                </a:solidFill>
                <a:latin typeface="Time New Roman"/>
              </a:rPr>
              <a:t>và</a:t>
            </a:r>
            <a:r>
              <a:rPr lang="en-US" sz="2200" dirty="0">
                <a:solidFill>
                  <a:srgbClr val="FF0000"/>
                </a:solidFill>
                <a:latin typeface="Time New Roman"/>
              </a:rPr>
              <a:t> </a:t>
            </a:r>
            <a:r>
              <a:rPr lang="en-US" sz="2200" dirty="0" err="1">
                <a:solidFill>
                  <a:srgbClr val="FF0000"/>
                </a:solidFill>
                <a:latin typeface="Time New Roman"/>
              </a:rPr>
              <a:t>trò</a:t>
            </a:r>
            <a:r>
              <a:rPr lang="en-US" sz="2200" dirty="0">
                <a:solidFill>
                  <a:srgbClr val="FF0000"/>
                </a:solidFill>
                <a:latin typeface="Time New Roman"/>
              </a:rPr>
              <a:t> </a:t>
            </a:r>
            <a:r>
              <a:rPr lang="en-US" sz="2200" dirty="0" err="1">
                <a:solidFill>
                  <a:srgbClr val="FF0000"/>
                </a:solidFill>
                <a:latin typeface="Time New Roman"/>
              </a:rPr>
              <a:t>chuyện</a:t>
            </a:r>
            <a:r>
              <a:rPr lang="en-US" sz="2200" dirty="0">
                <a:solidFill>
                  <a:srgbClr val="FF0000"/>
                </a:solidFill>
                <a:latin typeface="Time New Roman"/>
              </a:rPr>
              <a:t> qua </a:t>
            </a:r>
            <a:r>
              <a:rPr lang="en-US" sz="2200" dirty="0" err="1">
                <a:solidFill>
                  <a:srgbClr val="FF0000"/>
                </a:solidFill>
                <a:latin typeface="Time New Roman"/>
              </a:rPr>
              <a:t>mạng</a:t>
            </a:r>
            <a:r>
              <a:rPr lang="en-US" sz="2200" dirty="0">
                <a:solidFill>
                  <a:srgbClr val="FF0000"/>
                </a:solidFill>
                <a:latin typeface="Time New Roman"/>
              </a:rPr>
              <a:t> </a:t>
            </a:r>
            <a:r>
              <a:rPr lang="en-US" sz="2200" dirty="0" err="1">
                <a:solidFill>
                  <a:srgbClr val="FF0000"/>
                </a:solidFill>
                <a:latin typeface="Time New Roman"/>
              </a:rPr>
              <a:t>xã</a:t>
            </a:r>
            <a:r>
              <a:rPr lang="en-US" sz="2200" dirty="0">
                <a:solidFill>
                  <a:srgbClr val="FF0000"/>
                </a:solidFill>
                <a:latin typeface="Time New Roman"/>
              </a:rPr>
              <a:t> </a:t>
            </a:r>
            <a:r>
              <a:rPr lang="en-US" sz="2200" dirty="0" err="1">
                <a:solidFill>
                  <a:srgbClr val="FF0000"/>
                </a:solidFill>
                <a:latin typeface="Time New Roman"/>
              </a:rPr>
              <a:t>hội</a:t>
            </a:r>
            <a:r>
              <a:rPr lang="en-US" sz="2200" dirty="0">
                <a:solidFill>
                  <a:srgbClr val="FF0000"/>
                </a:solidFill>
                <a:latin typeface="Time New Roman"/>
              </a:rPr>
              <a:t>.</a:t>
            </a:r>
            <a:endParaRPr kumimoji="0" lang="en-US" sz="2200" i="0" u="none" strike="noStrike" kern="1200" cap="none" spc="0" normalizeH="0" baseline="0" noProof="0" dirty="0">
              <a:ln>
                <a:noFill/>
              </a:ln>
              <a:solidFill>
                <a:srgbClr val="FF0000"/>
              </a:solidFill>
              <a:effectLst/>
              <a:uLnTx/>
              <a:uFillTx/>
              <a:latin typeface="Time New Roman"/>
            </a:endParaRPr>
          </a:p>
        </p:txBody>
      </p:sp>
      <p:sp>
        <p:nvSpPr>
          <p:cNvPr id="9" name="TextBox 8">
            <a:extLst>
              <a:ext uri="{FF2B5EF4-FFF2-40B4-BE49-F238E27FC236}">
                <a16:creationId xmlns:a16="http://schemas.microsoft.com/office/drawing/2014/main" id="{60A7704E-BD06-2848-DE1B-46A552DC586C}"/>
              </a:ext>
            </a:extLst>
          </p:cNvPr>
          <p:cNvSpPr txBox="1"/>
          <p:nvPr/>
        </p:nvSpPr>
        <p:spPr>
          <a:xfrm>
            <a:off x="335088" y="193298"/>
            <a:ext cx="7570105" cy="496867"/>
          </a:xfrm>
          <a:prstGeom prst="rect">
            <a:avLst/>
          </a:prstGeom>
          <a:noFill/>
        </p:spPr>
        <p:txBody>
          <a:bodyPr wrap="square">
            <a:spAutoFit/>
          </a:bodyPr>
          <a:lstStyle/>
          <a:p>
            <a:pPr>
              <a:lnSpc>
                <a:spcPct val="120000"/>
              </a:lnSpc>
            </a:pPr>
            <a:r>
              <a:rPr lang="en-US" sz="24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4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9746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A435F-4111-ED47-9C30-67A1D1D09A2F}"/>
              </a:ext>
            </a:extLst>
          </p:cNvPr>
          <p:cNvSpPr txBox="1">
            <a:spLocks noChangeArrowheads="1"/>
          </p:cNvSpPr>
          <p:nvPr/>
        </p:nvSpPr>
        <p:spPr bwMode="auto">
          <a:xfrm>
            <a:off x="228600" y="361950"/>
            <a:ext cx="8259540" cy="89915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lnSpc>
                <a:spcPct val="114000"/>
              </a:lnSpc>
            </a:pPr>
            <a:r>
              <a:rPr lang="en-US" sz="2400" b="1" dirty="0" err="1" smtClean="0">
                <a:latin typeface="Time New Roman"/>
              </a:rPr>
              <a:t>Câu</a:t>
            </a:r>
            <a:r>
              <a:rPr lang="en-US" sz="2400" b="1" dirty="0" smtClean="0">
                <a:latin typeface="Time New Roman"/>
              </a:rPr>
              <a:t> </a:t>
            </a:r>
            <a:r>
              <a:rPr lang="en-US" sz="2400" b="1" dirty="0">
                <a:latin typeface="Time New Roman"/>
              </a:rPr>
              <a:t>2</a:t>
            </a:r>
            <a:r>
              <a:rPr lang="en-US" sz="2400" dirty="0">
                <a:latin typeface="Time New Roman"/>
              </a:rPr>
              <a:t>: Theo em những đặc điểm khác nhau giữa giao tiếp gặp gỡ trực tiếp và giao tiếp qua mạng là </a:t>
            </a:r>
            <a:r>
              <a:rPr lang="en-US" sz="2400" dirty="0" err="1">
                <a:latin typeface="Time New Roman"/>
              </a:rPr>
              <a:t>gì</a:t>
            </a:r>
            <a:r>
              <a:rPr lang="en-US" sz="2400" dirty="0" smtClean="0">
                <a:latin typeface="Time New Roman"/>
              </a:rPr>
              <a:t>?</a:t>
            </a:r>
            <a:endParaRPr lang="en-US" sz="2400" dirty="0">
              <a:latin typeface="Time New Roman"/>
            </a:endParaRPr>
          </a:p>
        </p:txBody>
      </p:sp>
      <p:sp>
        <p:nvSpPr>
          <p:cNvPr id="3" name="TextBox 4">
            <a:extLst>
              <a:ext uri="{FF2B5EF4-FFF2-40B4-BE49-F238E27FC236}">
                <a16:creationId xmlns:a16="http://schemas.microsoft.com/office/drawing/2014/main" id="{542F9336-2832-321E-794C-5AFE82AD57B5}"/>
              </a:ext>
            </a:extLst>
          </p:cNvPr>
          <p:cNvSpPr txBox="1">
            <a:spLocks noChangeArrowheads="1"/>
          </p:cNvSpPr>
          <p:nvPr/>
        </p:nvSpPr>
        <p:spPr bwMode="auto">
          <a:xfrm>
            <a:off x="381000" y="1428750"/>
            <a:ext cx="8469923" cy="2529923"/>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0" fontAlgn="auto" latinLnBrk="0" hangingPunct="0">
              <a:lnSpc>
                <a:spcPct val="120000"/>
              </a:lnSpc>
              <a:buClrTx/>
              <a:buSzTx/>
              <a:buFontTx/>
              <a:buNone/>
              <a:tabLst/>
              <a:defRPr/>
            </a:pPr>
            <a:r>
              <a:rPr lang="vi-VN" sz="2200" dirty="0" smtClean="0">
                <a:solidFill>
                  <a:srgbClr val="0000CC"/>
                </a:solidFill>
                <a:latin typeface="Time New Roman"/>
              </a:rPr>
              <a:t>* </a:t>
            </a:r>
            <a:r>
              <a:rPr lang="en-US" sz="2200" dirty="0" err="1" smtClean="0">
                <a:solidFill>
                  <a:srgbClr val="0000CC"/>
                </a:solidFill>
                <a:latin typeface="Time New Roman"/>
              </a:rPr>
              <a:t>Đặc</a:t>
            </a:r>
            <a:r>
              <a:rPr lang="en-US" sz="2200" dirty="0" smtClean="0">
                <a:solidFill>
                  <a:srgbClr val="0000CC"/>
                </a:solidFill>
                <a:latin typeface="Time New Roman"/>
              </a:rPr>
              <a:t> </a:t>
            </a:r>
            <a:r>
              <a:rPr lang="en-US" sz="2200" dirty="0" err="1">
                <a:solidFill>
                  <a:srgbClr val="0000CC"/>
                </a:solidFill>
                <a:latin typeface="Time New Roman"/>
              </a:rPr>
              <a:t>điểm</a:t>
            </a:r>
            <a:r>
              <a:rPr lang="en-US" sz="2200" dirty="0">
                <a:solidFill>
                  <a:srgbClr val="0000CC"/>
                </a:solidFill>
                <a:latin typeface="Time New Roman"/>
              </a:rPr>
              <a:t> </a:t>
            </a:r>
            <a:r>
              <a:rPr lang="en-US" sz="2200" dirty="0" err="1">
                <a:solidFill>
                  <a:srgbClr val="0000CC"/>
                </a:solidFill>
                <a:latin typeface="Time New Roman"/>
              </a:rPr>
              <a:t>khác</a:t>
            </a:r>
            <a:r>
              <a:rPr lang="en-US" sz="2200" dirty="0">
                <a:solidFill>
                  <a:srgbClr val="0000CC"/>
                </a:solidFill>
                <a:latin typeface="Time New Roman"/>
              </a:rPr>
              <a:t> </a:t>
            </a:r>
            <a:r>
              <a:rPr lang="en-US" sz="2200" dirty="0" err="1">
                <a:solidFill>
                  <a:srgbClr val="0000CC"/>
                </a:solidFill>
                <a:latin typeface="Time New Roman"/>
              </a:rPr>
              <a:t>nhau</a:t>
            </a:r>
            <a:r>
              <a:rPr lang="en-US" sz="2200" dirty="0">
                <a:solidFill>
                  <a:srgbClr val="0000CC"/>
                </a:solidFill>
                <a:latin typeface="Time New Roman"/>
              </a:rPr>
              <a:t> </a:t>
            </a:r>
            <a:r>
              <a:rPr lang="en-US" sz="2200" dirty="0" err="1">
                <a:solidFill>
                  <a:srgbClr val="0000CC"/>
                </a:solidFill>
                <a:latin typeface="Time New Roman"/>
              </a:rPr>
              <a:t>giữa</a:t>
            </a:r>
            <a:r>
              <a:rPr lang="en-US" sz="2200" dirty="0">
                <a:solidFill>
                  <a:srgbClr val="0000CC"/>
                </a:solidFill>
                <a:latin typeface="Time New Roman"/>
              </a:rPr>
              <a:t> </a:t>
            </a:r>
            <a:r>
              <a:rPr lang="en-US" sz="2200" dirty="0" err="1">
                <a:solidFill>
                  <a:srgbClr val="0000CC"/>
                </a:solidFill>
                <a:latin typeface="Time New Roman"/>
              </a:rPr>
              <a:t>giao</a:t>
            </a:r>
            <a:r>
              <a:rPr lang="en-US" sz="2200" dirty="0">
                <a:solidFill>
                  <a:srgbClr val="0000CC"/>
                </a:solidFill>
                <a:latin typeface="Time New Roman"/>
              </a:rPr>
              <a:t> </a:t>
            </a:r>
            <a:r>
              <a:rPr lang="en-US" sz="2200" dirty="0" err="1">
                <a:solidFill>
                  <a:srgbClr val="0000CC"/>
                </a:solidFill>
                <a:latin typeface="Time New Roman"/>
              </a:rPr>
              <a:t>tiếp</a:t>
            </a:r>
            <a:r>
              <a:rPr lang="en-US" sz="2200" dirty="0">
                <a:solidFill>
                  <a:srgbClr val="0000CC"/>
                </a:solidFill>
                <a:latin typeface="Time New Roman"/>
              </a:rPr>
              <a:t> </a:t>
            </a:r>
            <a:r>
              <a:rPr lang="en-US" sz="2200" dirty="0" err="1">
                <a:solidFill>
                  <a:srgbClr val="0000CC"/>
                </a:solidFill>
                <a:latin typeface="Time New Roman"/>
              </a:rPr>
              <a:t>gặp</a:t>
            </a:r>
            <a:r>
              <a:rPr lang="en-US" sz="2200" dirty="0">
                <a:solidFill>
                  <a:srgbClr val="0000CC"/>
                </a:solidFill>
                <a:latin typeface="Time New Roman"/>
              </a:rPr>
              <a:t> </a:t>
            </a:r>
            <a:r>
              <a:rPr lang="en-US" sz="2200" dirty="0" err="1">
                <a:solidFill>
                  <a:srgbClr val="0000CC"/>
                </a:solidFill>
                <a:latin typeface="Time New Roman"/>
              </a:rPr>
              <a:t>gỡ</a:t>
            </a:r>
            <a:r>
              <a:rPr lang="en-US" sz="2200" dirty="0">
                <a:solidFill>
                  <a:srgbClr val="0000CC"/>
                </a:solidFill>
                <a:latin typeface="Time New Roman"/>
              </a:rPr>
              <a:t> </a:t>
            </a:r>
            <a:r>
              <a:rPr lang="en-US" sz="2200" dirty="0" err="1">
                <a:solidFill>
                  <a:srgbClr val="0000CC"/>
                </a:solidFill>
                <a:latin typeface="Time New Roman"/>
              </a:rPr>
              <a:t>trực</a:t>
            </a:r>
            <a:r>
              <a:rPr lang="en-US" sz="2200" dirty="0">
                <a:solidFill>
                  <a:srgbClr val="0000CC"/>
                </a:solidFill>
                <a:latin typeface="Time New Roman"/>
              </a:rPr>
              <a:t> </a:t>
            </a:r>
            <a:r>
              <a:rPr lang="en-US" sz="2200" dirty="0" err="1">
                <a:solidFill>
                  <a:srgbClr val="0000CC"/>
                </a:solidFill>
                <a:latin typeface="Time New Roman"/>
              </a:rPr>
              <a:t>tiếp</a:t>
            </a:r>
            <a:r>
              <a:rPr lang="en-US" sz="2200" dirty="0">
                <a:solidFill>
                  <a:srgbClr val="0000CC"/>
                </a:solidFill>
                <a:latin typeface="Time New Roman"/>
              </a:rPr>
              <a:t>  </a:t>
            </a:r>
            <a:r>
              <a:rPr lang="en-US" sz="2200" dirty="0" err="1">
                <a:solidFill>
                  <a:srgbClr val="0000CC"/>
                </a:solidFill>
                <a:latin typeface="Time New Roman"/>
              </a:rPr>
              <a:t>và</a:t>
            </a:r>
            <a:r>
              <a:rPr lang="en-US" sz="2200" dirty="0">
                <a:solidFill>
                  <a:srgbClr val="0000CC"/>
                </a:solidFill>
                <a:latin typeface="Time New Roman"/>
              </a:rPr>
              <a:t> </a:t>
            </a:r>
            <a:r>
              <a:rPr lang="en-US" sz="2200" dirty="0" err="1">
                <a:solidFill>
                  <a:srgbClr val="0000CC"/>
                </a:solidFill>
                <a:latin typeface="Time New Roman"/>
              </a:rPr>
              <a:t>giao</a:t>
            </a:r>
            <a:r>
              <a:rPr lang="en-US" sz="2200" dirty="0">
                <a:solidFill>
                  <a:srgbClr val="0000CC"/>
                </a:solidFill>
                <a:latin typeface="Time New Roman"/>
              </a:rPr>
              <a:t> </a:t>
            </a:r>
            <a:r>
              <a:rPr lang="en-US" sz="2200" dirty="0" err="1">
                <a:solidFill>
                  <a:srgbClr val="0000CC"/>
                </a:solidFill>
                <a:latin typeface="Time New Roman"/>
              </a:rPr>
              <a:t>tiếp</a:t>
            </a:r>
            <a:r>
              <a:rPr lang="en-US" sz="2200" dirty="0">
                <a:solidFill>
                  <a:srgbClr val="0000CC"/>
                </a:solidFill>
                <a:latin typeface="Time New Roman"/>
              </a:rPr>
              <a:t> qua </a:t>
            </a:r>
            <a:r>
              <a:rPr lang="en-US" sz="2200" dirty="0" err="1">
                <a:solidFill>
                  <a:srgbClr val="0000CC"/>
                </a:solidFill>
                <a:latin typeface="Time New Roman"/>
              </a:rPr>
              <a:t>mạng</a:t>
            </a:r>
            <a:r>
              <a:rPr lang="en-US" sz="2200" dirty="0">
                <a:solidFill>
                  <a:srgbClr val="0000CC"/>
                </a:solidFill>
                <a:latin typeface="Time New Roman"/>
              </a:rPr>
              <a:t> </a:t>
            </a:r>
            <a:r>
              <a:rPr lang="en-US" sz="2200" dirty="0" err="1">
                <a:solidFill>
                  <a:srgbClr val="0000CC"/>
                </a:solidFill>
                <a:latin typeface="Time New Roman"/>
              </a:rPr>
              <a:t>là</a:t>
            </a:r>
            <a:r>
              <a:rPr lang="en-US" sz="2200" dirty="0">
                <a:solidFill>
                  <a:srgbClr val="0000CC"/>
                </a:solidFill>
                <a:latin typeface="Time New Roman"/>
              </a:rPr>
              <a:t>:</a:t>
            </a:r>
          </a:p>
          <a:p>
            <a:pPr algn="just">
              <a:lnSpc>
                <a:spcPct val="120000"/>
              </a:lnSpc>
            </a:pPr>
            <a:r>
              <a:rPr lang="en-US" sz="2200" dirty="0">
                <a:solidFill>
                  <a:srgbClr val="0000CC"/>
                </a:solidFill>
                <a:latin typeface="Time New Roman"/>
              </a:rPr>
              <a:t> - Giao </a:t>
            </a:r>
            <a:r>
              <a:rPr lang="en-US" sz="2200" dirty="0" err="1">
                <a:solidFill>
                  <a:srgbClr val="0000CC"/>
                </a:solidFill>
                <a:latin typeface="Time New Roman"/>
              </a:rPr>
              <a:t>tiếp</a:t>
            </a:r>
            <a:r>
              <a:rPr lang="en-US" sz="2200" dirty="0">
                <a:solidFill>
                  <a:srgbClr val="0000CC"/>
                </a:solidFill>
                <a:latin typeface="Time New Roman"/>
              </a:rPr>
              <a:t> </a:t>
            </a:r>
            <a:r>
              <a:rPr lang="en-US" sz="2200" dirty="0" err="1">
                <a:solidFill>
                  <a:srgbClr val="0000CC"/>
                </a:solidFill>
                <a:latin typeface="Time New Roman"/>
              </a:rPr>
              <a:t>gặp</a:t>
            </a:r>
            <a:r>
              <a:rPr lang="en-US" sz="2200" dirty="0">
                <a:solidFill>
                  <a:srgbClr val="0000CC"/>
                </a:solidFill>
                <a:latin typeface="Time New Roman"/>
              </a:rPr>
              <a:t> </a:t>
            </a:r>
            <a:r>
              <a:rPr lang="en-US" sz="2200" dirty="0" err="1">
                <a:solidFill>
                  <a:srgbClr val="0000CC"/>
                </a:solidFill>
                <a:latin typeface="Time New Roman"/>
              </a:rPr>
              <a:t>gỡ</a:t>
            </a:r>
            <a:r>
              <a:rPr lang="en-US" sz="2200" dirty="0">
                <a:solidFill>
                  <a:srgbClr val="0000CC"/>
                </a:solidFill>
                <a:latin typeface="Time New Roman"/>
              </a:rPr>
              <a:t> </a:t>
            </a:r>
            <a:r>
              <a:rPr lang="en-US" sz="2200" dirty="0" err="1">
                <a:solidFill>
                  <a:srgbClr val="0000CC"/>
                </a:solidFill>
                <a:latin typeface="Time New Roman"/>
              </a:rPr>
              <a:t>trực</a:t>
            </a:r>
            <a:r>
              <a:rPr lang="en-US" sz="2200" dirty="0">
                <a:solidFill>
                  <a:srgbClr val="0000CC"/>
                </a:solidFill>
                <a:latin typeface="Time New Roman"/>
              </a:rPr>
              <a:t> </a:t>
            </a:r>
            <a:r>
              <a:rPr lang="en-US" sz="2200" dirty="0" err="1">
                <a:solidFill>
                  <a:srgbClr val="0000CC"/>
                </a:solidFill>
                <a:latin typeface="Time New Roman"/>
              </a:rPr>
              <a:t>tiếp</a:t>
            </a:r>
            <a:r>
              <a:rPr lang="en-US" sz="2200" dirty="0">
                <a:solidFill>
                  <a:srgbClr val="0000CC"/>
                </a:solidFill>
                <a:latin typeface="Time New Roman"/>
              </a:rPr>
              <a:t>: </a:t>
            </a:r>
            <a:r>
              <a:rPr lang="en-US" sz="2200" dirty="0" err="1">
                <a:solidFill>
                  <a:srgbClr val="0000CC"/>
                </a:solidFill>
                <a:latin typeface="Time New Roman"/>
              </a:rPr>
              <a:t>chúng</a:t>
            </a:r>
            <a:r>
              <a:rPr lang="en-US" sz="2200" dirty="0">
                <a:solidFill>
                  <a:srgbClr val="0000CC"/>
                </a:solidFill>
                <a:latin typeface="Time New Roman"/>
              </a:rPr>
              <a:t> ta </a:t>
            </a:r>
            <a:r>
              <a:rPr lang="en-US" sz="2200" dirty="0" err="1">
                <a:solidFill>
                  <a:srgbClr val="0000CC"/>
                </a:solidFill>
                <a:latin typeface="Time New Roman"/>
              </a:rPr>
              <a:t>có</a:t>
            </a:r>
            <a:r>
              <a:rPr lang="en-US" sz="2200" dirty="0">
                <a:solidFill>
                  <a:srgbClr val="0000CC"/>
                </a:solidFill>
                <a:latin typeface="Time New Roman"/>
              </a:rPr>
              <a:t> </a:t>
            </a:r>
            <a:r>
              <a:rPr lang="en-US" sz="2200" dirty="0" err="1">
                <a:solidFill>
                  <a:srgbClr val="0000CC"/>
                </a:solidFill>
                <a:latin typeface="Time New Roman"/>
              </a:rPr>
              <a:t>thể</a:t>
            </a:r>
            <a:r>
              <a:rPr lang="en-US" sz="2200" dirty="0">
                <a:solidFill>
                  <a:srgbClr val="0000CC"/>
                </a:solidFill>
                <a:latin typeface="Time New Roman"/>
              </a:rPr>
              <a:t> </a:t>
            </a:r>
            <a:r>
              <a:rPr lang="en-US" sz="2200" dirty="0" err="1">
                <a:solidFill>
                  <a:srgbClr val="0000CC"/>
                </a:solidFill>
                <a:latin typeface="Time New Roman"/>
              </a:rPr>
              <a:t>diễn</a:t>
            </a:r>
            <a:r>
              <a:rPr lang="en-US" sz="2200" dirty="0">
                <a:solidFill>
                  <a:srgbClr val="0000CC"/>
                </a:solidFill>
                <a:latin typeface="Time New Roman"/>
              </a:rPr>
              <a:t> </a:t>
            </a:r>
            <a:r>
              <a:rPr lang="en-US" sz="2200" dirty="0" err="1">
                <a:solidFill>
                  <a:srgbClr val="0000CC"/>
                </a:solidFill>
                <a:latin typeface="Time New Roman"/>
              </a:rPr>
              <a:t>tả</a:t>
            </a:r>
            <a:r>
              <a:rPr lang="en-US" sz="2200" dirty="0">
                <a:solidFill>
                  <a:srgbClr val="0000CC"/>
                </a:solidFill>
                <a:latin typeface="Time New Roman"/>
              </a:rPr>
              <a:t> </a:t>
            </a:r>
            <a:r>
              <a:rPr lang="en-US" sz="2200" dirty="0" err="1">
                <a:solidFill>
                  <a:srgbClr val="0000CC"/>
                </a:solidFill>
                <a:latin typeface="Time New Roman"/>
              </a:rPr>
              <a:t>bằng</a:t>
            </a:r>
            <a:r>
              <a:rPr lang="en-US" sz="2200" dirty="0">
                <a:solidFill>
                  <a:srgbClr val="0000CC"/>
                </a:solidFill>
                <a:latin typeface="Time New Roman"/>
              </a:rPr>
              <a:t> </a:t>
            </a:r>
            <a:r>
              <a:rPr lang="en-US" sz="2200" dirty="0" err="1">
                <a:solidFill>
                  <a:srgbClr val="0000CC"/>
                </a:solidFill>
                <a:latin typeface="Time New Roman"/>
              </a:rPr>
              <a:t>lời</a:t>
            </a:r>
            <a:r>
              <a:rPr lang="en-US" sz="2200" dirty="0">
                <a:solidFill>
                  <a:srgbClr val="0000CC"/>
                </a:solidFill>
                <a:latin typeface="Time New Roman"/>
              </a:rPr>
              <a:t> </a:t>
            </a:r>
            <a:r>
              <a:rPr lang="en-US" sz="2200" dirty="0" err="1">
                <a:solidFill>
                  <a:srgbClr val="0000CC"/>
                </a:solidFill>
                <a:latin typeface="Time New Roman"/>
              </a:rPr>
              <a:t>nói</a:t>
            </a:r>
            <a:r>
              <a:rPr lang="en-US" sz="2200" dirty="0">
                <a:solidFill>
                  <a:srgbClr val="0000CC"/>
                </a:solidFill>
                <a:latin typeface="Time New Roman"/>
              </a:rPr>
              <a:t>, </a:t>
            </a:r>
            <a:r>
              <a:rPr lang="en-US" sz="2200" dirty="0" err="1">
                <a:solidFill>
                  <a:srgbClr val="0000CC"/>
                </a:solidFill>
                <a:latin typeface="Time New Roman"/>
              </a:rPr>
              <a:t>hành</a:t>
            </a:r>
            <a:r>
              <a:rPr lang="en-US" sz="2200" dirty="0">
                <a:solidFill>
                  <a:srgbClr val="0000CC"/>
                </a:solidFill>
                <a:latin typeface="Time New Roman"/>
              </a:rPr>
              <a:t> </a:t>
            </a:r>
            <a:r>
              <a:rPr lang="en-US" sz="2200" dirty="0" err="1">
                <a:solidFill>
                  <a:srgbClr val="0000CC"/>
                </a:solidFill>
                <a:latin typeface="Time New Roman"/>
              </a:rPr>
              <a:t>động</a:t>
            </a:r>
            <a:r>
              <a:rPr lang="en-US" sz="2200" dirty="0">
                <a:solidFill>
                  <a:srgbClr val="0000CC"/>
                </a:solidFill>
                <a:latin typeface="Time New Roman"/>
              </a:rPr>
              <a:t>, </a:t>
            </a:r>
            <a:r>
              <a:rPr lang="en-US" sz="2200" dirty="0" err="1">
                <a:solidFill>
                  <a:srgbClr val="0000CC"/>
                </a:solidFill>
                <a:latin typeface="Time New Roman"/>
              </a:rPr>
              <a:t>cải</a:t>
            </a:r>
            <a:r>
              <a:rPr lang="en-US" sz="2200" dirty="0">
                <a:solidFill>
                  <a:srgbClr val="0000CC"/>
                </a:solidFill>
                <a:latin typeface="Time New Roman"/>
              </a:rPr>
              <a:t> </a:t>
            </a:r>
            <a:r>
              <a:rPr lang="en-US" sz="2200" dirty="0" err="1">
                <a:solidFill>
                  <a:srgbClr val="0000CC"/>
                </a:solidFill>
                <a:latin typeface="Time New Roman"/>
              </a:rPr>
              <a:t>thiện</a:t>
            </a:r>
            <a:r>
              <a:rPr lang="en-US" sz="2200" dirty="0">
                <a:solidFill>
                  <a:srgbClr val="0000CC"/>
                </a:solidFill>
                <a:latin typeface="Time New Roman"/>
              </a:rPr>
              <a:t> </a:t>
            </a:r>
            <a:r>
              <a:rPr lang="en-US" sz="2200" dirty="0" err="1">
                <a:solidFill>
                  <a:srgbClr val="0000CC"/>
                </a:solidFill>
                <a:latin typeface="Time New Roman"/>
              </a:rPr>
              <a:t>kĩ</a:t>
            </a:r>
            <a:r>
              <a:rPr lang="en-US" sz="2200" dirty="0">
                <a:solidFill>
                  <a:srgbClr val="0000CC"/>
                </a:solidFill>
                <a:latin typeface="Time New Roman"/>
              </a:rPr>
              <a:t> </a:t>
            </a:r>
            <a:r>
              <a:rPr lang="en-US" sz="2200" dirty="0" err="1">
                <a:solidFill>
                  <a:srgbClr val="0000CC"/>
                </a:solidFill>
                <a:latin typeface="Time New Roman"/>
              </a:rPr>
              <a:t>năng</a:t>
            </a:r>
            <a:r>
              <a:rPr lang="en-US" sz="2200" dirty="0">
                <a:solidFill>
                  <a:srgbClr val="0000CC"/>
                </a:solidFill>
                <a:latin typeface="Time New Roman"/>
              </a:rPr>
              <a:t> </a:t>
            </a:r>
            <a:r>
              <a:rPr lang="en-US" sz="2200" dirty="0" err="1">
                <a:solidFill>
                  <a:srgbClr val="0000CC"/>
                </a:solidFill>
                <a:latin typeface="Time New Roman"/>
              </a:rPr>
              <a:t>giao</a:t>
            </a:r>
            <a:r>
              <a:rPr lang="en-US" sz="2200" dirty="0">
                <a:solidFill>
                  <a:srgbClr val="0000CC"/>
                </a:solidFill>
                <a:latin typeface="Time New Roman"/>
              </a:rPr>
              <a:t> </a:t>
            </a:r>
            <a:r>
              <a:rPr lang="en-US" sz="2200" dirty="0" err="1">
                <a:solidFill>
                  <a:srgbClr val="0000CC"/>
                </a:solidFill>
                <a:latin typeface="Time New Roman"/>
              </a:rPr>
              <a:t>tiếp</a:t>
            </a:r>
            <a:r>
              <a:rPr lang="en-US" sz="2200" dirty="0">
                <a:solidFill>
                  <a:srgbClr val="0000CC"/>
                </a:solidFill>
                <a:latin typeface="Time New Roman"/>
              </a:rPr>
              <a:t>, </a:t>
            </a:r>
            <a:r>
              <a:rPr lang="en-US" sz="2200" dirty="0" err="1">
                <a:solidFill>
                  <a:srgbClr val="0000CC"/>
                </a:solidFill>
                <a:latin typeface="Time New Roman"/>
              </a:rPr>
              <a:t>nói</a:t>
            </a:r>
            <a:r>
              <a:rPr lang="en-US" sz="2200" dirty="0">
                <a:solidFill>
                  <a:srgbClr val="0000CC"/>
                </a:solidFill>
                <a:latin typeface="Time New Roman"/>
              </a:rPr>
              <a:t> </a:t>
            </a:r>
            <a:r>
              <a:rPr lang="en-US" sz="2200" dirty="0" err="1">
                <a:solidFill>
                  <a:srgbClr val="0000CC"/>
                </a:solidFill>
                <a:latin typeface="Time New Roman"/>
              </a:rPr>
              <a:t>chuyện</a:t>
            </a:r>
            <a:r>
              <a:rPr lang="en-US" sz="2200" dirty="0">
                <a:solidFill>
                  <a:srgbClr val="0000CC"/>
                </a:solidFill>
                <a:latin typeface="Time New Roman"/>
              </a:rPr>
              <a:t> </a:t>
            </a:r>
            <a:r>
              <a:rPr lang="en-US" sz="2200" dirty="0" err="1">
                <a:solidFill>
                  <a:srgbClr val="0000CC"/>
                </a:solidFill>
                <a:latin typeface="Time New Roman"/>
              </a:rPr>
              <a:t>mặt</a:t>
            </a:r>
            <a:r>
              <a:rPr lang="en-US" sz="2200" dirty="0">
                <a:solidFill>
                  <a:srgbClr val="0000CC"/>
                </a:solidFill>
                <a:latin typeface="Time New Roman"/>
              </a:rPr>
              <a:t> </a:t>
            </a:r>
            <a:r>
              <a:rPr lang="en-US" sz="2200" dirty="0" err="1">
                <a:solidFill>
                  <a:srgbClr val="0000CC"/>
                </a:solidFill>
                <a:latin typeface="Time New Roman"/>
              </a:rPr>
              <a:t>đối</a:t>
            </a:r>
            <a:r>
              <a:rPr lang="en-US" sz="2200" dirty="0">
                <a:solidFill>
                  <a:srgbClr val="0000CC"/>
                </a:solidFill>
                <a:latin typeface="Time New Roman"/>
              </a:rPr>
              <a:t> </a:t>
            </a:r>
            <a:r>
              <a:rPr lang="en-US" sz="2200" dirty="0" err="1">
                <a:solidFill>
                  <a:srgbClr val="0000CC"/>
                </a:solidFill>
                <a:latin typeface="Time New Roman"/>
              </a:rPr>
              <a:t>mặt</a:t>
            </a:r>
            <a:r>
              <a:rPr lang="en-US" sz="2200" dirty="0">
                <a:solidFill>
                  <a:srgbClr val="0000CC"/>
                </a:solidFill>
                <a:latin typeface="Time New Roman"/>
              </a:rPr>
              <a:t>.</a:t>
            </a:r>
          </a:p>
          <a:p>
            <a:pPr algn="just">
              <a:lnSpc>
                <a:spcPct val="120000"/>
              </a:lnSpc>
            </a:pPr>
            <a:r>
              <a:rPr lang="en-US" sz="2200" dirty="0">
                <a:solidFill>
                  <a:srgbClr val="0000CC"/>
                </a:solidFill>
                <a:latin typeface="Time New Roman"/>
              </a:rPr>
              <a:t>- </a:t>
            </a:r>
            <a:r>
              <a:rPr lang="en-US" sz="2200" dirty="0" err="1">
                <a:solidFill>
                  <a:srgbClr val="0000CC"/>
                </a:solidFill>
                <a:latin typeface="Time New Roman"/>
              </a:rPr>
              <a:t>Gặp</a:t>
            </a:r>
            <a:r>
              <a:rPr lang="en-US" sz="2200" dirty="0">
                <a:solidFill>
                  <a:srgbClr val="0000CC"/>
                </a:solidFill>
                <a:latin typeface="Time New Roman"/>
              </a:rPr>
              <a:t> </a:t>
            </a:r>
            <a:r>
              <a:rPr lang="en-US" sz="2200" dirty="0" err="1">
                <a:solidFill>
                  <a:srgbClr val="0000CC"/>
                </a:solidFill>
                <a:latin typeface="Time New Roman"/>
              </a:rPr>
              <a:t>gỡ</a:t>
            </a:r>
            <a:r>
              <a:rPr lang="en-US" sz="2200" dirty="0">
                <a:solidFill>
                  <a:srgbClr val="0000CC"/>
                </a:solidFill>
                <a:latin typeface="Time New Roman"/>
              </a:rPr>
              <a:t> qua </a:t>
            </a:r>
            <a:r>
              <a:rPr lang="en-US" sz="2200" dirty="0" err="1">
                <a:solidFill>
                  <a:srgbClr val="0000CC"/>
                </a:solidFill>
                <a:latin typeface="Time New Roman"/>
              </a:rPr>
              <a:t>mạng</a:t>
            </a:r>
            <a:r>
              <a:rPr lang="en-US" sz="2200" dirty="0">
                <a:solidFill>
                  <a:srgbClr val="0000CC"/>
                </a:solidFill>
                <a:latin typeface="Time New Roman"/>
              </a:rPr>
              <a:t>: </a:t>
            </a:r>
            <a:r>
              <a:rPr lang="en-US" sz="2200" dirty="0" err="1">
                <a:solidFill>
                  <a:srgbClr val="0000CC"/>
                </a:solidFill>
                <a:latin typeface="Time New Roman"/>
              </a:rPr>
              <a:t>có</a:t>
            </a:r>
            <a:r>
              <a:rPr lang="en-US" sz="2200" dirty="0">
                <a:solidFill>
                  <a:srgbClr val="0000CC"/>
                </a:solidFill>
                <a:latin typeface="Time New Roman"/>
              </a:rPr>
              <a:t> </a:t>
            </a:r>
            <a:r>
              <a:rPr lang="en-US" sz="2200" dirty="0" err="1">
                <a:solidFill>
                  <a:srgbClr val="0000CC"/>
                </a:solidFill>
                <a:latin typeface="Time New Roman"/>
              </a:rPr>
              <a:t>thể</a:t>
            </a:r>
            <a:r>
              <a:rPr lang="en-US" sz="2200" dirty="0">
                <a:solidFill>
                  <a:srgbClr val="0000CC"/>
                </a:solidFill>
                <a:latin typeface="Time New Roman"/>
              </a:rPr>
              <a:t> </a:t>
            </a:r>
            <a:r>
              <a:rPr lang="en-US" sz="2200" dirty="0" err="1">
                <a:solidFill>
                  <a:srgbClr val="0000CC"/>
                </a:solidFill>
                <a:latin typeface="Time New Roman"/>
              </a:rPr>
              <a:t>trò</a:t>
            </a:r>
            <a:r>
              <a:rPr lang="en-US" sz="2200" dirty="0">
                <a:solidFill>
                  <a:srgbClr val="0000CC"/>
                </a:solidFill>
                <a:latin typeface="Time New Roman"/>
              </a:rPr>
              <a:t> </a:t>
            </a:r>
            <a:r>
              <a:rPr lang="en-US" sz="2200" dirty="0" err="1">
                <a:solidFill>
                  <a:srgbClr val="0000CC"/>
                </a:solidFill>
                <a:latin typeface="Time New Roman"/>
              </a:rPr>
              <a:t>chuyện</a:t>
            </a:r>
            <a:r>
              <a:rPr lang="en-US" sz="2200" dirty="0">
                <a:solidFill>
                  <a:srgbClr val="0000CC"/>
                </a:solidFill>
                <a:latin typeface="Time New Roman"/>
              </a:rPr>
              <a:t> ở </a:t>
            </a:r>
            <a:r>
              <a:rPr lang="en-US" sz="2200" dirty="0" err="1">
                <a:solidFill>
                  <a:srgbClr val="0000CC"/>
                </a:solidFill>
                <a:latin typeface="Time New Roman"/>
              </a:rPr>
              <a:t>bất</a:t>
            </a:r>
            <a:r>
              <a:rPr lang="en-US" sz="2200" dirty="0">
                <a:solidFill>
                  <a:srgbClr val="0000CC"/>
                </a:solidFill>
                <a:latin typeface="Time New Roman"/>
              </a:rPr>
              <a:t> </a:t>
            </a:r>
            <a:r>
              <a:rPr lang="en-US" sz="2200" dirty="0" err="1">
                <a:solidFill>
                  <a:srgbClr val="0000CC"/>
                </a:solidFill>
                <a:latin typeface="Time New Roman"/>
              </a:rPr>
              <a:t>cứ</a:t>
            </a:r>
            <a:r>
              <a:rPr lang="en-US" sz="2200" dirty="0">
                <a:solidFill>
                  <a:srgbClr val="0000CC"/>
                </a:solidFill>
                <a:latin typeface="Time New Roman"/>
              </a:rPr>
              <a:t> </a:t>
            </a:r>
            <a:r>
              <a:rPr lang="en-US" sz="2200" dirty="0" err="1">
                <a:solidFill>
                  <a:srgbClr val="0000CC"/>
                </a:solidFill>
                <a:latin typeface="Time New Roman"/>
              </a:rPr>
              <a:t>đâu</a:t>
            </a:r>
            <a:r>
              <a:rPr lang="en-US" sz="2200" dirty="0">
                <a:solidFill>
                  <a:srgbClr val="0000CC"/>
                </a:solidFill>
                <a:latin typeface="Time New Roman"/>
              </a:rPr>
              <a:t>, </a:t>
            </a:r>
            <a:r>
              <a:rPr lang="en-US" sz="2200" dirty="0" err="1">
                <a:solidFill>
                  <a:srgbClr val="0000CC"/>
                </a:solidFill>
                <a:latin typeface="Time New Roman"/>
              </a:rPr>
              <a:t>không</a:t>
            </a:r>
            <a:r>
              <a:rPr lang="en-US" sz="2200" dirty="0">
                <a:solidFill>
                  <a:srgbClr val="0000CC"/>
                </a:solidFill>
                <a:latin typeface="Time New Roman"/>
              </a:rPr>
              <a:t> </a:t>
            </a:r>
            <a:r>
              <a:rPr lang="en-US" sz="2200" dirty="0" err="1">
                <a:solidFill>
                  <a:srgbClr val="0000CC"/>
                </a:solidFill>
                <a:latin typeface="Time New Roman"/>
              </a:rPr>
              <a:t>cần</a:t>
            </a:r>
            <a:r>
              <a:rPr lang="en-US" sz="2200" dirty="0">
                <a:solidFill>
                  <a:srgbClr val="0000CC"/>
                </a:solidFill>
                <a:latin typeface="Time New Roman"/>
              </a:rPr>
              <a:t> </a:t>
            </a:r>
            <a:r>
              <a:rPr lang="en-US" sz="2200" dirty="0" err="1">
                <a:solidFill>
                  <a:srgbClr val="0000CC"/>
                </a:solidFill>
                <a:latin typeface="Time New Roman"/>
              </a:rPr>
              <a:t>mặt</a:t>
            </a:r>
            <a:r>
              <a:rPr lang="en-US" sz="2200" dirty="0">
                <a:solidFill>
                  <a:srgbClr val="0000CC"/>
                </a:solidFill>
                <a:latin typeface="Time New Roman"/>
              </a:rPr>
              <a:t> </a:t>
            </a:r>
            <a:r>
              <a:rPr lang="en-US" sz="2200" dirty="0" err="1">
                <a:solidFill>
                  <a:srgbClr val="0000CC"/>
                </a:solidFill>
                <a:latin typeface="Time New Roman"/>
              </a:rPr>
              <a:t>đối</a:t>
            </a:r>
            <a:r>
              <a:rPr lang="en-US" sz="2200" dirty="0">
                <a:solidFill>
                  <a:srgbClr val="0000CC"/>
                </a:solidFill>
                <a:latin typeface="Time New Roman"/>
              </a:rPr>
              <a:t> </a:t>
            </a:r>
            <a:r>
              <a:rPr lang="en-US" sz="2200" dirty="0" err="1">
                <a:solidFill>
                  <a:srgbClr val="0000CC"/>
                </a:solidFill>
                <a:latin typeface="Time New Roman"/>
              </a:rPr>
              <a:t>mặt</a:t>
            </a:r>
            <a:r>
              <a:rPr lang="en-US" sz="2200" dirty="0">
                <a:solidFill>
                  <a:srgbClr val="0000CC"/>
                </a:solidFill>
                <a:latin typeface="Time New Roman"/>
              </a:rPr>
              <a:t>, </a:t>
            </a:r>
            <a:r>
              <a:rPr lang="en-US" sz="2200" dirty="0" err="1">
                <a:solidFill>
                  <a:srgbClr val="0000CC"/>
                </a:solidFill>
                <a:latin typeface="Time New Roman"/>
              </a:rPr>
              <a:t>không</a:t>
            </a:r>
            <a:r>
              <a:rPr lang="en-US" sz="2200" dirty="0">
                <a:solidFill>
                  <a:srgbClr val="0000CC"/>
                </a:solidFill>
                <a:latin typeface="Time New Roman"/>
              </a:rPr>
              <a:t> </a:t>
            </a:r>
            <a:r>
              <a:rPr lang="en-US" sz="2200" dirty="0" err="1">
                <a:solidFill>
                  <a:srgbClr val="0000CC"/>
                </a:solidFill>
                <a:latin typeface="Time New Roman"/>
              </a:rPr>
              <a:t>sợ</a:t>
            </a:r>
            <a:r>
              <a:rPr lang="en-US" sz="2200" dirty="0">
                <a:solidFill>
                  <a:srgbClr val="0000CC"/>
                </a:solidFill>
                <a:latin typeface="Time New Roman"/>
              </a:rPr>
              <a:t> </a:t>
            </a:r>
            <a:r>
              <a:rPr lang="en-US" sz="2200" dirty="0" err="1">
                <a:solidFill>
                  <a:srgbClr val="0000CC"/>
                </a:solidFill>
                <a:latin typeface="Time New Roman"/>
              </a:rPr>
              <a:t>cảm</a:t>
            </a:r>
            <a:r>
              <a:rPr lang="en-US" sz="2200" dirty="0">
                <a:solidFill>
                  <a:srgbClr val="0000CC"/>
                </a:solidFill>
                <a:latin typeface="Time New Roman"/>
              </a:rPr>
              <a:t> </a:t>
            </a:r>
            <a:r>
              <a:rPr lang="en-US" sz="2200" dirty="0" err="1">
                <a:solidFill>
                  <a:srgbClr val="0000CC"/>
                </a:solidFill>
                <a:latin typeface="Time New Roman"/>
              </a:rPr>
              <a:t>xúc</a:t>
            </a:r>
            <a:r>
              <a:rPr lang="en-US" sz="2200" dirty="0">
                <a:solidFill>
                  <a:srgbClr val="0000CC"/>
                </a:solidFill>
                <a:latin typeface="Time New Roman"/>
              </a:rPr>
              <a:t> </a:t>
            </a:r>
            <a:r>
              <a:rPr lang="en-US" sz="2200" dirty="0" err="1">
                <a:solidFill>
                  <a:srgbClr val="0000CC"/>
                </a:solidFill>
                <a:latin typeface="Time New Roman"/>
              </a:rPr>
              <a:t>của</a:t>
            </a:r>
            <a:r>
              <a:rPr lang="en-US" sz="2200" dirty="0">
                <a:solidFill>
                  <a:srgbClr val="0000CC"/>
                </a:solidFill>
                <a:latin typeface="Time New Roman"/>
              </a:rPr>
              <a:t> </a:t>
            </a:r>
            <a:r>
              <a:rPr lang="en-US" sz="2200" dirty="0" err="1">
                <a:solidFill>
                  <a:srgbClr val="0000CC"/>
                </a:solidFill>
                <a:latin typeface="Time New Roman"/>
              </a:rPr>
              <a:t>mình</a:t>
            </a:r>
            <a:r>
              <a:rPr lang="en-US" sz="2200" dirty="0">
                <a:solidFill>
                  <a:srgbClr val="0000CC"/>
                </a:solidFill>
                <a:latin typeface="Time New Roman"/>
              </a:rPr>
              <a:t> </a:t>
            </a:r>
            <a:r>
              <a:rPr lang="en-US" sz="2200" dirty="0" err="1">
                <a:solidFill>
                  <a:srgbClr val="0000CC"/>
                </a:solidFill>
                <a:latin typeface="Time New Roman"/>
              </a:rPr>
              <a:t>bị</a:t>
            </a:r>
            <a:r>
              <a:rPr lang="en-US" sz="2200" dirty="0">
                <a:solidFill>
                  <a:srgbClr val="0000CC"/>
                </a:solidFill>
                <a:latin typeface="Time New Roman"/>
              </a:rPr>
              <a:t> </a:t>
            </a:r>
            <a:r>
              <a:rPr lang="en-US" sz="2200" dirty="0" err="1">
                <a:solidFill>
                  <a:srgbClr val="0000CC"/>
                </a:solidFill>
                <a:latin typeface="Time New Roman"/>
              </a:rPr>
              <a:t>bộc</a:t>
            </a:r>
            <a:r>
              <a:rPr lang="en-US" sz="2200" dirty="0">
                <a:solidFill>
                  <a:srgbClr val="0000CC"/>
                </a:solidFill>
                <a:latin typeface="Time New Roman"/>
              </a:rPr>
              <a:t> </a:t>
            </a:r>
            <a:r>
              <a:rPr lang="en-US" sz="2200" dirty="0" err="1">
                <a:solidFill>
                  <a:srgbClr val="0000CC"/>
                </a:solidFill>
                <a:latin typeface="Time New Roman"/>
              </a:rPr>
              <a:t>lộ</a:t>
            </a:r>
            <a:r>
              <a:rPr lang="en-US" sz="2200" dirty="0">
                <a:solidFill>
                  <a:srgbClr val="0000CC"/>
                </a:solidFill>
                <a:latin typeface="Time New Roman"/>
              </a:rPr>
              <a:t> </a:t>
            </a:r>
            <a:r>
              <a:rPr lang="en-US" sz="2200" dirty="0" err="1">
                <a:solidFill>
                  <a:srgbClr val="0000CC"/>
                </a:solidFill>
                <a:latin typeface="Time New Roman"/>
              </a:rPr>
              <a:t>ra</a:t>
            </a:r>
            <a:r>
              <a:rPr lang="en-US" sz="2200" dirty="0">
                <a:solidFill>
                  <a:srgbClr val="0000CC"/>
                </a:solidFill>
                <a:latin typeface="Time New Roman"/>
              </a:rPr>
              <a:t> </a:t>
            </a:r>
            <a:r>
              <a:rPr lang="en-US" sz="2200" dirty="0" err="1">
                <a:solidFill>
                  <a:srgbClr val="0000CC"/>
                </a:solidFill>
                <a:latin typeface="Time New Roman"/>
              </a:rPr>
              <a:t>ngoài</a:t>
            </a:r>
            <a:r>
              <a:rPr lang="en-US" sz="2200" dirty="0">
                <a:solidFill>
                  <a:srgbClr val="0000CC"/>
                </a:solidFill>
                <a:latin typeface="Time New Roman"/>
              </a:rPr>
              <a:t>.</a:t>
            </a:r>
          </a:p>
        </p:txBody>
      </p:sp>
    </p:spTree>
    <p:extLst>
      <p:ext uri="{BB962C8B-B14F-4D97-AF65-F5344CB8AC3E}">
        <p14:creationId xmlns:p14="http://schemas.microsoft.com/office/powerpoint/2010/main" val="1148416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0A435F-4111-ED47-9C30-67A1D1D09A2F}"/>
              </a:ext>
            </a:extLst>
          </p:cNvPr>
          <p:cNvSpPr txBox="1">
            <a:spLocks noChangeArrowheads="1"/>
          </p:cNvSpPr>
          <p:nvPr/>
        </p:nvSpPr>
        <p:spPr bwMode="auto">
          <a:xfrm>
            <a:off x="436944" y="133350"/>
            <a:ext cx="8259540" cy="89915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lnSpc>
                <a:spcPct val="114000"/>
              </a:lnSpc>
            </a:pPr>
            <a:r>
              <a:rPr lang="en-US" sz="2400" b="1" dirty="0" err="1" smtClean="0">
                <a:latin typeface="Time New Roman"/>
              </a:rPr>
              <a:t>Câu</a:t>
            </a:r>
            <a:r>
              <a:rPr lang="en-US" sz="2400" b="1" dirty="0" smtClean="0">
                <a:latin typeface="Time New Roman"/>
              </a:rPr>
              <a:t> </a:t>
            </a:r>
            <a:r>
              <a:rPr lang="en-US" sz="2400" b="1" dirty="0">
                <a:latin typeface="Time New Roman"/>
              </a:rPr>
              <a:t>3:</a:t>
            </a:r>
            <a:r>
              <a:rPr lang="vi-VN" sz="2400" dirty="0">
                <a:latin typeface="Time New Roman"/>
              </a:rPr>
              <a:t> </a:t>
            </a:r>
            <a:r>
              <a:rPr lang="en-US" sz="2400" dirty="0">
                <a:latin typeface="Time New Roman"/>
              </a:rPr>
              <a:t>Tại sao</a:t>
            </a:r>
            <a:r>
              <a:rPr lang="vi-VN" sz="2400" dirty="0">
                <a:latin typeface="Time New Roman"/>
              </a:rPr>
              <a:t> </a:t>
            </a:r>
            <a:r>
              <a:rPr lang="en-US" sz="2400" dirty="0">
                <a:latin typeface="Time New Roman"/>
              </a:rPr>
              <a:t>có những bạn khi giao tiếp qua mạng lại thiếu văn minh hơn so với khi giao tiếp trực tiếp?</a:t>
            </a:r>
          </a:p>
        </p:txBody>
      </p:sp>
      <p:sp>
        <p:nvSpPr>
          <p:cNvPr id="2" name="Rectangle 1"/>
          <p:cNvSpPr/>
          <p:nvPr/>
        </p:nvSpPr>
        <p:spPr>
          <a:xfrm>
            <a:off x="223314" y="1352550"/>
            <a:ext cx="8686800" cy="3194721"/>
          </a:xfrm>
          <a:prstGeom prst="rect">
            <a:avLst/>
          </a:prstGeom>
        </p:spPr>
        <p:txBody>
          <a:bodyPr wrap="square">
            <a:spAutoFit/>
          </a:bodyPr>
          <a:lstStyle/>
          <a:p>
            <a:pPr algn="just">
              <a:lnSpc>
                <a:spcPct val="120000"/>
              </a:lnSpc>
            </a:pPr>
            <a:r>
              <a:rPr lang="vi-VN" sz="2400" dirty="0" smtClean="0">
                <a:solidFill>
                  <a:srgbClr val="0000CC"/>
                </a:solidFill>
                <a:latin typeface="Time New Roman"/>
              </a:rPr>
              <a:t>- </a:t>
            </a:r>
            <a:r>
              <a:rPr lang="en-US" sz="2400" dirty="0" err="1">
                <a:solidFill>
                  <a:srgbClr val="0000CC"/>
                </a:solidFill>
                <a:latin typeface="Time New Roman"/>
              </a:rPr>
              <a:t>Giao</a:t>
            </a:r>
            <a:r>
              <a:rPr lang="en-US" sz="2400" dirty="0">
                <a:solidFill>
                  <a:srgbClr val="0000CC"/>
                </a:solidFill>
                <a:latin typeface="Time New Roman"/>
              </a:rPr>
              <a:t> </a:t>
            </a:r>
            <a:r>
              <a:rPr lang="en-US" sz="2400" dirty="0" err="1">
                <a:solidFill>
                  <a:srgbClr val="0000CC"/>
                </a:solidFill>
                <a:latin typeface="Time New Roman"/>
              </a:rPr>
              <a:t>tiếp</a:t>
            </a:r>
            <a:r>
              <a:rPr lang="en-US" sz="2400" dirty="0">
                <a:solidFill>
                  <a:srgbClr val="0000CC"/>
                </a:solidFill>
                <a:latin typeface="Time New Roman"/>
              </a:rPr>
              <a:t> </a:t>
            </a:r>
            <a:r>
              <a:rPr lang="en-US" sz="2400" dirty="0" err="1">
                <a:solidFill>
                  <a:srgbClr val="0000CC"/>
                </a:solidFill>
                <a:latin typeface="Time New Roman"/>
              </a:rPr>
              <a:t>trên</a:t>
            </a:r>
            <a:r>
              <a:rPr lang="en-US" sz="2400" dirty="0">
                <a:solidFill>
                  <a:srgbClr val="0000CC"/>
                </a:solidFill>
                <a:latin typeface="Time New Roman"/>
              </a:rPr>
              <a:t> </a:t>
            </a:r>
            <a:r>
              <a:rPr lang="en-US" sz="2400" dirty="0" err="1">
                <a:solidFill>
                  <a:srgbClr val="0000CC"/>
                </a:solidFill>
                <a:latin typeface="Time New Roman"/>
              </a:rPr>
              <a:t>mạng</a:t>
            </a:r>
            <a:r>
              <a:rPr lang="en-US" sz="2400" dirty="0">
                <a:solidFill>
                  <a:srgbClr val="0000CC"/>
                </a:solidFill>
                <a:latin typeface="Time New Roman"/>
              </a:rPr>
              <a:t> </a:t>
            </a:r>
            <a:r>
              <a:rPr lang="en-US" sz="2400" dirty="0" err="1">
                <a:solidFill>
                  <a:srgbClr val="0000CC"/>
                </a:solidFill>
                <a:latin typeface="Time New Roman"/>
              </a:rPr>
              <a:t>người</a:t>
            </a:r>
            <a:r>
              <a:rPr lang="en-US" sz="2400" dirty="0">
                <a:solidFill>
                  <a:srgbClr val="0000CC"/>
                </a:solidFill>
                <a:latin typeface="Time New Roman"/>
              </a:rPr>
              <a:t> ta </a:t>
            </a:r>
            <a:r>
              <a:rPr lang="en-US" sz="2400" dirty="0" err="1">
                <a:solidFill>
                  <a:srgbClr val="0000CC"/>
                </a:solidFill>
                <a:latin typeface="Time New Roman"/>
              </a:rPr>
              <a:t>sẽ</a:t>
            </a:r>
            <a:r>
              <a:rPr lang="en-US" sz="2400" dirty="0">
                <a:solidFill>
                  <a:srgbClr val="0000CC"/>
                </a:solidFill>
                <a:latin typeface="Time New Roman"/>
              </a:rPr>
              <a:t> </a:t>
            </a:r>
            <a:r>
              <a:rPr lang="en-US" sz="2400" dirty="0" err="1">
                <a:solidFill>
                  <a:srgbClr val="0000CC"/>
                </a:solidFill>
                <a:latin typeface="Time New Roman"/>
              </a:rPr>
              <a:t>không</a:t>
            </a:r>
            <a:r>
              <a:rPr lang="en-US" sz="2400" dirty="0">
                <a:solidFill>
                  <a:srgbClr val="0000CC"/>
                </a:solidFill>
                <a:latin typeface="Time New Roman"/>
              </a:rPr>
              <a:t> </a:t>
            </a:r>
            <a:r>
              <a:rPr lang="en-US" sz="2400" dirty="0" err="1">
                <a:solidFill>
                  <a:srgbClr val="0000CC"/>
                </a:solidFill>
                <a:latin typeface="Time New Roman"/>
              </a:rPr>
              <a:t>thể</a:t>
            </a:r>
            <a:r>
              <a:rPr lang="en-US" sz="2400" dirty="0">
                <a:solidFill>
                  <a:srgbClr val="0000CC"/>
                </a:solidFill>
                <a:latin typeface="Time New Roman"/>
              </a:rPr>
              <a:t> </a:t>
            </a:r>
            <a:r>
              <a:rPr lang="en-US" sz="2400" dirty="0" err="1">
                <a:solidFill>
                  <a:srgbClr val="0000CC"/>
                </a:solidFill>
                <a:latin typeface="Time New Roman"/>
              </a:rPr>
              <a:t>nhìn</a:t>
            </a:r>
            <a:r>
              <a:rPr lang="en-US" sz="2400" dirty="0">
                <a:solidFill>
                  <a:srgbClr val="0000CC"/>
                </a:solidFill>
                <a:latin typeface="Time New Roman"/>
              </a:rPr>
              <a:t> </a:t>
            </a:r>
            <a:r>
              <a:rPr lang="en-US" sz="2400" dirty="0" err="1">
                <a:solidFill>
                  <a:srgbClr val="0000CC"/>
                </a:solidFill>
                <a:latin typeface="Time New Roman"/>
              </a:rPr>
              <a:t>thấy</a:t>
            </a:r>
            <a:r>
              <a:rPr lang="en-US" sz="2400" dirty="0">
                <a:solidFill>
                  <a:srgbClr val="0000CC"/>
                </a:solidFill>
                <a:latin typeface="Time New Roman"/>
              </a:rPr>
              <a:t> </a:t>
            </a:r>
            <a:r>
              <a:rPr lang="en-US" sz="2400" dirty="0" err="1">
                <a:solidFill>
                  <a:srgbClr val="0000CC"/>
                </a:solidFill>
                <a:latin typeface="Time New Roman"/>
              </a:rPr>
              <a:t>mặt</a:t>
            </a:r>
            <a:r>
              <a:rPr lang="en-US" sz="2400" dirty="0">
                <a:solidFill>
                  <a:srgbClr val="0000CC"/>
                </a:solidFill>
                <a:latin typeface="Time New Roman"/>
              </a:rPr>
              <a:t> </a:t>
            </a:r>
            <a:r>
              <a:rPr lang="en-US" sz="2400" dirty="0" err="1">
                <a:solidFill>
                  <a:srgbClr val="0000CC"/>
                </a:solidFill>
                <a:latin typeface="Time New Roman"/>
              </a:rPr>
              <a:t>của</a:t>
            </a:r>
            <a:r>
              <a:rPr lang="en-US" sz="2400" dirty="0">
                <a:solidFill>
                  <a:srgbClr val="0000CC"/>
                </a:solidFill>
                <a:latin typeface="Time New Roman"/>
              </a:rPr>
              <a:t> </a:t>
            </a:r>
            <a:r>
              <a:rPr lang="en-US" sz="2400" dirty="0" err="1">
                <a:solidFill>
                  <a:srgbClr val="0000CC"/>
                </a:solidFill>
                <a:latin typeface="Time New Roman"/>
              </a:rPr>
              <a:t>nhau</a:t>
            </a:r>
            <a:r>
              <a:rPr lang="en-US" sz="2400" dirty="0">
                <a:solidFill>
                  <a:srgbClr val="0000CC"/>
                </a:solidFill>
                <a:latin typeface="Time New Roman"/>
              </a:rPr>
              <a:t>.</a:t>
            </a:r>
          </a:p>
          <a:p>
            <a:pPr algn="just">
              <a:lnSpc>
                <a:spcPct val="120000"/>
              </a:lnSpc>
            </a:pPr>
            <a:r>
              <a:rPr lang="vi-VN" sz="2400" dirty="0">
                <a:solidFill>
                  <a:srgbClr val="0000CC"/>
                </a:solidFill>
                <a:latin typeface="Time New Roman"/>
              </a:rPr>
              <a:t>-</a:t>
            </a:r>
            <a:r>
              <a:rPr lang="en-US" sz="2400" dirty="0">
                <a:solidFill>
                  <a:srgbClr val="0000CC"/>
                </a:solidFill>
                <a:latin typeface="Time New Roman"/>
              </a:rPr>
              <a:t> </a:t>
            </a:r>
            <a:r>
              <a:rPr lang="en-US" sz="2400" dirty="0" err="1">
                <a:solidFill>
                  <a:srgbClr val="0000CC"/>
                </a:solidFill>
                <a:latin typeface="Time New Roman"/>
              </a:rPr>
              <a:t>Không</a:t>
            </a:r>
            <a:r>
              <a:rPr lang="en-US" sz="2400" dirty="0">
                <a:solidFill>
                  <a:srgbClr val="0000CC"/>
                </a:solidFill>
                <a:latin typeface="Time New Roman"/>
              </a:rPr>
              <a:t> lo </a:t>
            </a:r>
            <a:r>
              <a:rPr lang="en-US" sz="2400" dirty="0" err="1">
                <a:solidFill>
                  <a:srgbClr val="0000CC"/>
                </a:solidFill>
                <a:latin typeface="Time New Roman"/>
              </a:rPr>
              <a:t>sợ</a:t>
            </a:r>
            <a:r>
              <a:rPr lang="en-US" sz="2400" dirty="0">
                <a:solidFill>
                  <a:srgbClr val="0000CC"/>
                </a:solidFill>
                <a:latin typeface="Time New Roman"/>
              </a:rPr>
              <a:t> </a:t>
            </a:r>
            <a:r>
              <a:rPr lang="en-US" sz="2400" dirty="0" err="1">
                <a:solidFill>
                  <a:srgbClr val="0000CC"/>
                </a:solidFill>
                <a:latin typeface="Time New Roman"/>
              </a:rPr>
              <a:t>bị</a:t>
            </a:r>
            <a:r>
              <a:rPr lang="en-US" sz="2400" dirty="0">
                <a:solidFill>
                  <a:srgbClr val="0000CC"/>
                </a:solidFill>
                <a:latin typeface="Time New Roman"/>
              </a:rPr>
              <a:t> </a:t>
            </a:r>
            <a:r>
              <a:rPr lang="en-US" sz="2400" dirty="0" err="1">
                <a:solidFill>
                  <a:srgbClr val="0000CC"/>
                </a:solidFill>
                <a:latin typeface="Time New Roman"/>
              </a:rPr>
              <a:t>mang</a:t>
            </a:r>
            <a:r>
              <a:rPr lang="en-US" sz="2400" dirty="0">
                <a:solidFill>
                  <a:srgbClr val="0000CC"/>
                </a:solidFill>
                <a:latin typeface="Time New Roman"/>
              </a:rPr>
              <a:t> </a:t>
            </a:r>
            <a:r>
              <a:rPr lang="en-US" sz="2400" dirty="0" err="1">
                <a:solidFill>
                  <a:srgbClr val="0000CC"/>
                </a:solidFill>
                <a:latin typeface="Time New Roman"/>
              </a:rPr>
              <a:t>tiếng</a:t>
            </a:r>
            <a:r>
              <a:rPr lang="en-US" sz="2400" dirty="0">
                <a:solidFill>
                  <a:srgbClr val="0000CC"/>
                </a:solidFill>
                <a:latin typeface="Time New Roman"/>
              </a:rPr>
              <a:t> </a:t>
            </a:r>
            <a:r>
              <a:rPr lang="en-US" sz="2400" dirty="0" err="1">
                <a:solidFill>
                  <a:srgbClr val="0000CC"/>
                </a:solidFill>
                <a:latin typeface="Time New Roman"/>
              </a:rPr>
              <a:t>xấu</a:t>
            </a:r>
            <a:r>
              <a:rPr lang="en-US" sz="2400" dirty="0">
                <a:solidFill>
                  <a:srgbClr val="0000CC"/>
                </a:solidFill>
                <a:latin typeface="Time New Roman"/>
              </a:rPr>
              <a:t>.</a:t>
            </a:r>
          </a:p>
          <a:p>
            <a:pPr algn="just">
              <a:lnSpc>
                <a:spcPct val="120000"/>
              </a:lnSpc>
            </a:pPr>
            <a:r>
              <a:rPr lang="vi-VN" sz="2400" dirty="0">
                <a:solidFill>
                  <a:srgbClr val="0000CC"/>
                </a:solidFill>
                <a:latin typeface="Time New Roman"/>
              </a:rPr>
              <a:t>-</a:t>
            </a:r>
            <a:r>
              <a:rPr lang="en-US" sz="2400" dirty="0">
                <a:solidFill>
                  <a:srgbClr val="0000CC"/>
                </a:solidFill>
                <a:latin typeface="Time New Roman"/>
              </a:rPr>
              <a:t> </a:t>
            </a:r>
            <a:r>
              <a:rPr lang="en-US" sz="2400" dirty="0" err="1">
                <a:solidFill>
                  <a:srgbClr val="0000CC"/>
                </a:solidFill>
                <a:latin typeface="Time New Roman"/>
              </a:rPr>
              <a:t>Có</a:t>
            </a:r>
            <a:r>
              <a:rPr lang="en-US" sz="2400" dirty="0">
                <a:solidFill>
                  <a:srgbClr val="0000CC"/>
                </a:solidFill>
                <a:latin typeface="Time New Roman"/>
              </a:rPr>
              <a:t> </a:t>
            </a:r>
            <a:r>
              <a:rPr lang="en-US" sz="2400" dirty="0" err="1">
                <a:solidFill>
                  <a:srgbClr val="0000CC"/>
                </a:solidFill>
                <a:latin typeface="Time New Roman"/>
              </a:rPr>
              <a:t>thể</a:t>
            </a:r>
            <a:r>
              <a:rPr lang="en-US" sz="2400" dirty="0">
                <a:solidFill>
                  <a:srgbClr val="0000CC"/>
                </a:solidFill>
                <a:latin typeface="Time New Roman"/>
              </a:rPr>
              <a:t> </a:t>
            </a:r>
            <a:r>
              <a:rPr lang="en-US" sz="2400" dirty="0" err="1">
                <a:solidFill>
                  <a:srgbClr val="0000CC"/>
                </a:solidFill>
                <a:latin typeface="Time New Roman"/>
              </a:rPr>
              <a:t>sử</a:t>
            </a:r>
            <a:r>
              <a:rPr lang="en-US" sz="2400" dirty="0">
                <a:solidFill>
                  <a:srgbClr val="0000CC"/>
                </a:solidFill>
                <a:latin typeface="Time New Roman"/>
              </a:rPr>
              <a:t> </a:t>
            </a:r>
            <a:r>
              <a:rPr lang="en-US" sz="2400" dirty="0" err="1">
                <a:solidFill>
                  <a:srgbClr val="0000CC"/>
                </a:solidFill>
                <a:latin typeface="Time New Roman"/>
              </a:rPr>
              <a:t>dụng</a:t>
            </a:r>
            <a:r>
              <a:rPr lang="en-US" sz="2400" dirty="0">
                <a:solidFill>
                  <a:srgbClr val="0000CC"/>
                </a:solidFill>
                <a:latin typeface="Time New Roman"/>
              </a:rPr>
              <a:t> </a:t>
            </a:r>
            <a:r>
              <a:rPr lang="en-US" sz="2400" dirty="0" err="1">
                <a:solidFill>
                  <a:srgbClr val="0000CC"/>
                </a:solidFill>
                <a:latin typeface="Time New Roman"/>
              </a:rPr>
              <a:t>tên</a:t>
            </a:r>
            <a:r>
              <a:rPr lang="en-US" sz="2400" dirty="0">
                <a:solidFill>
                  <a:srgbClr val="0000CC"/>
                </a:solidFill>
                <a:latin typeface="Time New Roman"/>
              </a:rPr>
              <a:t> </a:t>
            </a:r>
            <a:r>
              <a:rPr lang="en-US" sz="2400" dirty="0" err="1">
                <a:solidFill>
                  <a:srgbClr val="0000CC"/>
                </a:solidFill>
                <a:latin typeface="Time New Roman"/>
              </a:rPr>
              <a:t>giả</a:t>
            </a:r>
            <a:r>
              <a:rPr lang="en-US" sz="2400" dirty="0">
                <a:solidFill>
                  <a:srgbClr val="0000CC"/>
                </a:solidFill>
                <a:latin typeface="Time New Roman"/>
              </a:rPr>
              <a:t>, </a:t>
            </a:r>
            <a:r>
              <a:rPr lang="en-US" sz="2400" dirty="0" err="1">
                <a:solidFill>
                  <a:srgbClr val="0000CC"/>
                </a:solidFill>
                <a:latin typeface="Time New Roman"/>
              </a:rPr>
              <a:t>ảnh</a:t>
            </a:r>
            <a:r>
              <a:rPr lang="en-US" sz="2400" dirty="0">
                <a:solidFill>
                  <a:srgbClr val="0000CC"/>
                </a:solidFill>
                <a:latin typeface="Time New Roman"/>
              </a:rPr>
              <a:t> </a:t>
            </a:r>
            <a:r>
              <a:rPr lang="en-US" sz="2400" dirty="0" err="1">
                <a:solidFill>
                  <a:srgbClr val="0000CC"/>
                </a:solidFill>
                <a:latin typeface="Time New Roman"/>
              </a:rPr>
              <a:t>giả</a:t>
            </a:r>
            <a:r>
              <a:rPr lang="en-US" sz="2400" dirty="0">
                <a:solidFill>
                  <a:srgbClr val="0000CC"/>
                </a:solidFill>
                <a:latin typeface="Time New Roman"/>
              </a:rPr>
              <a:t> </a:t>
            </a:r>
            <a:r>
              <a:rPr lang="en-US" sz="2400" dirty="0" err="1">
                <a:solidFill>
                  <a:srgbClr val="0000CC"/>
                </a:solidFill>
                <a:latin typeface="Time New Roman"/>
              </a:rPr>
              <a:t>mà</a:t>
            </a:r>
            <a:r>
              <a:rPr lang="en-US" sz="2400" dirty="0">
                <a:solidFill>
                  <a:srgbClr val="0000CC"/>
                </a:solidFill>
                <a:latin typeface="Time New Roman"/>
              </a:rPr>
              <a:t> </a:t>
            </a:r>
            <a:r>
              <a:rPr lang="en-US" sz="2400" dirty="0" err="1">
                <a:solidFill>
                  <a:srgbClr val="0000CC"/>
                </a:solidFill>
                <a:latin typeface="Time New Roman"/>
              </a:rPr>
              <a:t>không</a:t>
            </a:r>
            <a:r>
              <a:rPr lang="en-US" sz="2400" dirty="0">
                <a:solidFill>
                  <a:srgbClr val="0000CC"/>
                </a:solidFill>
                <a:latin typeface="Time New Roman"/>
              </a:rPr>
              <a:t> </a:t>
            </a:r>
            <a:r>
              <a:rPr lang="en-US" sz="2400" dirty="0" err="1">
                <a:solidFill>
                  <a:srgbClr val="0000CC"/>
                </a:solidFill>
                <a:latin typeface="Time New Roman"/>
              </a:rPr>
              <a:t>bị</a:t>
            </a:r>
            <a:r>
              <a:rPr lang="en-US" sz="2400" dirty="0">
                <a:solidFill>
                  <a:srgbClr val="0000CC"/>
                </a:solidFill>
                <a:latin typeface="Time New Roman"/>
              </a:rPr>
              <a:t> </a:t>
            </a:r>
            <a:r>
              <a:rPr lang="en-US" sz="2400" dirty="0" err="1">
                <a:solidFill>
                  <a:srgbClr val="0000CC"/>
                </a:solidFill>
                <a:latin typeface="Time New Roman"/>
              </a:rPr>
              <a:t>người</a:t>
            </a:r>
            <a:r>
              <a:rPr lang="en-US" sz="2400" dirty="0">
                <a:solidFill>
                  <a:srgbClr val="0000CC"/>
                </a:solidFill>
                <a:latin typeface="Time New Roman"/>
              </a:rPr>
              <a:t> </a:t>
            </a:r>
            <a:r>
              <a:rPr lang="en-US" sz="2400" dirty="0" err="1">
                <a:solidFill>
                  <a:srgbClr val="0000CC"/>
                </a:solidFill>
                <a:latin typeface="Time New Roman"/>
              </a:rPr>
              <a:t>khác</a:t>
            </a:r>
            <a:r>
              <a:rPr lang="en-US" sz="2400" dirty="0">
                <a:solidFill>
                  <a:srgbClr val="0000CC"/>
                </a:solidFill>
                <a:latin typeface="Time New Roman"/>
              </a:rPr>
              <a:t> </a:t>
            </a:r>
            <a:r>
              <a:rPr lang="en-US" sz="2400" dirty="0" err="1">
                <a:solidFill>
                  <a:srgbClr val="0000CC"/>
                </a:solidFill>
                <a:latin typeface="Time New Roman"/>
              </a:rPr>
              <a:t>phán</a:t>
            </a:r>
            <a:r>
              <a:rPr lang="en-US" sz="2400" dirty="0">
                <a:solidFill>
                  <a:srgbClr val="0000CC"/>
                </a:solidFill>
                <a:latin typeface="Time New Roman"/>
              </a:rPr>
              <a:t> </a:t>
            </a:r>
            <a:r>
              <a:rPr lang="en-US" sz="2400" dirty="0" err="1">
                <a:solidFill>
                  <a:srgbClr val="0000CC"/>
                </a:solidFill>
                <a:latin typeface="Time New Roman"/>
              </a:rPr>
              <a:t>xét</a:t>
            </a:r>
            <a:r>
              <a:rPr lang="en-US" sz="2400" dirty="0">
                <a:solidFill>
                  <a:srgbClr val="0000CC"/>
                </a:solidFill>
                <a:latin typeface="Time New Roman"/>
              </a:rPr>
              <a:t>.</a:t>
            </a:r>
          </a:p>
          <a:p>
            <a:pPr algn="just">
              <a:lnSpc>
                <a:spcPct val="120000"/>
              </a:lnSpc>
            </a:pPr>
            <a:r>
              <a:rPr lang="en-US" sz="2400" dirty="0">
                <a:solidFill>
                  <a:srgbClr val="0000CC"/>
                </a:solidFill>
                <a:latin typeface="Time New Roman"/>
                <a:sym typeface="Symbol" panose="05050102010706020507" pitchFamily="18" charset="2"/>
              </a:rPr>
              <a:t></a:t>
            </a:r>
            <a:r>
              <a:rPr lang="en-US" sz="2400" dirty="0">
                <a:solidFill>
                  <a:srgbClr val="0000CC"/>
                </a:solidFill>
                <a:latin typeface="Time New Roman"/>
              </a:rPr>
              <a:t> </a:t>
            </a:r>
            <a:r>
              <a:rPr lang="en-US" sz="2400" b="1" dirty="0">
                <a:solidFill>
                  <a:srgbClr val="0000CC"/>
                </a:solidFill>
                <a:latin typeface="Time New Roman"/>
              </a:rPr>
              <a:t>Do </a:t>
            </a:r>
            <a:r>
              <a:rPr lang="en-US" sz="2400" b="1" dirty="0" err="1">
                <a:solidFill>
                  <a:srgbClr val="0000CC"/>
                </a:solidFill>
                <a:latin typeface="Time New Roman"/>
              </a:rPr>
              <a:t>đó</a:t>
            </a:r>
            <a:r>
              <a:rPr lang="en-US" sz="2400" b="1" dirty="0">
                <a:solidFill>
                  <a:srgbClr val="0000CC"/>
                </a:solidFill>
                <a:latin typeface="Time New Roman"/>
              </a:rPr>
              <a:t> </a:t>
            </a:r>
            <a:r>
              <a:rPr lang="en-US" sz="2400" b="1" dirty="0" err="1">
                <a:solidFill>
                  <a:srgbClr val="0000CC"/>
                </a:solidFill>
                <a:latin typeface="Time New Roman"/>
              </a:rPr>
              <a:t>dễ</a:t>
            </a:r>
            <a:r>
              <a:rPr lang="en-US" sz="2400" b="1" dirty="0">
                <a:solidFill>
                  <a:srgbClr val="0000CC"/>
                </a:solidFill>
                <a:latin typeface="Time New Roman"/>
              </a:rPr>
              <a:t> </a:t>
            </a:r>
            <a:r>
              <a:rPr lang="en-US" sz="2400" b="1" dirty="0" err="1">
                <a:solidFill>
                  <a:srgbClr val="0000CC"/>
                </a:solidFill>
                <a:latin typeface="Time New Roman"/>
              </a:rPr>
              <a:t>dẫn</a:t>
            </a:r>
            <a:r>
              <a:rPr lang="en-US" sz="2400" b="1" dirty="0">
                <a:solidFill>
                  <a:srgbClr val="0000CC"/>
                </a:solidFill>
                <a:latin typeface="Time New Roman"/>
              </a:rPr>
              <a:t> </a:t>
            </a:r>
            <a:r>
              <a:rPr lang="en-US" sz="2400" b="1" dirty="0" err="1">
                <a:solidFill>
                  <a:srgbClr val="0000CC"/>
                </a:solidFill>
                <a:latin typeface="Time New Roman"/>
              </a:rPr>
              <a:t>đến</a:t>
            </a:r>
            <a:r>
              <a:rPr lang="en-US" sz="2400" b="1" dirty="0">
                <a:solidFill>
                  <a:srgbClr val="0000CC"/>
                </a:solidFill>
                <a:latin typeface="Time New Roman"/>
              </a:rPr>
              <a:t> </a:t>
            </a:r>
            <a:r>
              <a:rPr lang="en-US" sz="2400" b="1" dirty="0" err="1">
                <a:solidFill>
                  <a:srgbClr val="0000CC"/>
                </a:solidFill>
                <a:latin typeface="Time New Roman"/>
              </a:rPr>
              <a:t>ứng</a:t>
            </a:r>
            <a:r>
              <a:rPr lang="en-US" sz="2400" b="1" dirty="0">
                <a:solidFill>
                  <a:srgbClr val="0000CC"/>
                </a:solidFill>
                <a:latin typeface="Time New Roman"/>
              </a:rPr>
              <a:t> </a:t>
            </a:r>
            <a:r>
              <a:rPr lang="en-US" sz="2400" b="1" dirty="0" err="1">
                <a:solidFill>
                  <a:srgbClr val="0000CC"/>
                </a:solidFill>
                <a:latin typeface="Time New Roman"/>
              </a:rPr>
              <a:t>xử</a:t>
            </a:r>
            <a:r>
              <a:rPr lang="en-US" sz="2400" b="1" dirty="0">
                <a:solidFill>
                  <a:srgbClr val="0000CC"/>
                </a:solidFill>
                <a:latin typeface="Time New Roman"/>
              </a:rPr>
              <a:t> </a:t>
            </a:r>
            <a:r>
              <a:rPr lang="en-US" sz="2400" b="1" dirty="0" err="1">
                <a:solidFill>
                  <a:srgbClr val="0000CC"/>
                </a:solidFill>
                <a:latin typeface="Time New Roman"/>
              </a:rPr>
              <a:t>thiếu</a:t>
            </a:r>
            <a:r>
              <a:rPr lang="en-US" sz="2400" b="1" dirty="0">
                <a:solidFill>
                  <a:srgbClr val="0000CC"/>
                </a:solidFill>
                <a:latin typeface="Time New Roman"/>
              </a:rPr>
              <a:t> an </a:t>
            </a:r>
            <a:r>
              <a:rPr lang="en-US" sz="2400" b="1" dirty="0" err="1">
                <a:solidFill>
                  <a:srgbClr val="0000CC"/>
                </a:solidFill>
                <a:latin typeface="Time New Roman"/>
              </a:rPr>
              <a:t>toàn</a:t>
            </a:r>
            <a:r>
              <a:rPr lang="en-US" sz="2400" b="1" dirty="0">
                <a:solidFill>
                  <a:srgbClr val="0000CC"/>
                </a:solidFill>
                <a:latin typeface="Time New Roman"/>
              </a:rPr>
              <a:t> </a:t>
            </a:r>
            <a:r>
              <a:rPr lang="en-US" sz="2400" b="1" dirty="0" err="1">
                <a:solidFill>
                  <a:srgbClr val="0000CC"/>
                </a:solidFill>
                <a:latin typeface="Time New Roman"/>
              </a:rPr>
              <a:t>cho</a:t>
            </a:r>
            <a:r>
              <a:rPr lang="en-US" sz="2400" b="1" dirty="0">
                <a:solidFill>
                  <a:srgbClr val="0000CC"/>
                </a:solidFill>
                <a:latin typeface="Time New Roman"/>
              </a:rPr>
              <a:t> </a:t>
            </a:r>
            <a:r>
              <a:rPr lang="en-US" sz="2400" b="1" dirty="0" err="1">
                <a:solidFill>
                  <a:srgbClr val="0000CC"/>
                </a:solidFill>
                <a:latin typeface="Time New Roman"/>
              </a:rPr>
              <a:t>bản</a:t>
            </a:r>
            <a:r>
              <a:rPr lang="en-US" sz="2400" b="1" dirty="0">
                <a:solidFill>
                  <a:srgbClr val="0000CC"/>
                </a:solidFill>
                <a:latin typeface="Time New Roman"/>
              </a:rPr>
              <a:t> </a:t>
            </a:r>
            <a:r>
              <a:rPr lang="en-US" sz="2400" b="1" dirty="0" err="1">
                <a:solidFill>
                  <a:srgbClr val="0000CC"/>
                </a:solidFill>
                <a:latin typeface="Time New Roman"/>
              </a:rPr>
              <a:t>thân</a:t>
            </a:r>
            <a:r>
              <a:rPr lang="en-US" sz="2400" b="1" dirty="0">
                <a:solidFill>
                  <a:srgbClr val="0000CC"/>
                </a:solidFill>
                <a:latin typeface="Time New Roman"/>
              </a:rPr>
              <a:t> </a:t>
            </a:r>
            <a:r>
              <a:rPr lang="en-US" sz="2400" b="1" dirty="0" err="1">
                <a:solidFill>
                  <a:srgbClr val="0000CC"/>
                </a:solidFill>
                <a:latin typeface="Time New Roman"/>
              </a:rPr>
              <a:t>hoặc</a:t>
            </a:r>
            <a:r>
              <a:rPr lang="en-US" sz="2400" b="1" dirty="0">
                <a:solidFill>
                  <a:srgbClr val="0000CC"/>
                </a:solidFill>
                <a:latin typeface="Time New Roman"/>
              </a:rPr>
              <a:t> </a:t>
            </a:r>
            <a:r>
              <a:rPr lang="en-US" sz="2400" b="1" dirty="0" err="1">
                <a:solidFill>
                  <a:srgbClr val="0000CC"/>
                </a:solidFill>
                <a:latin typeface="Time New Roman"/>
              </a:rPr>
              <a:t>xúc</a:t>
            </a:r>
            <a:r>
              <a:rPr lang="en-US" sz="2400" b="1" dirty="0">
                <a:solidFill>
                  <a:srgbClr val="0000CC"/>
                </a:solidFill>
                <a:latin typeface="Time New Roman"/>
              </a:rPr>
              <a:t> </a:t>
            </a:r>
            <a:r>
              <a:rPr lang="en-US" sz="2400" b="1" dirty="0" err="1">
                <a:solidFill>
                  <a:srgbClr val="0000CC"/>
                </a:solidFill>
                <a:latin typeface="Time New Roman"/>
              </a:rPr>
              <a:t>phạm</a:t>
            </a:r>
            <a:r>
              <a:rPr lang="en-US" sz="2400" b="1" dirty="0">
                <a:solidFill>
                  <a:srgbClr val="0000CC"/>
                </a:solidFill>
                <a:latin typeface="Time New Roman"/>
              </a:rPr>
              <a:t> </a:t>
            </a:r>
            <a:r>
              <a:rPr lang="en-US" sz="2400" b="1" dirty="0" err="1">
                <a:solidFill>
                  <a:srgbClr val="0000CC"/>
                </a:solidFill>
                <a:latin typeface="Time New Roman"/>
              </a:rPr>
              <a:t>người</a:t>
            </a:r>
            <a:r>
              <a:rPr lang="en-US" sz="2400" b="1" dirty="0">
                <a:solidFill>
                  <a:srgbClr val="0000CC"/>
                </a:solidFill>
                <a:latin typeface="Time New Roman"/>
              </a:rPr>
              <a:t> </a:t>
            </a:r>
            <a:r>
              <a:rPr lang="en-US" sz="2400" b="1" dirty="0" err="1">
                <a:solidFill>
                  <a:srgbClr val="0000CC"/>
                </a:solidFill>
                <a:latin typeface="Time New Roman"/>
              </a:rPr>
              <a:t>khác</a:t>
            </a:r>
            <a:r>
              <a:rPr lang="en-US" sz="2400" b="1" dirty="0">
                <a:solidFill>
                  <a:srgbClr val="0000CC"/>
                </a:solidFill>
                <a:latin typeface="Time New Roman"/>
              </a:rPr>
              <a:t>. </a:t>
            </a:r>
          </a:p>
        </p:txBody>
      </p:sp>
    </p:spTree>
    <p:extLst>
      <p:ext uri="{BB962C8B-B14F-4D97-AF65-F5344CB8AC3E}">
        <p14:creationId xmlns:p14="http://schemas.microsoft.com/office/powerpoint/2010/main" val="457830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30621-F4FE-41C4-BF3A-6B010533CA63}"/>
              </a:ext>
            </a:extLst>
          </p:cNvPr>
          <p:cNvPicPr>
            <a:picLocks noChangeAspect="1"/>
          </p:cNvPicPr>
          <p:nvPr/>
        </p:nvPicPr>
        <p:blipFill>
          <a:blip r:embed="rId2"/>
          <a:stretch>
            <a:fillRect/>
          </a:stretch>
        </p:blipFill>
        <p:spPr>
          <a:xfrm>
            <a:off x="572149" y="414799"/>
            <a:ext cx="7999702" cy="4313903"/>
          </a:xfrm>
          <a:prstGeom prst="rect">
            <a:avLst/>
          </a:prstGeom>
        </p:spPr>
      </p:pic>
    </p:spTree>
    <p:extLst>
      <p:ext uri="{BB962C8B-B14F-4D97-AF65-F5344CB8AC3E}">
        <p14:creationId xmlns:p14="http://schemas.microsoft.com/office/powerpoint/2010/main" val="145739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96845" y="104968"/>
            <a:ext cx="2571045" cy="461665"/>
          </a:xfrm>
          <a:prstGeom prst="rect">
            <a:avLst/>
          </a:prstGeom>
          <a:solidFill>
            <a:schemeClr val="bg2">
              <a:lumMod val="25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Thảo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luận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cặp</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đôi</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2" name="Đồng hồ đếm ngược 2 phút">
            <a:hlinkClick r:id="" action="ppaction://media"/>
            <a:extLst>
              <a:ext uri="{FF2B5EF4-FFF2-40B4-BE49-F238E27FC236}">
                <a16:creationId xmlns:a16="http://schemas.microsoft.com/office/drawing/2014/main" id="{BFF920B5-C590-645F-02BB-66442B4C7B2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819358" y="144389"/>
            <a:ext cx="2057400" cy="461665"/>
          </a:xfrm>
          <a:prstGeom prst="rect">
            <a:avLst/>
          </a:prstGeom>
        </p:spPr>
      </p:pic>
      <p:sp>
        <p:nvSpPr>
          <p:cNvPr id="7" name="TextBox 6">
            <a:extLst>
              <a:ext uri="{FF2B5EF4-FFF2-40B4-BE49-F238E27FC236}">
                <a16:creationId xmlns:a16="http://schemas.microsoft.com/office/drawing/2014/main" id="{80B6ADA6-F801-D9B9-D204-817B8D594DC6}"/>
              </a:ext>
            </a:extLst>
          </p:cNvPr>
          <p:cNvSpPr txBox="1"/>
          <p:nvPr/>
        </p:nvSpPr>
        <p:spPr>
          <a:xfrm>
            <a:off x="0" y="-8375"/>
            <a:ext cx="29718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Ứng xử trên mạng.</a:t>
            </a:r>
          </a:p>
        </p:txBody>
      </p:sp>
      <p:sp>
        <p:nvSpPr>
          <p:cNvPr id="8" name="TextBox 4">
            <a:extLst>
              <a:ext uri="{FF2B5EF4-FFF2-40B4-BE49-F238E27FC236}">
                <a16:creationId xmlns:a16="http://schemas.microsoft.com/office/drawing/2014/main" id="{02AAB4BA-60A2-52AA-D81B-2BBDE05FAF38}"/>
              </a:ext>
            </a:extLst>
          </p:cNvPr>
          <p:cNvSpPr txBox="1">
            <a:spLocks noChangeArrowheads="1"/>
          </p:cNvSpPr>
          <p:nvPr/>
        </p:nvSpPr>
        <p:spPr bwMode="auto">
          <a:xfrm>
            <a:off x="152400" y="673027"/>
            <a:ext cx="8724358"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vi-VN" i="0" u="none" strike="noStrike" kern="1200" cap="none" spc="0" normalizeH="0" baseline="0" noProof="0" dirty="0">
                <a:ln>
                  <a:noFill/>
                </a:ln>
                <a:solidFill>
                  <a:srgbClr val="0000CC"/>
                </a:solidFill>
                <a:effectLst/>
                <a:uLnTx/>
                <a:uFillTx/>
                <a:latin typeface="Time New Roman"/>
                <a:ea typeface="+mn-ea"/>
                <a:cs typeface="Arial" charset="0"/>
              </a:rPr>
              <a:t>N</a:t>
            </a:r>
            <a:r>
              <a:rPr kumimoji="0" lang="en-US" i="0" u="none" strike="noStrike" kern="1200" cap="none" spc="0" normalizeH="0" baseline="0" noProof="0" dirty="0">
                <a:ln>
                  <a:noFill/>
                </a:ln>
                <a:solidFill>
                  <a:srgbClr val="0000CC"/>
                </a:solidFill>
                <a:effectLst/>
                <a:uLnTx/>
                <a:uFillTx/>
                <a:latin typeface="Time New Roman"/>
                <a:ea typeface="+mn-ea"/>
                <a:cs typeface="Arial" charset="0"/>
              </a:rPr>
              <a:t>hững điều các em nghĩ là nên và không nên làm khi giao tiếp qua mạng rồi sắp xếp vào hai nhóm tương ứng. </a:t>
            </a:r>
            <a:r>
              <a:rPr kumimoji="0" lang="en-US" i="0" u="none" strike="noStrike" kern="1200" cap="none" spc="0" normalizeH="0" baseline="0" noProof="0" dirty="0" err="1">
                <a:ln>
                  <a:noFill/>
                </a:ln>
                <a:solidFill>
                  <a:srgbClr val="0000CC"/>
                </a:solidFill>
                <a:effectLst/>
                <a:uLnTx/>
                <a:uFillTx/>
                <a:latin typeface="Time New Roman"/>
                <a:ea typeface="+mn-ea"/>
                <a:cs typeface="Arial" charset="0"/>
              </a:rPr>
              <a:t>Các</a:t>
            </a:r>
            <a:r>
              <a:rPr kumimoji="0" lang="en-US" i="0" u="none" strike="noStrike" kern="1200" cap="none" spc="0" normalizeH="0" baseline="0" noProof="0" dirty="0">
                <a:ln>
                  <a:noFill/>
                </a:ln>
                <a:solidFill>
                  <a:srgbClr val="0000CC"/>
                </a:solidFill>
                <a:effectLst/>
                <a:uLnTx/>
                <a:uFillTx/>
                <a:latin typeface="Time New Roman"/>
                <a:ea typeface="+mn-ea"/>
                <a:cs typeface="Arial" charset="0"/>
              </a:rPr>
              <a:t> </a:t>
            </a:r>
            <a:r>
              <a:rPr kumimoji="0" lang="en-US" i="0" u="none" strike="noStrike" kern="1200" cap="none" spc="0" normalizeH="0" baseline="0" noProof="0" dirty="0" err="1">
                <a:ln>
                  <a:noFill/>
                </a:ln>
                <a:solidFill>
                  <a:srgbClr val="0000CC"/>
                </a:solidFill>
                <a:effectLst/>
                <a:uLnTx/>
                <a:uFillTx/>
                <a:latin typeface="Time New Roman"/>
                <a:ea typeface="+mn-ea"/>
                <a:cs typeface="Arial" charset="0"/>
              </a:rPr>
              <a:t>em</a:t>
            </a:r>
            <a:r>
              <a:rPr kumimoji="0" lang="en-US" i="0" u="none" strike="noStrike" kern="1200" cap="none" spc="0" normalizeH="0" baseline="0" noProof="0" dirty="0">
                <a:ln>
                  <a:noFill/>
                </a:ln>
                <a:solidFill>
                  <a:srgbClr val="0000CC"/>
                </a:solidFill>
                <a:effectLst/>
                <a:uLnTx/>
                <a:uFillTx/>
                <a:latin typeface="Time New Roman"/>
                <a:ea typeface="+mn-ea"/>
                <a:cs typeface="Arial" charset="0"/>
              </a:rPr>
              <a:t> </a:t>
            </a:r>
            <a:r>
              <a:rPr kumimoji="0" lang="en-US" i="0" u="none" strike="noStrike" kern="1200" cap="none" spc="0" normalizeH="0" baseline="0" noProof="0" dirty="0" err="1">
                <a:ln>
                  <a:noFill/>
                </a:ln>
                <a:solidFill>
                  <a:srgbClr val="0000CC"/>
                </a:solidFill>
                <a:effectLst/>
                <a:uLnTx/>
                <a:uFillTx/>
                <a:latin typeface="Time New Roman"/>
                <a:ea typeface="+mn-ea"/>
                <a:cs typeface="Arial" charset="0"/>
              </a:rPr>
              <a:t>có</a:t>
            </a:r>
            <a:r>
              <a:rPr kumimoji="0" lang="en-US" i="0" u="none" strike="noStrike" kern="1200" cap="none" spc="0" normalizeH="0" baseline="0" noProof="0" dirty="0">
                <a:ln>
                  <a:noFill/>
                </a:ln>
                <a:solidFill>
                  <a:srgbClr val="0000CC"/>
                </a:solidFill>
                <a:effectLst/>
                <a:uLnTx/>
                <a:uFillTx/>
                <a:latin typeface="Time New Roman"/>
                <a:ea typeface="+mn-ea"/>
                <a:cs typeface="Arial" charset="0"/>
              </a:rPr>
              <a:t> </a:t>
            </a:r>
            <a:r>
              <a:rPr kumimoji="0" lang="en-US" i="0" u="none" strike="noStrike" kern="1200" cap="none" spc="0" normalizeH="0" baseline="0" noProof="0" dirty="0" err="1">
                <a:ln>
                  <a:noFill/>
                </a:ln>
                <a:solidFill>
                  <a:srgbClr val="0000CC"/>
                </a:solidFill>
                <a:effectLst/>
                <a:uLnTx/>
                <a:uFillTx/>
                <a:latin typeface="Time New Roman"/>
                <a:ea typeface="+mn-ea"/>
                <a:cs typeface="Arial" charset="0"/>
              </a:rPr>
              <a:t>thể</a:t>
            </a:r>
            <a:r>
              <a:rPr kumimoji="0" lang="en-US" i="0" u="none" strike="noStrike" kern="1200" cap="none" spc="0" normalizeH="0" baseline="0" noProof="0" dirty="0">
                <a:ln>
                  <a:noFill/>
                </a:ln>
                <a:solidFill>
                  <a:srgbClr val="0000CC"/>
                </a:solidFill>
                <a:effectLst/>
                <a:uLnTx/>
                <a:uFillTx/>
                <a:latin typeface="Time New Roman"/>
                <a:ea typeface="+mn-ea"/>
                <a:cs typeface="Arial" charset="0"/>
              </a:rPr>
              <a:t> </a:t>
            </a:r>
            <a:r>
              <a:rPr kumimoji="0" lang="en-US" i="0" u="none" strike="noStrike" kern="1200" cap="none" spc="0" normalizeH="0" baseline="0" noProof="0" dirty="0" err="1">
                <a:ln>
                  <a:noFill/>
                </a:ln>
                <a:solidFill>
                  <a:srgbClr val="0000CC"/>
                </a:solidFill>
                <a:effectLst/>
                <a:uLnTx/>
                <a:uFillTx/>
                <a:latin typeface="Time New Roman"/>
                <a:ea typeface="+mn-ea"/>
                <a:cs typeface="Arial" charset="0"/>
              </a:rPr>
              <a:t>sử</a:t>
            </a:r>
            <a:r>
              <a:rPr kumimoji="0" lang="en-US" i="0" u="none" strike="noStrike" kern="1200" cap="none" spc="0" normalizeH="0" baseline="0" noProof="0" dirty="0">
                <a:ln>
                  <a:noFill/>
                </a:ln>
                <a:solidFill>
                  <a:srgbClr val="0000CC"/>
                </a:solidFill>
                <a:effectLst/>
                <a:uLnTx/>
                <a:uFillTx/>
                <a:latin typeface="Time New Roman"/>
                <a:ea typeface="+mn-ea"/>
                <a:cs typeface="Arial" charset="0"/>
              </a:rPr>
              <a:t> </a:t>
            </a:r>
            <a:r>
              <a:rPr kumimoji="0" lang="en-US" i="0" u="none" strike="noStrike" kern="1200" cap="none" spc="0" normalizeH="0" baseline="0" noProof="0" dirty="0" err="1">
                <a:ln>
                  <a:noFill/>
                </a:ln>
                <a:solidFill>
                  <a:srgbClr val="0000CC"/>
                </a:solidFill>
                <a:effectLst/>
                <a:uLnTx/>
                <a:uFillTx/>
                <a:latin typeface="Time New Roman"/>
                <a:ea typeface="+mn-ea"/>
                <a:cs typeface="Arial" charset="0"/>
              </a:rPr>
              <a:t>dụng</a:t>
            </a:r>
            <a:r>
              <a:rPr kumimoji="0" lang="en-US" i="0" u="none" strike="noStrike" kern="1200" cap="none" spc="0" normalizeH="0" baseline="0" noProof="0" dirty="0">
                <a:ln>
                  <a:noFill/>
                </a:ln>
                <a:solidFill>
                  <a:srgbClr val="0000CC"/>
                </a:solidFill>
                <a:effectLst/>
                <a:uLnTx/>
                <a:uFillTx/>
                <a:latin typeface="Time New Roman"/>
                <a:ea typeface="+mn-ea"/>
                <a:cs typeface="Arial" charset="0"/>
              </a:rPr>
              <a:t> </a:t>
            </a:r>
            <a:r>
              <a:rPr kumimoji="0" lang="en-US" i="0" u="none" strike="noStrike" kern="1200" cap="none" spc="0" normalizeH="0" baseline="0" noProof="0" dirty="0" err="1">
                <a:ln>
                  <a:noFill/>
                </a:ln>
                <a:solidFill>
                  <a:srgbClr val="0000CC"/>
                </a:solidFill>
                <a:effectLst/>
                <a:uLnTx/>
                <a:uFillTx/>
                <a:latin typeface="Time New Roman"/>
                <a:ea typeface="+mn-ea"/>
                <a:cs typeface="Arial" charset="0"/>
              </a:rPr>
              <a:t>những</a:t>
            </a:r>
            <a:r>
              <a:rPr kumimoji="0" lang="en-US" i="0" u="none" strike="noStrike" kern="1200" cap="none" spc="0" normalizeH="0" baseline="0" noProof="0" dirty="0">
                <a:ln>
                  <a:noFill/>
                </a:ln>
                <a:solidFill>
                  <a:srgbClr val="0000CC"/>
                </a:solidFill>
                <a:effectLst/>
                <a:uLnTx/>
                <a:uFillTx/>
                <a:latin typeface="Time New Roman"/>
                <a:ea typeface="+mn-ea"/>
                <a:cs typeface="Arial" charset="0"/>
              </a:rPr>
              <a:t> </a:t>
            </a:r>
            <a:r>
              <a:rPr kumimoji="0" lang="en-US" i="0" u="none" strike="noStrike" kern="1200" cap="none" spc="0" normalizeH="0" baseline="0" noProof="0" dirty="0" err="1">
                <a:ln>
                  <a:noFill/>
                </a:ln>
                <a:solidFill>
                  <a:srgbClr val="0000CC"/>
                </a:solidFill>
                <a:effectLst/>
                <a:uLnTx/>
                <a:uFillTx/>
                <a:latin typeface="Time New Roman"/>
                <a:ea typeface="+mn-ea"/>
                <a:cs typeface="Arial" charset="0"/>
              </a:rPr>
              <a:t>gợi</a:t>
            </a:r>
            <a:r>
              <a:rPr kumimoji="0" lang="en-US" i="0" u="none" strike="noStrike" kern="1200" cap="none" spc="0" normalizeH="0" baseline="0" noProof="0" dirty="0">
                <a:ln>
                  <a:noFill/>
                </a:ln>
                <a:solidFill>
                  <a:srgbClr val="0000CC"/>
                </a:solidFill>
                <a:effectLst/>
                <a:uLnTx/>
                <a:uFillTx/>
                <a:latin typeface="Time New Roman"/>
                <a:ea typeface="+mn-ea"/>
                <a:cs typeface="Arial" charset="0"/>
              </a:rPr>
              <a:t> ý </a:t>
            </a:r>
            <a:r>
              <a:rPr kumimoji="0" lang="en-US" i="0" u="none" strike="noStrike" kern="1200" cap="none" spc="0" normalizeH="0" baseline="0" noProof="0" dirty="0" err="1">
                <a:ln>
                  <a:noFill/>
                </a:ln>
                <a:solidFill>
                  <a:srgbClr val="0000CC"/>
                </a:solidFill>
                <a:effectLst/>
                <a:uLnTx/>
                <a:uFillTx/>
                <a:latin typeface="Time New Roman"/>
                <a:ea typeface="+mn-ea"/>
                <a:cs typeface="Arial" charset="0"/>
              </a:rPr>
              <a:t>sau</a:t>
            </a:r>
            <a:r>
              <a:rPr kumimoji="0" lang="en-US" i="0" u="none" strike="noStrike" kern="1200" cap="none" spc="0" normalizeH="0" baseline="0" noProof="0" dirty="0">
                <a:ln>
                  <a:noFill/>
                </a:ln>
                <a:solidFill>
                  <a:srgbClr val="0000CC"/>
                </a:solidFill>
                <a:effectLst/>
                <a:uLnTx/>
                <a:uFillTx/>
                <a:latin typeface="Time New Roman"/>
                <a:ea typeface="+mn-ea"/>
                <a:cs typeface="Arial" charset="0"/>
              </a:rPr>
              <a:t>:</a:t>
            </a:r>
          </a:p>
        </p:txBody>
      </p:sp>
      <p:sp>
        <p:nvSpPr>
          <p:cNvPr id="3" name="Rectangle 2"/>
          <p:cNvSpPr/>
          <p:nvPr/>
        </p:nvSpPr>
        <p:spPr>
          <a:xfrm>
            <a:off x="136967" y="1335032"/>
            <a:ext cx="4114800" cy="3416320"/>
          </a:xfrm>
          <a:prstGeom prst="rect">
            <a:avLst/>
          </a:prstGeom>
        </p:spPr>
        <p:txBody>
          <a:bodyPr wrap="square">
            <a:spAutoFit/>
          </a:bodyPr>
          <a:lstStyle/>
          <a:p>
            <a:pPr lvl="0" eaLnBrk="0" hangingPunct="0">
              <a:defRPr/>
            </a:pPr>
            <a:r>
              <a:rPr lang="en-US" dirty="0">
                <a:solidFill>
                  <a:prstClr val="black"/>
                </a:solidFill>
                <a:latin typeface="Time New Roman"/>
                <a:cs typeface="Arial" charset="0"/>
              </a:rPr>
              <a:t>a. </a:t>
            </a:r>
            <a:r>
              <a:rPr lang="en-US" dirty="0" err="1">
                <a:solidFill>
                  <a:prstClr val="black"/>
                </a:solidFill>
                <a:latin typeface="Time New Roman"/>
                <a:cs typeface="Arial" charset="0"/>
              </a:rPr>
              <a:t>Tôn</a:t>
            </a:r>
            <a:r>
              <a:rPr lang="en-US" dirty="0">
                <a:solidFill>
                  <a:prstClr val="black"/>
                </a:solidFill>
                <a:latin typeface="Time New Roman"/>
                <a:cs typeface="Arial" charset="0"/>
              </a:rPr>
              <a:t> </a:t>
            </a:r>
            <a:r>
              <a:rPr lang="en-US" dirty="0" err="1">
                <a:solidFill>
                  <a:prstClr val="black"/>
                </a:solidFill>
                <a:latin typeface="Time New Roman"/>
                <a:cs typeface="Arial" charset="0"/>
              </a:rPr>
              <a:t>trọng</a:t>
            </a:r>
            <a:r>
              <a:rPr lang="en-US" dirty="0">
                <a:solidFill>
                  <a:prstClr val="black"/>
                </a:solidFill>
                <a:latin typeface="Time New Roman"/>
                <a:cs typeface="Arial" charset="0"/>
              </a:rPr>
              <a:t> </a:t>
            </a:r>
            <a:r>
              <a:rPr lang="en-US" dirty="0" err="1">
                <a:solidFill>
                  <a:prstClr val="black"/>
                </a:solidFill>
                <a:latin typeface="Time New Roman"/>
                <a:cs typeface="Arial" charset="0"/>
              </a:rPr>
              <a:t>mọi</a:t>
            </a:r>
            <a:r>
              <a:rPr lang="en-US" dirty="0">
                <a:solidFill>
                  <a:prstClr val="black"/>
                </a:solidFill>
                <a:latin typeface="Time New Roman"/>
                <a:cs typeface="Arial" charset="0"/>
              </a:rPr>
              <a:t> </a:t>
            </a:r>
            <a:r>
              <a:rPr lang="en-US" dirty="0" err="1">
                <a:solidFill>
                  <a:prstClr val="black"/>
                </a:solidFill>
                <a:latin typeface="Time New Roman"/>
                <a:cs typeface="Arial" charset="0"/>
              </a:rPr>
              <a:t>người</a:t>
            </a:r>
            <a:r>
              <a:rPr lang="en-US" dirty="0">
                <a:solidFill>
                  <a:prstClr val="black"/>
                </a:solidFill>
                <a:latin typeface="Time New Roman"/>
                <a:cs typeface="Arial" charset="0"/>
              </a:rPr>
              <a:t> </a:t>
            </a:r>
            <a:r>
              <a:rPr lang="en-US" dirty="0" err="1">
                <a:solidFill>
                  <a:prstClr val="black"/>
                </a:solidFill>
                <a:latin typeface="Time New Roman"/>
                <a:cs typeface="Arial" charset="0"/>
              </a:rPr>
              <a:t>khi</a:t>
            </a:r>
            <a:r>
              <a:rPr lang="en-US" dirty="0">
                <a:solidFill>
                  <a:prstClr val="black"/>
                </a:solidFill>
                <a:latin typeface="Time New Roman"/>
                <a:cs typeface="Arial" charset="0"/>
              </a:rPr>
              <a:t> </a:t>
            </a:r>
            <a:r>
              <a:rPr lang="en-US" dirty="0" err="1">
                <a:solidFill>
                  <a:prstClr val="black"/>
                </a:solidFill>
                <a:latin typeface="Time New Roman"/>
                <a:cs typeface="Arial" charset="0"/>
              </a:rPr>
              <a:t>giao</a:t>
            </a:r>
            <a:r>
              <a:rPr lang="en-US" dirty="0">
                <a:solidFill>
                  <a:prstClr val="black"/>
                </a:solidFill>
                <a:latin typeface="Time New Roman"/>
                <a:cs typeface="Arial" charset="0"/>
              </a:rPr>
              <a:t> </a:t>
            </a:r>
            <a:r>
              <a:rPr lang="en-US" dirty="0" err="1">
                <a:solidFill>
                  <a:prstClr val="black"/>
                </a:solidFill>
                <a:latin typeface="Time New Roman"/>
                <a:cs typeface="Arial" charset="0"/>
              </a:rPr>
              <a:t>tiếp</a:t>
            </a:r>
            <a:r>
              <a:rPr lang="en-US" dirty="0">
                <a:solidFill>
                  <a:prstClr val="black"/>
                </a:solidFill>
                <a:latin typeface="Time New Roman"/>
                <a:cs typeface="Arial" charset="0"/>
              </a:rPr>
              <a:t> qua </a:t>
            </a:r>
            <a:r>
              <a:rPr lang="en-US" dirty="0" err="1">
                <a:solidFill>
                  <a:prstClr val="black"/>
                </a:solidFill>
                <a:latin typeface="Time New Roman"/>
                <a:cs typeface="Arial" charset="0"/>
              </a:rPr>
              <a:t>mạng</a:t>
            </a:r>
            <a:r>
              <a:rPr lang="en-US" dirty="0">
                <a:solidFill>
                  <a:prstClr val="black"/>
                </a:solidFill>
                <a:latin typeface="Time New Roman"/>
                <a:cs typeface="Arial" charset="0"/>
              </a:rPr>
              <a:t>.</a:t>
            </a:r>
          </a:p>
          <a:p>
            <a:pPr lvl="0" eaLnBrk="0" hangingPunct="0">
              <a:defRPr/>
            </a:pPr>
            <a:r>
              <a:rPr lang="en-US" dirty="0">
                <a:solidFill>
                  <a:prstClr val="black"/>
                </a:solidFill>
                <a:latin typeface="Time New Roman"/>
                <a:cs typeface="Arial" charset="0"/>
              </a:rPr>
              <a:t>b. </a:t>
            </a:r>
            <a:r>
              <a:rPr lang="en-US" dirty="0" err="1">
                <a:solidFill>
                  <a:prstClr val="black"/>
                </a:solidFill>
                <a:latin typeface="Time New Roman"/>
                <a:cs typeface="Arial" charset="0"/>
              </a:rPr>
              <a:t>Giấu</a:t>
            </a:r>
            <a:r>
              <a:rPr lang="en-US" dirty="0">
                <a:solidFill>
                  <a:prstClr val="black"/>
                </a:solidFill>
                <a:latin typeface="Time New Roman"/>
                <a:cs typeface="Arial" charset="0"/>
              </a:rPr>
              <a:t> </a:t>
            </a:r>
            <a:r>
              <a:rPr lang="en-US" dirty="0" err="1">
                <a:solidFill>
                  <a:prstClr val="black"/>
                </a:solidFill>
                <a:latin typeface="Time New Roman"/>
                <a:cs typeface="Arial" charset="0"/>
              </a:rPr>
              <a:t>bố</a:t>
            </a:r>
            <a:r>
              <a:rPr lang="en-US" dirty="0">
                <a:solidFill>
                  <a:prstClr val="black"/>
                </a:solidFill>
                <a:latin typeface="Time New Roman"/>
                <a:cs typeface="Arial" charset="0"/>
              </a:rPr>
              <a:t> </a:t>
            </a:r>
            <a:r>
              <a:rPr lang="en-US" dirty="0" err="1">
                <a:solidFill>
                  <a:prstClr val="black"/>
                </a:solidFill>
                <a:latin typeface="Time New Roman"/>
                <a:cs typeface="Arial" charset="0"/>
              </a:rPr>
              <a:t>mẹ</a:t>
            </a:r>
            <a:r>
              <a:rPr lang="en-US" dirty="0">
                <a:solidFill>
                  <a:prstClr val="black"/>
                </a:solidFill>
                <a:latin typeface="Time New Roman"/>
                <a:cs typeface="Arial" charset="0"/>
              </a:rPr>
              <a:t>, </a:t>
            </a:r>
            <a:r>
              <a:rPr lang="en-US" dirty="0" err="1">
                <a:solidFill>
                  <a:prstClr val="black"/>
                </a:solidFill>
                <a:latin typeface="Time New Roman"/>
                <a:cs typeface="Arial" charset="0"/>
              </a:rPr>
              <a:t>thầy</a:t>
            </a:r>
            <a:r>
              <a:rPr lang="en-US" dirty="0">
                <a:solidFill>
                  <a:prstClr val="black"/>
                </a:solidFill>
                <a:latin typeface="Time New Roman"/>
                <a:cs typeface="Arial" charset="0"/>
              </a:rPr>
              <a:t> </a:t>
            </a:r>
            <a:r>
              <a:rPr lang="en-US" dirty="0" err="1">
                <a:solidFill>
                  <a:prstClr val="black"/>
                </a:solidFill>
                <a:latin typeface="Time New Roman"/>
                <a:cs typeface="Arial" charset="0"/>
              </a:rPr>
              <a:t>cô</a:t>
            </a:r>
            <a:r>
              <a:rPr lang="en-US" dirty="0">
                <a:solidFill>
                  <a:prstClr val="black"/>
                </a:solidFill>
                <a:latin typeface="Time New Roman"/>
                <a:cs typeface="Arial" charset="0"/>
              </a:rPr>
              <a:t> </a:t>
            </a:r>
            <a:r>
              <a:rPr lang="en-US" dirty="0" err="1">
                <a:solidFill>
                  <a:prstClr val="black"/>
                </a:solidFill>
                <a:latin typeface="Time New Roman"/>
                <a:cs typeface="Arial" charset="0"/>
              </a:rPr>
              <a:t>vấn</a:t>
            </a:r>
            <a:r>
              <a:rPr lang="en-US" dirty="0">
                <a:solidFill>
                  <a:prstClr val="black"/>
                </a:solidFill>
                <a:latin typeface="Time New Roman"/>
                <a:cs typeface="Arial" charset="0"/>
              </a:rPr>
              <a:t> </a:t>
            </a:r>
            <a:r>
              <a:rPr lang="en-US" dirty="0" err="1">
                <a:solidFill>
                  <a:prstClr val="black"/>
                </a:solidFill>
                <a:latin typeface="Time New Roman"/>
                <a:cs typeface="Arial" charset="0"/>
              </a:rPr>
              <a:t>đề</a:t>
            </a:r>
            <a:r>
              <a:rPr lang="en-US" dirty="0">
                <a:solidFill>
                  <a:prstClr val="black"/>
                </a:solidFill>
                <a:latin typeface="Time New Roman"/>
                <a:cs typeface="Arial" charset="0"/>
              </a:rPr>
              <a:t> </a:t>
            </a:r>
            <a:r>
              <a:rPr lang="en-US" dirty="0" err="1">
                <a:solidFill>
                  <a:prstClr val="black"/>
                </a:solidFill>
                <a:latin typeface="Time New Roman"/>
                <a:cs typeface="Arial" charset="0"/>
              </a:rPr>
              <a:t>khiến</a:t>
            </a:r>
            <a:r>
              <a:rPr lang="en-US" dirty="0">
                <a:solidFill>
                  <a:prstClr val="black"/>
                </a:solidFill>
                <a:latin typeface="Time New Roman"/>
                <a:cs typeface="Arial" charset="0"/>
              </a:rPr>
              <a:t> </a:t>
            </a:r>
            <a:r>
              <a:rPr lang="en-US" dirty="0" err="1">
                <a:solidFill>
                  <a:prstClr val="black"/>
                </a:solidFill>
                <a:latin typeface="Time New Roman"/>
                <a:cs typeface="Arial" charset="0"/>
              </a:rPr>
              <a:t>em</a:t>
            </a:r>
            <a:r>
              <a:rPr lang="en-US" dirty="0">
                <a:solidFill>
                  <a:prstClr val="black"/>
                </a:solidFill>
                <a:latin typeface="Time New Roman"/>
                <a:cs typeface="Arial" charset="0"/>
              </a:rPr>
              <a:t> </a:t>
            </a:r>
            <a:r>
              <a:rPr lang="en-US" dirty="0" err="1">
                <a:solidFill>
                  <a:prstClr val="black"/>
                </a:solidFill>
                <a:latin typeface="Time New Roman"/>
                <a:cs typeface="Arial" charset="0"/>
              </a:rPr>
              <a:t>căng</a:t>
            </a:r>
            <a:r>
              <a:rPr lang="en-US" dirty="0">
                <a:solidFill>
                  <a:prstClr val="black"/>
                </a:solidFill>
                <a:latin typeface="Time New Roman"/>
                <a:cs typeface="Arial" charset="0"/>
              </a:rPr>
              <a:t> </a:t>
            </a:r>
            <a:r>
              <a:rPr lang="en-US" dirty="0" err="1">
                <a:solidFill>
                  <a:prstClr val="black"/>
                </a:solidFill>
                <a:latin typeface="Time New Roman"/>
                <a:cs typeface="Arial" charset="0"/>
              </a:rPr>
              <a:t>thẳng</a:t>
            </a:r>
            <a:r>
              <a:rPr lang="en-US" dirty="0">
                <a:solidFill>
                  <a:prstClr val="black"/>
                </a:solidFill>
                <a:latin typeface="Time New Roman"/>
                <a:cs typeface="Arial" charset="0"/>
              </a:rPr>
              <a:t>, </a:t>
            </a:r>
            <a:r>
              <a:rPr lang="en-US" dirty="0" err="1">
                <a:solidFill>
                  <a:prstClr val="black"/>
                </a:solidFill>
                <a:latin typeface="Time New Roman"/>
                <a:cs typeface="Arial" charset="0"/>
              </a:rPr>
              <a:t>sợ</a:t>
            </a:r>
            <a:r>
              <a:rPr lang="en-US" dirty="0">
                <a:solidFill>
                  <a:prstClr val="black"/>
                </a:solidFill>
                <a:latin typeface="Time New Roman"/>
                <a:cs typeface="Arial" charset="0"/>
              </a:rPr>
              <a:t> </a:t>
            </a:r>
            <a:r>
              <a:rPr lang="en-US" dirty="0" err="1">
                <a:solidFill>
                  <a:prstClr val="black"/>
                </a:solidFill>
                <a:latin typeface="Time New Roman"/>
                <a:cs typeface="Arial" charset="0"/>
              </a:rPr>
              <a:t>hãi</a:t>
            </a:r>
            <a:r>
              <a:rPr lang="en-US" dirty="0">
                <a:solidFill>
                  <a:prstClr val="black"/>
                </a:solidFill>
                <a:latin typeface="Time New Roman"/>
                <a:cs typeface="Arial" charset="0"/>
              </a:rPr>
              <a:t> </a:t>
            </a:r>
            <a:r>
              <a:rPr lang="en-US" dirty="0" err="1">
                <a:solidFill>
                  <a:prstClr val="black"/>
                </a:solidFill>
                <a:latin typeface="Time New Roman"/>
                <a:cs typeface="Arial" charset="0"/>
              </a:rPr>
              <a:t>khi</a:t>
            </a:r>
            <a:r>
              <a:rPr lang="en-US" dirty="0">
                <a:solidFill>
                  <a:prstClr val="black"/>
                </a:solidFill>
                <a:latin typeface="Time New Roman"/>
                <a:cs typeface="Arial" charset="0"/>
              </a:rPr>
              <a:t> </a:t>
            </a:r>
            <a:r>
              <a:rPr lang="en-US" dirty="0" err="1">
                <a:solidFill>
                  <a:prstClr val="black"/>
                </a:solidFill>
                <a:latin typeface="Time New Roman"/>
                <a:cs typeface="Arial" charset="0"/>
              </a:rPr>
              <a:t>sử</a:t>
            </a:r>
            <a:r>
              <a:rPr lang="en-US" dirty="0">
                <a:solidFill>
                  <a:prstClr val="black"/>
                </a:solidFill>
                <a:latin typeface="Time New Roman"/>
                <a:cs typeface="Arial" charset="0"/>
              </a:rPr>
              <a:t> </a:t>
            </a:r>
            <a:r>
              <a:rPr lang="en-US" dirty="0" err="1">
                <a:solidFill>
                  <a:prstClr val="black"/>
                </a:solidFill>
                <a:latin typeface="Time New Roman"/>
                <a:cs typeface="Arial" charset="0"/>
              </a:rPr>
              <a:t>dụng</a:t>
            </a:r>
            <a:r>
              <a:rPr lang="en-US" dirty="0">
                <a:solidFill>
                  <a:prstClr val="black"/>
                </a:solidFill>
                <a:latin typeface="Time New Roman"/>
                <a:cs typeface="Arial" charset="0"/>
              </a:rPr>
              <a:t> </a:t>
            </a:r>
            <a:r>
              <a:rPr lang="en-US" dirty="0" err="1">
                <a:solidFill>
                  <a:prstClr val="black"/>
                </a:solidFill>
                <a:latin typeface="Time New Roman"/>
                <a:cs typeface="Arial" charset="0"/>
              </a:rPr>
              <a:t>mạng</a:t>
            </a:r>
            <a:r>
              <a:rPr lang="en-US" dirty="0">
                <a:solidFill>
                  <a:prstClr val="black"/>
                </a:solidFill>
                <a:latin typeface="Time New Roman"/>
                <a:cs typeface="Arial" charset="0"/>
              </a:rPr>
              <a:t>.</a:t>
            </a:r>
          </a:p>
          <a:p>
            <a:pPr lvl="0" eaLnBrk="0" hangingPunct="0">
              <a:defRPr/>
            </a:pPr>
            <a:r>
              <a:rPr lang="en-US" dirty="0">
                <a:solidFill>
                  <a:prstClr val="black"/>
                </a:solidFill>
                <a:latin typeface="Time New Roman"/>
                <a:cs typeface="Arial" charset="0"/>
              </a:rPr>
              <a:t>c. </a:t>
            </a:r>
            <a:r>
              <a:rPr lang="en-US" dirty="0" err="1">
                <a:solidFill>
                  <a:prstClr val="black"/>
                </a:solidFill>
                <a:latin typeface="Time New Roman"/>
                <a:cs typeface="Arial" charset="0"/>
              </a:rPr>
              <a:t>Sử</a:t>
            </a:r>
            <a:r>
              <a:rPr lang="en-US" dirty="0">
                <a:solidFill>
                  <a:prstClr val="black"/>
                </a:solidFill>
                <a:latin typeface="Time New Roman"/>
                <a:cs typeface="Arial" charset="0"/>
              </a:rPr>
              <a:t> </a:t>
            </a:r>
            <a:r>
              <a:rPr lang="en-US" dirty="0" err="1">
                <a:solidFill>
                  <a:prstClr val="black"/>
                </a:solidFill>
                <a:latin typeface="Time New Roman"/>
                <a:cs typeface="Arial" charset="0"/>
              </a:rPr>
              <a:t>dụng</a:t>
            </a:r>
            <a:r>
              <a:rPr lang="en-US" dirty="0">
                <a:solidFill>
                  <a:prstClr val="black"/>
                </a:solidFill>
                <a:latin typeface="Time New Roman"/>
                <a:cs typeface="Arial" charset="0"/>
              </a:rPr>
              <a:t> </a:t>
            </a:r>
            <a:r>
              <a:rPr lang="en-US" dirty="0" err="1">
                <a:solidFill>
                  <a:prstClr val="black"/>
                </a:solidFill>
                <a:latin typeface="Time New Roman"/>
                <a:cs typeface="Arial" charset="0"/>
              </a:rPr>
              <a:t>ngôn</a:t>
            </a:r>
            <a:r>
              <a:rPr lang="en-US" dirty="0">
                <a:solidFill>
                  <a:prstClr val="black"/>
                </a:solidFill>
                <a:latin typeface="Time New Roman"/>
                <a:cs typeface="Arial" charset="0"/>
              </a:rPr>
              <a:t> </a:t>
            </a:r>
            <a:r>
              <a:rPr lang="en-US" dirty="0" err="1">
                <a:solidFill>
                  <a:prstClr val="black"/>
                </a:solidFill>
                <a:latin typeface="Time New Roman"/>
                <a:cs typeface="Arial" charset="0"/>
              </a:rPr>
              <a:t>ngữ</a:t>
            </a:r>
            <a:r>
              <a:rPr lang="en-US" dirty="0">
                <a:solidFill>
                  <a:prstClr val="black"/>
                </a:solidFill>
                <a:latin typeface="Time New Roman"/>
                <a:cs typeface="Arial" charset="0"/>
              </a:rPr>
              <a:t>, </a:t>
            </a:r>
            <a:r>
              <a:rPr lang="en-US" dirty="0" err="1">
                <a:solidFill>
                  <a:prstClr val="black"/>
                </a:solidFill>
                <a:latin typeface="Time New Roman"/>
                <a:cs typeface="Arial" charset="0"/>
              </a:rPr>
              <a:t>hình</a:t>
            </a:r>
            <a:r>
              <a:rPr lang="en-US" dirty="0">
                <a:solidFill>
                  <a:prstClr val="black"/>
                </a:solidFill>
                <a:latin typeface="Time New Roman"/>
                <a:cs typeface="Arial" charset="0"/>
              </a:rPr>
              <a:t> </a:t>
            </a:r>
            <a:r>
              <a:rPr lang="en-US" dirty="0" err="1">
                <a:solidFill>
                  <a:prstClr val="black"/>
                </a:solidFill>
                <a:latin typeface="Time New Roman"/>
                <a:cs typeface="Arial" charset="0"/>
              </a:rPr>
              <a:t>ảnh</a:t>
            </a:r>
            <a:r>
              <a:rPr lang="en-US" dirty="0">
                <a:solidFill>
                  <a:prstClr val="black"/>
                </a:solidFill>
                <a:latin typeface="Time New Roman"/>
                <a:cs typeface="Arial" charset="0"/>
              </a:rPr>
              <a:t>, </a:t>
            </a:r>
            <a:r>
              <a:rPr lang="en-US" dirty="0" err="1">
                <a:solidFill>
                  <a:prstClr val="black"/>
                </a:solidFill>
                <a:latin typeface="Time New Roman"/>
                <a:cs typeface="Arial" charset="0"/>
              </a:rPr>
              <a:t>biểu</a:t>
            </a:r>
            <a:r>
              <a:rPr lang="en-US" dirty="0">
                <a:solidFill>
                  <a:prstClr val="black"/>
                </a:solidFill>
                <a:latin typeface="Time New Roman"/>
                <a:cs typeface="Arial" charset="0"/>
              </a:rPr>
              <a:t> </a:t>
            </a:r>
            <a:r>
              <a:rPr lang="en-US" dirty="0" err="1">
                <a:solidFill>
                  <a:prstClr val="black"/>
                </a:solidFill>
                <a:latin typeface="Time New Roman"/>
                <a:cs typeface="Arial" charset="0"/>
              </a:rPr>
              <a:t>tượng</a:t>
            </a:r>
            <a:r>
              <a:rPr lang="en-US" dirty="0">
                <a:solidFill>
                  <a:prstClr val="black"/>
                </a:solidFill>
                <a:latin typeface="Time New Roman"/>
                <a:cs typeface="Arial" charset="0"/>
              </a:rPr>
              <a:t>,...</a:t>
            </a:r>
            <a:r>
              <a:rPr lang="en-US" dirty="0" err="1">
                <a:solidFill>
                  <a:prstClr val="black"/>
                </a:solidFill>
                <a:latin typeface="Time New Roman"/>
                <a:cs typeface="Arial" charset="0"/>
              </a:rPr>
              <a:t>văn</a:t>
            </a:r>
            <a:r>
              <a:rPr lang="en-US" dirty="0">
                <a:solidFill>
                  <a:prstClr val="black"/>
                </a:solidFill>
                <a:latin typeface="Time New Roman"/>
                <a:cs typeface="Arial" charset="0"/>
              </a:rPr>
              <a:t> minh, </a:t>
            </a:r>
            <a:r>
              <a:rPr lang="en-US" dirty="0" err="1">
                <a:solidFill>
                  <a:prstClr val="black"/>
                </a:solidFill>
                <a:latin typeface="Time New Roman"/>
                <a:cs typeface="Arial" charset="0"/>
              </a:rPr>
              <a:t>lịch</a:t>
            </a:r>
            <a:r>
              <a:rPr lang="en-US" dirty="0">
                <a:solidFill>
                  <a:prstClr val="black"/>
                </a:solidFill>
                <a:latin typeface="Time New Roman"/>
                <a:cs typeface="Arial" charset="0"/>
              </a:rPr>
              <a:t> </a:t>
            </a:r>
            <a:r>
              <a:rPr lang="en-US" dirty="0" err="1">
                <a:solidFill>
                  <a:prstClr val="black"/>
                </a:solidFill>
                <a:latin typeface="Time New Roman"/>
                <a:cs typeface="Arial" charset="0"/>
              </a:rPr>
              <a:t>sự</a:t>
            </a:r>
            <a:r>
              <a:rPr lang="en-US" dirty="0">
                <a:solidFill>
                  <a:prstClr val="black"/>
                </a:solidFill>
                <a:latin typeface="Time New Roman"/>
                <a:cs typeface="Arial" charset="0"/>
              </a:rPr>
              <a:t>. </a:t>
            </a:r>
          </a:p>
          <a:p>
            <a:pPr lvl="0" eaLnBrk="0" hangingPunct="0">
              <a:defRPr/>
            </a:pPr>
            <a:r>
              <a:rPr lang="en-US" dirty="0">
                <a:solidFill>
                  <a:prstClr val="black"/>
                </a:solidFill>
                <a:latin typeface="Time New Roman"/>
                <a:cs typeface="Arial" charset="0"/>
              </a:rPr>
              <a:t>d. </a:t>
            </a:r>
            <a:r>
              <a:rPr lang="en-US" dirty="0" err="1">
                <a:solidFill>
                  <a:prstClr val="black"/>
                </a:solidFill>
                <a:latin typeface="Time New Roman"/>
                <a:cs typeface="Arial" charset="0"/>
              </a:rPr>
              <a:t>Bảo</a:t>
            </a:r>
            <a:r>
              <a:rPr lang="en-US" dirty="0">
                <a:solidFill>
                  <a:prstClr val="black"/>
                </a:solidFill>
                <a:latin typeface="Time New Roman"/>
                <a:cs typeface="Arial" charset="0"/>
              </a:rPr>
              <a:t> </a:t>
            </a:r>
            <a:r>
              <a:rPr lang="en-US" dirty="0" err="1">
                <a:solidFill>
                  <a:prstClr val="black"/>
                </a:solidFill>
                <a:latin typeface="Time New Roman"/>
                <a:cs typeface="Arial" charset="0"/>
              </a:rPr>
              <a:t>vệ</a:t>
            </a:r>
            <a:r>
              <a:rPr lang="en-US" dirty="0">
                <a:solidFill>
                  <a:prstClr val="black"/>
                </a:solidFill>
                <a:latin typeface="Time New Roman"/>
                <a:cs typeface="Arial" charset="0"/>
              </a:rPr>
              <a:t> </a:t>
            </a:r>
            <a:r>
              <a:rPr lang="en-US" dirty="0" err="1">
                <a:solidFill>
                  <a:prstClr val="black"/>
                </a:solidFill>
                <a:latin typeface="Time New Roman"/>
                <a:cs typeface="Arial" charset="0"/>
              </a:rPr>
              <a:t>tài</a:t>
            </a:r>
            <a:r>
              <a:rPr lang="en-US" dirty="0">
                <a:solidFill>
                  <a:prstClr val="black"/>
                </a:solidFill>
                <a:latin typeface="Time New Roman"/>
                <a:cs typeface="Arial" charset="0"/>
              </a:rPr>
              <a:t> </a:t>
            </a:r>
            <a:r>
              <a:rPr lang="en-US" dirty="0" err="1">
                <a:solidFill>
                  <a:prstClr val="black"/>
                </a:solidFill>
                <a:latin typeface="Time New Roman"/>
                <a:cs typeface="Arial" charset="0"/>
              </a:rPr>
              <a:t>khoản</a:t>
            </a:r>
            <a:r>
              <a:rPr lang="en-US" dirty="0">
                <a:solidFill>
                  <a:prstClr val="black"/>
                </a:solidFill>
                <a:latin typeface="Time New Roman"/>
                <a:cs typeface="Arial" charset="0"/>
              </a:rPr>
              <a:t> </a:t>
            </a:r>
            <a:r>
              <a:rPr lang="en-US" dirty="0" err="1">
                <a:solidFill>
                  <a:prstClr val="black"/>
                </a:solidFill>
                <a:latin typeface="Time New Roman"/>
                <a:cs typeface="Arial" charset="0"/>
              </a:rPr>
              <a:t>cá</a:t>
            </a:r>
            <a:r>
              <a:rPr lang="en-US" dirty="0">
                <a:solidFill>
                  <a:prstClr val="black"/>
                </a:solidFill>
                <a:latin typeface="Time New Roman"/>
                <a:cs typeface="Arial" charset="0"/>
              </a:rPr>
              <a:t> </a:t>
            </a:r>
            <a:r>
              <a:rPr lang="en-US" dirty="0" err="1">
                <a:solidFill>
                  <a:prstClr val="black"/>
                </a:solidFill>
                <a:latin typeface="Time New Roman"/>
                <a:cs typeface="Arial" charset="0"/>
              </a:rPr>
              <a:t>nhân</a:t>
            </a:r>
            <a:r>
              <a:rPr lang="en-US" dirty="0">
                <a:solidFill>
                  <a:prstClr val="black"/>
                </a:solidFill>
                <a:latin typeface="Time New Roman"/>
                <a:cs typeface="Arial" charset="0"/>
              </a:rPr>
              <a:t> </a:t>
            </a:r>
            <a:r>
              <a:rPr lang="en-US" dirty="0" err="1">
                <a:solidFill>
                  <a:prstClr val="black"/>
                </a:solidFill>
                <a:latin typeface="Time New Roman"/>
                <a:cs typeface="Arial" charset="0"/>
              </a:rPr>
              <a:t>trên</a:t>
            </a:r>
            <a:r>
              <a:rPr lang="en-US" dirty="0">
                <a:solidFill>
                  <a:prstClr val="black"/>
                </a:solidFill>
                <a:latin typeface="Time New Roman"/>
                <a:cs typeface="Arial" charset="0"/>
              </a:rPr>
              <a:t> </a:t>
            </a:r>
            <a:r>
              <a:rPr lang="en-US" dirty="0" err="1">
                <a:solidFill>
                  <a:prstClr val="black"/>
                </a:solidFill>
                <a:latin typeface="Time New Roman"/>
                <a:cs typeface="Arial" charset="0"/>
              </a:rPr>
              <a:t>mạng</a:t>
            </a:r>
            <a:r>
              <a:rPr lang="en-US" dirty="0">
                <a:solidFill>
                  <a:prstClr val="black"/>
                </a:solidFill>
                <a:latin typeface="Time New Roman"/>
                <a:cs typeface="Arial" charset="0"/>
              </a:rPr>
              <a:t> </a:t>
            </a:r>
          </a:p>
          <a:p>
            <a:pPr lvl="0" eaLnBrk="0" hangingPunct="0">
              <a:defRPr/>
            </a:pPr>
            <a:r>
              <a:rPr lang="en-US" dirty="0">
                <a:solidFill>
                  <a:prstClr val="black"/>
                </a:solidFill>
                <a:latin typeface="Time New Roman"/>
                <a:cs typeface="Arial" charset="0"/>
              </a:rPr>
              <a:t>(</a:t>
            </a:r>
            <a:r>
              <a:rPr lang="en-US" dirty="0" err="1">
                <a:solidFill>
                  <a:prstClr val="black"/>
                </a:solidFill>
                <a:latin typeface="Time New Roman"/>
                <a:cs typeface="Arial" charset="0"/>
              </a:rPr>
              <a:t>ví</a:t>
            </a:r>
            <a:r>
              <a:rPr lang="en-US" dirty="0">
                <a:solidFill>
                  <a:prstClr val="black"/>
                </a:solidFill>
                <a:latin typeface="Time New Roman"/>
                <a:cs typeface="Arial" charset="0"/>
              </a:rPr>
              <a:t> </a:t>
            </a:r>
            <a:r>
              <a:rPr lang="en-US" dirty="0" err="1">
                <a:solidFill>
                  <a:prstClr val="black"/>
                </a:solidFill>
                <a:latin typeface="Time New Roman"/>
                <a:cs typeface="Arial" charset="0"/>
              </a:rPr>
              <a:t>dụ</a:t>
            </a:r>
            <a:r>
              <a:rPr lang="en-US" dirty="0">
                <a:solidFill>
                  <a:prstClr val="black"/>
                </a:solidFill>
                <a:latin typeface="Time New Roman"/>
                <a:cs typeface="Arial" charset="0"/>
              </a:rPr>
              <a:t> </a:t>
            </a:r>
            <a:r>
              <a:rPr lang="en-US" dirty="0" err="1">
                <a:solidFill>
                  <a:prstClr val="black"/>
                </a:solidFill>
                <a:latin typeface="Time New Roman"/>
                <a:cs typeface="Arial" charset="0"/>
              </a:rPr>
              <a:t>thư</a:t>
            </a:r>
            <a:r>
              <a:rPr lang="en-US" dirty="0">
                <a:solidFill>
                  <a:prstClr val="black"/>
                </a:solidFill>
                <a:latin typeface="Time New Roman"/>
                <a:cs typeface="Arial" charset="0"/>
              </a:rPr>
              <a:t> </a:t>
            </a:r>
            <a:r>
              <a:rPr lang="en-US" dirty="0" err="1">
                <a:solidFill>
                  <a:prstClr val="black"/>
                </a:solidFill>
                <a:latin typeface="Time New Roman"/>
                <a:cs typeface="Arial" charset="0"/>
              </a:rPr>
              <a:t>điện</a:t>
            </a:r>
            <a:r>
              <a:rPr lang="en-US" dirty="0">
                <a:solidFill>
                  <a:prstClr val="black"/>
                </a:solidFill>
                <a:latin typeface="Time New Roman"/>
                <a:cs typeface="Arial" charset="0"/>
              </a:rPr>
              <a:t> </a:t>
            </a:r>
            <a:r>
              <a:rPr lang="en-US" dirty="0" err="1">
                <a:solidFill>
                  <a:prstClr val="black"/>
                </a:solidFill>
                <a:latin typeface="Time New Roman"/>
                <a:cs typeface="Arial" charset="0"/>
              </a:rPr>
              <a:t>tử</a:t>
            </a:r>
            <a:r>
              <a:rPr lang="en-US" dirty="0">
                <a:solidFill>
                  <a:prstClr val="black"/>
                </a:solidFill>
                <a:latin typeface="Time New Roman"/>
                <a:cs typeface="Arial" charset="0"/>
              </a:rPr>
              <a:t>) </a:t>
            </a:r>
            <a:r>
              <a:rPr lang="en-US" dirty="0" err="1">
                <a:solidFill>
                  <a:prstClr val="black"/>
                </a:solidFill>
                <a:latin typeface="Time New Roman"/>
                <a:cs typeface="Arial" charset="0"/>
              </a:rPr>
              <a:t>của</a:t>
            </a:r>
            <a:r>
              <a:rPr lang="en-US" dirty="0">
                <a:solidFill>
                  <a:prstClr val="black"/>
                </a:solidFill>
                <a:latin typeface="Time New Roman"/>
                <a:cs typeface="Arial" charset="0"/>
              </a:rPr>
              <a:t> </a:t>
            </a:r>
            <a:r>
              <a:rPr lang="en-US" dirty="0" err="1">
                <a:solidFill>
                  <a:prstClr val="black"/>
                </a:solidFill>
                <a:latin typeface="Time New Roman"/>
                <a:cs typeface="Arial" charset="0"/>
              </a:rPr>
              <a:t>mình</a:t>
            </a:r>
            <a:r>
              <a:rPr lang="en-US" dirty="0">
                <a:solidFill>
                  <a:prstClr val="black"/>
                </a:solidFill>
                <a:latin typeface="Time New Roman"/>
                <a:cs typeface="Arial" charset="0"/>
              </a:rPr>
              <a:t>.</a:t>
            </a:r>
          </a:p>
          <a:p>
            <a:r>
              <a:rPr lang="en-US" dirty="0">
                <a:solidFill>
                  <a:prstClr val="black"/>
                </a:solidFill>
                <a:latin typeface="Time New Roman"/>
              </a:rPr>
              <a:t>e. </a:t>
            </a:r>
            <a:r>
              <a:rPr lang="en-US" dirty="0" err="1">
                <a:solidFill>
                  <a:prstClr val="black"/>
                </a:solidFill>
                <a:latin typeface="Time New Roman"/>
              </a:rPr>
              <a:t>Nói</a:t>
            </a:r>
            <a:r>
              <a:rPr lang="en-US" dirty="0">
                <a:solidFill>
                  <a:prstClr val="black"/>
                </a:solidFill>
                <a:latin typeface="Time New Roman"/>
              </a:rPr>
              <a:t> </a:t>
            </a:r>
            <a:r>
              <a:rPr lang="en-US" dirty="0" err="1">
                <a:solidFill>
                  <a:prstClr val="black"/>
                </a:solidFill>
                <a:latin typeface="Time New Roman"/>
              </a:rPr>
              <a:t>bậy</a:t>
            </a:r>
            <a:r>
              <a:rPr lang="en-US" dirty="0">
                <a:solidFill>
                  <a:prstClr val="black"/>
                </a:solidFill>
                <a:latin typeface="Time New Roman"/>
              </a:rPr>
              <a:t>, </a:t>
            </a:r>
            <a:r>
              <a:rPr lang="en-US" dirty="0" err="1">
                <a:solidFill>
                  <a:prstClr val="black"/>
                </a:solidFill>
                <a:latin typeface="Time New Roman"/>
              </a:rPr>
              <a:t>nói</a:t>
            </a:r>
            <a:r>
              <a:rPr lang="en-US" dirty="0">
                <a:solidFill>
                  <a:prstClr val="black"/>
                </a:solidFill>
                <a:latin typeface="Time New Roman"/>
              </a:rPr>
              <a:t> </a:t>
            </a:r>
            <a:r>
              <a:rPr lang="en-US" dirty="0" err="1">
                <a:solidFill>
                  <a:prstClr val="black"/>
                </a:solidFill>
                <a:latin typeface="Time New Roman"/>
              </a:rPr>
              <a:t>xấu</a:t>
            </a:r>
            <a:r>
              <a:rPr lang="en-US" dirty="0">
                <a:solidFill>
                  <a:prstClr val="black"/>
                </a:solidFill>
                <a:latin typeface="Time New Roman"/>
              </a:rPr>
              <a:t> </a:t>
            </a:r>
            <a:r>
              <a:rPr lang="en-US" dirty="0" err="1">
                <a:solidFill>
                  <a:prstClr val="black"/>
                </a:solidFill>
                <a:latin typeface="Time New Roman"/>
              </a:rPr>
              <a:t>người</a:t>
            </a:r>
            <a:r>
              <a:rPr lang="en-US" dirty="0">
                <a:solidFill>
                  <a:prstClr val="black"/>
                </a:solidFill>
                <a:latin typeface="Time New Roman"/>
              </a:rPr>
              <a:t> </a:t>
            </a:r>
            <a:r>
              <a:rPr lang="en-US" dirty="0" err="1">
                <a:solidFill>
                  <a:prstClr val="black"/>
                </a:solidFill>
                <a:latin typeface="Time New Roman"/>
              </a:rPr>
              <a:t>khác</a:t>
            </a:r>
            <a:r>
              <a:rPr lang="en-US" dirty="0">
                <a:solidFill>
                  <a:prstClr val="black"/>
                </a:solidFill>
                <a:latin typeface="Time New Roman"/>
              </a:rPr>
              <a:t>, </a:t>
            </a:r>
            <a:r>
              <a:rPr lang="en-US" dirty="0" err="1">
                <a:solidFill>
                  <a:prstClr val="black"/>
                </a:solidFill>
                <a:latin typeface="Time New Roman"/>
              </a:rPr>
              <a:t>sử</a:t>
            </a:r>
            <a:r>
              <a:rPr lang="en-US" dirty="0">
                <a:solidFill>
                  <a:prstClr val="black"/>
                </a:solidFill>
                <a:latin typeface="Time New Roman"/>
              </a:rPr>
              <a:t> </a:t>
            </a:r>
            <a:r>
              <a:rPr lang="en-US" dirty="0" err="1">
                <a:solidFill>
                  <a:prstClr val="black"/>
                </a:solidFill>
                <a:latin typeface="Time New Roman"/>
              </a:rPr>
              <a:t>dụng</a:t>
            </a:r>
            <a:r>
              <a:rPr lang="en-US" dirty="0">
                <a:solidFill>
                  <a:prstClr val="black"/>
                </a:solidFill>
                <a:latin typeface="Time New Roman"/>
              </a:rPr>
              <a:t> </a:t>
            </a:r>
            <a:r>
              <a:rPr lang="en-US" dirty="0" err="1">
                <a:solidFill>
                  <a:prstClr val="black"/>
                </a:solidFill>
                <a:latin typeface="Time New Roman"/>
              </a:rPr>
              <a:t>tiếng</a:t>
            </a:r>
            <a:r>
              <a:rPr lang="en-US" dirty="0">
                <a:solidFill>
                  <a:prstClr val="black"/>
                </a:solidFill>
                <a:latin typeface="Time New Roman"/>
              </a:rPr>
              <a:t> </a:t>
            </a:r>
            <a:r>
              <a:rPr lang="en-US" dirty="0" err="1">
                <a:solidFill>
                  <a:prstClr val="black"/>
                </a:solidFill>
                <a:latin typeface="Time New Roman"/>
              </a:rPr>
              <a:t>lóng</a:t>
            </a:r>
            <a:r>
              <a:rPr lang="en-US" dirty="0">
                <a:solidFill>
                  <a:prstClr val="black"/>
                </a:solidFill>
                <a:latin typeface="Time New Roman"/>
              </a:rPr>
              <a:t>, </a:t>
            </a:r>
            <a:r>
              <a:rPr lang="en-US" dirty="0" err="1">
                <a:solidFill>
                  <a:prstClr val="black"/>
                </a:solidFill>
                <a:latin typeface="Time New Roman"/>
              </a:rPr>
              <a:t>hình</a:t>
            </a:r>
            <a:r>
              <a:rPr lang="en-US" dirty="0">
                <a:solidFill>
                  <a:prstClr val="black"/>
                </a:solidFill>
                <a:latin typeface="Time New Roman"/>
              </a:rPr>
              <a:t> </a:t>
            </a:r>
            <a:r>
              <a:rPr lang="en-US" dirty="0" err="1">
                <a:solidFill>
                  <a:prstClr val="black"/>
                </a:solidFill>
                <a:latin typeface="Time New Roman"/>
              </a:rPr>
              <a:t>ảnh</a:t>
            </a:r>
            <a:r>
              <a:rPr lang="en-US" dirty="0">
                <a:solidFill>
                  <a:prstClr val="black"/>
                </a:solidFill>
                <a:latin typeface="Time New Roman"/>
              </a:rPr>
              <a:t> </a:t>
            </a:r>
            <a:r>
              <a:rPr lang="en-US" dirty="0" err="1">
                <a:solidFill>
                  <a:prstClr val="black"/>
                </a:solidFill>
                <a:latin typeface="Time New Roman"/>
              </a:rPr>
              <a:t>không</a:t>
            </a:r>
            <a:r>
              <a:rPr lang="en-US" dirty="0">
                <a:solidFill>
                  <a:prstClr val="black"/>
                </a:solidFill>
                <a:latin typeface="Time New Roman"/>
              </a:rPr>
              <a:t> </a:t>
            </a:r>
            <a:r>
              <a:rPr lang="en-US" dirty="0" err="1">
                <a:solidFill>
                  <a:prstClr val="black"/>
                </a:solidFill>
                <a:latin typeface="Time New Roman"/>
              </a:rPr>
              <a:t>lành</a:t>
            </a:r>
            <a:r>
              <a:rPr lang="en-US" dirty="0">
                <a:solidFill>
                  <a:prstClr val="black"/>
                </a:solidFill>
                <a:latin typeface="Time New Roman"/>
              </a:rPr>
              <a:t> </a:t>
            </a:r>
            <a:r>
              <a:rPr lang="en-US" dirty="0" err="1">
                <a:solidFill>
                  <a:prstClr val="black"/>
                </a:solidFill>
                <a:latin typeface="Time New Roman"/>
              </a:rPr>
              <a:t>mạnh</a:t>
            </a:r>
            <a:r>
              <a:rPr lang="en-US" dirty="0">
                <a:solidFill>
                  <a:prstClr val="black"/>
                </a:solidFill>
                <a:latin typeface="Time New Roman"/>
              </a:rPr>
              <a:t>.</a:t>
            </a:r>
            <a:endParaRPr lang="en-US" dirty="0">
              <a:solidFill>
                <a:prstClr val="black"/>
              </a:solidFill>
              <a:latin typeface="Time New Roman"/>
              <a:cs typeface="Arial" charset="0"/>
            </a:endParaRPr>
          </a:p>
        </p:txBody>
      </p:sp>
      <p:sp>
        <p:nvSpPr>
          <p:cNvPr id="4" name="Rectangle 3"/>
          <p:cNvSpPr/>
          <p:nvPr/>
        </p:nvSpPr>
        <p:spPr>
          <a:xfrm>
            <a:off x="4489952" y="1319358"/>
            <a:ext cx="4654047" cy="3139321"/>
          </a:xfrm>
          <a:prstGeom prst="rect">
            <a:avLst/>
          </a:prstGeom>
        </p:spPr>
        <p:txBody>
          <a:bodyPr wrap="square">
            <a:spAutoFit/>
          </a:bodyPr>
          <a:lstStyle/>
          <a:p>
            <a:pPr lvl="0" eaLnBrk="0" hangingPunct="0">
              <a:defRPr/>
            </a:pPr>
            <a:r>
              <a:rPr lang="en-US" dirty="0">
                <a:solidFill>
                  <a:prstClr val="black"/>
                </a:solidFill>
                <a:latin typeface="Time New Roman"/>
                <a:cs typeface="Arial" charset="0"/>
              </a:rPr>
              <a:t>f. </a:t>
            </a:r>
            <a:r>
              <a:rPr lang="en-US" dirty="0" err="1">
                <a:solidFill>
                  <a:prstClr val="black"/>
                </a:solidFill>
                <a:latin typeface="Time New Roman"/>
                <a:cs typeface="Arial" charset="0"/>
              </a:rPr>
              <a:t>Tìm</a:t>
            </a:r>
            <a:r>
              <a:rPr lang="en-US" dirty="0">
                <a:solidFill>
                  <a:prstClr val="black"/>
                </a:solidFill>
                <a:latin typeface="Time New Roman"/>
                <a:cs typeface="Arial" charset="0"/>
              </a:rPr>
              <a:t> </a:t>
            </a:r>
            <a:r>
              <a:rPr lang="en-US" dirty="0" err="1">
                <a:solidFill>
                  <a:prstClr val="black"/>
                </a:solidFill>
                <a:latin typeface="Time New Roman"/>
                <a:cs typeface="Arial" charset="0"/>
              </a:rPr>
              <a:t>sự</a:t>
            </a:r>
            <a:r>
              <a:rPr lang="en-US" dirty="0">
                <a:solidFill>
                  <a:prstClr val="black"/>
                </a:solidFill>
                <a:latin typeface="Time New Roman"/>
                <a:cs typeface="Arial" charset="0"/>
              </a:rPr>
              <a:t> </a:t>
            </a:r>
            <a:r>
              <a:rPr lang="en-US" dirty="0" err="1">
                <a:solidFill>
                  <a:prstClr val="black"/>
                </a:solidFill>
                <a:latin typeface="Time New Roman"/>
                <a:cs typeface="Arial" charset="0"/>
              </a:rPr>
              <a:t>hỗ</a:t>
            </a:r>
            <a:r>
              <a:rPr lang="en-US" dirty="0">
                <a:solidFill>
                  <a:prstClr val="black"/>
                </a:solidFill>
                <a:latin typeface="Time New Roman"/>
                <a:cs typeface="Arial" charset="0"/>
              </a:rPr>
              <a:t> </a:t>
            </a:r>
            <a:r>
              <a:rPr lang="en-US" dirty="0" err="1">
                <a:solidFill>
                  <a:prstClr val="black"/>
                </a:solidFill>
                <a:latin typeface="Time New Roman"/>
                <a:cs typeface="Arial" charset="0"/>
              </a:rPr>
              <a:t>trợ</a:t>
            </a:r>
            <a:r>
              <a:rPr lang="en-US" dirty="0">
                <a:solidFill>
                  <a:prstClr val="black"/>
                </a:solidFill>
                <a:latin typeface="Time New Roman"/>
                <a:cs typeface="Arial" charset="0"/>
              </a:rPr>
              <a:t> </a:t>
            </a:r>
            <a:r>
              <a:rPr lang="en-US" dirty="0" err="1">
                <a:solidFill>
                  <a:prstClr val="black"/>
                </a:solidFill>
                <a:latin typeface="Time New Roman"/>
                <a:cs typeface="Arial" charset="0"/>
              </a:rPr>
              <a:t>của</a:t>
            </a:r>
            <a:r>
              <a:rPr lang="en-US" dirty="0">
                <a:solidFill>
                  <a:prstClr val="black"/>
                </a:solidFill>
                <a:latin typeface="Time New Roman"/>
                <a:cs typeface="Arial" charset="0"/>
              </a:rPr>
              <a:t> </a:t>
            </a:r>
            <a:r>
              <a:rPr lang="en-US" dirty="0" err="1">
                <a:solidFill>
                  <a:prstClr val="black"/>
                </a:solidFill>
                <a:latin typeface="Time New Roman"/>
                <a:cs typeface="Arial" charset="0"/>
              </a:rPr>
              <a:t>bố</a:t>
            </a:r>
            <a:r>
              <a:rPr lang="en-US" dirty="0">
                <a:solidFill>
                  <a:prstClr val="black"/>
                </a:solidFill>
                <a:latin typeface="Time New Roman"/>
                <a:cs typeface="Arial" charset="0"/>
              </a:rPr>
              <a:t> </a:t>
            </a:r>
            <a:r>
              <a:rPr lang="en-US" dirty="0" err="1">
                <a:solidFill>
                  <a:prstClr val="black"/>
                </a:solidFill>
                <a:latin typeface="Time New Roman"/>
                <a:cs typeface="Arial" charset="0"/>
              </a:rPr>
              <a:t>mẹ</a:t>
            </a:r>
            <a:r>
              <a:rPr lang="en-US" dirty="0">
                <a:solidFill>
                  <a:prstClr val="black"/>
                </a:solidFill>
                <a:latin typeface="Time New Roman"/>
                <a:cs typeface="Arial" charset="0"/>
              </a:rPr>
              <a:t>, </a:t>
            </a:r>
            <a:r>
              <a:rPr lang="en-US" dirty="0" err="1">
                <a:solidFill>
                  <a:prstClr val="black"/>
                </a:solidFill>
                <a:latin typeface="Time New Roman"/>
                <a:cs typeface="Arial" charset="0"/>
              </a:rPr>
              <a:t>thầy</a:t>
            </a:r>
            <a:r>
              <a:rPr lang="en-US" dirty="0">
                <a:solidFill>
                  <a:prstClr val="black"/>
                </a:solidFill>
                <a:latin typeface="Time New Roman"/>
                <a:cs typeface="Arial" charset="0"/>
              </a:rPr>
              <a:t> </a:t>
            </a:r>
            <a:r>
              <a:rPr lang="en-US" dirty="0" err="1">
                <a:solidFill>
                  <a:prstClr val="black"/>
                </a:solidFill>
                <a:latin typeface="Time New Roman"/>
                <a:cs typeface="Arial" charset="0"/>
              </a:rPr>
              <a:t>cô</a:t>
            </a:r>
            <a:r>
              <a:rPr lang="en-US" dirty="0">
                <a:solidFill>
                  <a:prstClr val="black"/>
                </a:solidFill>
                <a:latin typeface="Time New Roman"/>
                <a:cs typeface="Arial" charset="0"/>
              </a:rPr>
              <a:t>, </a:t>
            </a:r>
            <a:r>
              <a:rPr lang="en-US" dirty="0" err="1">
                <a:solidFill>
                  <a:prstClr val="black"/>
                </a:solidFill>
                <a:latin typeface="Time New Roman"/>
                <a:cs typeface="Arial" charset="0"/>
              </a:rPr>
              <a:t>người</a:t>
            </a:r>
            <a:r>
              <a:rPr lang="en-US" dirty="0">
                <a:solidFill>
                  <a:prstClr val="black"/>
                </a:solidFill>
                <a:latin typeface="Time New Roman"/>
                <a:cs typeface="Arial" charset="0"/>
              </a:rPr>
              <a:t> </a:t>
            </a:r>
            <a:r>
              <a:rPr lang="en-US" dirty="0" err="1">
                <a:solidFill>
                  <a:prstClr val="black"/>
                </a:solidFill>
                <a:latin typeface="Time New Roman"/>
                <a:cs typeface="Arial" charset="0"/>
              </a:rPr>
              <a:t>tư</a:t>
            </a:r>
            <a:r>
              <a:rPr lang="en-US" dirty="0">
                <a:solidFill>
                  <a:prstClr val="black"/>
                </a:solidFill>
                <a:latin typeface="Time New Roman"/>
                <a:cs typeface="Arial" charset="0"/>
              </a:rPr>
              <a:t> </a:t>
            </a:r>
            <a:r>
              <a:rPr lang="en-US" dirty="0" err="1">
                <a:solidFill>
                  <a:prstClr val="black"/>
                </a:solidFill>
                <a:latin typeface="Time New Roman"/>
                <a:cs typeface="Arial" charset="0"/>
              </a:rPr>
              <a:t>vấn</a:t>
            </a:r>
            <a:r>
              <a:rPr lang="en-US" dirty="0">
                <a:solidFill>
                  <a:prstClr val="black"/>
                </a:solidFill>
                <a:latin typeface="Time New Roman"/>
                <a:cs typeface="Arial" charset="0"/>
              </a:rPr>
              <a:t> </a:t>
            </a:r>
            <a:r>
              <a:rPr lang="en-US" dirty="0" err="1">
                <a:solidFill>
                  <a:prstClr val="black"/>
                </a:solidFill>
                <a:latin typeface="Time New Roman"/>
                <a:cs typeface="Arial" charset="0"/>
              </a:rPr>
              <a:t>khi</a:t>
            </a:r>
            <a:r>
              <a:rPr lang="en-US" dirty="0">
                <a:solidFill>
                  <a:prstClr val="black"/>
                </a:solidFill>
                <a:latin typeface="Time New Roman"/>
                <a:cs typeface="Arial" charset="0"/>
              </a:rPr>
              <a:t> </a:t>
            </a:r>
            <a:r>
              <a:rPr lang="en-US" dirty="0" err="1">
                <a:solidFill>
                  <a:prstClr val="black"/>
                </a:solidFill>
                <a:latin typeface="Time New Roman"/>
                <a:cs typeface="Arial" charset="0"/>
              </a:rPr>
              <a:t>bị</a:t>
            </a:r>
            <a:r>
              <a:rPr lang="en-US" dirty="0">
                <a:solidFill>
                  <a:prstClr val="black"/>
                </a:solidFill>
                <a:latin typeface="Time New Roman"/>
                <a:cs typeface="Arial" charset="0"/>
              </a:rPr>
              <a:t> </a:t>
            </a:r>
            <a:r>
              <a:rPr lang="en-US" dirty="0" err="1">
                <a:solidFill>
                  <a:prstClr val="black"/>
                </a:solidFill>
                <a:latin typeface="Time New Roman"/>
                <a:cs typeface="Arial" charset="0"/>
              </a:rPr>
              <a:t>bắt</a:t>
            </a:r>
            <a:r>
              <a:rPr lang="en-US" dirty="0">
                <a:solidFill>
                  <a:prstClr val="black"/>
                </a:solidFill>
                <a:latin typeface="Time New Roman"/>
                <a:cs typeface="Arial" charset="0"/>
              </a:rPr>
              <a:t> </a:t>
            </a:r>
            <a:r>
              <a:rPr lang="en-US" dirty="0" err="1">
                <a:solidFill>
                  <a:prstClr val="black"/>
                </a:solidFill>
                <a:latin typeface="Time New Roman"/>
                <a:cs typeface="Arial" charset="0"/>
              </a:rPr>
              <a:t>nạt</a:t>
            </a:r>
            <a:r>
              <a:rPr lang="en-US" dirty="0">
                <a:solidFill>
                  <a:prstClr val="black"/>
                </a:solidFill>
                <a:latin typeface="Time New Roman"/>
                <a:cs typeface="Arial" charset="0"/>
              </a:rPr>
              <a:t> </a:t>
            </a:r>
            <a:r>
              <a:rPr lang="en-US" dirty="0" err="1">
                <a:solidFill>
                  <a:prstClr val="black"/>
                </a:solidFill>
                <a:latin typeface="Time New Roman"/>
                <a:cs typeface="Arial" charset="0"/>
              </a:rPr>
              <a:t>trên</a:t>
            </a:r>
            <a:r>
              <a:rPr lang="en-US" dirty="0">
                <a:solidFill>
                  <a:prstClr val="black"/>
                </a:solidFill>
                <a:latin typeface="Time New Roman"/>
                <a:cs typeface="Arial" charset="0"/>
              </a:rPr>
              <a:t> </a:t>
            </a:r>
            <a:r>
              <a:rPr lang="en-US" dirty="0" err="1">
                <a:solidFill>
                  <a:prstClr val="black"/>
                </a:solidFill>
                <a:latin typeface="Time New Roman"/>
                <a:cs typeface="Arial" charset="0"/>
              </a:rPr>
              <a:t>mạng</a:t>
            </a:r>
            <a:r>
              <a:rPr lang="en-US" dirty="0">
                <a:solidFill>
                  <a:prstClr val="black"/>
                </a:solidFill>
                <a:latin typeface="Time New Roman"/>
                <a:cs typeface="Arial" charset="0"/>
              </a:rPr>
              <a:t>.</a:t>
            </a:r>
          </a:p>
          <a:p>
            <a:pPr lvl="0" eaLnBrk="0" hangingPunct="0">
              <a:defRPr/>
            </a:pPr>
            <a:r>
              <a:rPr lang="en-US" dirty="0">
                <a:solidFill>
                  <a:prstClr val="black"/>
                </a:solidFill>
                <a:latin typeface="Time New Roman"/>
                <a:cs typeface="Arial" charset="0"/>
              </a:rPr>
              <a:t>g. </a:t>
            </a:r>
            <a:r>
              <a:rPr lang="en-US" dirty="0" err="1">
                <a:solidFill>
                  <a:prstClr val="black"/>
                </a:solidFill>
                <a:latin typeface="Time New Roman"/>
                <a:cs typeface="Arial" charset="0"/>
              </a:rPr>
              <a:t>Đưa</a:t>
            </a:r>
            <a:r>
              <a:rPr lang="en-US" dirty="0">
                <a:solidFill>
                  <a:prstClr val="black"/>
                </a:solidFill>
                <a:latin typeface="Time New Roman"/>
                <a:cs typeface="Arial" charset="0"/>
              </a:rPr>
              <a:t> </a:t>
            </a:r>
            <a:r>
              <a:rPr lang="en-US" dirty="0" err="1">
                <a:solidFill>
                  <a:prstClr val="black"/>
                </a:solidFill>
                <a:latin typeface="Time New Roman"/>
                <a:cs typeface="Arial" charset="0"/>
              </a:rPr>
              <a:t>thông</a:t>
            </a:r>
            <a:r>
              <a:rPr lang="en-US" dirty="0">
                <a:solidFill>
                  <a:prstClr val="black"/>
                </a:solidFill>
                <a:latin typeface="Time New Roman"/>
                <a:cs typeface="Arial" charset="0"/>
              </a:rPr>
              <a:t> tin, </a:t>
            </a:r>
            <a:r>
              <a:rPr lang="en-US" dirty="0" err="1">
                <a:solidFill>
                  <a:prstClr val="black"/>
                </a:solidFill>
                <a:latin typeface="Time New Roman"/>
                <a:cs typeface="Arial" charset="0"/>
              </a:rPr>
              <a:t>hình</a:t>
            </a:r>
            <a:r>
              <a:rPr lang="en-US" dirty="0">
                <a:solidFill>
                  <a:prstClr val="black"/>
                </a:solidFill>
                <a:latin typeface="Time New Roman"/>
                <a:cs typeface="Arial" charset="0"/>
              </a:rPr>
              <a:t> </a:t>
            </a:r>
            <a:r>
              <a:rPr lang="en-US" dirty="0" err="1">
                <a:solidFill>
                  <a:prstClr val="black"/>
                </a:solidFill>
                <a:latin typeface="Time New Roman"/>
                <a:cs typeface="Arial" charset="0"/>
              </a:rPr>
              <a:t>ảnh</a:t>
            </a:r>
            <a:r>
              <a:rPr lang="en-US" dirty="0">
                <a:solidFill>
                  <a:prstClr val="black"/>
                </a:solidFill>
                <a:latin typeface="Time New Roman"/>
                <a:cs typeface="Arial" charset="0"/>
              </a:rPr>
              <a:t> </a:t>
            </a:r>
            <a:r>
              <a:rPr lang="en-US" dirty="0" err="1">
                <a:solidFill>
                  <a:prstClr val="black"/>
                </a:solidFill>
                <a:latin typeface="Time New Roman"/>
                <a:cs typeface="Arial" charset="0"/>
              </a:rPr>
              <a:t>cá</a:t>
            </a:r>
            <a:r>
              <a:rPr lang="en-US" dirty="0">
                <a:solidFill>
                  <a:prstClr val="black"/>
                </a:solidFill>
                <a:latin typeface="Time New Roman"/>
                <a:cs typeface="Arial" charset="0"/>
              </a:rPr>
              <a:t> </a:t>
            </a:r>
            <a:r>
              <a:rPr lang="en-US" dirty="0" err="1">
                <a:solidFill>
                  <a:prstClr val="black"/>
                </a:solidFill>
                <a:latin typeface="Time New Roman"/>
                <a:cs typeface="Arial" charset="0"/>
              </a:rPr>
              <a:t>nhân</a:t>
            </a:r>
            <a:r>
              <a:rPr lang="en-US" dirty="0">
                <a:solidFill>
                  <a:prstClr val="black"/>
                </a:solidFill>
                <a:latin typeface="Time New Roman"/>
                <a:cs typeface="Arial" charset="0"/>
              </a:rPr>
              <a:t> </a:t>
            </a:r>
            <a:r>
              <a:rPr lang="en-US" dirty="0" err="1">
                <a:solidFill>
                  <a:prstClr val="black"/>
                </a:solidFill>
                <a:latin typeface="Time New Roman"/>
                <a:cs typeface="Arial" charset="0"/>
              </a:rPr>
              <a:t>của</a:t>
            </a:r>
            <a:r>
              <a:rPr lang="en-US" dirty="0">
                <a:solidFill>
                  <a:prstClr val="black"/>
                </a:solidFill>
                <a:latin typeface="Time New Roman"/>
                <a:cs typeface="Arial" charset="0"/>
              </a:rPr>
              <a:t> </a:t>
            </a:r>
            <a:r>
              <a:rPr lang="en-US" dirty="0" err="1">
                <a:solidFill>
                  <a:prstClr val="black"/>
                </a:solidFill>
                <a:latin typeface="Time New Roman"/>
                <a:cs typeface="Arial" charset="0"/>
              </a:rPr>
              <a:t>người</a:t>
            </a:r>
            <a:r>
              <a:rPr lang="en-US" dirty="0">
                <a:solidFill>
                  <a:prstClr val="black"/>
                </a:solidFill>
                <a:latin typeface="Time New Roman"/>
                <a:cs typeface="Arial" charset="0"/>
              </a:rPr>
              <a:t> </a:t>
            </a:r>
            <a:r>
              <a:rPr lang="en-US" dirty="0" err="1">
                <a:solidFill>
                  <a:prstClr val="black"/>
                </a:solidFill>
                <a:latin typeface="Time New Roman"/>
                <a:cs typeface="Arial" charset="0"/>
              </a:rPr>
              <a:t>khác</a:t>
            </a:r>
            <a:r>
              <a:rPr lang="en-US" dirty="0">
                <a:solidFill>
                  <a:prstClr val="black"/>
                </a:solidFill>
                <a:latin typeface="Time New Roman"/>
                <a:cs typeface="Arial" charset="0"/>
              </a:rPr>
              <a:t> </a:t>
            </a:r>
            <a:r>
              <a:rPr lang="en-US" dirty="0" err="1">
                <a:solidFill>
                  <a:prstClr val="black"/>
                </a:solidFill>
                <a:latin typeface="Time New Roman"/>
                <a:cs typeface="Arial" charset="0"/>
              </a:rPr>
              <a:t>lên</a:t>
            </a:r>
            <a:r>
              <a:rPr lang="en-US" dirty="0">
                <a:solidFill>
                  <a:prstClr val="black"/>
                </a:solidFill>
                <a:latin typeface="Time New Roman"/>
                <a:cs typeface="Arial" charset="0"/>
              </a:rPr>
              <a:t> </a:t>
            </a:r>
            <a:r>
              <a:rPr lang="en-US" dirty="0" err="1">
                <a:solidFill>
                  <a:prstClr val="black"/>
                </a:solidFill>
                <a:latin typeface="Time New Roman"/>
                <a:cs typeface="Arial" charset="0"/>
              </a:rPr>
              <a:t>mạng</a:t>
            </a:r>
            <a:r>
              <a:rPr lang="en-US" dirty="0">
                <a:solidFill>
                  <a:prstClr val="black"/>
                </a:solidFill>
                <a:latin typeface="Time New Roman"/>
                <a:cs typeface="Arial" charset="0"/>
              </a:rPr>
              <a:t> </a:t>
            </a:r>
            <a:r>
              <a:rPr lang="en-US" dirty="0" err="1">
                <a:solidFill>
                  <a:prstClr val="black"/>
                </a:solidFill>
                <a:latin typeface="Time New Roman"/>
                <a:cs typeface="Arial" charset="0"/>
              </a:rPr>
              <a:t>khi</a:t>
            </a:r>
            <a:r>
              <a:rPr lang="en-US" dirty="0">
                <a:solidFill>
                  <a:prstClr val="black"/>
                </a:solidFill>
                <a:latin typeface="Time New Roman"/>
                <a:cs typeface="Arial" charset="0"/>
              </a:rPr>
              <a:t> </a:t>
            </a:r>
            <a:r>
              <a:rPr lang="en-US" dirty="0" err="1">
                <a:solidFill>
                  <a:prstClr val="black"/>
                </a:solidFill>
                <a:latin typeface="Time New Roman"/>
                <a:cs typeface="Arial" charset="0"/>
              </a:rPr>
              <a:t>chưa</a:t>
            </a:r>
            <a:r>
              <a:rPr lang="en-US" dirty="0">
                <a:solidFill>
                  <a:prstClr val="black"/>
                </a:solidFill>
                <a:latin typeface="Time New Roman"/>
                <a:cs typeface="Arial" charset="0"/>
              </a:rPr>
              <a:t> </a:t>
            </a:r>
            <a:r>
              <a:rPr lang="en-US" dirty="0" err="1">
                <a:solidFill>
                  <a:prstClr val="black"/>
                </a:solidFill>
                <a:latin typeface="Time New Roman"/>
                <a:cs typeface="Arial" charset="0"/>
              </a:rPr>
              <a:t>được</a:t>
            </a:r>
            <a:r>
              <a:rPr lang="en-US" dirty="0">
                <a:solidFill>
                  <a:prstClr val="black"/>
                </a:solidFill>
                <a:latin typeface="Time New Roman"/>
                <a:cs typeface="Arial" charset="0"/>
              </a:rPr>
              <a:t> </a:t>
            </a:r>
            <a:r>
              <a:rPr lang="en-US" dirty="0" err="1">
                <a:solidFill>
                  <a:prstClr val="black"/>
                </a:solidFill>
                <a:latin typeface="Time New Roman"/>
                <a:cs typeface="Arial" charset="0"/>
              </a:rPr>
              <a:t>họ</a:t>
            </a:r>
            <a:r>
              <a:rPr lang="en-US" dirty="0">
                <a:solidFill>
                  <a:prstClr val="black"/>
                </a:solidFill>
                <a:latin typeface="Time New Roman"/>
                <a:cs typeface="Arial" charset="0"/>
              </a:rPr>
              <a:t> </a:t>
            </a:r>
            <a:r>
              <a:rPr lang="en-US" dirty="0" err="1">
                <a:solidFill>
                  <a:prstClr val="black"/>
                </a:solidFill>
                <a:latin typeface="Time New Roman"/>
                <a:cs typeface="Arial" charset="0"/>
              </a:rPr>
              <a:t>cho</a:t>
            </a:r>
            <a:r>
              <a:rPr lang="en-US" dirty="0">
                <a:solidFill>
                  <a:prstClr val="black"/>
                </a:solidFill>
                <a:latin typeface="Time New Roman"/>
                <a:cs typeface="Arial" charset="0"/>
              </a:rPr>
              <a:t> </a:t>
            </a:r>
            <a:r>
              <a:rPr lang="en-US" dirty="0" err="1">
                <a:solidFill>
                  <a:prstClr val="black"/>
                </a:solidFill>
                <a:latin typeface="Time New Roman"/>
                <a:cs typeface="Arial" charset="0"/>
              </a:rPr>
              <a:t>phép</a:t>
            </a:r>
            <a:r>
              <a:rPr lang="en-US" dirty="0">
                <a:solidFill>
                  <a:prstClr val="black"/>
                </a:solidFill>
                <a:latin typeface="Time New Roman"/>
                <a:cs typeface="Arial" charset="0"/>
              </a:rPr>
              <a:t>.</a:t>
            </a:r>
          </a:p>
          <a:p>
            <a:pPr lvl="0" eaLnBrk="0" hangingPunct="0">
              <a:defRPr/>
            </a:pPr>
            <a:r>
              <a:rPr lang="en-US" dirty="0">
                <a:solidFill>
                  <a:prstClr val="black"/>
                </a:solidFill>
                <a:latin typeface="Time New Roman"/>
                <a:cs typeface="Arial" charset="0"/>
              </a:rPr>
              <a:t>h. </a:t>
            </a:r>
            <a:r>
              <a:rPr lang="en-US" dirty="0" err="1">
                <a:solidFill>
                  <a:prstClr val="black"/>
                </a:solidFill>
                <a:latin typeface="Time New Roman"/>
                <a:cs typeface="Arial" charset="0"/>
              </a:rPr>
              <a:t>Dành</a:t>
            </a:r>
            <a:r>
              <a:rPr lang="en-US" dirty="0">
                <a:solidFill>
                  <a:prstClr val="black"/>
                </a:solidFill>
                <a:latin typeface="Time New Roman"/>
                <a:cs typeface="Arial" charset="0"/>
              </a:rPr>
              <a:t> </a:t>
            </a:r>
            <a:r>
              <a:rPr lang="en-US" dirty="0" err="1">
                <a:solidFill>
                  <a:prstClr val="black"/>
                </a:solidFill>
                <a:latin typeface="Time New Roman"/>
                <a:cs typeface="Arial" charset="0"/>
              </a:rPr>
              <a:t>quá</a:t>
            </a:r>
            <a:r>
              <a:rPr lang="en-US" dirty="0">
                <a:solidFill>
                  <a:prstClr val="black"/>
                </a:solidFill>
                <a:latin typeface="Time New Roman"/>
                <a:cs typeface="Arial" charset="0"/>
              </a:rPr>
              <a:t> </a:t>
            </a:r>
            <a:r>
              <a:rPr lang="en-US" dirty="0" err="1">
                <a:solidFill>
                  <a:prstClr val="black"/>
                </a:solidFill>
                <a:latin typeface="Time New Roman"/>
                <a:cs typeface="Arial" charset="0"/>
              </a:rPr>
              <a:t>nhiều</a:t>
            </a:r>
            <a:r>
              <a:rPr lang="en-US" dirty="0">
                <a:solidFill>
                  <a:prstClr val="black"/>
                </a:solidFill>
                <a:latin typeface="Time New Roman"/>
                <a:cs typeface="Arial" charset="0"/>
              </a:rPr>
              <a:t> </a:t>
            </a:r>
            <a:r>
              <a:rPr lang="en-US" dirty="0" err="1">
                <a:solidFill>
                  <a:prstClr val="black"/>
                </a:solidFill>
                <a:latin typeface="Time New Roman"/>
                <a:cs typeface="Arial" charset="0"/>
              </a:rPr>
              <a:t>thời</a:t>
            </a:r>
            <a:r>
              <a:rPr lang="en-US" dirty="0">
                <a:solidFill>
                  <a:prstClr val="black"/>
                </a:solidFill>
                <a:latin typeface="Time New Roman"/>
                <a:cs typeface="Arial" charset="0"/>
              </a:rPr>
              <a:t> </a:t>
            </a:r>
            <a:r>
              <a:rPr lang="en-US" dirty="0" err="1">
                <a:solidFill>
                  <a:prstClr val="black"/>
                </a:solidFill>
                <a:latin typeface="Time New Roman"/>
                <a:cs typeface="Arial" charset="0"/>
              </a:rPr>
              <a:t>gian</a:t>
            </a:r>
            <a:r>
              <a:rPr lang="en-US" dirty="0">
                <a:solidFill>
                  <a:prstClr val="black"/>
                </a:solidFill>
                <a:latin typeface="Time New Roman"/>
                <a:cs typeface="Arial" charset="0"/>
              </a:rPr>
              <a:t> </a:t>
            </a:r>
            <a:r>
              <a:rPr lang="en-US" dirty="0" err="1">
                <a:solidFill>
                  <a:prstClr val="black"/>
                </a:solidFill>
                <a:latin typeface="Time New Roman"/>
                <a:cs typeface="Arial" charset="0"/>
              </a:rPr>
              <a:t>truy</a:t>
            </a:r>
            <a:r>
              <a:rPr lang="en-US" dirty="0">
                <a:solidFill>
                  <a:prstClr val="black"/>
                </a:solidFill>
                <a:latin typeface="Time New Roman"/>
                <a:cs typeface="Arial" charset="0"/>
              </a:rPr>
              <a:t> </a:t>
            </a:r>
            <a:r>
              <a:rPr lang="en-US" dirty="0" err="1">
                <a:solidFill>
                  <a:prstClr val="black"/>
                </a:solidFill>
                <a:latin typeface="Time New Roman"/>
                <a:cs typeface="Arial" charset="0"/>
              </a:rPr>
              <a:t>cập</a:t>
            </a:r>
            <a:r>
              <a:rPr lang="en-US" dirty="0">
                <a:solidFill>
                  <a:prstClr val="black"/>
                </a:solidFill>
                <a:latin typeface="Time New Roman"/>
                <a:cs typeface="Arial" charset="0"/>
              </a:rPr>
              <a:t> </a:t>
            </a:r>
            <a:r>
              <a:rPr lang="en-US" dirty="0" err="1">
                <a:solidFill>
                  <a:prstClr val="black"/>
                </a:solidFill>
                <a:latin typeface="Time New Roman"/>
                <a:cs typeface="Arial" charset="0"/>
              </a:rPr>
              <a:t>mạng</a:t>
            </a:r>
            <a:r>
              <a:rPr lang="en-US" dirty="0">
                <a:solidFill>
                  <a:prstClr val="black"/>
                </a:solidFill>
                <a:latin typeface="Time New Roman"/>
                <a:cs typeface="Arial" charset="0"/>
              </a:rPr>
              <a:t>, </a:t>
            </a:r>
            <a:r>
              <a:rPr lang="en-US" dirty="0" err="1">
                <a:solidFill>
                  <a:prstClr val="black"/>
                </a:solidFill>
                <a:latin typeface="Time New Roman"/>
                <a:cs typeface="Arial" charset="0"/>
              </a:rPr>
              <a:t>ảnh</a:t>
            </a:r>
            <a:r>
              <a:rPr lang="en-US" dirty="0">
                <a:solidFill>
                  <a:prstClr val="black"/>
                </a:solidFill>
                <a:latin typeface="Time New Roman"/>
                <a:cs typeface="Arial" charset="0"/>
              </a:rPr>
              <a:t> </a:t>
            </a:r>
            <a:r>
              <a:rPr lang="en-US" dirty="0" err="1">
                <a:solidFill>
                  <a:prstClr val="black"/>
                </a:solidFill>
                <a:latin typeface="Time New Roman"/>
                <a:cs typeface="Arial" charset="0"/>
              </a:rPr>
              <a:t>hưởng</a:t>
            </a:r>
            <a:r>
              <a:rPr lang="en-US" dirty="0">
                <a:solidFill>
                  <a:prstClr val="black"/>
                </a:solidFill>
                <a:latin typeface="Time New Roman"/>
                <a:cs typeface="Arial" charset="0"/>
              </a:rPr>
              <a:t> </a:t>
            </a:r>
            <a:r>
              <a:rPr lang="en-US" dirty="0" err="1">
                <a:solidFill>
                  <a:prstClr val="black"/>
                </a:solidFill>
                <a:latin typeface="Time New Roman"/>
                <a:cs typeface="Arial" charset="0"/>
              </a:rPr>
              <a:t>tới</a:t>
            </a:r>
            <a:r>
              <a:rPr lang="en-US" dirty="0">
                <a:solidFill>
                  <a:prstClr val="black"/>
                </a:solidFill>
                <a:latin typeface="Time New Roman"/>
                <a:cs typeface="Arial" charset="0"/>
              </a:rPr>
              <a:t> </a:t>
            </a:r>
            <a:r>
              <a:rPr lang="en-US" dirty="0" err="1">
                <a:solidFill>
                  <a:prstClr val="black"/>
                </a:solidFill>
                <a:latin typeface="Time New Roman"/>
                <a:cs typeface="Arial" charset="0"/>
              </a:rPr>
              <a:t>học</a:t>
            </a:r>
            <a:r>
              <a:rPr lang="en-US" dirty="0">
                <a:solidFill>
                  <a:prstClr val="black"/>
                </a:solidFill>
                <a:latin typeface="Time New Roman"/>
                <a:cs typeface="Arial" charset="0"/>
              </a:rPr>
              <a:t> </a:t>
            </a:r>
            <a:r>
              <a:rPr lang="en-US" dirty="0" err="1">
                <a:solidFill>
                  <a:prstClr val="black"/>
                </a:solidFill>
                <a:latin typeface="Time New Roman"/>
                <a:cs typeface="Arial" charset="0"/>
              </a:rPr>
              <a:t>tập</a:t>
            </a:r>
            <a:r>
              <a:rPr lang="en-US" dirty="0">
                <a:solidFill>
                  <a:prstClr val="black"/>
                </a:solidFill>
                <a:latin typeface="Time New Roman"/>
                <a:cs typeface="Arial" charset="0"/>
              </a:rPr>
              <a:t> </a:t>
            </a:r>
            <a:r>
              <a:rPr lang="en-US" dirty="0" err="1">
                <a:solidFill>
                  <a:prstClr val="black"/>
                </a:solidFill>
                <a:latin typeface="Time New Roman"/>
                <a:cs typeface="Arial" charset="0"/>
              </a:rPr>
              <a:t>và</a:t>
            </a:r>
            <a:r>
              <a:rPr lang="en-US" dirty="0">
                <a:solidFill>
                  <a:prstClr val="black"/>
                </a:solidFill>
                <a:latin typeface="Time New Roman"/>
                <a:cs typeface="Arial" charset="0"/>
              </a:rPr>
              <a:t> </a:t>
            </a:r>
            <a:r>
              <a:rPr lang="en-US" dirty="0" err="1">
                <a:solidFill>
                  <a:prstClr val="black"/>
                </a:solidFill>
                <a:latin typeface="Time New Roman"/>
                <a:cs typeface="Arial" charset="0"/>
              </a:rPr>
              <a:t>sinh</a:t>
            </a:r>
            <a:r>
              <a:rPr lang="en-US" dirty="0">
                <a:solidFill>
                  <a:prstClr val="black"/>
                </a:solidFill>
                <a:latin typeface="Time New Roman"/>
                <a:cs typeface="Arial" charset="0"/>
              </a:rPr>
              <a:t> </a:t>
            </a:r>
            <a:r>
              <a:rPr lang="en-US" dirty="0" err="1">
                <a:solidFill>
                  <a:prstClr val="black"/>
                </a:solidFill>
                <a:latin typeface="Time New Roman"/>
                <a:cs typeface="Arial" charset="0"/>
              </a:rPr>
              <a:t>hoạt</a:t>
            </a:r>
            <a:r>
              <a:rPr lang="en-US" dirty="0">
                <a:solidFill>
                  <a:prstClr val="black"/>
                </a:solidFill>
                <a:latin typeface="Time New Roman"/>
                <a:cs typeface="Arial" charset="0"/>
              </a:rPr>
              <a:t> </a:t>
            </a:r>
            <a:r>
              <a:rPr lang="en-US" dirty="0" err="1">
                <a:solidFill>
                  <a:prstClr val="black"/>
                </a:solidFill>
                <a:latin typeface="Time New Roman"/>
                <a:cs typeface="Arial" charset="0"/>
              </a:rPr>
              <a:t>của</a:t>
            </a:r>
            <a:r>
              <a:rPr lang="en-US" dirty="0">
                <a:solidFill>
                  <a:prstClr val="black"/>
                </a:solidFill>
                <a:latin typeface="Time New Roman"/>
                <a:cs typeface="Arial" charset="0"/>
              </a:rPr>
              <a:t> </a:t>
            </a:r>
            <a:r>
              <a:rPr lang="en-US" dirty="0" err="1">
                <a:solidFill>
                  <a:prstClr val="black"/>
                </a:solidFill>
                <a:latin typeface="Time New Roman"/>
                <a:cs typeface="Arial" charset="0"/>
              </a:rPr>
              <a:t>bản</a:t>
            </a:r>
            <a:r>
              <a:rPr lang="en-US" dirty="0">
                <a:solidFill>
                  <a:prstClr val="black"/>
                </a:solidFill>
                <a:latin typeface="Time New Roman"/>
                <a:cs typeface="Arial" charset="0"/>
              </a:rPr>
              <a:t> </a:t>
            </a:r>
            <a:r>
              <a:rPr lang="en-US" dirty="0" err="1">
                <a:solidFill>
                  <a:prstClr val="black"/>
                </a:solidFill>
                <a:latin typeface="Time New Roman"/>
                <a:cs typeface="Arial" charset="0"/>
              </a:rPr>
              <a:t>thân</a:t>
            </a:r>
            <a:r>
              <a:rPr lang="en-US" dirty="0">
                <a:solidFill>
                  <a:prstClr val="black"/>
                </a:solidFill>
                <a:latin typeface="Time New Roman"/>
                <a:cs typeface="Arial" charset="0"/>
              </a:rPr>
              <a:t>.</a:t>
            </a:r>
          </a:p>
          <a:p>
            <a:pPr lvl="0" eaLnBrk="0" hangingPunct="0">
              <a:defRPr/>
            </a:pPr>
            <a:r>
              <a:rPr lang="en-US" dirty="0" err="1">
                <a:solidFill>
                  <a:prstClr val="black"/>
                </a:solidFill>
                <a:latin typeface="Time New Roman"/>
                <a:cs typeface="Arial" charset="0"/>
              </a:rPr>
              <a:t>i</a:t>
            </a:r>
            <a:r>
              <a:rPr lang="en-US" dirty="0">
                <a:solidFill>
                  <a:prstClr val="black"/>
                </a:solidFill>
                <a:latin typeface="Time New Roman"/>
              </a:rPr>
              <a:t>.</a:t>
            </a:r>
            <a:r>
              <a:rPr lang="en-US" dirty="0">
                <a:solidFill>
                  <a:prstClr val="black"/>
                </a:solidFill>
                <a:latin typeface="Time New Roman"/>
                <a:cs typeface="Arial" charset="0"/>
              </a:rPr>
              <a:t> </a:t>
            </a:r>
            <a:r>
              <a:rPr lang="en-US" dirty="0" err="1">
                <a:solidFill>
                  <a:prstClr val="black"/>
                </a:solidFill>
                <a:latin typeface="Time New Roman"/>
                <a:cs typeface="Arial" charset="0"/>
              </a:rPr>
              <a:t>Tự</a:t>
            </a:r>
            <a:r>
              <a:rPr lang="en-US" dirty="0">
                <a:solidFill>
                  <a:prstClr val="black"/>
                </a:solidFill>
                <a:latin typeface="Time New Roman"/>
                <a:cs typeface="Arial" charset="0"/>
              </a:rPr>
              <a:t> </a:t>
            </a:r>
            <a:r>
              <a:rPr lang="en-US" dirty="0" err="1">
                <a:solidFill>
                  <a:prstClr val="black"/>
                </a:solidFill>
                <a:latin typeface="Time New Roman"/>
                <a:cs typeface="Arial" charset="0"/>
              </a:rPr>
              <a:t>chủ</a:t>
            </a:r>
            <a:r>
              <a:rPr lang="en-US" dirty="0">
                <a:solidFill>
                  <a:prstClr val="black"/>
                </a:solidFill>
                <a:latin typeface="Time New Roman"/>
                <a:cs typeface="Arial" charset="0"/>
              </a:rPr>
              <a:t> </a:t>
            </a:r>
            <a:r>
              <a:rPr lang="en-US" dirty="0" err="1">
                <a:solidFill>
                  <a:prstClr val="black"/>
                </a:solidFill>
                <a:latin typeface="Time New Roman"/>
                <a:cs typeface="Arial" charset="0"/>
              </a:rPr>
              <a:t>bản</a:t>
            </a:r>
            <a:r>
              <a:rPr lang="en-US" dirty="0">
                <a:solidFill>
                  <a:prstClr val="black"/>
                </a:solidFill>
                <a:latin typeface="Time New Roman"/>
                <a:cs typeface="Arial" charset="0"/>
              </a:rPr>
              <a:t> </a:t>
            </a:r>
            <a:r>
              <a:rPr lang="en-US" dirty="0" err="1">
                <a:solidFill>
                  <a:prstClr val="black"/>
                </a:solidFill>
                <a:latin typeface="Time New Roman"/>
                <a:cs typeface="Arial" charset="0"/>
              </a:rPr>
              <a:t>thân</a:t>
            </a:r>
            <a:r>
              <a:rPr lang="en-US" dirty="0">
                <a:solidFill>
                  <a:prstClr val="black"/>
                </a:solidFill>
                <a:latin typeface="Time New Roman"/>
                <a:cs typeface="Arial" charset="0"/>
              </a:rPr>
              <a:t> </a:t>
            </a:r>
            <a:r>
              <a:rPr lang="en-US" dirty="0" err="1">
                <a:solidFill>
                  <a:prstClr val="black"/>
                </a:solidFill>
                <a:latin typeface="Time New Roman"/>
                <a:cs typeface="Arial" charset="0"/>
              </a:rPr>
              <a:t>để</a:t>
            </a:r>
            <a:r>
              <a:rPr lang="en-US" dirty="0">
                <a:solidFill>
                  <a:prstClr val="black"/>
                </a:solidFill>
                <a:latin typeface="Time New Roman"/>
                <a:cs typeface="Arial" charset="0"/>
              </a:rPr>
              <a:t> </a:t>
            </a:r>
            <a:r>
              <a:rPr lang="en-US" dirty="0" err="1">
                <a:solidFill>
                  <a:prstClr val="black"/>
                </a:solidFill>
                <a:latin typeface="Time New Roman"/>
                <a:cs typeface="Arial" charset="0"/>
              </a:rPr>
              <a:t>sử</a:t>
            </a:r>
            <a:r>
              <a:rPr lang="en-US" dirty="0">
                <a:solidFill>
                  <a:prstClr val="black"/>
                </a:solidFill>
                <a:latin typeface="Time New Roman"/>
                <a:cs typeface="Arial" charset="0"/>
              </a:rPr>
              <a:t> </a:t>
            </a:r>
            <a:r>
              <a:rPr lang="en-US" dirty="0" err="1">
                <a:solidFill>
                  <a:prstClr val="black"/>
                </a:solidFill>
                <a:latin typeface="Time New Roman"/>
                <a:cs typeface="Arial" charset="0"/>
              </a:rPr>
              <a:t>dụng</a:t>
            </a:r>
            <a:r>
              <a:rPr lang="en-US" dirty="0">
                <a:solidFill>
                  <a:prstClr val="black"/>
                </a:solidFill>
                <a:latin typeface="Time New Roman"/>
                <a:cs typeface="Arial" charset="0"/>
              </a:rPr>
              <a:t> </a:t>
            </a:r>
            <a:r>
              <a:rPr lang="en-US" dirty="0" err="1">
                <a:solidFill>
                  <a:prstClr val="black"/>
                </a:solidFill>
                <a:latin typeface="Time New Roman"/>
                <a:cs typeface="Arial" charset="0"/>
              </a:rPr>
              <a:t>mạng</a:t>
            </a:r>
            <a:r>
              <a:rPr lang="en-US" dirty="0">
                <a:solidFill>
                  <a:prstClr val="black"/>
                </a:solidFill>
                <a:latin typeface="Time New Roman"/>
                <a:cs typeface="Arial" charset="0"/>
              </a:rPr>
              <a:t> </a:t>
            </a:r>
            <a:r>
              <a:rPr lang="en-US" dirty="0" err="1">
                <a:solidFill>
                  <a:prstClr val="black"/>
                </a:solidFill>
                <a:latin typeface="Time New Roman"/>
                <a:cs typeface="Arial" charset="0"/>
              </a:rPr>
              <a:t>hợp</a:t>
            </a:r>
            <a:r>
              <a:rPr lang="en-US" dirty="0">
                <a:solidFill>
                  <a:prstClr val="black"/>
                </a:solidFill>
                <a:latin typeface="Time New Roman"/>
                <a:cs typeface="Arial" charset="0"/>
              </a:rPr>
              <a:t> </a:t>
            </a:r>
            <a:r>
              <a:rPr lang="en-US" dirty="0" err="1" smtClean="0">
                <a:solidFill>
                  <a:prstClr val="black"/>
                </a:solidFill>
                <a:latin typeface="Time New Roman"/>
                <a:cs typeface="Arial" charset="0"/>
              </a:rPr>
              <a:t>lí</a:t>
            </a:r>
            <a:endParaRPr lang="en-US" dirty="0">
              <a:solidFill>
                <a:prstClr val="black"/>
              </a:solidFill>
              <a:latin typeface="Time New Roman"/>
              <a:cs typeface="Arial" charset="0"/>
            </a:endParaRPr>
          </a:p>
          <a:p>
            <a:pPr lvl="0" eaLnBrk="0" hangingPunct="0">
              <a:defRPr/>
            </a:pPr>
            <a:r>
              <a:rPr lang="en-US" dirty="0">
                <a:solidFill>
                  <a:prstClr val="black"/>
                </a:solidFill>
                <a:latin typeface="Time New Roman"/>
                <a:cs typeface="Arial" charset="0"/>
              </a:rPr>
              <a:t>j. </a:t>
            </a:r>
            <a:r>
              <a:rPr lang="en-US" dirty="0" err="1">
                <a:solidFill>
                  <a:prstClr val="black"/>
                </a:solidFill>
                <a:latin typeface="Time New Roman"/>
                <a:cs typeface="Arial" charset="0"/>
              </a:rPr>
              <a:t>Đọc</a:t>
            </a:r>
            <a:r>
              <a:rPr lang="en-US" dirty="0">
                <a:solidFill>
                  <a:prstClr val="black"/>
                </a:solidFill>
                <a:latin typeface="Time New Roman"/>
                <a:cs typeface="Arial" charset="0"/>
              </a:rPr>
              <a:t> </a:t>
            </a:r>
            <a:r>
              <a:rPr lang="en-US" dirty="0" err="1">
                <a:solidFill>
                  <a:prstClr val="black"/>
                </a:solidFill>
                <a:latin typeface="Time New Roman"/>
                <a:cs typeface="Arial" charset="0"/>
              </a:rPr>
              <a:t>thông</a:t>
            </a:r>
            <a:r>
              <a:rPr lang="en-US" dirty="0">
                <a:solidFill>
                  <a:prstClr val="black"/>
                </a:solidFill>
                <a:latin typeface="Time New Roman"/>
                <a:cs typeface="Arial" charset="0"/>
              </a:rPr>
              <a:t> tin </a:t>
            </a:r>
            <a:r>
              <a:rPr lang="en-US" dirty="0" err="1">
                <a:solidFill>
                  <a:prstClr val="black"/>
                </a:solidFill>
                <a:latin typeface="Time New Roman"/>
                <a:cs typeface="Arial" charset="0"/>
              </a:rPr>
              <a:t>trong</a:t>
            </a:r>
            <a:r>
              <a:rPr lang="en-US" dirty="0">
                <a:solidFill>
                  <a:prstClr val="black"/>
                </a:solidFill>
                <a:latin typeface="Time New Roman"/>
                <a:cs typeface="Arial" charset="0"/>
              </a:rPr>
              <a:t> </a:t>
            </a:r>
            <a:r>
              <a:rPr lang="en-US" dirty="0" err="1">
                <a:solidFill>
                  <a:prstClr val="black"/>
                </a:solidFill>
                <a:latin typeface="Time New Roman"/>
                <a:cs typeface="Arial" charset="0"/>
              </a:rPr>
              <a:t>hộp</a:t>
            </a:r>
            <a:r>
              <a:rPr lang="en-US" dirty="0">
                <a:solidFill>
                  <a:prstClr val="black"/>
                </a:solidFill>
                <a:latin typeface="Time New Roman"/>
                <a:cs typeface="Arial" charset="0"/>
              </a:rPr>
              <a:t> </a:t>
            </a:r>
            <a:r>
              <a:rPr lang="en-US" dirty="0" err="1">
                <a:solidFill>
                  <a:prstClr val="black"/>
                </a:solidFill>
                <a:latin typeface="Time New Roman"/>
                <a:cs typeface="Arial" charset="0"/>
              </a:rPr>
              <a:t>thư</a:t>
            </a:r>
            <a:r>
              <a:rPr lang="en-US" dirty="0">
                <a:solidFill>
                  <a:prstClr val="black"/>
                </a:solidFill>
                <a:latin typeface="Time New Roman"/>
                <a:cs typeface="Arial" charset="0"/>
              </a:rPr>
              <a:t> </a:t>
            </a:r>
            <a:r>
              <a:rPr lang="en-US" dirty="0" err="1">
                <a:solidFill>
                  <a:prstClr val="black"/>
                </a:solidFill>
                <a:latin typeface="Time New Roman"/>
                <a:cs typeface="Arial" charset="0"/>
              </a:rPr>
              <a:t>điện</a:t>
            </a:r>
            <a:r>
              <a:rPr lang="en-US" dirty="0">
                <a:solidFill>
                  <a:prstClr val="black"/>
                </a:solidFill>
                <a:latin typeface="Time New Roman"/>
                <a:cs typeface="Arial" charset="0"/>
              </a:rPr>
              <a:t> </a:t>
            </a:r>
            <a:r>
              <a:rPr lang="en-US" dirty="0" err="1">
                <a:solidFill>
                  <a:prstClr val="black"/>
                </a:solidFill>
                <a:latin typeface="Time New Roman"/>
                <a:cs typeface="Arial" charset="0"/>
              </a:rPr>
              <a:t>tử</a:t>
            </a:r>
            <a:r>
              <a:rPr lang="en-US" dirty="0">
                <a:solidFill>
                  <a:prstClr val="black"/>
                </a:solidFill>
                <a:latin typeface="Time New Roman"/>
                <a:cs typeface="Arial" charset="0"/>
              </a:rPr>
              <a:t> </a:t>
            </a:r>
            <a:r>
              <a:rPr lang="en-US" dirty="0" err="1">
                <a:solidFill>
                  <a:prstClr val="black"/>
                </a:solidFill>
                <a:latin typeface="Time New Roman"/>
                <a:cs typeface="Arial" charset="0"/>
              </a:rPr>
              <a:t>của</a:t>
            </a:r>
            <a:r>
              <a:rPr lang="en-US" dirty="0">
                <a:solidFill>
                  <a:prstClr val="black"/>
                </a:solidFill>
                <a:latin typeface="Time New Roman"/>
                <a:cs typeface="Arial" charset="0"/>
              </a:rPr>
              <a:t> </a:t>
            </a:r>
            <a:r>
              <a:rPr lang="en-US" dirty="0" err="1">
                <a:solidFill>
                  <a:prstClr val="black"/>
                </a:solidFill>
                <a:latin typeface="Time New Roman"/>
                <a:cs typeface="Arial" charset="0"/>
              </a:rPr>
              <a:t>người</a:t>
            </a:r>
            <a:r>
              <a:rPr lang="en-US" dirty="0">
                <a:solidFill>
                  <a:prstClr val="black"/>
                </a:solidFill>
                <a:latin typeface="Time New Roman"/>
                <a:cs typeface="Arial" charset="0"/>
              </a:rPr>
              <a:t> </a:t>
            </a:r>
            <a:r>
              <a:rPr lang="en-US" dirty="0" err="1">
                <a:solidFill>
                  <a:prstClr val="black"/>
                </a:solidFill>
                <a:latin typeface="Time New Roman"/>
                <a:cs typeface="Arial" charset="0"/>
              </a:rPr>
              <a:t>khác</a:t>
            </a:r>
            <a:r>
              <a:rPr lang="en-US" dirty="0">
                <a:solidFill>
                  <a:prstClr val="black"/>
                </a:solidFill>
                <a:latin typeface="Time New Roman"/>
                <a:cs typeface="Arial" charset="0"/>
              </a:rPr>
              <a:t>.</a:t>
            </a:r>
            <a:endParaRPr lang="vi-VN" dirty="0">
              <a:solidFill>
                <a:prstClr val="black"/>
              </a:solidFill>
              <a:latin typeface="Time New Roman"/>
              <a:cs typeface="Arial" charset="0"/>
            </a:endParaRPr>
          </a:p>
        </p:txBody>
      </p:sp>
      <p:sp>
        <p:nvSpPr>
          <p:cNvPr id="10" name="TextBox 9">
            <a:extLst>
              <a:ext uri="{FF2B5EF4-FFF2-40B4-BE49-F238E27FC236}">
                <a16:creationId xmlns:a16="http://schemas.microsoft.com/office/drawing/2014/main" id="{80B6ADA6-F801-D9B9-D204-817B8D594DC6}"/>
              </a:ext>
            </a:extLst>
          </p:cNvPr>
          <p:cNvSpPr txBox="1"/>
          <p:nvPr/>
        </p:nvSpPr>
        <p:spPr>
          <a:xfrm>
            <a:off x="533400" y="4712613"/>
            <a:ext cx="23622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Nên: a, c, d, f, i</a:t>
            </a:r>
            <a:endParaRPr kumimoji="0" lang="it-IT" sz="2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80B6ADA6-F801-D9B9-D204-817B8D594DC6}"/>
              </a:ext>
            </a:extLst>
          </p:cNvPr>
          <p:cNvSpPr txBox="1"/>
          <p:nvPr/>
        </p:nvSpPr>
        <p:spPr>
          <a:xfrm>
            <a:off x="4648200" y="4712613"/>
            <a:ext cx="36576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200" b="1" dirty="0" smtClean="0">
                <a:solidFill>
                  <a:srgbClr val="0000CC"/>
                </a:solidFill>
                <a:latin typeface="Times New Roman" panose="02020603050405020304" pitchFamily="18" charset="0"/>
                <a:cs typeface="Times New Roman" panose="02020603050405020304" pitchFamily="18" charset="0"/>
              </a:rPr>
              <a:t>Không n</a:t>
            </a:r>
            <a:r>
              <a:rPr kumimoji="0" lang="vi-VN" sz="22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ên: b, e, g, h, j</a:t>
            </a:r>
            <a:endParaRPr kumimoji="0" lang="it-IT" sz="2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419454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
                </p:tgtEl>
              </p:cMediaNode>
            </p:video>
          </p:childTnLst>
        </p:cTn>
      </p:par>
    </p:tnLst>
    <p:bldLst>
      <p:bldP spid="6" grpId="0" animBg="1"/>
      <p:bldP spid="7" grpId="0"/>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01FB37-65A0-0BB3-00CE-0B5F43A50F26}"/>
              </a:ext>
            </a:extLst>
          </p:cNvPr>
          <p:cNvSpPr txBox="1"/>
          <p:nvPr/>
        </p:nvSpPr>
        <p:spPr>
          <a:xfrm>
            <a:off x="618136" y="505419"/>
            <a:ext cx="6620864" cy="46166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Time New Roman"/>
                <a:ea typeface="+mn-ea"/>
                <a:cs typeface="Times New Roman" panose="02020603050405020304" pitchFamily="18" charset="0"/>
              </a:rPr>
              <a:t>1. Giao </a:t>
            </a:r>
            <a:r>
              <a:rPr kumimoji="0" lang="en-US" altLang="en-US" sz="2400" b="1" i="0" u="none" strike="noStrike" kern="1200" cap="none" spc="0" normalizeH="0" baseline="0" noProof="0" dirty="0" err="1">
                <a:ln>
                  <a:noFill/>
                </a:ln>
                <a:solidFill>
                  <a:srgbClr val="0000CC"/>
                </a:solidFill>
                <a:effectLst/>
                <a:uLnTx/>
                <a:uFillTx/>
                <a:latin typeface="Time New Roman"/>
                <a:ea typeface="+mn-ea"/>
                <a:cs typeface="Times New Roman" panose="02020603050405020304" pitchFamily="18" charset="0"/>
              </a:rPr>
              <a:t>tiếp</a:t>
            </a:r>
            <a:r>
              <a:rPr kumimoji="0" lang="en-US" altLang="en-US" sz="2400" b="1" i="0" u="none" strike="noStrike" kern="1200" cap="none" spc="0" normalizeH="0" baseline="0" noProof="0" dirty="0">
                <a:ln>
                  <a:noFill/>
                </a:ln>
                <a:solidFill>
                  <a:srgbClr val="0000CC"/>
                </a:solidFill>
                <a:effectLst/>
                <a:uLnTx/>
                <a:uFillTx/>
                <a:latin typeface="Time New Roman"/>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CC"/>
                </a:solidFill>
                <a:effectLst/>
                <a:uLnTx/>
                <a:uFillTx/>
                <a:latin typeface="Time New Roman"/>
                <a:ea typeface="+mn-ea"/>
                <a:cs typeface="Times New Roman" panose="02020603050405020304" pitchFamily="18" charset="0"/>
              </a:rPr>
              <a:t>ứng</a:t>
            </a:r>
            <a:r>
              <a:rPr kumimoji="0" lang="en-US" altLang="en-US" sz="2400" b="1" i="0" u="none" strike="noStrike" kern="1200" cap="none" spc="0" normalizeH="0" baseline="0" noProof="0" dirty="0">
                <a:ln>
                  <a:noFill/>
                </a:ln>
                <a:solidFill>
                  <a:srgbClr val="0000CC"/>
                </a:solidFill>
                <a:effectLst/>
                <a:uLnTx/>
                <a:uFillTx/>
                <a:latin typeface="Time New Roman"/>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CC"/>
                </a:solidFill>
                <a:effectLst/>
                <a:uLnTx/>
                <a:uFillTx/>
                <a:latin typeface="Time New Roman"/>
                <a:ea typeface="+mn-ea"/>
                <a:cs typeface="Times New Roman" panose="02020603050405020304" pitchFamily="18" charset="0"/>
              </a:rPr>
              <a:t>xử</a:t>
            </a:r>
            <a:r>
              <a:rPr kumimoji="0" lang="en-US" altLang="en-US" sz="2400" b="1" i="0" u="none" strike="noStrike" kern="1200" cap="none" spc="0" normalizeH="0" baseline="0" noProof="0" dirty="0">
                <a:ln>
                  <a:noFill/>
                </a:ln>
                <a:solidFill>
                  <a:srgbClr val="0000CC"/>
                </a:solidFill>
                <a:effectLst/>
                <a:uLnTx/>
                <a:uFillTx/>
                <a:latin typeface="Time New Roman"/>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CC"/>
                </a:solidFill>
                <a:effectLst/>
                <a:uLnTx/>
                <a:uFillTx/>
                <a:latin typeface="Time New Roman"/>
                <a:ea typeface="+mn-ea"/>
                <a:cs typeface="Times New Roman" panose="02020603050405020304" pitchFamily="18" charset="0"/>
              </a:rPr>
              <a:t>có</a:t>
            </a:r>
            <a:r>
              <a:rPr kumimoji="0" lang="en-US" altLang="en-US" sz="2400" b="1" i="0" u="none" strike="noStrike" kern="1200" cap="none" spc="0" normalizeH="0" baseline="0" noProof="0" dirty="0">
                <a:ln>
                  <a:noFill/>
                </a:ln>
                <a:solidFill>
                  <a:srgbClr val="0000CC"/>
                </a:solidFill>
                <a:effectLst/>
                <a:uLnTx/>
                <a:uFillTx/>
                <a:latin typeface="Time New Roman"/>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CC"/>
                </a:solidFill>
                <a:effectLst/>
                <a:uLnTx/>
                <a:uFillTx/>
                <a:latin typeface="Time New Roman"/>
                <a:ea typeface="+mn-ea"/>
                <a:cs typeface="Times New Roman" panose="02020603050405020304" pitchFamily="18" charset="0"/>
              </a:rPr>
              <a:t>văn</a:t>
            </a:r>
            <a:r>
              <a:rPr kumimoji="0" lang="en-US" altLang="en-US" sz="2400" b="1" i="0" u="none" strike="noStrike" kern="1200" cap="none" spc="0" normalizeH="0" baseline="0" noProof="0" dirty="0">
                <a:ln>
                  <a:noFill/>
                </a:ln>
                <a:solidFill>
                  <a:srgbClr val="0000CC"/>
                </a:solidFill>
                <a:effectLst/>
                <a:uLnTx/>
                <a:uFillTx/>
                <a:latin typeface="Time New Roman"/>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CC"/>
                </a:solidFill>
                <a:effectLst/>
                <a:uLnTx/>
                <a:uFillTx/>
                <a:latin typeface="Time New Roman"/>
                <a:ea typeface="+mn-ea"/>
                <a:cs typeface="Times New Roman" panose="02020603050405020304" pitchFamily="18" charset="0"/>
              </a:rPr>
              <a:t>hóa</a:t>
            </a:r>
            <a:r>
              <a:rPr kumimoji="0" lang="en-US" altLang="en-US" sz="2400" b="1" i="0" u="none" strike="noStrike" kern="1200" cap="none" spc="0" normalizeH="0" baseline="0" noProof="0" dirty="0">
                <a:ln>
                  <a:noFill/>
                </a:ln>
                <a:solidFill>
                  <a:srgbClr val="0000CC"/>
                </a:solidFill>
                <a:effectLst/>
                <a:uLnTx/>
                <a:uFillTx/>
                <a:latin typeface="Time New Roman"/>
                <a:ea typeface="+mn-ea"/>
                <a:cs typeface="Times New Roman" panose="02020603050405020304" pitchFamily="18" charset="0"/>
              </a:rPr>
              <a:t> qua </a:t>
            </a:r>
            <a:r>
              <a:rPr kumimoji="0" lang="en-US" altLang="en-US" sz="2400" b="1" i="0" u="none" strike="noStrike" kern="1200" cap="none" spc="0" normalizeH="0" baseline="0" noProof="0" dirty="0" err="1">
                <a:ln>
                  <a:noFill/>
                </a:ln>
                <a:solidFill>
                  <a:srgbClr val="0000CC"/>
                </a:solidFill>
                <a:effectLst/>
                <a:uLnTx/>
                <a:uFillTx/>
                <a:latin typeface="Time New Roman"/>
                <a:ea typeface="+mn-ea"/>
                <a:cs typeface="Times New Roman" panose="02020603050405020304" pitchFamily="18" charset="0"/>
              </a:rPr>
              <a:t>mạng</a:t>
            </a:r>
            <a:r>
              <a:rPr kumimoji="0" lang="en-US" altLang="en-US" sz="2400" b="1" i="0" u="none" strike="noStrike" kern="1200" cap="none" spc="0" normalizeH="0" baseline="0" noProof="0" dirty="0">
                <a:ln>
                  <a:noFill/>
                </a:ln>
                <a:solidFill>
                  <a:srgbClr val="0000CC"/>
                </a:solidFill>
                <a:effectLst/>
                <a:uLnTx/>
                <a:uFillTx/>
                <a:latin typeface="Time New Roman"/>
                <a:ea typeface="+mn-ea"/>
                <a:cs typeface="Times New Roman" panose="02020603050405020304" pitchFamily="18" charset="0"/>
              </a:rPr>
              <a:t> </a:t>
            </a:r>
          </a:p>
        </p:txBody>
      </p:sp>
      <p:pic>
        <p:nvPicPr>
          <p:cNvPr id="3" name="Picture 2">
            <a:extLst>
              <a:ext uri="{FF2B5EF4-FFF2-40B4-BE49-F238E27FC236}">
                <a16:creationId xmlns:a16="http://schemas.microsoft.com/office/drawing/2014/main" id="{6095B0A8-7F42-E871-9EA6-1C1ED0291D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216926"/>
            <a:ext cx="1035686" cy="1049403"/>
          </a:xfrm>
          <a:prstGeom prst="rect">
            <a:avLst/>
          </a:prstGeom>
          <a:noFill/>
          <a:ln>
            <a:noFill/>
          </a:ln>
        </p:spPr>
      </p:pic>
      <p:sp>
        <p:nvSpPr>
          <p:cNvPr id="4" name="TextBox 3">
            <a:extLst>
              <a:ext uri="{FF2B5EF4-FFF2-40B4-BE49-F238E27FC236}">
                <a16:creationId xmlns:a16="http://schemas.microsoft.com/office/drawing/2014/main" id="{6C08BDCF-7440-C903-A651-67BA81A1EC06}"/>
              </a:ext>
            </a:extLst>
          </p:cNvPr>
          <p:cNvSpPr txBox="1"/>
          <p:nvPr/>
        </p:nvSpPr>
        <p:spPr>
          <a:xfrm>
            <a:off x="1371600" y="1312222"/>
            <a:ext cx="7275689" cy="954107"/>
          </a:xfrm>
          <a:prstGeom prst="rect">
            <a:avLst/>
          </a:prstGeom>
          <a:solidFill>
            <a:srgbClr val="FF9933"/>
          </a:solid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Luôn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lịch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mạng</a:t>
            </a:r>
            <a:r>
              <a:rPr lang="en-US" sz="2800" dirty="0">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584824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7F50D-FA5E-4530-9A48-A8272D36BA24}"/>
              </a:ext>
            </a:extLst>
          </p:cNvPr>
          <p:cNvPicPr>
            <a:picLocks noChangeAspect="1"/>
          </p:cNvPicPr>
          <p:nvPr/>
        </p:nvPicPr>
        <p:blipFill>
          <a:blip r:embed="rId2"/>
          <a:stretch>
            <a:fillRect/>
          </a:stretch>
        </p:blipFill>
        <p:spPr>
          <a:xfrm>
            <a:off x="329462" y="1123950"/>
            <a:ext cx="8434277" cy="1250187"/>
          </a:xfrm>
          <a:prstGeom prst="rect">
            <a:avLst/>
          </a:prstGeom>
        </p:spPr>
      </p:pic>
      <p:sp>
        <p:nvSpPr>
          <p:cNvPr id="4" name="Rectangle 3">
            <a:extLst>
              <a:ext uri="{FF2B5EF4-FFF2-40B4-BE49-F238E27FC236}">
                <a16:creationId xmlns:a16="http://schemas.microsoft.com/office/drawing/2014/main" id="{49AD5CFD-6A92-4ADE-B2BB-09E8F1D2A400}"/>
              </a:ext>
            </a:extLst>
          </p:cNvPr>
          <p:cNvSpPr/>
          <p:nvPr/>
        </p:nvSpPr>
        <p:spPr>
          <a:xfrm>
            <a:off x="354862" y="245207"/>
            <a:ext cx="7987694" cy="527004"/>
          </a:xfrm>
          <a:prstGeom prst="rect">
            <a:avLst/>
          </a:prstGeom>
        </p:spPr>
        <p:txBody>
          <a:bodyPr wrap="square">
            <a:spAutoFit/>
          </a:bodyPr>
          <a:lstStyle/>
          <a:p>
            <a:pPr defTabSz="257175">
              <a:lnSpc>
                <a:spcPct val="150000"/>
              </a:lnSpc>
            </a:pPr>
            <a:r>
              <a:rPr lang="vi-VN" sz="2100" b="1" dirty="0">
                <a:solidFill>
                  <a:srgbClr val="F03C69"/>
                </a:solidFill>
                <a:latin typeface="SVN-SAF" panose="02040603050506020204" pitchFamily="18" charset="0"/>
                <a:cs typeface="Times New Roman" panose="02020603050405020304" pitchFamily="18" charset="0"/>
              </a:rPr>
              <a:t>2. LÀM GÌ KHI GẶP THÔNG TIN CÓ NỘI DUNG XẤU TRÊN MẠNG?</a:t>
            </a:r>
          </a:p>
        </p:txBody>
      </p:sp>
    </p:spTree>
    <p:extLst>
      <p:ext uri="{BB962C8B-B14F-4D97-AF65-F5344CB8AC3E}">
        <p14:creationId xmlns:p14="http://schemas.microsoft.com/office/powerpoint/2010/main" val="48512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5BAF82-2228-4FE9-A4B8-7ACBAE90D58F}"/>
              </a:ext>
            </a:extLst>
          </p:cNvPr>
          <p:cNvSpPr/>
          <p:nvPr/>
        </p:nvSpPr>
        <p:spPr>
          <a:xfrm>
            <a:off x="561843" y="813336"/>
            <a:ext cx="7890492" cy="3276282"/>
          </a:xfrm>
          <a:prstGeom prst="rect">
            <a:avLst/>
          </a:prstGeom>
        </p:spPr>
        <p:txBody>
          <a:bodyPr wrap="square">
            <a:spAutoFit/>
          </a:bodyPr>
          <a:lstStyle/>
          <a:p>
            <a:pPr algn="just" defTabSz="257175">
              <a:lnSpc>
                <a:spcPct val="150000"/>
              </a:lnSpc>
            </a:pPr>
            <a:r>
              <a:rPr lang="vi-VN" sz="2000" dirty="0">
                <a:latin typeface="UTM Avo" panose="02040603050506020204" pitchFamily="18" charset="0"/>
                <a:cs typeface="Times New Roman" panose="02020603050405020304" pitchFamily="18" charset="0"/>
              </a:rPr>
              <a:t>Chúng ta dễ dàng tìm kiếm những thông tin hữu ích phục vụ học tập, giải trí, mua sắm,... từ các trang web. Tuy nhiên, cũng có nhiều trang web chứa nội dung xấu, thông</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tin không phù hợp với lứa tuổi mà chúng ta cần tránh. </a:t>
            </a:r>
            <a:endParaRPr lang="en-US" sz="2000" dirty="0">
              <a:latin typeface="UTM Avo" panose="02040603050506020204" pitchFamily="18" charset="0"/>
              <a:cs typeface="Times New Roman" panose="02020603050405020304" pitchFamily="18" charset="0"/>
            </a:endParaRPr>
          </a:p>
          <a:p>
            <a:pPr algn="just" defTabSz="257175">
              <a:lnSpc>
                <a:spcPct val="150000"/>
              </a:lnSpc>
            </a:pPr>
            <a:r>
              <a:rPr lang="vi-VN" sz="2000" dirty="0">
                <a:latin typeface="UTM Avo" panose="02040603050506020204" pitchFamily="18" charset="0"/>
                <a:cs typeface="Times New Roman" panose="02020603050405020304" pitchFamily="18" charset="0"/>
              </a:rPr>
              <a:t>Sử dụng phần mềm chặn truy cập trang web xấu là một cách bảo vệ người sử dụng trên mạng. Tuy nhiên, tự xây dựng ý thức tốt cho bản thân khi sử dụng mạng chính là công cụ bảo vệ tốt nhất.</a:t>
            </a:r>
          </a:p>
        </p:txBody>
      </p:sp>
      <p:pic>
        <p:nvPicPr>
          <p:cNvPr id="6" name="Picture 5">
            <a:extLst>
              <a:ext uri="{FF2B5EF4-FFF2-40B4-BE49-F238E27FC236}">
                <a16:creationId xmlns:a16="http://schemas.microsoft.com/office/drawing/2014/main" id="{97ABF274-A0C2-4E14-80DF-D7B22EFF6238}"/>
              </a:ext>
            </a:extLst>
          </p:cNvPr>
          <p:cNvPicPr>
            <a:picLocks noChangeAspect="1"/>
          </p:cNvPicPr>
          <p:nvPr/>
        </p:nvPicPr>
        <p:blipFill>
          <a:blip r:embed="rId2"/>
          <a:stretch>
            <a:fillRect/>
          </a:stretch>
        </p:blipFill>
        <p:spPr>
          <a:xfrm>
            <a:off x="358422" y="285750"/>
            <a:ext cx="666486" cy="664294"/>
          </a:xfrm>
          <a:prstGeom prst="rect">
            <a:avLst/>
          </a:prstGeom>
        </p:spPr>
      </p:pic>
    </p:spTree>
    <p:extLst>
      <p:ext uri="{BB962C8B-B14F-4D97-AF65-F5344CB8AC3E}">
        <p14:creationId xmlns:p14="http://schemas.microsoft.com/office/powerpoint/2010/main" val="3104901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8DC42B-9A3D-AA14-804E-F07220207968}"/>
              </a:ext>
            </a:extLst>
          </p:cNvPr>
          <p:cNvSpPr txBox="1"/>
          <p:nvPr/>
        </p:nvSpPr>
        <p:spPr>
          <a:xfrm>
            <a:off x="419100" y="438150"/>
            <a:ext cx="8305800" cy="1815882"/>
          </a:xfrm>
          <a:prstGeom prst="rect">
            <a:avLst/>
          </a:prstGeom>
          <a:noFill/>
        </p:spPr>
        <p:txBody>
          <a:bodyPr wrap="square">
            <a:spAutoFit/>
          </a:bodyPr>
          <a:lstStyle/>
          <a:p>
            <a:r>
              <a:rPr lang="en-US" sz="2800" dirty="0">
                <a:solidFill>
                  <a:srgbClr val="0000CC"/>
                </a:solidFill>
                <a:latin typeface="Time New Roman"/>
                <a:sym typeface="Symbol" panose="05050102010706020507" pitchFamily="18" charset="2"/>
              </a:rPr>
              <a:t> </a:t>
            </a:r>
            <a:r>
              <a:rPr lang="en-US" sz="2800" dirty="0" err="1">
                <a:solidFill>
                  <a:srgbClr val="0000CC"/>
                </a:solidFill>
                <a:latin typeface="Time New Roman"/>
              </a:rPr>
              <a:t>Thông</a:t>
            </a:r>
            <a:r>
              <a:rPr lang="en-US" sz="2800" dirty="0">
                <a:solidFill>
                  <a:srgbClr val="0000CC"/>
                </a:solidFill>
                <a:latin typeface="Time New Roman"/>
              </a:rPr>
              <a:t> tin </a:t>
            </a:r>
            <a:r>
              <a:rPr lang="en-US" sz="2800" dirty="0" err="1">
                <a:solidFill>
                  <a:srgbClr val="0000CC"/>
                </a:solidFill>
                <a:latin typeface="Time New Roman"/>
              </a:rPr>
              <a:t>có</a:t>
            </a:r>
            <a:r>
              <a:rPr lang="en-US" sz="2800" dirty="0">
                <a:solidFill>
                  <a:srgbClr val="0000CC"/>
                </a:solidFill>
                <a:latin typeface="Time New Roman"/>
              </a:rPr>
              <a:t> </a:t>
            </a:r>
            <a:r>
              <a:rPr lang="en-US" sz="2800" dirty="0" err="1">
                <a:solidFill>
                  <a:srgbClr val="0000CC"/>
                </a:solidFill>
                <a:latin typeface="Time New Roman"/>
              </a:rPr>
              <a:t>nội</a:t>
            </a:r>
            <a:r>
              <a:rPr lang="en-US" sz="2800" dirty="0">
                <a:solidFill>
                  <a:srgbClr val="0000CC"/>
                </a:solidFill>
                <a:latin typeface="Time New Roman"/>
              </a:rPr>
              <a:t> dung </a:t>
            </a:r>
            <a:r>
              <a:rPr lang="en-US" sz="2800" dirty="0" err="1">
                <a:solidFill>
                  <a:srgbClr val="0000CC"/>
                </a:solidFill>
                <a:latin typeface="Time New Roman"/>
              </a:rPr>
              <a:t>xấu</a:t>
            </a:r>
            <a:r>
              <a:rPr lang="en-US" sz="2800" dirty="0">
                <a:solidFill>
                  <a:srgbClr val="0000CC"/>
                </a:solidFill>
                <a:latin typeface="Time New Roman"/>
              </a:rPr>
              <a:t> (</a:t>
            </a:r>
            <a:r>
              <a:rPr lang="en-US" sz="2800" dirty="0" err="1">
                <a:solidFill>
                  <a:srgbClr val="0000CC"/>
                </a:solidFill>
                <a:latin typeface="Time New Roman"/>
              </a:rPr>
              <a:t>độc</a:t>
            </a:r>
            <a:r>
              <a:rPr lang="en-US" sz="2800" dirty="0">
                <a:solidFill>
                  <a:srgbClr val="0000CC"/>
                </a:solidFill>
                <a:latin typeface="Time New Roman"/>
              </a:rPr>
              <a:t> </a:t>
            </a:r>
            <a:r>
              <a:rPr lang="en-US" sz="2800" dirty="0" err="1">
                <a:solidFill>
                  <a:srgbClr val="0000CC"/>
                </a:solidFill>
                <a:latin typeface="Time New Roman"/>
              </a:rPr>
              <a:t>hại</a:t>
            </a:r>
            <a:r>
              <a:rPr lang="en-US" sz="2800" dirty="0">
                <a:solidFill>
                  <a:srgbClr val="0000CC"/>
                </a:solidFill>
                <a:latin typeface="Time New Roman"/>
              </a:rPr>
              <a:t>) </a:t>
            </a:r>
            <a:r>
              <a:rPr lang="en-US" sz="2800" dirty="0" err="1">
                <a:solidFill>
                  <a:srgbClr val="0000CC"/>
                </a:solidFill>
                <a:latin typeface="Time New Roman"/>
              </a:rPr>
              <a:t>trên</a:t>
            </a:r>
            <a:r>
              <a:rPr lang="en-US" sz="2800" dirty="0">
                <a:solidFill>
                  <a:srgbClr val="0000CC"/>
                </a:solidFill>
                <a:latin typeface="Time New Roman"/>
              </a:rPr>
              <a:t> </a:t>
            </a:r>
            <a:r>
              <a:rPr lang="en-US" sz="2800" dirty="0" err="1">
                <a:solidFill>
                  <a:srgbClr val="0000CC"/>
                </a:solidFill>
                <a:latin typeface="Time New Roman"/>
              </a:rPr>
              <a:t>mạng</a:t>
            </a:r>
            <a:r>
              <a:rPr lang="en-US" sz="2800" dirty="0">
                <a:solidFill>
                  <a:srgbClr val="0000CC"/>
                </a:solidFill>
                <a:latin typeface="Time New Roman"/>
              </a:rPr>
              <a:t> </a:t>
            </a:r>
            <a:r>
              <a:rPr lang="en-US" sz="2800" dirty="0" err="1">
                <a:solidFill>
                  <a:srgbClr val="0000CC"/>
                </a:solidFill>
                <a:latin typeface="Time New Roman"/>
              </a:rPr>
              <a:t>là</a:t>
            </a:r>
            <a:r>
              <a:rPr lang="en-US" sz="2800" dirty="0">
                <a:solidFill>
                  <a:srgbClr val="0000CC"/>
                </a:solidFill>
                <a:latin typeface="Time New Roman"/>
              </a:rPr>
              <a:t> </a:t>
            </a:r>
            <a:r>
              <a:rPr lang="en-US" sz="2800" dirty="0" err="1">
                <a:solidFill>
                  <a:srgbClr val="0000CC"/>
                </a:solidFill>
                <a:latin typeface="Time New Roman"/>
              </a:rPr>
              <a:t>những</a:t>
            </a:r>
            <a:r>
              <a:rPr lang="en-US" sz="2800" dirty="0">
                <a:solidFill>
                  <a:srgbClr val="0000CC"/>
                </a:solidFill>
                <a:latin typeface="Time New Roman"/>
              </a:rPr>
              <a:t> </a:t>
            </a:r>
            <a:r>
              <a:rPr lang="en-US" sz="2800" dirty="0" err="1">
                <a:solidFill>
                  <a:srgbClr val="0000CC"/>
                </a:solidFill>
                <a:latin typeface="Time New Roman"/>
              </a:rPr>
              <a:t>trang</a:t>
            </a:r>
            <a:r>
              <a:rPr lang="en-US" sz="2800" dirty="0">
                <a:solidFill>
                  <a:srgbClr val="0000CC"/>
                </a:solidFill>
                <a:latin typeface="Time New Roman"/>
              </a:rPr>
              <a:t> web </a:t>
            </a:r>
            <a:r>
              <a:rPr lang="en-US" sz="2800" dirty="0" err="1">
                <a:solidFill>
                  <a:srgbClr val="0000CC"/>
                </a:solidFill>
                <a:latin typeface="Time New Roman"/>
              </a:rPr>
              <a:t>có</a:t>
            </a:r>
            <a:r>
              <a:rPr lang="en-US" sz="2800" dirty="0">
                <a:solidFill>
                  <a:srgbClr val="0000CC"/>
                </a:solidFill>
                <a:latin typeface="Time New Roman"/>
              </a:rPr>
              <a:t> </a:t>
            </a:r>
            <a:r>
              <a:rPr lang="en-US" sz="2800" dirty="0" err="1">
                <a:solidFill>
                  <a:srgbClr val="0000CC"/>
                </a:solidFill>
                <a:latin typeface="Time New Roman"/>
              </a:rPr>
              <a:t>nội</a:t>
            </a:r>
            <a:r>
              <a:rPr lang="en-US" sz="2800" dirty="0">
                <a:solidFill>
                  <a:srgbClr val="0000CC"/>
                </a:solidFill>
                <a:latin typeface="Time New Roman"/>
              </a:rPr>
              <a:t> dung </a:t>
            </a:r>
            <a:r>
              <a:rPr lang="en-US" sz="2800" dirty="0" err="1">
                <a:solidFill>
                  <a:srgbClr val="0000CC"/>
                </a:solidFill>
                <a:latin typeface="Time New Roman"/>
              </a:rPr>
              <a:t>không</a:t>
            </a:r>
            <a:r>
              <a:rPr lang="en-US" sz="2800" dirty="0">
                <a:solidFill>
                  <a:srgbClr val="0000CC"/>
                </a:solidFill>
                <a:latin typeface="Time New Roman"/>
              </a:rPr>
              <a:t> </a:t>
            </a:r>
            <a:r>
              <a:rPr lang="en-US" sz="2800" dirty="0" err="1">
                <a:solidFill>
                  <a:srgbClr val="0000CC"/>
                </a:solidFill>
                <a:latin typeface="Time New Roman"/>
              </a:rPr>
              <a:t>lành</a:t>
            </a:r>
            <a:r>
              <a:rPr lang="en-US" sz="2800" dirty="0">
                <a:solidFill>
                  <a:srgbClr val="0000CC"/>
                </a:solidFill>
                <a:latin typeface="Time New Roman"/>
              </a:rPr>
              <a:t> </a:t>
            </a:r>
            <a:r>
              <a:rPr lang="en-US" sz="2800" dirty="0" err="1">
                <a:solidFill>
                  <a:srgbClr val="0000CC"/>
                </a:solidFill>
                <a:latin typeface="Time New Roman"/>
              </a:rPr>
              <a:t>mạnh</a:t>
            </a:r>
            <a:r>
              <a:rPr lang="en-US" sz="2800" dirty="0">
                <a:solidFill>
                  <a:srgbClr val="0000CC"/>
                </a:solidFill>
                <a:latin typeface="Time New Roman"/>
              </a:rPr>
              <a:t>; </a:t>
            </a:r>
            <a:r>
              <a:rPr lang="en-US" sz="2800" dirty="0" err="1">
                <a:solidFill>
                  <a:srgbClr val="0000CC"/>
                </a:solidFill>
                <a:latin typeface="Time New Roman"/>
              </a:rPr>
              <a:t>có</a:t>
            </a:r>
            <a:r>
              <a:rPr lang="en-US" sz="2800" dirty="0">
                <a:solidFill>
                  <a:srgbClr val="0000CC"/>
                </a:solidFill>
                <a:latin typeface="Time New Roman"/>
              </a:rPr>
              <a:t> </a:t>
            </a:r>
            <a:r>
              <a:rPr lang="en-US" sz="2800" dirty="0" err="1">
                <a:solidFill>
                  <a:srgbClr val="0000CC"/>
                </a:solidFill>
                <a:latin typeface="Time New Roman"/>
              </a:rPr>
              <a:t>thông</a:t>
            </a:r>
            <a:r>
              <a:rPr lang="en-US" sz="2800" dirty="0">
                <a:solidFill>
                  <a:srgbClr val="0000CC"/>
                </a:solidFill>
                <a:latin typeface="Time New Roman"/>
              </a:rPr>
              <a:t> tin </a:t>
            </a:r>
            <a:r>
              <a:rPr lang="en-US" sz="2800" dirty="0" err="1">
                <a:solidFill>
                  <a:srgbClr val="0000CC"/>
                </a:solidFill>
                <a:latin typeface="Time New Roman"/>
              </a:rPr>
              <a:t>về</a:t>
            </a:r>
            <a:r>
              <a:rPr lang="en-US" sz="2800" dirty="0">
                <a:solidFill>
                  <a:srgbClr val="0000CC"/>
                </a:solidFill>
                <a:latin typeface="Time New Roman"/>
              </a:rPr>
              <a:t> </a:t>
            </a:r>
            <a:r>
              <a:rPr lang="en-US" sz="2800" dirty="0" err="1">
                <a:solidFill>
                  <a:srgbClr val="0000CC"/>
                </a:solidFill>
                <a:latin typeface="Time New Roman"/>
              </a:rPr>
              <a:t>cờ</a:t>
            </a:r>
            <a:r>
              <a:rPr lang="en-US" sz="2800" dirty="0">
                <a:solidFill>
                  <a:srgbClr val="0000CC"/>
                </a:solidFill>
                <a:latin typeface="Time New Roman"/>
              </a:rPr>
              <a:t> </a:t>
            </a:r>
            <a:r>
              <a:rPr lang="en-US" sz="2800" dirty="0" err="1">
                <a:solidFill>
                  <a:srgbClr val="0000CC"/>
                </a:solidFill>
                <a:latin typeface="Time New Roman"/>
              </a:rPr>
              <a:t>bạc</a:t>
            </a:r>
            <a:r>
              <a:rPr lang="en-US" sz="2800" dirty="0">
                <a:solidFill>
                  <a:srgbClr val="0000CC"/>
                </a:solidFill>
                <a:latin typeface="Time New Roman"/>
              </a:rPr>
              <a:t>, </a:t>
            </a:r>
            <a:r>
              <a:rPr lang="en-US" sz="2800" dirty="0" err="1">
                <a:solidFill>
                  <a:srgbClr val="0000CC"/>
                </a:solidFill>
                <a:latin typeface="Time New Roman"/>
              </a:rPr>
              <a:t>chất</a:t>
            </a:r>
            <a:r>
              <a:rPr lang="en-US" sz="2800" dirty="0">
                <a:solidFill>
                  <a:srgbClr val="0000CC"/>
                </a:solidFill>
                <a:latin typeface="Time New Roman"/>
              </a:rPr>
              <a:t> </a:t>
            </a:r>
            <a:r>
              <a:rPr lang="en-US" sz="2800" dirty="0" err="1">
                <a:solidFill>
                  <a:srgbClr val="0000CC"/>
                </a:solidFill>
                <a:latin typeface="Time New Roman"/>
              </a:rPr>
              <a:t>gây</a:t>
            </a:r>
            <a:r>
              <a:rPr lang="en-US" sz="2800" dirty="0">
                <a:solidFill>
                  <a:srgbClr val="0000CC"/>
                </a:solidFill>
                <a:latin typeface="Time New Roman"/>
              </a:rPr>
              <a:t> </a:t>
            </a:r>
            <a:r>
              <a:rPr lang="en-US" sz="2800" dirty="0" err="1">
                <a:solidFill>
                  <a:srgbClr val="0000CC"/>
                </a:solidFill>
                <a:latin typeface="Time New Roman"/>
              </a:rPr>
              <a:t>nghiện</a:t>
            </a:r>
            <a:r>
              <a:rPr lang="en-US" sz="2800" dirty="0">
                <a:solidFill>
                  <a:srgbClr val="0000CC"/>
                </a:solidFill>
                <a:latin typeface="Time New Roman"/>
              </a:rPr>
              <a:t>; </a:t>
            </a:r>
            <a:r>
              <a:rPr lang="en-US" sz="2800" dirty="0" err="1">
                <a:solidFill>
                  <a:srgbClr val="0000CC"/>
                </a:solidFill>
                <a:latin typeface="Time New Roman"/>
              </a:rPr>
              <a:t>có</a:t>
            </a:r>
            <a:r>
              <a:rPr lang="en-US" sz="2800" dirty="0">
                <a:solidFill>
                  <a:srgbClr val="0000CC"/>
                </a:solidFill>
                <a:latin typeface="Time New Roman"/>
              </a:rPr>
              <a:t> </a:t>
            </a:r>
            <a:r>
              <a:rPr lang="en-US" sz="2800" dirty="0" err="1">
                <a:solidFill>
                  <a:srgbClr val="0000CC"/>
                </a:solidFill>
                <a:latin typeface="Time New Roman"/>
              </a:rPr>
              <a:t>thông</a:t>
            </a:r>
            <a:r>
              <a:rPr lang="en-US" sz="2800" dirty="0">
                <a:solidFill>
                  <a:srgbClr val="0000CC"/>
                </a:solidFill>
                <a:latin typeface="Time New Roman"/>
              </a:rPr>
              <a:t> tin </a:t>
            </a:r>
            <a:r>
              <a:rPr lang="en-US" sz="2800" dirty="0" err="1">
                <a:solidFill>
                  <a:srgbClr val="0000CC"/>
                </a:solidFill>
                <a:latin typeface="Time New Roman"/>
              </a:rPr>
              <a:t>kích</a:t>
            </a:r>
            <a:r>
              <a:rPr lang="en-US" sz="2800" dirty="0">
                <a:solidFill>
                  <a:srgbClr val="0000CC"/>
                </a:solidFill>
                <a:latin typeface="Time New Roman"/>
              </a:rPr>
              <a:t> </a:t>
            </a:r>
            <a:r>
              <a:rPr lang="en-US" sz="2800" dirty="0" err="1">
                <a:solidFill>
                  <a:srgbClr val="0000CC"/>
                </a:solidFill>
                <a:latin typeface="Time New Roman"/>
              </a:rPr>
              <a:t>động</a:t>
            </a:r>
            <a:r>
              <a:rPr lang="en-US" sz="2800" dirty="0">
                <a:solidFill>
                  <a:srgbClr val="0000CC"/>
                </a:solidFill>
                <a:latin typeface="Time New Roman"/>
              </a:rPr>
              <a:t> </a:t>
            </a:r>
            <a:r>
              <a:rPr lang="en-US" sz="2800" dirty="0" err="1">
                <a:solidFill>
                  <a:srgbClr val="0000CC"/>
                </a:solidFill>
                <a:latin typeface="Time New Roman"/>
              </a:rPr>
              <a:t>bạo</a:t>
            </a:r>
            <a:r>
              <a:rPr lang="en-US" sz="2800" dirty="0">
                <a:solidFill>
                  <a:srgbClr val="0000CC"/>
                </a:solidFill>
                <a:latin typeface="Time New Roman"/>
              </a:rPr>
              <a:t> </a:t>
            </a:r>
            <a:r>
              <a:rPr lang="en-US" sz="2800" dirty="0" err="1">
                <a:solidFill>
                  <a:srgbClr val="0000CC"/>
                </a:solidFill>
                <a:latin typeface="Time New Roman"/>
              </a:rPr>
              <a:t>lực</a:t>
            </a:r>
            <a:r>
              <a:rPr lang="en-US" sz="2800" dirty="0">
                <a:solidFill>
                  <a:srgbClr val="0000CC"/>
                </a:solidFill>
                <a:latin typeface="Time New Roman"/>
              </a:rPr>
              <a:t>,….</a:t>
            </a:r>
            <a:endParaRPr lang="en-US" sz="2800" dirty="0">
              <a:solidFill>
                <a:srgbClr val="0000CC"/>
              </a:solidFill>
            </a:endParaRPr>
          </a:p>
        </p:txBody>
      </p:sp>
    </p:spTree>
    <p:extLst>
      <p:ext uri="{BB962C8B-B14F-4D97-AF65-F5344CB8AC3E}">
        <p14:creationId xmlns:p14="http://schemas.microsoft.com/office/powerpoint/2010/main" val="2957327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47DB07-A2A0-D6C8-AE45-80FB25409BAA}"/>
              </a:ext>
            </a:extLst>
          </p:cNvPr>
          <p:cNvSpPr txBox="1"/>
          <p:nvPr/>
        </p:nvSpPr>
        <p:spPr>
          <a:xfrm>
            <a:off x="457200" y="361950"/>
            <a:ext cx="8229600" cy="138499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Khi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em</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đang</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truy</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cập</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mạng</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máy</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tính</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thỉnh</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thoảng</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lại</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hiện</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lên</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những</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trang</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web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có</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nội</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dung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bạo</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lực</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nội</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dung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không</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phù</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hợp</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với</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lứa</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tuổi</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của</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em</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em</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sẽ</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làm</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effectLst/>
                <a:uLnTx/>
                <a:uFillTx/>
                <a:latin typeface="Time New Roman"/>
                <a:ea typeface="Times New Roman" panose="02020603050405020304" pitchFamily="18" charset="0"/>
                <a:cs typeface="+mn-cs"/>
              </a:rPr>
              <a:t>gì</a:t>
            </a:r>
            <a:r>
              <a:rPr kumimoji="0" lang="en-US" sz="2800" b="0" i="0" u="none" strike="noStrike" kern="1200" cap="none" spc="0" normalizeH="0" baseline="0" noProof="0" dirty="0">
                <a:ln>
                  <a:noFill/>
                </a:ln>
                <a:effectLst/>
                <a:uLnTx/>
                <a:uFillTx/>
                <a:latin typeface="Time New Roman"/>
                <a:ea typeface="Times New Roman" panose="02020603050405020304" pitchFamily="18" charset="0"/>
                <a:cs typeface="+mn-cs"/>
              </a:rPr>
              <a:t>?</a:t>
            </a:r>
            <a:endParaRPr kumimoji="0" lang="en-US" sz="2800" b="0" i="0" u="none" strike="noStrike" kern="1200" cap="none" spc="0" normalizeH="0" baseline="0" noProof="0" dirty="0">
              <a:ln>
                <a:noFill/>
              </a:ln>
              <a:effectLst/>
              <a:uLnTx/>
              <a:uFillTx/>
              <a:latin typeface="Calibri"/>
              <a:ea typeface="+mn-ea"/>
              <a:cs typeface="+mn-cs"/>
            </a:endParaRPr>
          </a:p>
        </p:txBody>
      </p:sp>
      <p:sp>
        <p:nvSpPr>
          <p:cNvPr id="4" name="TextBox 3">
            <a:extLst>
              <a:ext uri="{FF2B5EF4-FFF2-40B4-BE49-F238E27FC236}">
                <a16:creationId xmlns:a16="http://schemas.microsoft.com/office/drawing/2014/main" id="{1AB3F346-0F9E-617E-6F16-4D7358FB9514}"/>
              </a:ext>
            </a:extLst>
          </p:cNvPr>
          <p:cNvSpPr txBox="1"/>
          <p:nvPr/>
        </p:nvSpPr>
        <p:spPr>
          <a:xfrm>
            <a:off x="457200" y="2343150"/>
            <a:ext cx="8229600" cy="138499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C"/>
                </a:solidFill>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solidFill>
                  <a:srgbClr val="0000CC"/>
                </a:solidFill>
                <a:effectLst/>
                <a:uLnTx/>
                <a:uFillTx/>
                <a:latin typeface="Time New Roman"/>
                <a:ea typeface="Times New Roman" panose="02020603050405020304" pitchFamily="18" charset="0"/>
                <a:cs typeface="+mn-cs"/>
              </a:rPr>
              <a:t>Đóng</a:t>
            </a:r>
            <a:r>
              <a:rPr kumimoji="0" lang="en-US" sz="2800" b="0" i="0" u="none" strike="noStrike" kern="1200" cap="none" spc="0" normalizeH="0" baseline="0" noProof="0" dirty="0">
                <a:ln>
                  <a:noFill/>
                </a:ln>
                <a:solidFill>
                  <a:srgbClr val="0000CC"/>
                </a:solidFill>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solidFill>
                  <a:srgbClr val="0000CC"/>
                </a:solidFill>
                <a:effectLst/>
                <a:uLnTx/>
                <a:uFillTx/>
                <a:latin typeface="Time New Roman"/>
                <a:ea typeface="Times New Roman" panose="02020603050405020304" pitchFamily="18" charset="0"/>
                <a:cs typeface="+mn-cs"/>
              </a:rPr>
              <a:t>ngay</a:t>
            </a:r>
            <a:r>
              <a:rPr kumimoji="0" lang="en-US" sz="2800" b="0" i="0" u="none" strike="noStrike" kern="1200" cap="none" spc="0" normalizeH="0" baseline="0" noProof="0" dirty="0">
                <a:ln>
                  <a:noFill/>
                </a:ln>
                <a:solidFill>
                  <a:srgbClr val="0000CC"/>
                </a:solidFill>
                <a:effectLst/>
                <a:uLnTx/>
                <a:uFillTx/>
                <a:latin typeface="Time New Roman"/>
                <a:ea typeface="Times New Roman" panose="02020603050405020304" pitchFamily="18" charset="0"/>
                <a:cs typeface="+mn-cs"/>
              </a:rPr>
              <a:t> </a:t>
            </a:r>
            <a:r>
              <a:rPr kumimoji="0" lang="en-US" sz="2800" b="0" i="0" u="none" strike="noStrike" kern="1200" cap="none" spc="0" normalizeH="0" baseline="0" noProof="0" dirty="0" err="1">
                <a:ln>
                  <a:noFill/>
                </a:ln>
                <a:solidFill>
                  <a:srgbClr val="0000CC"/>
                </a:solidFill>
                <a:effectLst/>
                <a:uLnTx/>
                <a:uFillTx/>
                <a:latin typeface="Time New Roman"/>
                <a:ea typeface="Times New Roman" panose="02020603050405020304" pitchFamily="18" charset="0"/>
                <a:cs typeface="+mn-cs"/>
              </a:rPr>
              <a:t>trang</a:t>
            </a:r>
            <a:r>
              <a:rPr kumimoji="0" lang="en-US" sz="2800" b="0" i="0" u="none" strike="noStrike" kern="1200" cap="none" spc="0" normalizeH="0" baseline="0" noProof="0" dirty="0">
                <a:ln>
                  <a:noFill/>
                </a:ln>
                <a:solidFill>
                  <a:srgbClr val="0000CC"/>
                </a:solidFill>
                <a:effectLst/>
                <a:uLnTx/>
                <a:uFillTx/>
                <a:latin typeface="Time New Roman"/>
                <a:ea typeface="Times New Roman" panose="02020603050405020304" pitchFamily="18" charset="0"/>
                <a:cs typeface="+mn-cs"/>
              </a:rPr>
              <a:t> web </a:t>
            </a:r>
            <a:r>
              <a:rPr kumimoji="0" lang="en-US" sz="2800" b="0" i="0" u="none" strike="noStrike" kern="1200" cap="none" spc="0" normalizeH="0" baseline="0" noProof="0" dirty="0" err="1">
                <a:ln>
                  <a:noFill/>
                </a:ln>
                <a:solidFill>
                  <a:srgbClr val="0000CC"/>
                </a:solidFill>
                <a:effectLst/>
                <a:uLnTx/>
                <a:uFillTx/>
                <a:latin typeface="Time New Roman"/>
                <a:ea typeface="Times New Roman" panose="02020603050405020304" pitchFamily="18" charset="0"/>
                <a:cs typeface="+mn-cs"/>
              </a:rPr>
              <a:t>đó</a:t>
            </a:r>
            <a:r>
              <a:rPr kumimoji="0" lang="en-US" sz="2800" b="0" i="0" u="none" strike="noStrike" kern="1200" cap="none" spc="0" normalizeH="0" baseline="0" noProof="0" dirty="0">
                <a:ln>
                  <a:noFill/>
                </a:ln>
                <a:solidFill>
                  <a:srgbClr val="0000CC"/>
                </a:solidFill>
                <a:effectLst/>
                <a:uLnTx/>
                <a:uFillTx/>
                <a:latin typeface="Time New Roman"/>
                <a:ea typeface="Times New Roman" panose="02020603050405020304" pitchFamily="18"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C"/>
                </a:solidFill>
                <a:effectLst/>
                <a:uLnTx/>
                <a:uFillTx/>
                <a:latin typeface="Calibri"/>
                <a:ea typeface="+mn-ea"/>
                <a:cs typeface="+mn-cs"/>
              </a:rPr>
              <a:t>- </a:t>
            </a:r>
            <a:r>
              <a:rPr lang="en-US" sz="2800" dirty="0" err="1">
                <a:solidFill>
                  <a:srgbClr val="0000CC"/>
                </a:solidFill>
                <a:latin typeface="Calibri"/>
              </a:rPr>
              <a:t>Đề</a:t>
            </a:r>
            <a:r>
              <a:rPr lang="en-US" sz="2800" dirty="0">
                <a:solidFill>
                  <a:srgbClr val="0000CC"/>
                </a:solidFill>
                <a:latin typeface="Calibri"/>
              </a:rPr>
              <a:t> </a:t>
            </a:r>
            <a:r>
              <a:rPr lang="en-US" sz="2800" dirty="0" err="1">
                <a:solidFill>
                  <a:srgbClr val="0000CC"/>
                </a:solidFill>
                <a:latin typeface="Calibri"/>
              </a:rPr>
              <a:t>nghị</a:t>
            </a:r>
            <a:r>
              <a:rPr lang="en-US" sz="2800" dirty="0">
                <a:solidFill>
                  <a:srgbClr val="0000CC"/>
                </a:solidFill>
                <a:latin typeface="Calibri"/>
              </a:rPr>
              <a:t> </a:t>
            </a:r>
            <a:r>
              <a:rPr lang="en-US" sz="2800" dirty="0" err="1">
                <a:solidFill>
                  <a:srgbClr val="0000CC"/>
                </a:solidFill>
                <a:latin typeface="Calibri"/>
              </a:rPr>
              <a:t>bố</a:t>
            </a:r>
            <a:r>
              <a:rPr lang="en-US" sz="2800" dirty="0">
                <a:solidFill>
                  <a:srgbClr val="0000CC"/>
                </a:solidFill>
                <a:latin typeface="Calibri"/>
              </a:rPr>
              <a:t> </a:t>
            </a:r>
            <a:r>
              <a:rPr lang="en-US" sz="2800" dirty="0" err="1">
                <a:solidFill>
                  <a:srgbClr val="0000CC"/>
                </a:solidFill>
                <a:latin typeface="Calibri"/>
              </a:rPr>
              <a:t>mẹ</a:t>
            </a:r>
            <a:r>
              <a:rPr lang="en-US" sz="2800" dirty="0">
                <a:solidFill>
                  <a:srgbClr val="0000CC"/>
                </a:solidFill>
                <a:latin typeface="Calibri"/>
              </a:rPr>
              <a:t>, </a:t>
            </a:r>
            <a:r>
              <a:rPr lang="en-US" sz="2800" dirty="0" err="1">
                <a:solidFill>
                  <a:srgbClr val="0000CC"/>
                </a:solidFill>
                <a:latin typeface="Calibri"/>
              </a:rPr>
              <a:t>thầy</a:t>
            </a:r>
            <a:r>
              <a:rPr lang="en-US" sz="2800" dirty="0">
                <a:solidFill>
                  <a:srgbClr val="0000CC"/>
                </a:solidFill>
                <a:latin typeface="Calibri"/>
              </a:rPr>
              <a:t> </a:t>
            </a:r>
            <a:r>
              <a:rPr lang="en-US" sz="2800" dirty="0" err="1">
                <a:solidFill>
                  <a:srgbClr val="0000CC"/>
                </a:solidFill>
                <a:latin typeface="Calibri"/>
              </a:rPr>
              <a:t>cô</a:t>
            </a:r>
            <a:r>
              <a:rPr lang="en-US" sz="2800" dirty="0">
                <a:solidFill>
                  <a:srgbClr val="0000CC"/>
                </a:solidFill>
                <a:latin typeface="Calibri"/>
              </a:rPr>
              <a:t> </a:t>
            </a:r>
            <a:r>
              <a:rPr lang="en-US" sz="2800" dirty="0" err="1">
                <a:solidFill>
                  <a:srgbClr val="0000CC"/>
                </a:solidFill>
                <a:latin typeface="Calibri"/>
              </a:rPr>
              <a:t>hoặc</a:t>
            </a:r>
            <a:r>
              <a:rPr lang="en-US" sz="2800" dirty="0">
                <a:solidFill>
                  <a:srgbClr val="0000CC"/>
                </a:solidFill>
                <a:latin typeface="Calibri"/>
              </a:rPr>
              <a:t> </a:t>
            </a:r>
            <a:r>
              <a:rPr lang="en-US" sz="2800" dirty="0" err="1">
                <a:solidFill>
                  <a:srgbClr val="0000CC"/>
                </a:solidFill>
                <a:latin typeface="Calibri"/>
              </a:rPr>
              <a:t>người</a:t>
            </a:r>
            <a:r>
              <a:rPr lang="en-US" sz="2800" dirty="0">
                <a:solidFill>
                  <a:srgbClr val="0000CC"/>
                </a:solidFill>
                <a:latin typeface="Calibri"/>
              </a:rPr>
              <a:t> </a:t>
            </a:r>
            <a:r>
              <a:rPr lang="en-US" sz="2800" dirty="0" err="1">
                <a:solidFill>
                  <a:srgbClr val="0000CC"/>
                </a:solidFill>
                <a:latin typeface="Calibri"/>
              </a:rPr>
              <a:t>lớn</a:t>
            </a:r>
            <a:r>
              <a:rPr lang="en-US" sz="2800" dirty="0">
                <a:solidFill>
                  <a:srgbClr val="0000CC"/>
                </a:solidFill>
                <a:latin typeface="Calibri"/>
              </a:rPr>
              <a:t> </a:t>
            </a:r>
            <a:r>
              <a:rPr lang="en-US" sz="2800" dirty="0" err="1">
                <a:solidFill>
                  <a:srgbClr val="0000CC"/>
                </a:solidFill>
                <a:latin typeface="Calibri"/>
              </a:rPr>
              <a:t>có</a:t>
            </a:r>
            <a:r>
              <a:rPr lang="en-US" sz="2800" dirty="0">
                <a:solidFill>
                  <a:srgbClr val="0000CC"/>
                </a:solidFill>
                <a:latin typeface="Calibri"/>
              </a:rPr>
              <a:t> </a:t>
            </a:r>
            <a:r>
              <a:rPr lang="en-US" sz="2800" dirty="0" err="1">
                <a:solidFill>
                  <a:srgbClr val="0000CC"/>
                </a:solidFill>
                <a:latin typeface="Calibri"/>
              </a:rPr>
              <a:t>trách</a:t>
            </a:r>
            <a:r>
              <a:rPr lang="en-US" sz="2800" dirty="0">
                <a:solidFill>
                  <a:srgbClr val="0000CC"/>
                </a:solidFill>
                <a:latin typeface="Calibri"/>
              </a:rPr>
              <a:t> </a:t>
            </a:r>
            <a:r>
              <a:rPr lang="en-US" sz="2800" dirty="0" err="1">
                <a:solidFill>
                  <a:srgbClr val="0000CC"/>
                </a:solidFill>
                <a:latin typeface="Calibri"/>
              </a:rPr>
              <a:t>nhiệm</a:t>
            </a:r>
            <a:r>
              <a:rPr lang="en-US" sz="2800" dirty="0">
                <a:solidFill>
                  <a:srgbClr val="0000CC"/>
                </a:solidFill>
                <a:latin typeface="Calibri"/>
              </a:rPr>
              <a:t> </a:t>
            </a:r>
            <a:r>
              <a:rPr lang="en-US" sz="2800" dirty="0" err="1">
                <a:solidFill>
                  <a:srgbClr val="0000CC"/>
                </a:solidFill>
                <a:latin typeface="Calibri"/>
              </a:rPr>
              <a:t>ngăn</a:t>
            </a:r>
            <a:r>
              <a:rPr lang="en-US" sz="2800" dirty="0">
                <a:solidFill>
                  <a:srgbClr val="0000CC"/>
                </a:solidFill>
                <a:latin typeface="Calibri"/>
              </a:rPr>
              <a:t> </a:t>
            </a:r>
            <a:r>
              <a:rPr lang="en-US" sz="2800" dirty="0" err="1">
                <a:solidFill>
                  <a:srgbClr val="0000CC"/>
                </a:solidFill>
                <a:latin typeface="Calibri"/>
              </a:rPr>
              <a:t>chặn</a:t>
            </a:r>
            <a:r>
              <a:rPr lang="en-US" sz="2800" dirty="0">
                <a:solidFill>
                  <a:srgbClr val="0000CC"/>
                </a:solidFill>
                <a:latin typeface="Calibri"/>
              </a:rPr>
              <a:t> </a:t>
            </a:r>
            <a:r>
              <a:rPr lang="en-US" sz="2800" dirty="0" err="1">
                <a:solidFill>
                  <a:srgbClr val="0000CC"/>
                </a:solidFill>
                <a:latin typeface="Calibri"/>
              </a:rPr>
              <a:t>truy</a:t>
            </a:r>
            <a:r>
              <a:rPr lang="en-US" sz="2800" dirty="0">
                <a:solidFill>
                  <a:srgbClr val="0000CC"/>
                </a:solidFill>
                <a:latin typeface="Calibri"/>
              </a:rPr>
              <a:t> </a:t>
            </a:r>
            <a:r>
              <a:rPr lang="en-US" sz="2800" dirty="0" err="1">
                <a:solidFill>
                  <a:srgbClr val="0000CC"/>
                </a:solidFill>
                <a:latin typeface="Calibri"/>
              </a:rPr>
              <a:t>cập</a:t>
            </a:r>
            <a:r>
              <a:rPr lang="en-US" sz="2800" dirty="0">
                <a:solidFill>
                  <a:srgbClr val="0000CC"/>
                </a:solidFill>
                <a:latin typeface="Calibri"/>
              </a:rPr>
              <a:t> </a:t>
            </a:r>
            <a:r>
              <a:rPr lang="en-US" sz="2800" dirty="0" err="1">
                <a:solidFill>
                  <a:srgbClr val="0000CC"/>
                </a:solidFill>
                <a:latin typeface="Calibri"/>
              </a:rPr>
              <a:t>trang</a:t>
            </a:r>
            <a:r>
              <a:rPr lang="en-US" sz="2800" dirty="0">
                <a:solidFill>
                  <a:srgbClr val="0000CC"/>
                </a:solidFill>
                <a:latin typeface="Calibri"/>
              </a:rPr>
              <a:t> web </a:t>
            </a:r>
            <a:r>
              <a:rPr lang="en-US" sz="2800" dirty="0" err="1">
                <a:solidFill>
                  <a:srgbClr val="0000CC"/>
                </a:solidFill>
                <a:latin typeface="Calibri"/>
              </a:rPr>
              <a:t>đó</a:t>
            </a:r>
            <a:r>
              <a:rPr lang="en-US" sz="2800" dirty="0">
                <a:solidFill>
                  <a:srgbClr val="0000CC"/>
                </a:solidFill>
                <a:latin typeface="Calibri"/>
              </a:rPr>
              <a:t>.</a:t>
            </a:r>
          </a:p>
        </p:txBody>
      </p:sp>
    </p:spTree>
    <p:extLst>
      <p:ext uri="{BB962C8B-B14F-4D97-AF65-F5344CB8AC3E}">
        <p14:creationId xmlns:p14="http://schemas.microsoft.com/office/powerpoint/2010/main" val="2039651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E3CADA-02B7-F0C4-8182-6C17A5D22E76}"/>
              </a:ext>
            </a:extLst>
          </p:cNvPr>
          <p:cNvSpPr txBox="1"/>
          <p:nvPr/>
        </p:nvSpPr>
        <p:spPr>
          <a:xfrm>
            <a:off x="3733800" y="285750"/>
            <a:ext cx="205505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KHỞI ĐỘNG</a:t>
            </a:r>
          </a:p>
        </p:txBody>
      </p:sp>
      <p:sp>
        <p:nvSpPr>
          <p:cNvPr id="15" name="Rectangle 14">
            <a:extLst>
              <a:ext uri="{FF2B5EF4-FFF2-40B4-BE49-F238E27FC236}">
                <a16:creationId xmlns:a16="http://schemas.microsoft.com/office/drawing/2014/main" id="{A11BA86F-6AE2-82C5-D19B-E51563094B31}"/>
              </a:ext>
            </a:extLst>
          </p:cNvPr>
          <p:cNvSpPr/>
          <p:nvPr/>
        </p:nvSpPr>
        <p:spPr>
          <a:xfrm>
            <a:off x="304800" y="748121"/>
            <a:ext cx="8381999" cy="3970318"/>
          </a:xfrm>
          <a:prstGeom prst="rect">
            <a:avLst/>
          </a:prstGeom>
        </p:spPr>
        <p:txBody>
          <a:bodyPr wrap="square">
            <a:spAutoFit/>
          </a:bodyPr>
          <a:lstStyle/>
          <a:p>
            <a:pPr algn="just">
              <a:spcAft>
                <a:spcPts val="600"/>
              </a:spcAft>
            </a:pPr>
            <a:r>
              <a:rPr kumimoji="0" lang="en-US" sz="2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2200" kern="1800" dirty="0">
                <a:effectLst/>
                <a:latin typeface="Times New Roman" panose="02020603050405020304" pitchFamily="18" charset="0"/>
                <a:ea typeface="Times New Roman" panose="02020603050405020304" pitchFamily="18" charset="0"/>
              </a:rPr>
              <a:t>A </a:t>
            </a:r>
            <a:r>
              <a:rPr lang="en-US" sz="2200" kern="1800" dirty="0" err="1">
                <a:effectLst/>
                <a:latin typeface="Times New Roman" panose="02020603050405020304" pitchFamily="18" charset="0"/>
                <a:ea typeface="Times New Roman" panose="02020603050405020304" pitchFamily="18" charset="0"/>
              </a:rPr>
              <a:t>và</a:t>
            </a:r>
            <a:r>
              <a:rPr lang="en-US" sz="2200" kern="1800" dirty="0">
                <a:effectLst/>
                <a:latin typeface="Times New Roman" panose="02020603050405020304" pitchFamily="18" charset="0"/>
                <a:ea typeface="Times New Roman" panose="02020603050405020304" pitchFamily="18" charset="0"/>
              </a:rPr>
              <a:t> B </a:t>
            </a:r>
            <a:r>
              <a:rPr lang="en-US" sz="2200" kern="1800" dirty="0" err="1">
                <a:effectLst/>
                <a:latin typeface="Times New Roman" panose="02020603050405020304" pitchFamily="18" charset="0"/>
                <a:ea typeface="Times New Roman" panose="02020603050405020304" pitchFamily="18" charset="0"/>
              </a:rPr>
              <a:t>là</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hai</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bạn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rất</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thân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từ</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khi</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còn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là</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học</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sinh</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tiểu</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học</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đến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trung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học</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cơ</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sở</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nhưng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đến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năm</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lớp</a:t>
            </a:r>
            <a:r>
              <a:rPr lang="en-US" sz="2200" kern="1800" dirty="0">
                <a:effectLst/>
                <a:latin typeface="Times New Roman" panose="02020603050405020304" pitchFamily="18" charset="0"/>
                <a:ea typeface="Times New Roman" panose="02020603050405020304" pitchFamily="18" charset="0"/>
              </a:rPr>
              <a:t> 7 </a:t>
            </a:r>
            <a:r>
              <a:rPr lang="en-US" sz="2200" kern="1800" dirty="0" err="1">
                <a:effectLst/>
                <a:latin typeface="Times New Roman" panose="02020603050405020304" pitchFamily="18" charset="0"/>
                <a:ea typeface="Times New Roman" panose="02020603050405020304" pitchFamily="18" charset="0"/>
              </a:rPr>
              <a:t>thì</a:t>
            </a:r>
            <a:r>
              <a:rPr lang="en-US" sz="2200" kern="1800" dirty="0">
                <a:effectLst/>
                <a:latin typeface="Times New Roman" panose="02020603050405020304" pitchFamily="18" charset="0"/>
                <a:ea typeface="Times New Roman" panose="02020603050405020304" pitchFamily="18" charset="0"/>
              </a:rPr>
              <a:t> A </a:t>
            </a:r>
            <a:r>
              <a:rPr lang="en-US" sz="2200" kern="1800" dirty="0" err="1">
                <a:effectLst/>
                <a:latin typeface="Times New Roman" panose="02020603050405020304" pitchFamily="18" charset="0"/>
                <a:ea typeface="Times New Roman" panose="02020603050405020304" pitchFamily="18" charset="0"/>
              </a:rPr>
              <a:t>và</a:t>
            </a:r>
            <a:r>
              <a:rPr lang="en-US" sz="2200" kern="1800" dirty="0">
                <a:effectLst/>
                <a:latin typeface="Times New Roman" panose="02020603050405020304" pitchFamily="18" charset="0"/>
                <a:ea typeface="Times New Roman" panose="02020603050405020304" pitchFamily="18" charset="0"/>
              </a:rPr>
              <a:t> B </a:t>
            </a:r>
            <a:r>
              <a:rPr lang="en-US" sz="2200" kern="1800" dirty="0" err="1">
                <a:effectLst/>
                <a:latin typeface="Times New Roman" panose="02020603050405020304" pitchFamily="18" charset="0"/>
                <a:ea typeface="Times New Roman" panose="02020603050405020304" pitchFamily="18" charset="0"/>
              </a:rPr>
              <a:t>không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còn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thân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thiết</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và</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chơi</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với</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nhau</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nữa</a:t>
            </a:r>
            <a:r>
              <a:rPr lang="en-US" sz="2200" kern="1800" dirty="0">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lgn="just">
              <a:spcAft>
                <a:spcPts val="600"/>
              </a:spcAft>
            </a:pPr>
            <a:r>
              <a:rPr lang="en-US" sz="2200" kern="1800" dirty="0">
                <a:effectLst/>
                <a:latin typeface="Times New Roman" panose="02020603050405020304" pitchFamily="18" charset="0"/>
                <a:ea typeface="Times New Roman" panose="02020603050405020304" pitchFamily="18" charset="0"/>
              </a:rPr>
              <a:t>B </a:t>
            </a:r>
            <a:r>
              <a:rPr lang="en-US" sz="2200" kern="1800" dirty="0" err="1">
                <a:effectLst/>
                <a:latin typeface="Times New Roman" panose="02020603050405020304" pitchFamily="18" charset="0"/>
                <a:ea typeface="Times New Roman" panose="02020603050405020304" pitchFamily="18" charset="0"/>
              </a:rPr>
              <a:t>đã</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dùng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tài</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khoản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mạng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xã</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hội</a:t>
            </a:r>
            <a:r>
              <a:rPr lang="en-US" sz="2200" kern="1800" dirty="0">
                <a:effectLst/>
                <a:latin typeface="Times New Roman" panose="02020603050405020304" pitchFamily="18" charset="0"/>
                <a:ea typeface="Times New Roman" panose="02020603050405020304" pitchFamily="18" charset="0"/>
              </a:rPr>
              <a:t> Facebook </a:t>
            </a:r>
            <a:r>
              <a:rPr lang="en-US" sz="2200" kern="1800" dirty="0" err="1">
                <a:effectLst/>
                <a:latin typeface="Times New Roman" panose="02020603050405020304" pitchFamily="18" charset="0"/>
                <a:ea typeface="Times New Roman" panose="02020603050405020304" pitchFamily="18" charset="0"/>
              </a:rPr>
              <a:t>để</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đăng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tải</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các</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thông</a:t>
            </a:r>
            <a:r>
              <a:rPr lang="en-US" sz="2200" kern="1800" dirty="0">
                <a:effectLst/>
                <a:latin typeface="Times New Roman" panose="02020603050405020304" pitchFamily="18" charset="0"/>
                <a:ea typeface="Times New Roman" panose="02020603050405020304" pitchFamily="18" charset="0"/>
              </a:rPr>
              <a:t> tin </a:t>
            </a:r>
            <a:r>
              <a:rPr lang="en-US" sz="2200" kern="1800" dirty="0" err="1">
                <a:effectLst/>
                <a:latin typeface="Times New Roman" panose="02020603050405020304" pitchFamily="18" charset="0"/>
                <a:ea typeface="Times New Roman" panose="02020603050405020304" pitchFamily="18" charset="0"/>
              </a:rPr>
              <a:t>về</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bí</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mật</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của</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cá</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nhân</a:t>
            </a:r>
            <a:r>
              <a:rPr lang="en-US" sz="2200" kern="1800" dirty="0">
                <a:effectLst/>
                <a:latin typeface="Times New Roman" panose="02020603050405020304" pitchFamily="18" charset="0"/>
                <a:ea typeface="Times New Roman" panose="02020603050405020304" pitchFamily="18" charset="0"/>
              </a:rPr>
              <a:t> A </a:t>
            </a:r>
            <a:r>
              <a:rPr lang="en-US" sz="2200" kern="1800" dirty="0" err="1">
                <a:effectLst/>
                <a:latin typeface="Times New Roman" panose="02020603050405020304" pitchFamily="18" charset="0"/>
                <a:ea typeface="Times New Roman" panose="02020603050405020304" pitchFamily="18" charset="0"/>
              </a:rPr>
              <a:t>như</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tính</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cách</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những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đặc</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điểm</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trên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cơ</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thể</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về</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gia</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đình</a:t>
            </a:r>
            <a:r>
              <a:rPr lang="en-US" sz="2200" kern="1800" dirty="0">
                <a:effectLst/>
                <a:latin typeface="Times New Roman" panose="02020603050405020304" pitchFamily="18" charset="0"/>
                <a:ea typeface="Times New Roman" panose="02020603050405020304" pitchFamily="18" charset="0"/>
              </a:rPr>
              <a:t> A, </a:t>
            </a:r>
            <a:r>
              <a:rPr lang="en-US" sz="2200" kern="1800" dirty="0" err="1">
                <a:effectLst/>
                <a:latin typeface="Times New Roman" panose="02020603050405020304" pitchFamily="18" charset="0"/>
                <a:ea typeface="Times New Roman" panose="02020603050405020304" pitchFamily="18" charset="0"/>
              </a:rPr>
              <a:t>nói</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xấu</a:t>
            </a:r>
            <a:r>
              <a:rPr lang="en-US" sz="2200" kern="1800" dirty="0">
                <a:effectLst/>
                <a:latin typeface="Times New Roman" panose="02020603050405020304" pitchFamily="18" charset="0"/>
                <a:ea typeface="Times New Roman" panose="02020603050405020304" pitchFamily="18" charset="0"/>
              </a:rPr>
              <a:t> A…</a:t>
            </a:r>
            <a:r>
              <a:rPr lang="en-US" sz="2200" kern="1800" dirty="0" err="1">
                <a:effectLst/>
                <a:latin typeface="Times New Roman" panose="02020603050405020304" pitchFamily="18" charset="0"/>
                <a:ea typeface="Times New Roman" panose="02020603050405020304" pitchFamily="18" charset="0"/>
              </a:rPr>
              <a:t>và</a:t>
            </a:r>
            <a:r>
              <a:rPr lang="en-US" sz="2200" kern="1800" dirty="0">
                <a:effectLst/>
                <a:latin typeface="Times New Roman" panose="02020603050405020304" pitchFamily="18" charset="0"/>
                <a:ea typeface="Times New Roman" panose="02020603050405020304" pitchFamily="18" charset="0"/>
              </a:rPr>
              <a:t> chia </a:t>
            </a:r>
            <a:r>
              <a:rPr lang="en-US" sz="2200" kern="1800" dirty="0" err="1">
                <a:effectLst/>
                <a:latin typeface="Times New Roman" panose="02020603050405020304" pitchFamily="18" charset="0"/>
                <a:ea typeface="Times New Roman" panose="02020603050405020304" pitchFamily="18" charset="0"/>
              </a:rPr>
              <a:t>sẻ</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thông</a:t>
            </a:r>
            <a:r>
              <a:rPr lang="en-US" sz="2200" kern="1800" dirty="0">
                <a:effectLst/>
                <a:latin typeface="Times New Roman" panose="02020603050405020304" pitchFamily="18" charset="0"/>
                <a:ea typeface="Times New Roman" panose="02020603050405020304" pitchFamily="18" charset="0"/>
              </a:rPr>
              <a:t> tin </a:t>
            </a:r>
            <a:r>
              <a:rPr lang="en-US" sz="2200" kern="1800" dirty="0" err="1">
                <a:effectLst/>
                <a:latin typeface="Times New Roman" panose="02020603050405020304" pitchFamily="18" charset="0"/>
                <a:ea typeface="Times New Roman" panose="02020603050405020304" pitchFamily="18" charset="0"/>
              </a:rPr>
              <a:t>này</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đến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bạn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bè</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của</a:t>
            </a:r>
            <a:r>
              <a:rPr lang="en-US" sz="2200" kern="1800" dirty="0">
                <a:effectLst/>
                <a:latin typeface="Times New Roman" panose="02020603050405020304" pitchFamily="18" charset="0"/>
                <a:ea typeface="Times New Roman" panose="02020603050405020304" pitchFamily="18" charset="0"/>
              </a:rPr>
              <a:t> A </a:t>
            </a:r>
            <a:r>
              <a:rPr lang="en-US" sz="2200" kern="1800" dirty="0" err="1">
                <a:effectLst/>
                <a:latin typeface="Times New Roman" panose="02020603050405020304" pitchFamily="18" charset="0"/>
                <a:ea typeface="Times New Roman" panose="02020603050405020304" pitchFamily="18" charset="0"/>
              </a:rPr>
              <a:t>và</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nhận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được</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nhiều</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bình</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luận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từ</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người</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dùng</a:t>
            </a:r>
            <a:r>
              <a:rPr lang="en-US" sz="2200" kern="1800" dirty="0">
                <a:effectLst/>
                <a:latin typeface="Times New Roman" panose="02020603050405020304" pitchFamily="18" charset="0"/>
                <a:ea typeface="Times New Roman" panose="02020603050405020304" pitchFamily="18" charset="0"/>
              </a:rPr>
              <a:t> Facebook. A </a:t>
            </a:r>
            <a:r>
              <a:rPr lang="en-US" sz="2200" kern="1800" dirty="0" err="1">
                <a:effectLst/>
                <a:latin typeface="Times New Roman" panose="02020603050405020304" pitchFamily="18" charset="0"/>
                <a:ea typeface="Times New Roman" panose="02020603050405020304" pitchFamily="18" charset="0"/>
              </a:rPr>
              <a:t>rất</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buồn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và</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đã</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đề</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nghị</a:t>
            </a:r>
            <a:r>
              <a:rPr lang="en-US" sz="2200" kern="1800" dirty="0">
                <a:effectLst/>
                <a:latin typeface="Times New Roman" panose="02020603050405020304" pitchFamily="18" charset="0"/>
                <a:ea typeface="Times New Roman" panose="02020603050405020304" pitchFamily="18" charset="0"/>
              </a:rPr>
              <a:t> B </a:t>
            </a:r>
            <a:r>
              <a:rPr lang="en-US" sz="2200" kern="1800" dirty="0" err="1">
                <a:effectLst/>
                <a:latin typeface="Times New Roman" panose="02020603050405020304" pitchFamily="18" charset="0"/>
                <a:ea typeface="Times New Roman" panose="02020603050405020304" pitchFamily="18" charset="0"/>
              </a:rPr>
              <a:t>gở</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bỏ</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các</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thông</a:t>
            </a:r>
            <a:r>
              <a:rPr lang="en-US" sz="2200" kern="1800" dirty="0">
                <a:effectLst/>
                <a:latin typeface="Times New Roman" panose="02020603050405020304" pitchFamily="18" charset="0"/>
                <a:ea typeface="Times New Roman" panose="02020603050405020304" pitchFamily="18" charset="0"/>
              </a:rPr>
              <a:t> tin </a:t>
            </a:r>
            <a:r>
              <a:rPr lang="en-US" sz="2200" kern="1800" dirty="0" err="1">
                <a:effectLst/>
                <a:latin typeface="Times New Roman" panose="02020603050405020304" pitchFamily="18" charset="0"/>
                <a:ea typeface="Times New Roman" panose="02020603050405020304" pitchFamily="18" charset="0"/>
              </a:rPr>
              <a:t>nhưng</a:t>
            </a:r>
            <a:r>
              <a:rPr lang="en-US" sz="2200" kern="1800" dirty="0">
                <a:effectLst/>
                <a:latin typeface="Times New Roman" panose="02020603050405020304" pitchFamily="18" charset="0"/>
                <a:ea typeface="Times New Roman" panose="02020603050405020304" pitchFamily="18" charset="0"/>
              </a:rPr>
              <a:t> B </a:t>
            </a:r>
            <a:r>
              <a:rPr lang="en-US" sz="2200" kern="1800" dirty="0" err="1">
                <a:effectLst/>
                <a:latin typeface="Times New Roman" panose="02020603050405020304" pitchFamily="18" charset="0"/>
                <a:ea typeface="Times New Roman" panose="02020603050405020304" pitchFamily="18" charset="0"/>
              </a:rPr>
              <a:t>không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gở</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dẫn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đến</a:t>
            </a:r>
            <a:r>
              <a:rPr lang="en-US" sz="2200" kern="1800" dirty="0">
                <a:effectLst/>
                <a:latin typeface="Times New Roman" panose="02020603050405020304" pitchFamily="18" charset="0"/>
                <a:ea typeface="Times New Roman" panose="02020603050405020304" pitchFamily="18" charset="0"/>
              </a:rPr>
              <a:t> A </a:t>
            </a:r>
            <a:r>
              <a:rPr lang="en-US" sz="2200" kern="1800" dirty="0" err="1">
                <a:effectLst/>
                <a:latin typeface="Times New Roman" panose="02020603050405020304" pitchFamily="18" charset="0"/>
                <a:ea typeface="Times New Roman" panose="02020603050405020304" pitchFamily="18" charset="0"/>
              </a:rPr>
              <a:t>phải</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bỏ</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học</a:t>
            </a:r>
            <a:r>
              <a:rPr lang="en-US" sz="2200" kern="1800" dirty="0">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lgn="just">
              <a:spcAft>
                <a:spcPts val="600"/>
              </a:spcAft>
            </a:pPr>
            <a:r>
              <a:rPr lang="en-US" sz="2200" kern="1800" dirty="0">
                <a:effectLst/>
                <a:latin typeface="Times New Roman" panose="02020603050405020304" pitchFamily="18" charset="0"/>
                <a:ea typeface="Times New Roman" panose="02020603050405020304" pitchFamily="18" charset="0"/>
              </a:rPr>
              <a:t>Theo </a:t>
            </a:r>
            <a:r>
              <a:rPr lang="en-US" sz="2200" kern="1800" dirty="0" err="1">
                <a:effectLst/>
                <a:latin typeface="Times New Roman" panose="02020603050405020304" pitchFamily="18" charset="0"/>
                <a:ea typeface="Times New Roman" panose="02020603050405020304" pitchFamily="18" charset="0"/>
              </a:rPr>
              <a:t>em</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Việc</a:t>
            </a:r>
            <a:r>
              <a:rPr lang="en-US" sz="2200" kern="1800" dirty="0">
                <a:effectLst/>
                <a:latin typeface="Times New Roman" panose="02020603050405020304" pitchFamily="18" charset="0"/>
                <a:ea typeface="Times New Roman" panose="02020603050405020304" pitchFamily="18" charset="0"/>
              </a:rPr>
              <a:t> B </a:t>
            </a:r>
            <a:r>
              <a:rPr lang="en-US" sz="2200" kern="1800" dirty="0" err="1">
                <a:effectLst/>
                <a:latin typeface="Times New Roman" panose="02020603050405020304" pitchFamily="18" charset="0"/>
                <a:ea typeface="Times New Roman" panose="02020603050405020304" pitchFamily="18" charset="0"/>
              </a:rPr>
              <a:t>dùng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mạng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xã</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hội</a:t>
            </a:r>
            <a:r>
              <a:rPr lang="en-US" sz="2200" kern="1800" dirty="0">
                <a:effectLst/>
                <a:latin typeface="Times New Roman" panose="02020603050405020304" pitchFamily="18" charset="0"/>
                <a:ea typeface="Times New Roman" panose="02020603050405020304" pitchFamily="18" charset="0"/>
              </a:rPr>
              <a:t> Facebook </a:t>
            </a:r>
            <a:r>
              <a:rPr lang="en-US" sz="2200" kern="1800" dirty="0" err="1">
                <a:effectLst/>
                <a:latin typeface="Times New Roman" panose="02020603050405020304" pitchFamily="18" charset="0"/>
                <a:ea typeface="Times New Roman" panose="02020603050405020304" pitchFamily="18" charset="0"/>
              </a:rPr>
              <a:t>để</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đăng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tải</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các</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thông</a:t>
            </a:r>
            <a:r>
              <a:rPr lang="en-US" sz="2200" kern="1800" dirty="0">
                <a:effectLst/>
                <a:latin typeface="Times New Roman" panose="02020603050405020304" pitchFamily="18" charset="0"/>
                <a:ea typeface="Times New Roman" panose="02020603050405020304" pitchFamily="18" charset="0"/>
              </a:rPr>
              <a:t> tin </a:t>
            </a:r>
            <a:r>
              <a:rPr lang="en-US" sz="2200" kern="1800" dirty="0" err="1">
                <a:effectLst/>
                <a:latin typeface="Times New Roman" panose="02020603050405020304" pitchFamily="18" charset="0"/>
                <a:ea typeface="Times New Roman" panose="02020603050405020304" pitchFamily="18" charset="0"/>
              </a:rPr>
              <a:t>về</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bí</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mật</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của</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cá</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nhân</a:t>
            </a:r>
            <a:r>
              <a:rPr lang="en-US" sz="2200" kern="1800" dirty="0">
                <a:effectLst/>
                <a:latin typeface="Times New Roman" panose="02020603050405020304" pitchFamily="18" charset="0"/>
                <a:ea typeface="Times New Roman" panose="02020603050405020304" pitchFamily="18" charset="0"/>
              </a:rPr>
              <a:t> A </a:t>
            </a:r>
            <a:r>
              <a:rPr lang="en-US" sz="2200" kern="1800" dirty="0" err="1">
                <a:effectLst/>
                <a:latin typeface="Times New Roman" panose="02020603050405020304" pitchFamily="18" charset="0"/>
                <a:ea typeface="Times New Roman" panose="02020603050405020304" pitchFamily="18" charset="0"/>
              </a:rPr>
              <a:t>như</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tính</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cách</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những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đặc</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điểm</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trên</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cơ</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thể</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về</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gia</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đình</a:t>
            </a:r>
            <a:r>
              <a:rPr lang="en-US" sz="2200" kern="1800" dirty="0">
                <a:effectLst/>
                <a:latin typeface="Times New Roman" panose="02020603050405020304" pitchFamily="18" charset="0"/>
                <a:ea typeface="Times New Roman" panose="02020603050405020304" pitchFamily="18" charset="0"/>
              </a:rPr>
              <a:t> A </a:t>
            </a:r>
            <a:r>
              <a:rPr lang="en-US" sz="2200" kern="1800" dirty="0" err="1">
                <a:effectLst/>
                <a:latin typeface="Times New Roman" panose="02020603050405020304" pitchFamily="18" charset="0"/>
                <a:ea typeface="Times New Roman" panose="02020603050405020304" pitchFamily="18" charset="0"/>
              </a:rPr>
              <a:t>có</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đúng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pháp</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luật</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không</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Nếu</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em</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là</a:t>
            </a:r>
            <a:r>
              <a:rPr lang="en-US" sz="2200" kern="1800" dirty="0">
                <a:effectLst/>
                <a:latin typeface="Times New Roman" panose="02020603050405020304" pitchFamily="18" charset="0"/>
                <a:ea typeface="Times New Roman" panose="02020603050405020304" pitchFamily="18" charset="0"/>
              </a:rPr>
              <a:t> A, </a:t>
            </a:r>
            <a:r>
              <a:rPr lang="en-US" sz="2200" kern="1800" dirty="0" err="1">
                <a:effectLst/>
                <a:latin typeface="Times New Roman" panose="02020603050405020304" pitchFamily="18" charset="0"/>
                <a:ea typeface="Times New Roman" panose="02020603050405020304" pitchFamily="18" charset="0"/>
              </a:rPr>
              <a:t>em</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sẽ</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làm</a:t>
            </a:r>
            <a:r>
              <a:rPr lang="en-US" sz="2200" kern="1800" dirty="0">
                <a:effectLst/>
                <a:latin typeface="Times New Roman" panose="02020603050405020304" pitchFamily="18" charset="0"/>
                <a:ea typeface="Times New Roman" panose="02020603050405020304" pitchFamily="18" charset="0"/>
              </a:rPr>
              <a:t> </a:t>
            </a:r>
            <a:r>
              <a:rPr lang="en-US" sz="2200" kern="1800" dirty="0" err="1">
                <a:effectLst/>
                <a:latin typeface="Times New Roman" panose="02020603050405020304" pitchFamily="18" charset="0"/>
                <a:ea typeface="Times New Roman" panose="02020603050405020304" pitchFamily="18" charset="0"/>
              </a:rPr>
              <a:t>gì</a:t>
            </a:r>
            <a:r>
              <a:rPr lang="en-US" sz="2200" kern="1800" dirty="0">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8725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FBE01-C2B1-EACF-46D6-F4ECFFE095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3" y="18358"/>
            <a:ext cx="756357" cy="766375"/>
          </a:xfrm>
          <a:prstGeom prst="rect">
            <a:avLst/>
          </a:prstGeom>
          <a:noFill/>
          <a:ln>
            <a:noFill/>
          </a:ln>
        </p:spPr>
      </p:pic>
      <p:sp>
        <p:nvSpPr>
          <p:cNvPr id="7" name="TextBox 6">
            <a:extLst>
              <a:ext uri="{FF2B5EF4-FFF2-40B4-BE49-F238E27FC236}">
                <a16:creationId xmlns:a16="http://schemas.microsoft.com/office/drawing/2014/main" id="{6C64D5F4-FF17-D47C-C727-5E04658B835B}"/>
              </a:ext>
            </a:extLst>
          </p:cNvPr>
          <p:cNvSpPr txBox="1"/>
          <p:nvPr/>
        </p:nvSpPr>
        <p:spPr>
          <a:xfrm>
            <a:off x="114300" y="1200150"/>
            <a:ext cx="8915400" cy="2550570"/>
          </a:xfrm>
          <a:prstGeom prst="rect">
            <a:avLst/>
          </a:prstGeom>
          <a:solidFill>
            <a:srgbClr val="FF9933"/>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30000"/>
              </a:lnSpc>
            </a:pPr>
            <a:r>
              <a:rPr lang="en-US" sz="2500" dirty="0">
                <a:solidFill>
                  <a:schemeClr val="tx1"/>
                </a:solidFill>
                <a:effectLst/>
                <a:latin typeface="Times New Roman" panose="02020603050405020304" pitchFamily="18" charset="0"/>
                <a:ea typeface="Times New Roman" panose="02020603050405020304" pitchFamily="18" charset="0"/>
              </a:rPr>
              <a:t>- </a:t>
            </a:r>
            <a:r>
              <a:rPr lang="en-US" sz="2500" dirty="0" err="1">
                <a:solidFill>
                  <a:schemeClr val="tx1"/>
                </a:solidFill>
                <a:effectLst/>
                <a:latin typeface="Times New Roman" panose="02020603050405020304" pitchFamily="18" charset="0"/>
                <a:ea typeface="Times New Roman" panose="02020603050405020304" pitchFamily="18" charset="0"/>
              </a:rPr>
              <a:t>Chỉ</a:t>
            </a:r>
            <a:r>
              <a:rPr lang="en-US" sz="2500" dirty="0">
                <a:solidFill>
                  <a:schemeClr val="tx1"/>
                </a:solidFill>
                <a:effectLst/>
                <a:latin typeface="Times New Roman" panose="02020603050405020304" pitchFamily="18" charset="0"/>
                <a:ea typeface="Times New Roman" panose="02020603050405020304" pitchFamily="18" charset="0"/>
              </a:rPr>
              <a:t> </a:t>
            </a:r>
            <a:r>
              <a:rPr lang="en-US" sz="2500" dirty="0" err="1">
                <a:solidFill>
                  <a:schemeClr val="tx1"/>
                </a:solidFill>
                <a:effectLst/>
                <a:latin typeface="Times New Roman" panose="02020603050405020304" pitchFamily="18" charset="0"/>
                <a:ea typeface="Times New Roman" panose="02020603050405020304" pitchFamily="18" charset="0"/>
              </a:rPr>
              <a:t>truy</a:t>
            </a:r>
            <a:r>
              <a:rPr lang="en-US" sz="2500" dirty="0">
                <a:solidFill>
                  <a:schemeClr val="tx1"/>
                </a:solidFill>
                <a:effectLst/>
                <a:latin typeface="Times New Roman" panose="02020603050405020304" pitchFamily="18" charset="0"/>
                <a:ea typeface="Times New Roman" panose="02020603050405020304" pitchFamily="18" charset="0"/>
              </a:rPr>
              <a:t> </a:t>
            </a:r>
            <a:r>
              <a:rPr lang="en-US" sz="2500" dirty="0" err="1">
                <a:solidFill>
                  <a:schemeClr val="tx1"/>
                </a:solidFill>
                <a:effectLst/>
                <a:latin typeface="Times New Roman" panose="02020603050405020304" pitchFamily="18" charset="0"/>
                <a:ea typeface="Times New Roman" panose="02020603050405020304" pitchFamily="18" charset="0"/>
              </a:rPr>
              <a:t>cập</a:t>
            </a:r>
            <a:r>
              <a:rPr lang="en-US" sz="2500" dirty="0">
                <a:solidFill>
                  <a:schemeClr val="tx1"/>
                </a:solidFill>
                <a:effectLst/>
                <a:latin typeface="Times New Roman" panose="02020603050405020304" pitchFamily="18" charset="0"/>
                <a:ea typeface="Times New Roman" panose="02020603050405020304" pitchFamily="18" charset="0"/>
              </a:rPr>
              <a:t> </a:t>
            </a:r>
            <a:r>
              <a:rPr lang="en-US" sz="2500" dirty="0" err="1">
                <a:solidFill>
                  <a:schemeClr val="tx1"/>
                </a:solidFill>
                <a:effectLst/>
                <a:latin typeface="Times New Roman" panose="02020603050405020304" pitchFamily="18" charset="0"/>
                <a:ea typeface="Times New Roman" panose="02020603050405020304" pitchFamily="18" charset="0"/>
              </a:rPr>
              <a:t>vào</a:t>
            </a:r>
            <a:r>
              <a:rPr lang="en-US" sz="2500" dirty="0">
                <a:solidFill>
                  <a:schemeClr val="tx1"/>
                </a:solidFill>
                <a:effectLst/>
                <a:latin typeface="Times New Roman" panose="02020603050405020304" pitchFamily="18" charset="0"/>
                <a:ea typeface="Times New Roman" panose="02020603050405020304" pitchFamily="18" charset="0"/>
              </a:rPr>
              <a:t> </a:t>
            </a:r>
            <a:r>
              <a:rPr lang="en-US" sz="2500" dirty="0" err="1">
                <a:solidFill>
                  <a:schemeClr val="tx1"/>
                </a:solidFill>
                <a:effectLst/>
                <a:latin typeface="Times New Roman" panose="02020603050405020304" pitchFamily="18" charset="0"/>
                <a:ea typeface="Times New Roman" panose="02020603050405020304" pitchFamily="18" charset="0"/>
              </a:rPr>
              <a:t>các</a:t>
            </a:r>
            <a:r>
              <a:rPr lang="en-US" sz="2500" dirty="0">
                <a:solidFill>
                  <a:schemeClr val="tx1"/>
                </a:solidFill>
                <a:effectLst/>
                <a:latin typeface="Times New Roman" panose="02020603050405020304" pitchFamily="18" charset="0"/>
                <a:ea typeface="Times New Roman" panose="02020603050405020304" pitchFamily="18" charset="0"/>
              </a:rPr>
              <a:t> </a:t>
            </a:r>
            <a:r>
              <a:rPr lang="en-US" sz="2500" dirty="0" err="1">
                <a:solidFill>
                  <a:schemeClr val="tx1"/>
                </a:solidFill>
                <a:effectLst/>
                <a:latin typeface="Times New Roman" panose="02020603050405020304" pitchFamily="18" charset="0"/>
                <a:ea typeface="Times New Roman" panose="02020603050405020304" pitchFamily="18" charset="0"/>
              </a:rPr>
              <a:t>trang</a:t>
            </a:r>
            <a:r>
              <a:rPr lang="en-US" sz="2500" dirty="0">
                <a:solidFill>
                  <a:schemeClr val="tx1"/>
                </a:solidFill>
                <a:effectLst/>
                <a:latin typeface="Times New Roman" panose="02020603050405020304" pitchFamily="18" charset="0"/>
                <a:ea typeface="Times New Roman" panose="02020603050405020304" pitchFamily="18" charset="0"/>
              </a:rPr>
              <a:t> web </a:t>
            </a:r>
            <a:r>
              <a:rPr lang="en-US" sz="2500" dirty="0" err="1">
                <a:solidFill>
                  <a:schemeClr val="tx1"/>
                </a:solidFill>
                <a:effectLst/>
                <a:latin typeface="Times New Roman" panose="02020603050405020304" pitchFamily="18" charset="0"/>
                <a:ea typeface="Times New Roman" panose="02020603050405020304" pitchFamily="18" charset="0"/>
              </a:rPr>
              <a:t>có</a:t>
            </a:r>
            <a:r>
              <a:rPr lang="en-US" sz="2500" dirty="0">
                <a:solidFill>
                  <a:schemeClr val="tx1"/>
                </a:solidFill>
                <a:effectLst/>
                <a:latin typeface="Times New Roman" panose="02020603050405020304" pitchFamily="18" charset="0"/>
                <a:ea typeface="Times New Roman" panose="02020603050405020304" pitchFamily="18" charset="0"/>
              </a:rPr>
              <a:t> </a:t>
            </a:r>
            <a:r>
              <a:rPr lang="en-US" sz="2500" dirty="0" err="1">
                <a:solidFill>
                  <a:schemeClr val="tx1"/>
                </a:solidFill>
                <a:effectLst/>
                <a:latin typeface="Times New Roman" panose="02020603050405020304" pitchFamily="18" charset="0"/>
                <a:ea typeface="Times New Roman" panose="02020603050405020304" pitchFamily="18" charset="0"/>
              </a:rPr>
              <a:t>thông</a:t>
            </a:r>
            <a:r>
              <a:rPr lang="en-US" sz="2500" dirty="0">
                <a:solidFill>
                  <a:schemeClr val="tx1"/>
                </a:solidFill>
                <a:effectLst/>
                <a:latin typeface="Times New Roman" panose="02020603050405020304" pitchFamily="18" charset="0"/>
                <a:ea typeface="Times New Roman" panose="02020603050405020304" pitchFamily="18" charset="0"/>
              </a:rPr>
              <a:t> tin </a:t>
            </a:r>
            <a:r>
              <a:rPr lang="en-US" sz="2500" dirty="0" err="1">
                <a:solidFill>
                  <a:schemeClr val="tx1"/>
                </a:solidFill>
                <a:effectLst/>
                <a:latin typeface="Times New Roman" panose="02020603050405020304" pitchFamily="18" charset="0"/>
                <a:ea typeface="Times New Roman" panose="02020603050405020304" pitchFamily="18" charset="0"/>
              </a:rPr>
              <a:t>phù</a:t>
            </a:r>
            <a:r>
              <a:rPr lang="en-US" sz="2500" dirty="0">
                <a:solidFill>
                  <a:schemeClr val="tx1"/>
                </a:solidFill>
                <a:effectLst/>
                <a:latin typeface="Times New Roman" panose="02020603050405020304" pitchFamily="18" charset="0"/>
                <a:ea typeface="Times New Roman" panose="02020603050405020304" pitchFamily="18" charset="0"/>
              </a:rPr>
              <a:t> </a:t>
            </a:r>
            <a:r>
              <a:rPr lang="en-US" sz="2500" dirty="0" err="1">
                <a:solidFill>
                  <a:schemeClr val="tx1"/>
                </a:solidFill>
                <a:effectLst/>
                <a:latin typeface="Times New Roman" panose="02020603050405020304" pitchFamily="18" charset="0"/>
                <a:ea typeface="Times New Roman" panose="02020603050405020304" pitchFamily="18" charset="0"/>
              </a:rPr>
              <a:t>hợp</a:t>
            </a:r>
            <a:r>
              <a:rPr lang="en-US" sz="2500" dirty="0">
                <a:solidFill>
                  <a:schemeClr val="tx1"/>
                </a:solidFill>
                <a:effectLst/>
                <a:latin typeface="Times New Roman" panose="02020603050405020304" pitchFamily="18" charset="0"/>
                <a:ea typeface="Times New Roman" panose="02020603050405020304" pitchFamily="18" charset="0"/>
              </a:rPr>
              <a:t> </a:t>
            </a:r>
            <a:r>
              <a:rPr lang="en-US" sz="2500" dirty="0" err="1">
                <a:solidFill>
                  <a:schemeClr val="tx1"/>
                </a:solidFill>
                <a:effectLst/>
                <a:latin typeface="Times New Roman" panose="02020603050405020304" pitchFamily="18" charset="0"/>
                <a:ea typeface="Times New Roman" panose="02020603050405020304" pitchFamily="18" charset="0"/>
              </a:rPr>
              <a:t>lứa</a:t>
            </a:r>
            <a:r>
              <a:rPr lang="en-US" sz="2500" dirty="0">
                <a:solidFill>
                  <a:schemeClr val="tx1"/>
                </a:solidFill>
                <a:effectLst/>
                <a:latin typeface="Times New Roman" panose="02020603050405020304" pitchFamily="18" charset="0"/>
                <a:ea typeface="Times New Roman" panose="02020603050405020304" pitchFamily="18" charset="0"/>
              </a:rPr>
              <a:t> </a:t>
            </a:r>
            <a:r>
              <a:rPr lang="en-US" sz="2500" dirty="0" err="1">
                <a:solidFill>
                  <a:schemeClr val="tx1"/>
                </a:solidFill>
                <a:effectLst/>
                <a:latin typeface="Times New Roman" panose="02020603050405020304" pitchFamily="18" charset="0"/>
                <a:ea typeface="Times New Roman" panose="02020603050405020304" pitchFamily="18" charset="0"/>
              </a:rPr>
              <a:t>tuổi</a:t>
            </a:r>
            <a:r>
              <a:rPr lang="en-US" sz="2500" dirty="0">
                <a:solidFill>
                  <a:schemeClr val="tx1"/>
                </a:solidFill>
                <a:effectLst/>
                <a:latin typeface="Times New Roman" panose="02020603050405020304" pitchFamily="18" charset="0"/>
                <a:ea typeface="Times New Roman" panose="02020603050405020304" pitchFamily="18" charset="0"/>
              </a:rPr>
              <a:t>.</a:t>
            </a:r>
          </a:p>
          <a:p>
            <a:pPr algn="just">
              <a:lnSpc>
                <a:spcPct val="130000"/>
              </a:lnSpc>
            </a:pPr>
            <a:r>
              <a:rPr lang="it-IT" sz="2500" dirty="0">
                <a:solidFill>
                  <a:schemeClr val="tx1"/>
                </a:solidFill>
                <a:effectLst/>
                <a:latin typeface="Times New Roman" panose="02020603050405020304" pitchFamily="18" charset="0"/>
                <a:ea typeface="Times New Roman" panose="02020603050405020304" pitchFamily="18" charset="0"/>
              </a:rPr>
              <a:t>- Nhờ người lớn cài phần mềm chặn truy cập các trang web xấu.</a:t>
            </a:r>
            <a:endParaRPr lang="en-US" sz="2500" dirty="0">
              <a:solidFill>
                <a:schemeClr val="tx1"/>
              </a:solidFill>
              <a:effectLst/>
              <a:latin typeface="Times New Roman" panose="02020603050405020304" pitchFamily="18" charset="0"/>
              <a:ea typeface="Times New Roman" panose="02020603050405020304" pitchFamily="18" charset="0"/>
            </a:endParaRPr>
          </a:p>
          <a:p>
            <a:pPr algn="just">
              <a:lnSpc>
                <a:spcPct val="130000"/>
              </a:lnSpc>
            </a:pPr>
            <a:r>
              <a:rPr lang="it-IT" sz="2500" dirty="0">
                <a:solidFill>
                  <a:schemeClr val="tx1"/>
                </a:solidFill>
                <a:effectLst/>
                <a:latin typeface="Times New Roman" panose="02020603050405020304" pitchFamily="18" charset="0"/>
                <a:ea typeface="Times New Roman" panose="02020603050405020304" pitchFamily="18" charset="0"/>
              </a:rPr>
              <a:t>- Hỏi ý kiến người lớn trong trường hợp cần thiết khi truy cập mạng.</a:t>
            </a:r>
            <a:endParaRPr lang="en-US" sz="2500" dirty="0">
              <a:solidFill>
                <a:schemeClr val="tx1"/>
              </a:solidFill>
              <a:effectLst/>
              <a:latin typeface="Times New Roman" panose="02020603050405020304" pitchFamily="18" charset="0"/>
              <a:ea typeface="Times New Roman" panose="02020603050405020304" pitchFamily="18" charset="0"/>
            </a:endParaRPr>
          </a:p>
          <a:p>
            <a:pPr>
              <a:lnSpc>
                <a:spcPct val="130000"/>
              </a:lnSpc>
            </a:pPr>
            <a:r>
              <a:rPr lang="it-IT" sz="2500" dirty="0">
                <a:solidFill>
                  <a:schemeClr val="tx1"/>
                </a:solidFill>
                <a:effectLst/>
                <a:latin typeface="Times New Roman" panose="02020603050405020304" pitchFamily="18" charset="0"/>
                <a:ea typeface="Times New Roman" panose="02020603050405020304" pitchFamily="18" charset="0"/>
              </a:rPr>
              <a:t>- Đóng ngay các trang thông tin có nội dung xấu, không phù hợp lứa tuổi nếu vô tình truy cập vào.</a:t>
            </a:r>
            <a:endParaRPr kumimoji="0" lang="en-US" sz="2500" u="none" strike="noStrike" kern="1200" cap="none" spc="0" normalizeH="0" baseline="0" noProof="0" dirty="0">
              <a:ln>
                <a:noFill/>
              </a:ln>
              <a:solidFill>
                <a:schemeClr val="tx1"/>
              </a:solidFill>
              <a:effectLst/>
              <a:uLnTx/>
              <a:uFillTx/>
              <a:latin typeface="Calibri"/>
            </a:endParaRPr>
          </a:p>
        </p:txBody>
      </p:sp>
      <p:sp>
        <p:nvSpPr>
          <p:cNvPr id="6" name="TextBox 5">
            <a:extLst>
              <a:ext uri="{FF2B5EF4-FFF2-40B4-BE49-F238E27FC236}">
                <a16:creationId xmlns:a16="http://schemas.microsoft.com/office/drawing/2014/main" id="{191863D5-E680-97DD-DF30-D9DF1912EB61}"/>
              </a:ext>
            </a:extLst>
          </p:cNvPr>
          <p:cNvSpPr txBox="1"/>
          <p:nvPr/>
        </p:nvSpPr>
        <p:spPr>
          <a:xfrm>
            <a:off x="990600" y="292183"/>
            <a:ext cx="7391400" cy="46166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2400" dirty="0">
                <a:solidFill>
                  <a:srgbClr val="0000CC"/>
                </a:solidFill>
              </a:rPr>
              <a:t>2. </a:t>
            </a:r>
            <a:r>
              <a:rPr lang="en-US" sz="2400" dirty="0" err="1">
                <a:solidFill>
                  <a:srgbClr val="0000CC"/>
                </a:solidFill>
                <a:effectLst/>
                <a:ea typeface="Times New Roman" panose="02020603050405020304" pitchFamily="18" charset="0"/>
              </a:rPr>
              <a:t>Làm</a:t>
            </a:r>
            <a:r>
              <a:rPr lang="en-US" sz="2400" dirty="0">
                <a:solidFill>
                  <a:srgbClr val="0000CC"/>
                </a:solidFill>
                <a:effectLst/>
                <a:ea typeface="Times New Roman" panose="02020603050405020304" pitchFamily="18" charset="0"/>
              </a:rPr>
              <a:t> </a:t>
            </a:r>
            <a:r>
              <a:rPr lang="en-US" sz="2400" dirty="0" err="1">
                <a:solidFill>
                  <a:srgbClr val="0000CC"/>
                </a:solidFill>
                <a:effectLst/>
                <a:ea typeface="Times New Roman" panose="02020603050405020304" pitchFamily="18" charset="0"/>
              </a:rPr>
              <a:t>gì</a:t>
            </a:r>
            <a:r>
              <a:rPr lang="en-US" sz="2400" dirty="0">
                <a:solidFill>
                  <a:srgbClr val="0000CC"/>
                </a:solidFill>
                <a:effectLst/>
                <a:ea typeface="Times New Roman" panose="02020603050405020304" pitchFamily="18" charset="0"/>
              </a:rPr>
              <a:t> </a:t>
            </a:r>
            <a:r>
              <a:rPr lang="en-US" sz="2400" dirty="0" err="1">
                <a:solidFill>
                  <a:srgbClr val="0000CC"/>
                </a:solidFill>
                <a:effectLst/>
                <a:ea typeface="Times New Roman" panose="02020603050405020304" pitchFamily="18" charset="0"/>
              </a:rPr>
              <a:t>khi</a:t>
            </a:r>
            <a:r>
              <a:rPr lang="en-US" sz="2400" dirty="0">
                <a:solidFill>
                  <a:srgbClr val="0000CC"/>
                </a:solidFill>
                <a:effectLst/>
                <a:ea typeface="Times New Roman" panose="02020603050405020304" pitchFamily="18" charset="0"/>
              </a:rPr>
              <a:t> </a:t>
            </a:r>
            <a:r>
              <a:rPr lang="en-US" sz="2400" dirty="0" err="1">
                <a:solidFill>
                  <a:srgbClr val="0000CC"/>
                </a:solidFill>
                <a:effectLst/>
                <a:ea typeface="Times New Roman" panose="02020603050405020304" pitchFamily="18" charset="0"/>
              </a:rPr>
              <a:t>gặp</a:t>
            </a:r>
            <a:r>
              <a:rPr lang="en-US" sz="2400" dirty="0">
                <a:solidFill>
                  <a:srgbClr val="0000CC"/>
                </a:solidFill>
                <a:effectLst/>
                <a:ea typeface="Times New Roman" panose="02020603050405020304" pitchFamily="18" charset="0"/>
              </a:rPr>
              <a:t> </a:t>
            </a:r>
            <a:r>
              <a:rPr lang="en-US" sz="2400" dirty="0" err="1">
                <a:solidFill>
                  <a:srgbClr val="0000CC"/>
                </a:solidFill>
                <a:effectLst/>
                <a:ea typeface="Times New Roman" panose="02020603050405020304" pitchFamily="18" charset="0"/>
              </a:rPr>
              <a:t>thông</a:t>
            </a:r>
            <a:r>
              <a:rPr lang="en-US" sz="2400" dirty="0">
                <a:solidFill>
                  <a:srgbClr val="0000CC"/>
                </a:solidFill>
                <a:effectLst/>
                <a:ea typeface="Times New Roman" panose="02020603050405020304" pitchFamily="18" charset="0"/>
              </a:rPr>
              <a:t> tin </a:t>
            </a:r>
            <a:r>
              <a:rPr lang="en-US" sz="2400" dirty="0" err="1">
                <a:solidFill>
                  <a:srgbClr val="0000CC"/>
                </a:solidFill>
                <a:effectLst/>
                <a:ea typeface="Times New Roman" panose="02020603050405020304" pitchFamily="18" charset="0"/>
              </a:rPr>
              <a:t>có</a:t>
            </a:r>
            <a:r>
              <a:rPr lang="en-US" sz="2400" dirty="0">
                <a:solidFill>
                  <a:srgbClr val="0000CC"/>
                </a:solidFill>
                <a:effectLst/>
                <a:ea typeface="Times New Roman" panose="02020603050405020304" pitchFamily="18" charset="0"/>
              </a:rPr>
              <a:t> </a:t>
            </a:r>
            <a:r>
              <a:rPr lang="en-US" sz="2400" dirty="0" err="1">
                <a:solidFill>
                  <a:srgbClr val="0000CC"/>
                </a:solidFill>
                <a:effectLst/>
                <a:ea typeface="Times New Roman" panose="02020603050405020304" pitchFamily="18" charset="0"/>
              </a:rPr>
              <a:t>nội</a:t>
            </a:r>
            <a:r>
              <a:rPr lang="en-US" sz="2400" dirty="0">
                <a:solidFill>
                  <a:srgbClr val="0000CC"/>
                </a:solidFill>
                <a:effectLst/>
                <a:ea typeface="Times New Roman" panose="02020603050405020304" pitchFamily="18" charset="0"/>
              </a:rPr>
              <a:t> dung </a:t>
            </a:r>
            <a:r>
              <a:rPr lang="en-US" sz="2400" dirty="0" err="1">
                <a:solidFill>
                  <a:srgbClr val="0000CC"/>
                </a:solidFill>
                <a:effectLst/>
                <a:ea typeface="Times New Roman" panose="02020603050405020304" pitchFamily="18" charset="0"/>
              </a:rPr>
              <a:t>xấu</a:t>
            </a:r>
            <a:r>
              <a:rPr lang="en-US" sz="2400" dirty="0">
                <a:solidFill>
                  <a:srgbClr val="0000CC"/>
                </a:solidFill>
                <a:effectLst/>
                <a:ea typeface="Times New Roman" panose="02020603050405020304" pitchFamily="18" charset="0"/>
              </a:rPr>
              <a:t> </a:t>
            </a:r>
            <a:r>
              <a:rPr lang="en-US" sz="2400" dirty="0" err="1">
                <a:solidFill>
                  <a:srgbClr val="0000CC"/>
                </a:solidFill>
                <a:effectLst/>
                <a:ea typeface="Times New Roman" panose="02020603050405020304" pitchFamily="18" charset="0"/>
              </a:rPr>
              <a:t>trên</a:t>
            </a:r>
            <a:r>
              <a:rPr lang="en-US" sz="2400" dirty="0">
                <a:solidFill>
                  <a:srgbClr val="0000CC"/>
                </a:solidFill>
                <a:effectLst/>
                <a:ea typeface="Times New Roman" panose="02020603050405020304" pitchFamily="18" charset="0"/>
              </a:rPr>
              <a:t> </a:t>
            </a:r>
            <a:r>
              <a:rPr lang="en-US" sz="2400" dirty="0" err="1">
                <a:solidFill>
                  <a:srgbClr val="0000CC"/>
                </a:solidFill>
                <a:effectLst/>
                <a:ea typeface="Times New Roman" panose="02020603050405020304" pitchFamily="18" charset="0"/>
              </a:rPr>
              <a:t>mạng</a:t>
            </a:r>
            <a:r>
              <a:rPr lang="en-US" sz="2400" dirty="0">
                <a:solidFill>
                  <a:srgbClr val="0000CC"/>
                </a:solidFill>
                <a:effectLst/>
                <a:ea typeface="Times New Roman" panose="02020603050405020304" pitchFamily="18" charset="0"/>
              </a:rPr>
              <a:t>? </a:t>
            </a:r>
            <a:endParaRPr kumimoji="0" lang="en-US" altLang="en-US" sz="2400" b="1" i="0" u="none" strike="noStrike" kern="1200" cap="none" spc="0" normalizeH="0" baseline="0" noProof="0" dirty="0">
              <a:ln>
                <a:noFill/>
              </a:ln>
              <a:solidFill>
                <a:srgbClr val="0000CC"/>
              </a:solidFill>
              <a:effectLst/>
              <a:uLnTx/>
              <a:uFillTx/>
            </a:endParaRPr>
          </a:p>
        </p:txBody>
      </p:sp>
    </p:spTree>
    <p:custDataLst>
      <p:tags r:id="rId1"/>
    </p:custDataLst>
    <p:extLst>
      <p:ext uri="{BB962C8B-B14F-4D97-AF65-F5344CB8AC3E}">
        <p14:creationId xmlns:p14="http://schemas.microsoft.com/office/powerpoint/2010/main" val="38502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3 cách chặn trang web trên máy tính &amp; Điện thoại hiệu quả - Cẩm  Nang Bếp Blog">
            <a:extLst>
              <a:ext uri="{FF2B5EF4-FFF2-40B4-BE49-F238E27FC236}">
                <a16:creationId xmlns:a16="http://schemas.microsoft.com/office/drawing/2014/main" id="{EB2B988C-A5BB-4A22-BF3D-1E2DCC8AE7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579" y="1184827"/>
            <a:ext cx="2987456" cy="22019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9EF86C-F636-4ABE-ABC0-B36270D5435C}"/>
              </a:ext>
            </a:extLst>
          </p:cNvPr>
          <p:cNvSpPr txBox="1"/>
          <p:nvPr/>
        </p:nvSpPr>
        <p:spPr>
          <a:xfrm>
            <a:off x="1817023" y="316032"/>
            <a:ext cx="5595251" cy="830997"/>
          </a:xfrm>
          <a:prstGeom prst="rect">
            <a:avLst/>
          </a:prstGeom>
          <a:noFill/>
        </p:spPr>
        <p:txBody>
          <a:bodyPr wrap="square" rtlCol="0">
            <a:spAutoFit/>
          </a:bodyPr>
          <a:lstStyle/>
          <a:p>
            <a:pPr algn="ctr"/>
            <a:r>
              <a:rPr lang="en-US" sz="2400" b="1">
                <a:solidFill>
                  <a:srgbClr val="0000FF"/>
                </a:solidFill>
              </a:rPr>
              <a:t>MỘT SỐ CÁCH CHẶN TRANG WEB CÓ NỘI DUNG XẤU</a:t>
            </a:r>
          </a:p>
        </p:txBody>
      </p:sp>
      <p:sp>
        <p:nvSpPr>
          <p:cNvPr id="3" name="Arrow: Right 2">
            <a:extLst>
              <a:ext uri="{FF2B5EF4-FFF2-40B4-BE49-F238E27FC236}">
                <a16:creationId xmlns:a16="http://schemas.microsoft.com/office/drawing/2014/main" id="{B8678BF5-BBB7-4231-8AD1-B85F8EC3176B}"/>
              </a:ext>
            </a:extLst>
          </p:cNvPr>
          <p:cNvSpPr/>
          <p:nvPr/>
        </p:nvSpPr>
        <p:spPr>
          <a:xfrm>
            <a:off x="2803651" y="2255304"/>
            <a:ext cx="758981" cy="568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28" name="Picture 4" descr="TOP 6 phần mềm chặn web đen miễn phí tốt nhất trên máy tính">
            <a:extLst>
              <a:ext uri="{FF2B5EF4-FFF2-40B4-BE49-F238E27FC236}">
                <a16:creationId xmlns:a16="http://schemas.microsoft.com/office/drawing/2014/main" id="{41ED2BB0-3DDA-443A-ABAD-12A2F114B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632" y="1184827"/>
            <a:ext cx="5230637" cy="35655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p 4 phần mềm chặn Web đen tốt nhất và mạnh mẽ hiện nay">
            <a:extLst>
              <a:ext uri="{FF2B5EF4-FFF2-40B4-BE49-F238E27FC236}">
                <a16:creationId xmlns:a16="http://schemas.microsoft.com/office/drawing/2014/main" id="{3151B19A-9F1E-4C8C-A4F1-FE9C4D354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631" y="1178110"/>
            <a:ext cx="5230637" cy="360914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6B2E248-82D0-4C4A-82B1-4A4DC16A43EF}"/>
              </a:ext>
            </a:extLst>
          </p:cNvPr>
          <p:cNvSpPr/>
          <p:nvPr/>
        </p:nvSpPr>
        <p:spPr>
          <a:xfrm>
            <a:off x="3663864" y="1184827"/>
            <a:ext cx="1230682" cy="9101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253FC07A-E468-44AE-B829-0F43925E076A}"/>
              </a:ext>
            </a:extLst>
          </p:cNvPr>
          <p:cNvSpPr/>
          <p:nvPr/>
        </p:nvSpPr>
        <p:spPr>
          <a:xfrm>
            <a:off x="3626285" y="1076973"/>
            <a:ext cx="826716" cy="4261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42431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randombar(horizontal)">
                                      <p:cBhvr>
                                        <p:cTn id="31" dur="500"/>
                                        <p:tgtEl>
                                          <p:spTgt spid="103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7"/>
                                        </p:tgtEl>
                                        <p:attrNameLst>
                                          <p:attrName>ppt_x</p:attrName>
                                        </p:attrNameLst>
                                      </p:cBhvr>
                                      <p:tavLst>
                                        <p:tav tm="0">
                                          <p:val>
                                            <p:strVal val="ppt_x"/>
                                          </p:val>
                                        </p:tav>
                                        <p:tav tm="100000">
                                          <p:val>
                                            <p:strVal val="ppt_x"/>
                                          </p:val>
                                        </p:tav>
                                      </p:tavLst>
                                    </p:anim>
                                    <p:anim calcmode="lin" valueType="num">
                                      <p:cBhvr additive="base">
                                        <p:cTn id="39" dur="500"/>
                                        <p:tgtEl>
                                          <p:spTgt spid="7"/>
                                        </p:tgtEl>
                                        <p:attrNameLst>
                                          <p:attrName>ppt_y</p:attrName>
                                        </p:attrNameLst>
                                      </p:cBhvr>
                                      <p:tavLst>
                                        <p:tav tm="0">
                                          <p:val>
                                            <p:strVal val="ppt_y"/>
                                          </p:val>
                                        </p:tav>
                                        <p:tav tm="100000">
                                          <p:val>
                                            <p:strVal val="1+ppt_h/2"/>
                                          </p:val>
                                        </p:tav>
                                      </p:tavLst>
                                    </p:anim>
                                    <p:set>
                                      <p:cBhvr>
                                        <p:cTn id="4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5" grpId="1"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6BD0E-6321-4F55-8C58-97CD2138EC90}"/>
              </a:ext>
            </a:extLst>
          </p:cNvPr>
          <p:cNvPicPr>
            <a:picLocks noChangeAspect="1"/>
          </p:cNvPicPr>
          <p:nvPr/>
        </p:nvPicPr>
        <p:blipFill>
          <a:blip r:embed="rId2"/>
          <a:stretch>
            <a:fillRect/>
          </a:stretch>
        </p:blipFill>
        <p:spPr>
          <a:xfrm>
            <a:off x="354862" y="1200150"/>
            <a:ext cx="8386430" cy="1864971"/>
          </a:xfrm>
          <a:prstGeom prst="rect">
            <a:avLst/>
          </a:prstGeom>
        </p:spPr>
      </p:pic>
      <p:sp>
        <p:nvSpPr>
          <p:cNvPr id="4" name="Rectangle 3">
            <a:extLst>
              <a:ext uri="{FF2B5EF4-FFF2-40B4-BE49-F238E27FC236}">
                <a16:creationId xmlns:a16="http://schemas.microsoft.com/office/drawing/2014/main" id="{D245AB6D-7C24-4D42-B218-47BA83947FC6}"/>
              </a:ext>
            </a:extLst>
          </p:cNvPr>
          <p:cNvSpPr/>
          <p:nvPr/>
        </p:nvSpPr>
        <p:spPr>
          <a:xfrm>
            <a:off x="354862" y="156586"/>
            <a:ext cx="7987694" cy="527004"/>
          </a:xfrm>
          <a:prstGeom prst="rect">
            <a:avLst/>
          </a:prstGeom>
        </p:spPr>
        <p:txBody>
          <a:bodyPr wrap="square">
            <a:spAutoFit/>
          </a:bodyPr>
          <a:lstStyle/>
          <a:p>
            <a:pPr defTabSz="257175">
              <a:lnSpc>
                <a:spcPct val="150000"/>
              </a:lnSpc>
            </a:pPr>
            <a:r>
              <a:rPr lang="vi-VN" sz="2100" b="1" dirty="0">
                <a:solidFill>
                  <a:srgbClr val="F03C69"/>
                </a:solidFill>
                <a:latin typeface="SVN-SAF" panose="02040603050506020204" pitchFamily="18" charset="0"/>
                <a:cs typeface="Times New Roman" panose="02020603050405020304" pitchFamily="18" charset="0"/>
              </a:rPr>
              <a:t>3. TÁC HẠI VÀ CÁCH PHÒNG TRÁNH BỆNH NGHIỆN INTERNET</a:t>
            </a:r>
          </a:p>
        </p:txBody>
      </p:sp>
    </p:spTree>
    <p:extLst>
      <p:ext uri="{BB962C8B-B14F-4D97-AF65-F5344CB8AC3E}">
        <p14:creationId xmlns:p14="http://schemas.microsoft.com/office/powerpoint/2010/main" val="814271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B53279-6BB1-8ECD-F84E-60C2F4D4DC78}"/>
              </a:ext>
            </a:extLst>
          </p:cNvPr>
          <p:cNvSpPr txBox="1"/>
          <p:nvPr/>
        </p:nvSpPr>
        <p:spPr>
          <a:xfrm>
            <a:off x="457200" y="0"/>
            <a:ext cx="7772400" cy="769441"/>
          </a:xfrm>
          <a:prstGeom prst="rect">
            <a:avLst/>
          </a:prstGeom>
          <a:noFill/>
        </p:spPr>
        <p:txBody>
          <a:bodyPr wrap="square">
            <a:spAutoFit/>
          </a:bodyPr>
          <a:lstStyle/>
          <a:p>
            <a:pPr algn="ctr">
              <a:lnSpc>
                <a:spcPct val="110000"/>
              </a:lnSpc>
            </a:pPr>
            <a:r>
              <a:rPr lang="en-US" sz="2000" b="0" dirty="0">
                <a:solidFill>
                  <a:srgbClr val="0000CC"/>
                </a:solidFill>
                <a:latin typeface="Time New Roman"/>
              </a:rPr>
              <a:t>QUAN SÁT ĐOẠN VIDEO SAU VÀ TRẢ LỜI CÂU HỎI: </a:t>
            </a:r>
          </a:p>
          <a:p>
            <a:pPr algn="l">
              <a:lnSpc>
                <a:spcPct val="110000"/>
              </a:lnSpc>
            </a:pPr>
            <a:r>
              <a:rPr lang="en-US" sz="2000" b="0" dirty="0">
                <a:solidFill>
                  <a:srgbClr val="0000CC"/>
                </a:solidFill>
                <a:latin typeface="Time New Roman"/>
              </a:rPr>
              <a:t>“Theo </a:t>
            </a:r>
            <a:r>
              <a:rPr lang="en-US" sz="2000" b="0" dirty="0" err="1">
                <a:solidFill>
                  <a:srgbClr val="0000CC"/>
                </a:solidFill>
                <a:latin typeface="Time New Roman"/>
              </a:rPr>
              <a:t>em</a:t>
            </a:r>
            <a:r>
              <a:rPr lang="en-US" sz="2000" b="0" dirty="0">
                <a:solidFill>
                  <a:srgbClr val="0000CC"/>
                </a:solidFill>
                <a:latin typeface="Time New Roman"/>
              </a:rPr>
              <a:t> </a:t>
            </a:r>
            <a:r>
              <a:rPr lang="en-US" sz="2000" b="0" dirty="0" err="1">
                <a:solidFill>
                  <a:srgbClr val="0000CC"/>
                </a:solidFill>
                <a:latin typeface="Time New Roman"/>
              </a:rPr>
              <a:t>các</a:t>
            </a:r>
            <a:r>
              <a:rPr lang="en-US" sz="2000" b="0" dirty="0">
                <a:solidFill>
                  <a:srgbClr val="0000CC"/>
                </a:solidFill>
                <a:latin typeface="Time New Roman"/>
              </a:rPr>
              <a:t> </a:t>
            </a:r>
            <a:r>
              <a:rPr lang="en-US" sz="2000" b="0" dirty="0" err="1">
                <a:solidFill>
                  <a:srgbClr val="0000CC"/>
                </a:solidFill>
                <a:latin typeface="Time New Roman"/>
              </a:rPr>
              <a:t>biểu</a:t>
            </a:r>
            <a:r>
              <a:rPr lang="en-US" sz="2000" b="0" dirty="0">
                <a:solidFill>
                  <a:srgbClr val="0000CC"/>
                </a:solidFill>
                <a:latin typeface="Time New Roman"/>
              </a:rPr>
              <a:t> </a:t>
            </a:r>
            <a:r>
              <a:rPr lang="en-US" sz="2000" b="0" dirty="0" err="1">
                <a:solidFill>
                  <a:srgbClr val="0000CC"/>
                </a:solidFill>
                <a:latin typeface="Time New Roman"/>
              </a:rPr>
              <a:t>hiện</a:t>
            </a:r>
            <a:r>
              <a:rPr lang="en-US" sz="2000" b="0" dirty="0">
                <a:solidFill>
                  <a:srgbClr val="0000CC"/>
                </a:solidFill>
                <a:latin typeface="Time New Roman"/>
              </a:rPr>
              <a:t> </a:t>
            </a:r>
            <a:r>
              <a:rPr lang="en-US" sz="2000" b="0" dirty="0" err="1">
                <a:solidFill>
                  <a:srgbClr val="0000CC"/>
                </a:solidFill>
                <a:latin typeface="Time New Roman"/>
              </a:rPr>
              <a:t>và</a:t>
            </a:r>
            <a:r>
              <a:rPr lang="en-US" sz="2000" b="0" dirty="0">
                <a:solidFill>
                  <a:srgbClr val="0000CC"/>
                </a:solidFill>
                <a:latin typeface="Time New Roman"/>
              </a:rPr>
              <a:t> </a:t>
            </a:r>
            <a:r>
              <a:rPr lang="en-US" sz="2000" b="0" dirty="0" err="1">
                <a:solidFill>
                  <a:srgbClr val="0000CC"/>
                </a:solidFill>
                <a:latin typeface="Time New Roman"/>
              </a:rPr>
              <a:t>tác</a:t>
            </a:r>
            <a:r>
              <a:rPr lang="en-US" sz="2000" b="0" dirty="0">
                <a:solidFill>
                  <a:srgbClr val="0000CC"/>
                </a:solidFill>
                <a:latin typeface="Time New Roman"/>
              </a:rPr>
              <a:t> </a:t>
            </a:r>
            <a:r>
              <a:rPr lang="en-US" sz="2000" b="0" dirty="0" err="1">
                <a:solidFill>
                  <a:srgbClr val="0000CC"/>
                </a:solidFill>
                <a:latin typeface="Time New Roman"/>
              </a:rPr>
              <a:t>hại</a:t>
            </a:r>
            <a:r>
              <a:rPr lang="en-US" sz="2000" b="0" dirty="0">
                <a:solidFill>
                  <a:srgbClr val="0000CC"/>
                </a:solidFill>
                <a:latin typeface="Time New Roman"/>
              </a:rPr>
              <a:t> </a:t>
            </a:r>
            <a:r>
              <a:rPr lang="en-US" sz="2000" b="0" dirty="0" err="1">
                <a:solidFill>
                  <a:srgbClr val="0000CC"/>
                </a:solidFill>
                <a:latin typeface="Time New Roman"/>
              </a:rPr>
              <a:t>của</a:t>
            </a:r>
            <a:r>
              <a:rPr lang="en-US" sz="2000" b="0" dirty="0">
                <a:solidFill>
                  <a:srgbClr val="0000CC"/>
                </a:solidFill>
                <a:latin typeface="Time New Roman"/>
              </a:rPr>
              <a:t> </a:t>
            </a:r>
            <a:r>
              <a:rPr lang="en-US" sz="2000" b="0" dirty="0" err="1">
                <a:solidFill>
                  <a:srgbClr val="0000CC"/>
                </a:solidFill>
                <a:latin typeface="Time New Roman"/>
              </a:rPr>
              <a:t>bệnh</a:t>
            </a:r>
            <a:r>
              <a:rPr lang="en-US" sz="2000" b="0" dirty="0">
                <a:solidFill>
                  <a:srgbClr val="0000CC"/>
                </a:solidFill>
                <a:latin typeface="Time New Roman"/>
              </a:rPr>
              <a:t> </a:t>
            </a:r>
            <a:r>
              <a:rPr lang="en-US" sz="2000" b="0" dirty="0" err="1">
                <a:solidFill>
                  <a:srgbClr val="0000CC"/>
                </a:solidFill>
                <a:latin typeface="Time New Roman"/>
              </a:rPr>
              <a:t>nghiện</a:t>
            </a:r>
            <a:r>
              <a:rPr lang="en-US" sz="2000" b="0" dirty="0">
                <a:solidFill>
                  <a:srgbClr val="0000CC"/>
                </a:solidFill>
                <a:latin typeface="Time New Roman"/>
              </a:rPr>
              <a:t> Internet </a:t>
            </a:r>
            <a:r>
              <a:rPr lang="en-US" sz="2000" b="0" dirty="0" err="1">
                <a:solidFill>
                  <a:srgbClr val="0000CC"/>
                </a:solidFill>
                <a:latin typeface="Time New Roman"/>
              </a:rPr>
              <a:t>là</a:t>
            </a:r>
            <a:r>
              <a:rPr lang="en-US" sz="2000" b="0" dirty="0">
                <a:solidFill>
                  <a:srgbClr val="0000CC"/>
                </a:solidFill>
                <a:latin typeface="Time New Roman"/>
              </a:rPr>
              <a:t> </a:t>
            </a:r>
            <a:r>
              <a:rPr lang="en-US" sz="2000" b="0" dirty="0" err="1">
                <a:solidFill>
                  <a:srgbClr val="0000CC"/>
                </a:solidFill>
                <a:latin typeface="Time New Roman"/>
              </a:rPr>
              <a:t>gì</a:t>
            </a:r>
            <a:r>
              <a:rPr lang="en-US" sz="2000" b="0" dirty="0">
                <a:solidFill>
                  <a:srgbClr val="0000CC"/>
                </a:solidFill>
                <a:latin typeface="Time New Roman"/>
              </a:rPr>
              <a:t>?”</a:t>
            </a:r>
          </a:p>
        </p:txBody>
      </p:sp>
    </p:spTree>
    <p:custDataLst>
      <p:tags r:id="rId1"/>
    </p:custDataLst>
    <p:extLst>
      <p:ext uri="{BB962C8B-B14F-4D97-AF65-F5344CB8AC3E}">
        <p14:creationId xmlns:p14="http://schemas.microsoft.com/office/powerpoint/2010/main" val="16279269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705565C-2B6F-3CFD-F66C-58A7B6995DB8}"/>
              </a:ext>
            </a:extLst>
          </p:cNvPr>
          <p:cNvSpPr txBox="1"/>
          <p:nvPr/>
        </p:nvSpPr>
        <p:spPr>
          <a:xfrm>
            <a:off x="0" y="-6597"/>
            <a:ext cx="7391400" cy="46166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pPr defTabSz="685783">
              <a:defRPr/>
            </a:pPr>
            <a:r>
              <a:rPr lang="en-US" altLang="en-US" sz="2400" dirty="0">
                <a:solidFill>
                  <a:srgbClr val="FF0000"/>
                </a:solidFill>
              </a:rPr>
              <a:t>* </a:t>
            </a:r>
            <a:r>
              <a:rPr lang="en-US" altLang="en-US" sz="2400" dirty="0" err="1">
                <a:solidFill>
                  <a:srgbClr val="FF0000"/>
                </a:solidFill>
              </a:rPr>
              <a:t>Biểu</a:t>
            </a:r>
            <a:r>
              <a:rPr lang="en-US" altLang="en-US" sz="2400" dirty="0">
                <a:solidFill>
                  <a:srgbClr val="FF0000"/>
                </a:solidFill>
              </a:rPr>
              <a:t> </a:t>
            </a:r>
            <a:r>
              <a:rPr lang="en-US" altLang="en-US" sz="2400" dirty="0" err="1">
                <a:solidFill>
                  <a:srgbClr val="FF0000"/>
                </a:solidFill>
              </a:rPr>
              <a:t>hiện</a:t>
            </a:r>
            <a:r>
              <a:rPr lang="en-US" altLang="en-US" sz="2400" dirty="0">
                <a:solidFill>
                  <a:srgbClr val="FF0000"/>
                </a:solidFill>
              </a:rPr>
              <a:t> </a:t>
            </a:r>
            <a:r>
              <a:rPr lang="en-US" altLang="en-US" sz="2400" dirty="0" err="1">
                <a:solidFill>
                  <a:srgbClr val="FF0000"/>
                </a:solidFill>
              </a:rPr>
              <a:t>bệnh</a:t>
            </a:r>
            <a:r>
              <a:rPr lang="en-US" altLang="en-US" sz="2400" dirty="0">
                <a:solidFill>
                  <a:srgbClr val="FF0000"/>
                </a:solidFill>
              </a:rPr>
              <a:t> </a:t>
            </a:r>
            <a:r>
              <a:rPr lang="en-US" altLang="en-US" sz="2400" dirty="0" err="1">
                <a:solidFill>
                  <a:srgbClr val="FF0000"/>
                </a:solidFill>
              </a:rPr>
              <a:t>nghiện</a:t>
            </a:r>
            <a:r>
              <a:rPr lang="en-US" altLang="en-US" sz="2400" dirty="0">
                <a:solidFill>
                  <a:srgbClr val="FF0000"/>
                </a:solidFill>
              </a:rPr>
              <a:t> Internet? </a:t>
            </a:r>
          </a:p>
        </p:txBody>
      </p:sp>
      <p:sp>
        <p:nvSpPr>
          <p:cNvPr id="13" name="TextBox 12">
            <a:extLst>
              <a:ext uri="{FF2B5EF4-FFF2-40B4-BE49-F238E27FC236}">
                <a16:creationId xmlns:a16="http://schemas.microsoft.com/office/drawing/2014/main" id="{9D6FAC36-2BC1-FE1B-0FC0-204BDC8B43E6}"/>
              </a:ext>
            </a:extLst>
          </p:cNvPr>
          <p:cNvSpPr txBox="1"/>
          <p:nvPr/>
        </p:nvSpPr>
        <p:spPr>
          <a:xfrm>
            <a:off x="57150" y="2468508"/>
            <a:ext cx="7391400" cy="46166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pPr defTabSz="685783">
              <a:defRPr/>
            </a:pPr>
            <a:r>
              <a:rPr lang="en-US" altLang="en-US" sz="2400" dirty="0">
                <a:solidFill>
                  <a:srgbClr val="FF0000"/>
                </a:solidFill>
              </a:rPr>
              <a:t>* </a:t>
            </a:r>
            <a:r>
              <a:rPr lang="en-US" altLang="en-US" sz="2400" dirty="0" err="1">
                <a:solidFill>
                  <a:srgbClr val="FF0000"/>
                </a:solidFill>
              </a:rPr>
              <a:t>Tác</a:t>
            </a:r>
            <a:r>
              <a:rPr lang="en-US" altLang="en-US" sz="2400" dirty="0">
                <a:solidFill>
                  <a:srgbClr val="FF0000"/>
                </a:solidFill>
              </a:rPr>
              <a:t> </a:t>
            </a:r>
            <a:r>
              <a:rPr lang="en-US" altLang="en-US" sz="2400" dirty="0" err="1">
                <a:solidFill>
                  <a:srgbClr val="FF0000"/>
                </a:solidFill>
              </a:rPr>
              <a:t>hại</a:t>
            </a:r>
            <a:r>
              <a:rPr lang="en-US" altLang="en-US" sz="2400" dirty="0">
                <a:solidFill>
                  <a:srgbClr val="FF0000"/>
                </a:solidFill>
              </a:rPr>
              <a:t> </a:t>
            </a:r>
            <a:r>
              <a:rPr lang="en-US" altLang="en-US" sz="2400" dirty="0" err="1">
                <a:solidFill>
                  <a:srgbClr val="FF0000"/>
                </a:solidFill>
              </a:rPr>
              <a:t>của</a:t>
            </a:r>
            <a:r>
              <a:rPr lang="en-US" altLang="en-US" sz="2400" dirty="0">
                <a:solidFill>
                  <a:srgbClr val="FF0000"/>
                </a:solidFill>
              </a:rPr>
              <a:t> </a:t>
            </a:r>
            <a:r>
              <a:rPr lang="en-US" altLang="en-US" sz="2400" dirty="0" err="1">
                <a:solidFill>
                  <a:srgbClr val="FF0000"/>
                </a:solidFill>
              </a:rPr>
              <a:t>bệnh</a:t>
            </a:r>
            <a:r>
              <a:rPr lang="en-US" altLang="en-US" sz="2400" dirty="0">
                <a:solidFill>
                  <a:srgbClr val="FF0000"/>
                </a:solidFill>
              </a:rPr>
              <a:t> </a:t>
            </a:r>
            <a:r>
              <a:rPr lang="en-US" altLang="en-US" sz="2400" dirty="0" err="1">
                <a:solidFill>
                  <a:srgbClr val="FF0000"/>
                </a:solidFill>
              </a:rPr>
              <a:t>nghiện</a:t>
            </a:r>
            <a:r>
              <a:rPr lang="en-US" altLang="en-US" sz="2400" dirty="0">
                <a:solidFill>
                  <a:srgbClr val="FF0000"/>
                </a:solidFill>
              </a:rPr>
              <a:t> Internet? </a:t>
            </a:r>
          </a:p>
        </p:txBody>
      </p:sp>
      <p:sp>
        <p:nvSpPr>
          <p:cNvPr id="14" name="Rectangle 13">
            <a:extLst>
              <a:ext uri="{FF2B5EF4-FFF2-40B4-BE49-F238E27FC236}">
                <a16:creationId xmlns:a16="http://schemas.microsoft.com/office/drawing/2014/main" id="{61AE94BC-B713-15DF-B2CB-445A4A46FDC7}"/>
              </a:ext>
            </a:extLst>
          </p:cNvPr>
          <p:cNvSpPr/>
          <p:nvPr/>
        </p:nvSpPr>
        <p:spPr>
          <a:xfrm>
            <a:off x="90312" y="400103"/>
            <a:ext cx="7315200" cy="2123658"/>
          </a:xfrm>
          <a:prstGeom prst="rect">
            <a:avLst/>
          </a:prstGeom>
        </p:spPr>
        <p:txBody>
          <a:bodyPr wrap="square">
            <a:spAutoFit/>
          </a:bodyPr>
          <a:lstStyle/>
          <a:p>
            <a:pPr algn="just" defTabSz="685800">
              <a:tabLst>
                <a:tab pos="228594" algn="l"/>
                <a:tab pos="457189" algn="l"/>
                <a:tab pos="866118" algn="l"/>
                <a:tab pos="1028675" algn="l"/>
                <a:tab pos="1943051" algn="l"/>
                <a:tab pos="2628834" algn="l"/>
                <a:tab pos="2743132" algn="ctr"/>
                <a:tab pos="5486263" algn="r"/>
              </a:tabLs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Bỏ</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bê</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hành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để</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mạng</a:t>
            </a:r>
            <a:r>
              <a:rPr lang="en-US" sz="2200" dirty="0">
                <a:latin typeface="Times New Roman" panose="02020603050405020304" pitchFamily="18" charset="0"/>
                <a:ea typeface="Times New Roman" panose="02020603050405020304" pitchFamily="18" charset="0"/>
              </a:rPr>
              <a:t>.</a:t>
            </a:r>
          </a:p>
          <a:p>
            <a:pPr algn="just" defTabSz="685800">
              <a:tabLst>
                <a:tab pos="228594" algn="l"/>
                <a:tab pos="457189" algn="l"/>
                <a:tab pos="866118" algn="l"/>
                <a:tab pos="1028675" algn="l"/>
                <a:tab pos="1943051" algn="l"/>
                <a:tab pos="2628834" algn="l"/>
                <a:tab pos="2743132" algn="ctr"/>
                <a:tab pos="5486263" algn="r"/>
              </a:tabLst>
            </a:pPr>
            <a:r>
              <a:rPr lang="en-US" sz="2200" dirty="0">
                <a:latin typeface="Times New Roman" panose="02020603050405020304" pitchFamily="18" charset="0"/>
                <a:ea typeface="Times New Roman" panose="02020603050405020304" pitchFamily="18" charset="0"/>
              </a:rPr>
              <a:t>- Hay </a:t>
            </a:r>
            <a:r>
              <a:rPr lang="en-US" sz="2200" dirty="0" err="1">
                <a:latin typeface="Times New Roman" panose="02020603050405020304" pitchFamily="18" charset="0"/>
                <a:ea typeface="Times New Roman" panose="02020603050405020304" pitchFamily="18" charset="0"/>
              </a:rPr>
              <a:t>thức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khuya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để</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dụng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mạng</a:t>
            </a:r>
            <a:r>
              <a:rPr lang="en-US" sz="2200" dirty="0">
                <a:latin typeface="Times New Roman" panose="02020603050405020304" pitchFamily="18" charset="0"/>
                <a:ea typeface="Times New Roman" panose="02020603050405020304" pitchFamily="18" charset="0"/>
              </a:rPr>
              <a:t>.</a:t>
            </a:r>
          </a:p>
          <a:p>
            <a:pPr algn="just" defTabSz="685800">
              <a:tabLst>
                <a:tab pos="228594" algn="l"/>
                <a:tab pos="457189" algn="l"/>
                <a:tab pos="866118" algn="l"/>
                <a:tab pos="1028675" algn="l"/>
                <a:tab pos="1943051" algn="l"/>
                <a:tab pos="2628834" algn="l"/>
                <a:tab pos="2743132" algn="ctr"/>
                <a:tab pos="5486263" algn="r"/>
              </a:tabLs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Thấy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tức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giận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kỉnh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được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dụng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máy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tính</a:t>
            </a:r>
            <a:r>
              <a:rPr lang="en-US" sz="2200" dirty="0">
                <a:latin typeface="Times New Roman" panose="02020603050405020304" pitchFamily="18" charset="0"/>
                <a:ea typeface="Times New Roman" panose="02020603050405020304" pitchFamily="18" charset="0"/>
              </a:rPr>
              <a:t>.</a:t>
            </a:r>
          </a:p>
          <a:p>
            <a:pPr algn="just" defTabSz="685800">
              <a:tabLst>
                <a:tab pos="228594" algn="l"/>
                <a:tab pos="457189" algn="l"/>
                <a:tab pos="866118" algn="l"/>
                <a:tab pos="1028675" algn="l"/>
                <a:tab pos="1943051" algn="l"/>
                <a:tab pos="2628834" algn="l"/>
                <a:tab pos="2743132" algn="ctr"/>
                <a:tab pos="5486263" algn="r"/>
              </a:tabLs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Nói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dối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có</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hỏi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về</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gian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truy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cập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mạng</a:t>
            </a:r>
            <a:r>
              <a:rPr lang="en-US" sz="2200" dirty="0">
                <a:latin typeface="Times New Roman" panose="02020603050405020304" pitchFamily="18" charset="0"/>
                <a:ea typeface="Times New Roman" panose="02020603050405020304" pitchFamily="18" charset="0"/>
              </a:rPr>
              <a:t>.</a:t>
            </a:r>
          </a:p>
          <a:p>
            <a:pPr algn="just" defTabSz="685800">
              <a:tabLst>
                <a:tab pos="228594" algn="l"/>
                <a:tab pos="457189" algn="l"/>
                <a:tab pos="866118" algn="l"/>
                <a:tab pos="1028675" algn="l"/>
                <a:tab pos="1943051" algn="l"/>
                <a:tab pos="2628834" algn="l"/>
                <a:tab pos="2743132" algn="ctr"/>
                <a:tab pos="5486263" algn="r"/>
              </a:tabLs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Thích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dành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gian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hơn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với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bạn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bè</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hoạt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động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ngoại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khóa</a:t>
            </a:r>
            <a:endParaRPr lang="en-US" sz="2200" dirty="0">
              <a:latin typeface="Times New Roman" panose="02020603050405020304" pitchFamily="18" charset="0"/>
              <a:ea typeface="Times New Roman" panose="02020603050405020304" pitchFamily="18" charset="0"/>
            </a:endParaRPr>
          </a:p>
        </p:txBody>
      </p:sp>
      <p:sp>
        <p:nvSpPr>
          <p:cNvPr id="15" name="Rectangle 14">
            <a:extLst>
              <a:ext uri="{FF2B5EF4-FFF2-40B4-BE49-F238E27FC236}">
                <a16:creationId xmlns:a16="http://schemas.microsoft.com/office/drawing/2014/main" id="{166955EE-0CD9-5DA6-D0AE-D5452636BF62}"/>
              </a:ext>
            </a:extLst>
          </p:cNvPr>
          <p:cNvSpPr/>
          <p:nvPr/>
        </p:nvSpPr>
        <p:spPr>
          <a:xfrm>
            <a:off x="102870" y="2855533"/>
            <a:ext cx="7898130" cy="2123658"/>
          </a:xfrm>
          <a:prstGeom prst="rect">
            <a:avLst/>
          </a:prstGeom>
        </p:spPr>
        <p:txBody>
          <a:bodyPr wrap="square">
            <a:spAutoFit/>
          </a:bodyPr>
          <a:lstStyle/>
          <a:p>
            <a:pPr algn="just" defTabSz="685800"/>
            <a:r>
              <a:rPr lang="it-IT" sz="2200" dirty="0">
                <a:latin typeface="Times New Roman" panose="02020603050405020304" pitchFamily="18" charset="0"/>
                <a:ea typeface="Times New Roman" panose="02020603050405020304" pitchFamily="18" charset="0"/>
              </a:rPr>
              <a:t>- Thiếu giao tiếp với thế giới xung quanh.</a:t>
            </a:r>
            <a:endParaRPr lang="en-US" sz="2200" dirty="0">
              <a:latin typeface="Times New Roman" panose="02020603050405020304" pitchFamily="18" charset="0"/>
              <a:ea typeface="Times New Roman" panose="02020603050405020304" pitchFamily="18" charset="0"/>
            </a:endParaRPr>
          </a:p>
          <a:p>
            <a:pPr algn="just" defTabSz="685800"/>
            <a:r>
              <a:rPr lang="it-IT" sz="2200" dirty="0">
                <a:latin typeface="Times New Roman" panose="02020603050405020304" pitchFamily="18" charset="0"/>
                <a:ea typeface="Times New Roman" panose="02020603050405020304" pitchFamily="18" charset="0"/>
              </a:rPr>
              <a:t>- Khó tập trung vào công việc, học tập.</a:t>
            </a:r>
            <a:endParaRPr lang="en-US" sz="2200" dirty="0">
              <a:latin typeface="Times New Roman" panose="02020603050405020304" pitchFamily="18" charset="0"/>
              <a:ea typeface="Times New Roman" panose="02020603050405020304" pitchFamily="18" charset="0"/>
            </a:endParaRPr>
          </a:p>
          <a:p>
            <a:pPr algn="just" defTabSz="685800"/>
            <a:r>
              <a:rPr lang="it-IT" sz="2200" dirty="0">
                <a:latin typeface="Times New Roman" panose="02020603050405020304" pitchFamily="18" charset="0"/>
                <a:ea typeface="Times New Roman" panose="02020603050405020304" pitchFamily="18" charset="0"/>
              </a:rPr>
              <a:t>- Tăng nguy cơ tham gia vào các vụ bắt nạt trên mạng.</a:t>
            </a:r>
            <a:endParaRPr lang="en-US" sz="2200" dirty="0">
              <a:latin typeface="Times New Roman" panose="02020603050405020304" pitchFamily="18" charset="0"/>
              <a:ea typeface="Times New Roman" panose="02020603050405020304" pitchFamily="18" charset="0"/>
            </a:endParaRPr>
          </a:p>
          <a:p>
            <a:pPr algn="just" defTabSz="685800"/>
            <a:r>
              <a:rPr lang="it-IT" sz="2200" dirty="0">
                <a:latin typeface="Times New Roman" panose="02020603050405020304" pitchFamily="18" charset="0"/>
                <a:ea typeface="Times New Roman" panose="02020603050405020304" pitchFamily="18" charset="0"/>
              </a:rPr>
              <a:t>- Dễ bị dẫn dắt đến các trang thông tin xấu.</a:t>
            </a:r>
            <a:endParaRPr lang="en-US" sz="2200" dirty="0">
              <a:latin typeface="Times New Roman" panose="02020603050405020304" pitchFamily="18" charset="0"/>
              <a:ea typeface="Times New Roman" panose="02020603050405020304" pitchFamily="18" charset="0"/>
            </a:endParaRPr>
          </a:p>
          <a:p>
            <a:pPr algn="just" defTabSz="685800"/>
            <a:r>
              <a:rPr lang="it-IT" sz="2200" dirty="0">
                <a:latin typeface="Times New Roman" panose="02020603050405020304" pitchFamily="18" charset="0"/>
                <a:ea typeface="Times New Roman" panose="02020603050405020304" pitchFamily="18" charset="0"/>
              </a:rPr>
              <a:t>- Dễ bị nghiện trò chơi trực tuyến.</a:t>
            </a:r>
            <a:endParaRPr lang="en-US" sz="2200" dirty="0">
              <a:latin typeface="Times New Roman" panose="02020603050405020304" pitchFamily="18" charset="0"/>
              <a:ea typeface="Times New Roman" panose="02020603050405020304" pitchFamily="18" charset="0"/>
            </a:endParaRPr>
          </a:p>
          <a:p>
            <a:pPr algn="just" defTabSz="685800"/>
            <a:r>
              <a:rPr lang="it-IT" sz="2200" dirty="0">
                <a:latin typeface="Times New Roman" panose="02020603050405020304" pitchFamily="18" charset="0"/>
                <a:ea typeface="Times New Roman" panose="02020603050405020304" pitchFamily="18" charset="0"/>
              </a:rPr>
              <a:t>- Ảnh hưởng kết quả học tập, sức khỏe thể chất, sức khỏe tinh thần.</a:t>
            </a:r>
            <a:endParaRPr lang="en-US" sz="2200" dirty="0">
              <a:latin typeface="Times New Roman" panose="02020603050405020304" pitchFamily="18" charset="0"/>
              <a:ea typeface="Times New Roman" panose="02020603050405020304" pitchFamily="18" charset="0"/>
            </a:endParaRPr>
          </a:p>
        </p:txBody>
      </p:sp>
      <p:pic>
        <p:nvPicPr>
          <p:cNvPr id="16" name="Picture 15">
            <a:extLst>
              <a:ext uri="{FF2B5EF4-FFF2-40B4-BE49-F238E27FC236}">
                <a16:creationId xmlns:a16="http://schemas.microsoft.com/office/drawing/2014/main" id="{F67DEE91-D58F-7EC0-16D8-361B5C45CF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9621" y="412080"/>
            <a:ext cx="2392157" cy="1853078"/>
          </a:xfrm>
          <a:prstGeom prst="rect">
            <a:avLst/>
          </a:prstGeom>
        </p:spPr>
      </p:pic>
      <p:pic>
        <p:nvPicPr>
          <p:cNvPr id="17" name="Picture 16">
            <a:extLst>
              <a:ext uri="{FF2B5EF4-FFF2-40B4-BE49-F238E27FC236}">
                <a16:creationId xmlns:a16="http://schemas.microsoft.com/office/drawing/2014/main" id="{2B6A7026-C910-F582-8E53-E77DE84179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6560" y="2955746"/>
            <a:ext cx="2445910" cy="1810496"/>
          </a:xfrm>
          <a:prstGeom prst="rect">
            <a:avLst/>
          </a:prstGeom>
        </p:spPr>
      </p:pic>
      <p:pic>
        <p:nvPicPr>
          <p:cNvPr id="2" name="Đồng hồ đếm ngược 3 phút">
            <a:hlinkClick r:id="" action="ppaction://media"/>
            <a:extLst>
              <a:ext uri="{FF2B5EF4-FFF2-40B4-BE49-F238E27FC236}">
                <a16:creationId xmlns:a16="http://schemas.microsoft.com/office/drawing/2014/main" id="{4B59121B-B6D7-7F71-B249-F5C13BF72C3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7162800" y="86701"/>
            <a:ext cx="1857818" cy="521046"/>
          </a:xfrm>
          <a:prstGeom prst="rect">
            <a:avLst/>
          </a:prstGeom>
        </p:spPr>
      </p:pic>
    </p:spTree>
    <p:custDataLst>
      <p:tags r:id="rId1"/>
    </p:custDataLst>
    <p:extLst>
      <p:ext uri="{BB962C8B-B14F-4D97-AF65-F5344CB8AC3E}">
        <p14:creationId xmlns:p14="http://schemas.microsoft.com/office/powerpoint/2010/main" val="254765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17"/>
                                        </p:tgtEl>
                                        <p:attrNameLst>
                                          <p:attrName>ppt_w</p:attrName>
                                        </p:attrNameLst>
                                      </p:cBhvr>
                                      <p:tavLst>
                                        <p:tav tm="0">
                                          <p:val>
                                            <p:strVal val="ppt_w"/>
                                          </p:val>
                                        </p:tav>
                                        <p:tav tm="100000">
                                          <p:val>
                                            <p:fltVal val="0"/>
                                          </p:val>
                                        </p:tav>
                                      </p:tavLst>
                                    </p:anim>
                                    <p:anim calcmode="lin" valueType="num">
                                      <p:cBhvr>
                                        <p:cTn id="30" dur="500"/>
                                        <p:tgtEl>
                                          <p:spTgt spid="17"/>
                                        </p:tgtEl>
                                        <p:attrNameLst>
                                          <p:attrName>ppt_h</p:attrName>
                                        </p:attrNameLst>
                                      </p:cBhvr>
                                      <p:tavLst>
                                        <p:tav tm="0">
                                          <p:val>
                                            <p:strVal val="ppt_h"/>
                                          </p:val>
                                        </p:tav>
                                        <p:tav tm="100000">
                                          <p:val>
                                            <p:fltVal val="0"/>
                                          </p:val>
                                        </p:tav>
                                      </p:tavLst>
                                    </p:anim>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16"/>
                                        </p:tgtEl>
                                        <p:attrNameLst>
                                          <p:attrName>ppt_w</p:attrName>
                                        </p:attrNameLst>
                                      </p:cBhvr>
                                      <p:tavLst>
                                        <p:tav tm="0">
                                          <p:val>
                                            <p:strVal val="ppt_w"/>
                                          </p:val>
                                        </p:tav>
                                        <p:tav tm="100000">
                                          <p:val>
                                            <p:fltVal val="0"/>
                                          </p:val>
                                        </p:tav>
                                      </p:tavLst>
                                    </p:anim>
                                    <p:anim calcmode="lin" valueType="num">
                                      <p:cBhvr>
                                        <p:cTn id="35" dur="500"/>
                                        <p:tgtEl>
                                          <p:spTgt spid="16"/>
                                        </p:tgtEl>
                                        <p:attrNameLst>
                                          <p:attrName>ppt_h</p:attrName>
                                        </p:attrNameLst>
                                      </p:cBhvr>
                                      <p:tavLst>
                                        <p:tav tm="0">
                                          <p:val>
                                            <p:strVal val="ppt_h"/>
                                          </p:val>
                                        </p:tav>
                                        <p:tav tm="100000">
                                          <p:val>
                                            <p:fltVal val="0"/>
                                          </p:val>
                                        </p:tav>
                                      </p:tavLst>
                                    </p:anim>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
                </p:tgtEl>
              </p:cMediaNode>
            </p:video>
          </p:childTnLst>
        </p:cTn>
      </p:par>
    </p:tnLst>
    <p:bldLst>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64D5F4-FF17-D47C-C727-5E04658B835B}"/>
              </a:ext>
            </a:extLst>
          </p:cNvPr>
          <p:cNvSpPr txBox="1"/>
          <p:nvPr/>
        </p:nvSpPr>
        <p:spPr>
          <a:xfrm>
            <a:off x="381000" y="1428750"/>
            <a:ext cx="8269110" cy="1200329"/>
          </a:xfrm>
          <a:prstGeom prst="rect">
            <a:avLst/>
          </a:prstGeom>
          <a:solidFill>
            <a:srgbClr val="FF9933"/>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a:t>
            </a:r>
            <a:r>
              <a:rPr lang="en-US" sz="2400" dirty="0" err="1">
                <a:solidFill>
                  <a:schemeClr val="tx1"/>
                </a:solidFill>
                <a:effectLst/>
                <a:latin typeface="Times New Roman" panose="02020603050405020304" pitchFamily="18" charset="0"/>
                <a:ea typeface="Times New Roman" panose="02020603050405020304" pitchFamily="18" charset="0"/>
              </a:rPr>
              <a:t>Nghiện</a:t>
            </a:r>
            <a:r>
              <a:rPr lang="en-US" sz="2400" dirty="0">
                <a:solidFill>
                  <a:schemeClr val="tx1"/>
                </a:solidFill>
                <a:effectLst/>
                <a:latin typeface="Times New Roman" panose="02020603050405020304" pitchFamily="18" charset="0"/>
                <a:ea typeface="Times New Roman" panose="02020603050405020304" pitchFamily="18" charset="0"/>
              </a:rPr>
              <a:t> Internet </a:t>
            </a:r>
            <a:r>
              <a:rPr lang="en-US" sz="2400" dirty="0" err="1">
                <a:solidFill>
                  <a:schemeClr val="tx1"/>
                </a:solidFill>
                <a:effectLst/>
                <a:latin typeface="Times New Roman" panose="02020603050405020304" pitchFamily="18" charset="0"/>
                <a:ea typeface="Times New Roman" panose="02020603050405020304" pitchFamily="18" charset="0"/>
              </a:rPr>
              <a:t>gây</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ảnh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hưởng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xấu</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tới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sức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khoẻ</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thể</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chất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tinh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thần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kết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quả</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học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tập</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và</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khả</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năng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giao</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tiếp</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với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mọi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người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xung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quanh</a:t>
            </a:r>
            <a:r>
              <a:rPr lang="en-US" sz="2400" dirty="0">
                <a:solidFill>
                  <a:schemeClr val="tx1"/>
                </a:solidFill>
                <a:effectLst/>
                <a:latin typeface="Times New Roman" panose="02020603050405020304" pitchFamily="18" charset="0"/>
                <a:ea typeface="Times New Roman" panose="02020603050405020304" pitchFamily="18" charset="0"/>
              </a:rPr>
              <a:t>.</a:t>
            </a:r>
            <a:endParaRPr kumimoji="0" lang="en-US" sz="2400" u="none" strike="noStrike" kern="1200" cap="none" spc="0" normalizeH="0" baseline="0" noProof="0" dirty="0">
              <a:ln>
                <a:noFill/>
              </a:ln>
              <a:solidFill>
                <a:schemeClr val="tx1"/>
              </a:solidFill>
              <a:effectLst/>
              <a:uLnTx/>
              <a:uFillTx/>
              <a:latin typeface="Calibri"/>
            </a:endParaRPr>
          </a:p>
        </p:txBody>
      </p:sp>
      <p:sp>
        <p:nvSpPr>
          <p:cNvPr id="8" name="TextBox 7">
            <a:extLst>
              <a:ext uri="{FF2B5EF4-FFF2-40B4-BE49-F238E27FC236}">
                <a16:creationId xmlns:a16="http://schemas.microsoft.com/office/drawing/2014/main" id="{FC11B89E-5F33-572E-D445-DB5D496BE14C}"/>
              </a:ext>
            </a:extLst>
          </p:cNvPr>
          <p:cNvSpPr txBox="1"/>
          <p:nvPr/>
        </p:nvSpPr>
        <p:spPr>
          <a:xfrm>
            <a:off x="380999" y="321228"/>
            <a:ext cx="7882467" cy="46166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pPr lvl="0" defTabSz="685800">
              <a:defRPr/>
            </a:pPr>
            <a:r>
              <a:rPr kumimoji="0" lang="en-US" altLang="en-US" sz="2400" b="1" i="0" u="none" strike="noStrike" kern="1200" cap="none" spc="0" normalizeH="0" baseline="0" noProof="0" dirty="0">
                <a:ln>
                  <a:noFill/>
                </a:ln>
                <a:solidFill>
                  <a:srgbClr val="0000CC"/>
                </a:solidFill>
                <a:effectLst/>
                <a:uLnTx/>
                <a:uFillTx/>
              </a:rPr>
              <a:t>3. </a:t>
            </a:r>
            <a:r>
              <a:rPr lang="en-US" sz="2400" dirty="0" err="1">
                <a:solidFill>
                  <a:srgbClr val="0000CC"/>
                </a:solidFill>
              </a:rPr>
              <a:t>Tác</a:t>
            </a:r>
            <a:r>
              <a:rPr lang="en-US" sz="2400" dirty="0">
                <a:solidFill>
                  <a:srgbClr val="0000CC"/>
                </a:solidFill>
              </a:rPr>
              <a:t> </a:t>
            </a:r>
            <a:r>
              <a:rPr lang="en-US" sz="2400" dirty="0" err="1">
                <a:solidFill>
                  <a:srgbClr val="0000CC"/>
                </a:solidFill>
              </a:rPr>
              <a:t>hại</a:t>
            </a:r>
            <a:r>
              <a:rPr lang="en-US" sz="2400" dirty="0">
                <a:solidFill>
                  <a:srgbClr val="0000CC"/>
                </a:solidFill>
              </a:rPr>
              <a:t> </a:t>
            </a:r>
            <a:r>
              <a:rPr lang="en-US" sz="2400" dirty="0" err="1">
                <a:solidFill>
                  <a:srgbClr val="0000CC"/>
                </a:solidFill>
              </a:rPr>
              <a:t>và</a:t>
            </a:r>
            <a:r>
              <a:rPr lang="en-US" sz="2400" dirty="0">
                <a:solidFill>
                  <a:srgbClr val="0000CC"/>
                </a:solidFill>
              </a:rPr>
              <a:t> </a:t>
            </a:r>
            <a:r>
              <a:rPr lang="en-US" sz="2400" dirty="0" err="1">
                <a:solidFill>
                  <a:srgbClr val="0000CC"/>
                </a:solidFill>
              </a:rPr>
              <a:t>cách</a:t>
            </a:r>
            <a:r>
              <a:rPr lang="en-US" sz="2400" dirty="0">
                <a:solidFill>
                  <a:srgbClr val="0000CC"/>
                </a:solidFill>
              </a:rPr>
              <a:t> </a:t>
            </a:r>
            <a:r>
              <a:rPr lang="en-US" sz="2400" dirty="0" err="1">
                <a:solidFill>
                  <a:srgbClr val="0000CC"/>
                </a:solidFill>
              </a:rPr>
              <a:t>phòng</a:t>
            </a:r>
            <a:r>
              <a:rPr lang="en-US" sz="2400" dirty="0">
                <a:solidFill>
                  <a:srgbClr val="0000CC"/>
                </a:solidFill>
              </a:rPr>
              <a:t> </a:t>
            </a:r>
            <a:r>
              <a:rPr lang="en-US" sz="2400" dirty="0" err="1">
                <a:solidFill>
                  <a:srgbClr val="0000CC"/>
                </a:solidFill>
              </a:rPr>
              <a:t>tránh</a:t>
            </a:r>
            <a:r>
              <a:rPr lang="en-US" sz="2400" dirty="0">
                <a:solidFill>
                  <a:srgbClr val="0000CC"/>
                </a:solidFill>
              </a:rPr>
              <a:t> </a:t>
            </a:r>
            <a:r>
              <a:rPr lang="en-US" sz="2400" dirty="0" err="1">
                <a:solidFill>
                  <a:srgbClr val="0000CC"/>
                </a:solidFill>
              </a:rPr>
              <a:t>bệnh</a:t>
            </a:r>
            <a:r>
              <a:rPr lang="en-US" sz="2400" dirty="0">
                <a:solidFill>
                  <a:srgbClr val="0000CC"/>
                </a:solidFill>
              </a:rPr>
              <a:t> </a:t>
            </a:r>
            <a:r>
              <a:rPr lang="en-US" sz="2400" dirty="0" err="1">
                <a:solidFill>
                  <a:srgbClr val="0000CC"/>
                </a:solidFill>
              </a:rPr>
              <a:t>nghiện</a:t>
            </a:r>
            <a:r>
              <a:rPr lang="en-US" sz="2400" dirty="0">
                <a:solidFill>
                  <a:srgbClr val="0000CC"/>
                </a:solidFill>
              </a:rPr>
              <a:t> Internet</a:t>
            </a:r>
            <a:endParaRPr kumimoji="0" lang="en-US" altLang="en-US" sz="2400" b="1" i="0" u="none" strike="noStrike" kern="1200" cap="none" spc="0" normalizeH="0" baseline="0" noProof="0" dirty="0">
              <a:ln>
                <a:noFill/>
              </a:ln>
              <a:solidFill>
                <a:srgbClr val="0000CC"/>
              </a:solidFill>
              <a:effectLst/>
              <a:uLnTx/>
              <a:uFillTx/>
            </a:endParaRPr>
          </a:p>
        </p:txBody>
      </p:sp>
      <p:sp>
        <p:nvSpPr>
          <p:cNvPr id="6" name="TextBox 5">
            <a:extLst>
              <a:ext uri="{FF2B5EF4-FFF2-40B4-BE49-F238E27FC236}">
                <a16:creationId xmlns:a16="http://schemas.microsoft.com/office/drawing/2014/main" id="{B91A40AC-AF7E-F92D-D890-CD615AFBAF83}"/>
              </a:ext>
            </a:extLst>
          </p:cNvPr>
          <p:cNvSpPr txBox="1"/>
          <p:nvPr/>
        </p:nvSpPr>
        <p:spPr>
          <a:xfrm>
            <a:off x="381000" y="742950"/>
            <a:ext cx="7391400" cy="46166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pPr lvl="0" defTabSz="685800">
              <a:defRPr/>
            </a:pPr>
            <a:r>
              <a:rPr lang="en-US" altLang="en-US" sz="2400" dirty="0">
                <a:solidFill>
                  <a:srgbClr val="0000CC"/>
                </a:solidFill>
              </a:rPr>
              <a:t>a. </a:t>
            </a:r>
            <a:r>
              <a:rPr lang="en-US" sz="2400" dirty="0" err="1">
                <a:solidFill>
                  <a:srgbClr val="0000CC"/>
                </a:solidFill>
              </a:rPr>
              <a:t>Tác</a:t>
            </a:r>
            <a:r>
              <a:rPr lang="en-US" sz="2400" dirty="0">
                <a:solidFill>
                  <a:srgbClr val="0000CC"/>
                </a:solidFill>
              </a:rPr>
              <a:t> </a:t>
            </a:r>
            <a:r>
              <a:rPr lang="en-US" sz="2400" dirty="0" err="1">
                <a:solidFill>
                  <a:srgbClr val="0000CC"/>
                </a:solidFill>
              </a:rPr>
              <a:t>hại</a:t>
            </a:r>
            <a:r>
              <a:rPr lang="en-US" sz="2400" dirty="0">
                <a:solidFill>
                  <a:srgbClr val="0000CC"/>
                </a:solidFill>
              </a:rPr>
              <a:t> </a:t>
            </a:r>
            <a:r>
              <a:rPr lang="en-US" sz="2400" dirty="0" err="1">
                <a:solidFill>
                  <a:srgbClr val="0000CC"/>
                </a:solidFill>
              </a:rPr>
              <a:t>của</a:t>
            </a:r>
            <a:r>
              <a:rPr lang="en-US" sz="2400" dirty="0">
                <a:solidFill>
                  <a:srgbClr val="0000CC"/>
                </a:solidFill>
              </a:rPr>
              <a:t> </a:t>
            </a:r>
            <a:r>
              <a:rPr lang="en-US" sz="2400" dirty="0" err="1">
                <a:solidFill>
                  <a:srgbClr val="0000CC"/>
                </a:solidFill>
              </a:rPr>
              <a:t>bệnh</a:t>
            </a:r>
            <a:r>
              <a:rPr lang="en-US" sz="2400" dirty="0">
                <a:solidFill>
                  <a:srgbClr val="0000CC"/>
                </a:solidFill>
              </a:rPr>
              <a:t> </a:t>
            </a:r>
            <a:r>
              <a:rPr lang="en-US" sz="2400" dirty="0" err="1">
                <a:solidFill>
                  <a:srgbClr val="0000CC"/>
                </a:solidFill>
              </a:rPr>
              <a:t>nghiện</a:t>
            </a:r>
            <a:r>
              <a:rPr lang="en-US" sz="2400" dirty="0">
                <a:solidFill>
                  <a:srgbClr val="0000CC"/>
                </a:solidFill>
              </a:rPr>
              <a:t> Internet:</a:t>
            </a:r>
            <a:endParaRPr kumimoji="0" lang="en-US" altLang="en-US" sz="2400" b="1" i="0" u="none" strike="noStrike" kern="1200" cap="none" spc="0" normalizeH="0" baseline="0" noProof="0" dirty="0">
              <a:ln>
                <a:noFill/>
              </a:ln>
              <a:solidFill>
                <a:srgbClr val="0000CC"/>
              </a:solidFill>
              <a:effectLst/>
              <a:uLnTx/>
              <a:uFillTx/>
            </a:endParaRPr>
          </a:p>
        </p:txBody>
      </p:sp>
    </p:spTree>
    <p:custDataLst>
      <p:tags r:id="rId1"/>
    </p:custDataLst>
    <p:extLst>
      <p:ext uri="{BB962C8B-B14F-4D97-AF65-F5344CB8AC3E}">
        <p14:creationId xmlns:p14="http://schemas.microsoft.com/office/powerpoint/2010/main" val="209910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859973-4654-4405-899A-0C6501DF9D9F}"/>
              </a:ext>
            </a:extLst>
          </p:cNvPr>
          <p:cNvPicPr>
            <a:picLocks noChangeAspect="1"/>
          </p:cNvPicPr>
          <p:nvPr/>
        </p:nvPicPr>
        <p:blipFill>
          <a:blip r:embed="rId2"/>
          <a:stretch>
            <a:fillRect/>
          </a:stretch>
        </p:blipFill>
        <p:spPr>
          <a:xfrm>
            <a:off x="278354" y="587674"/>
            <a:ext cx="8587292" cy="2850554"/>
          </a:xfrm>
          <a:prstGeom prst="rect">
            <a:avLst/>
          </a:prstGeom>
        </p:spPr>
      </p:pic>
    </p:spTree>
    <p:extLst>
      <p:ext uri="{BB962C8B-B14F-4D97-AF65-F5344CB8AC3E}">
        <p14:creationId xmlns:p14="http://schemas.microsoft.com/office/powerpoint/2010/main" val="4116459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E2376BB-4348-8734-63E9-B51148A12A24}"/>
              </a:ext>
            </a:extLst>
          </p:cNvPr>
          <p:cNvGraphicFramePr>
            <a:graphicFrameLocks noChangeAspect="1"/>
          </p:cNvGraphicFramePr>
          <p:nvPr>
            <p:extLst>
              <p:ext uri="{D42A27DB-BD31-4B8C-83A1-F6EECF244321}">
                <p14:modId xmlns:p14="http://schemas.microsoft.com/office/powerpoint/2010/main" val="3266567083"/>
              </p:ext>
            </p:extLst>
          </p:nvPr>
        </p:nvGraphicFramePr>
        <p:xfrm>
          <a:off x="2971800" y="2128147"/>
          <a:ext cx="2133600" cy="2891175"/>
        </p:xfrm>
        <a:graphic>
          <a:graphicData uri="http://schemas.openxmlformats.org/presentationml/2006/ole">
            <mc:AlternateContent xmlns:mc="http://schemas.openxmlformats.org/markup-compatibility/2006">
              <mc:Choice xmlns:v="urn:schemas-microsoft-com:vml" Requires="v">
                <p:oleObj spid="_x0000_s1033" name="Bitmap Image" r:id="rId6" imgW="1647619" imgH="2133898" progId="Paint.Picture">
                  <p:embed/>
                </p:oleObj>
              </mc:Choice>
              <mc:Fallback>
                <p:oleObj name="Bitmap Image" r:id="rId6" imgW="1647619" imgH="2133898" progId="Paint.Picture">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128147"/>
                        <a:ext cx="2133600" cy="2891175"/>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1CCC5953-7E48-1029-84FA-348BA0E66A33}"/>
              </a:ext>
            </a:extLst>
          </p:cNvPr>
          <p:cNvSpPr txBox="1"/>
          <p:nvPr/>
        </p:nvSpPr>
        <p:spPr>
          <a:xfrm>
            <a:off x="304800" y="133350"/>
            <a:ext cx="6220838" cy="461665"/>
          </a:xfrm>
          <a:prstGeom prst="rect">
            <a:avLst/>
          </a:prstGeom>
          <a:noFill/>
        </p:spPr>
        <p:txBody>
          <a:bodyPr wrap="square">
            <a:spAutoFit/>
          </a:bodyPr>
          <a:lstStyle/>
          <a:p>
            <a:r>
              <a:rPr lang="en-US" sz="2400" b="1" dirty="0">
                <a:solidFill>
                  <a:srgbClr val="0000CC"/>
                </a:solidFill>
                <a:effectLst/>
                <a:latin typeface="Times New Roman" panose="02020603050405020304" pitchFamily="18" charset="0"/>
                <a:ea typeface="Times New Roman" panose="02020603050405020304" pitchFamily="18" charset="0"/>
              </a:rPr>
              <a:t>b. </a:t>
            </a:r>
            <a:r>
              <a:rPr lang="en-US" sz="2400" b="1" dirty="0" err="1">
                <a:solidFill>
                  <a:srgbClr val="0000CC"/>
                </a:solidFill>
                <a:effectLst/>
                <a:latin typeface="Times New Roman" panose="02020603050405020304" pitchFamily="18" charset="0"/>
                <a:ea typeface="Times New Roman" panose="02020603050405020304" pitchFamily="18" charset="0"/>
              </a:rPr>
              <a:t>Cách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phòng</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tránh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bệnh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nghiện</a:t>
            </a:r>
            <a:r>
              <a:rPr lang="en-US" sz="2400" b="1" dirty="0">
                <a:solidFill>
                  <a:srgbClr val="0000CC"/>
                </a:solidFill>
                <a:effectLst/>
                <a:latin typeface="Times New Roman" panose="02020603050405020304" pitchFamily="18" charset="0"/>
                <a:ea typeface="Times New Roman" panose="02020603050405020304" pitchFamily="18" charset="0"/>
              </a:rPr>
              <a:t> Internet </a:t>
            </a:r>
            <a:endParaRPr lang="en-US" sz="2400" dirty="0">
              <a:solidFill>
                <a:srgbClr val="0000CC"/>
              </a:solidFill>
            </a:endParaRPr>
          </a:p>
        </p:txBody>
      </p:sp>
      <p:pic>
        <p:nvPicPr>
          <p:cNvPr id="4" name="Đồng hồ đếm ngược 05 phút">
            <a:hlinkClick r:id="" action="ppaction://media"/>
            <a:extLst>
              <a:ext uri="{FF2B5EF4-FFF2-40B4-BE49-F238E27FC236}">
                <a16:creationId xmlns:a16="http://schemas.microsoft.com/office/drawing/2014/main" id="{47135D51-BC0F-DDF1-4F53-ED27E1E4D82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010400" y="23909"/>
            <a:ext cx="2133600" cy="680545"/>
          </a:xfrm>
          <a:prstGeom prst="rect">
            <a:avLst/>
          </a:prstGeom>
        </p:spPr>
      </p:pic>
      <p:sp>
        <p:nvSpPr>
          <p:cNvPr id="10" name="TextBox 9">
            <a:extLst>
              <a:ext uri="{FF2B5EF4-FFF2-40B4-BE49-F238E27FC236}">
                <a16:creationId xmlns:a16="http://schemas.microsoft.com/office/drawing/2014/main" id="{93F8862F-6BBA-9275-43BD-28906C6B7940}"/>
              </a:ext>
            </a:extLst>
          </p:cNvPr>
          <p:cNvSpPr txBox="1"/>
          <p:nvPr/>
        </p:nvSpPr>
        <p:spPr>
          <a:xfrm>
            <a:off x="264907" y="756969"/>
            <a:ext cx="6705600" cy="1338828"/>
          </a:xfrm>
          <a:prstGeom prst="rect">
            <a:avLst/>
          </a:prstGeom>
          <a:noFill/>
        </p:spPr>
        <p:txBody>
          <a:bodyPr wrap="square">
            <a:spAutoFit/>
          </a:bodyPr>
          <a:lstStyle/>
          <a:p>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Các</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em</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hãy</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vẽ</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thêm</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lá</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hoa</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cho</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cây</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ghi</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trên</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đó</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những</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điều</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nên</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làm</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để</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tránh</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bệnh</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nghiện</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Internet,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giúp</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cây</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xanh</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tươi</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trở</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lại</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a:t>
            </a:r>
          </a:p>
        </p:txBody>
      </p:sp>
    </p:spTree>
    <p:custDataLst>
      <p:tags r:id="rId2"/>
    </p:custDataLst>
    <p:extLst>
      <p:ext uri="{BB962C8B-B14F-4D97-AF65-F5344CB8AC3E}">
        <p14:creationId xmlns:p14="http://schemas.microsoft.com/office/powerpoint/2010/main" val="349522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E2376BB-4348-8734-63E9-B51148A12A24}"/>
              </a:ext>
            </a:extLst>
          </p:cNvPr>
          <p:cNvGraphicFramePr>
            <a:graphicFrameLocks noChangeAspect="1"/>
          </p:cNvGraphicFramePr>
          <p:nvPr>
            <p:extLst/>
          </p:nvPr>
        </p:nvGraphicFramePr>
        <p:xfrm>
          <a:off x="2971800" y="2128147"/>
          <a:ext cx="2133600" cy="2891175"/>
        </p:xfrm>
        <a:graphic>
          <a:graphicData uri="http://schemas.openxmlformats.org/presentationml/2006/ole">
            <mc:AlternateContent xmlns:mc="http://schemas.openxmlformats.org/markup-compatibility/2006">
              <mc:Choice xmlns:v="urn:schemas-microsoft-com:vml" Requires="v">
                <p:oleObj spid="_x0000_s2053" name="Bitmap Image" r:id="rId6" imgW="1647619" imgH="2133898" progId="Paint.Picture">
                  <p:embed/>
                </p:oleObj>
              </mc:Choice>
              <mc:Fallback>
                <p:oleObj name="Bitmap Image" r:id="rId6" imgW="1647619" imgH="2133898" progId="Paint.Picture">
                  <p:embed/>
                  <p:pic>
                    <p:nvPicPr>
                      <p:cNvPr id="2" name="Object 1">
                        <a:extLst>
                          <a:ext uri="{FF2B5EF4-FFF2-40B4-BE49-F238E27FC236}">
                            <a16:creationId xmlns:a16="http://schemas.microsoft.com/office/drawing/2014/main" id="{9E2376BB-4348-8734-63E9-B51148A12A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128147"/>
                        <a:ext cx="2133600" cy="2891175"/>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1CCC5953-7E48-1029-84FA-348BA0E66A33}"/>
              </a:ext>
            </a:extLst>
          </p:cNvPr>
          <p:cNvSpPr txBox="1"/>
          <p:nvPr/>
        </p:nvSpPr>
        <p:spPr>
          <a:xfrm>
            <a:off x="304800" y="133350"/>
            <a:ext cx="6220838" cy="461665"/>
          </a:xfrm>
          <a:prstGeom prst="rect">
            <a:avLst/>
          </a:prstGeom>
          <a:noFill/>
        </p:spPr>
        <p:txBody>
          <a:bodyPr wrap="square">
            <a:spAutoFit/>
          </a:bodyPr>
          <a:lstStyle/>
          <a:p>
            <a:r>
              <a:rPr lang="en-US" sz="2400" b="1" dirty="0">
                <a:solidFill>
                  <a:srgbClr val="0000CC"/>
                </a:solidFill>
                <a:effectLst/>
                <a:latin typeface="Times New Roman" panose="02020603050405020304" pitchFamily="18" charset="0"/>
                <a:ea typeface="Times New Roman" panose="02020603050405020304" pitchFamily="18" charset="0"/>
              </a:rPr>
              <a:t>b. </a:t>
            </a:r>
            <a:r>
              <a:rPr lang="en-US" sz="2400" b="1" dirty="0" err="1">
                <a:solidFill>
                  <a:srgbClr val="0000CC"/>
                </a:solidFill>
                <a:effectLst/>
                <a:latin typeface="Times New Roman" panose="02020603050405020304" pitchFamily="18" charset="0"/>
                <a:ea typeface="Times New Roman" panose="02020603050405020304" pitchFamily="18" charset="0"/>
              </a:rPr>
              <a:t>Cách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phòng</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tránh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bệnh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nghiện</a:t>
            </a:r>
            <a:r>
              <a:rPr lang="en-US" sz="2400" b="1" dirty="0">
                <a:solidFill>
                  <a:srgbClr val="0000CC"/>
                </a:solidFill>
                <a:effectLst/>
                <a:latin typeface="Times New Roman" panose="02020603050405020304" pitchFamily="18" charset="0"/>
                <a:ea typeface="Times New Roman" panose="02020603050405020304" pitchFamily="18" charset="0"/>
              </a:rPr>
              <a:t> Internet </a:t>
            </a:r>
            <a:endParaRPr lang="en-US" sz="2400" dirty="0">
              <a:solidFill>
                <a:srgbClr val="0000CC"/>
              </a:solidFill>
            </a:endParaRPr>
          </a:p>
        </p:txBody>
      </p:sp>
      <p:pic>
        <p:nvPicPr>
          <p:cNvPr id="4" name="Đồng hồ đếm ngược 05 phút">
            <a:hlinkClick r:id="" action="ppaction://media"/>
            <a:extLst>
              <a:ext uri="{FF2B5EF4-FFF2-40B4-BE49-F238E27FC236}">
                <a16:creationId xmlns:a16="http://schemas.microsoft.com/office/drawing/2014/main" id="{47135D51-BC0F-DDF1-4F53-ED27E1E4D82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010400" y="23909"/>
            <a:ext cx="2133600" cy="680545"/>
          </a:xfrm>
          <a:prstGeom prst="rect">
            <a:avLst/>
          </a:prstGeom>
        </p:spPr>
      </p:pic>
      <p:sp>
        <p:nvSpPr>
          <p:cNvPr id="10" name="TextBox 9">
            <a:extLst>
              <a:ext uri="{FF2B5EF4-FFF2-40B4-BE49-F238E27FC236}">
                <a16:creationId xmlns:a16="http://schemas.microsoft.com/office/drawing/2014/main" id="{93F8862F-6BBA-9275-43BD-28906C6B7940}"/>
              </a:ext>
            </a:extLst>
          </p:cNvPr>
          <p:cNvSpPr txBox="1"/>
          <p:nvPr/>
        </p:nvSpPr>
        <p:spPr>
          <a:xfrm>
            <a:off x="264907" y="756969"/>
            <a:ext cx="6705600" cy="923330"/>
          </a:xfrm>
          <a:prstGeom prst="rect">
            <a:avLst/>
          </a:prstGeom>
          <a:noFill/>
        </p:spPr>
        <p:txBody>
          <a:bodyPr wrap="square">
            <a:spAutoFit/>
          </a:bodyPr>
          <a:lstStyle/>
          <a:p>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Các</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em</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hãy</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700" dirty="0" smtClean="0">
                <a:latin typeface="Times New Roman" panose="02020603050405020304" pitchFamily="18" charset="0"/>
                <a:ea typeface="#9Slide02 Noi dung rat dai" panose="02000000000000000000" pitchFamily="2" charset="0"/>
                <a:cs typeface="Times New Roman" panose="02020603050405020304" pitchFamily="18" charset="0"/>
              </a:rPr>
              <a:t>nêu </a:t>
            </a:r>
            <a:r>
              <a:rPr lang="en-US" sz="2700" dirty="0" err="1" smtClean="0">
                <a:latin typeface="Times New Roman" panose="02020603050405020304" pitchFamily="18" charset="0"/>
                <a:ea typeface="#9Slide02 Noi dung rat dai" panose="02000000000000000000" pitchFamily="2" charset="0"/>
                <a:cs typeface="Times New Roman" panose="02020603050405020304" pitchFamily="18" charset="0"/>
              </a:rPr>
              <a:t>những</a:t>
            </a:r>
            <a:r>
              <a:rPr lang="en-US" sz="2700" dirty="0" smtClean="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điều</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nên</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làm</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để</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tránh</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bệnh</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err="1">
                <a:latin typeface="Times New Roman" panose="02020603050405020304" pitchFamily="18" charset="0"/>
                <a:ea typeface="#9Slide02 Noi dung rat dai" panose="02000000000000000000" pitchFamily="2" charset="0"/>
                <a:cs typeface="Times New Roman" panose="02020603050405020304" pitchFamily="18" charset="0"/>
              </a:rPr>
              <a:t>nghiện</a:t>
            </a:r>
            <a:r>
              <a:rPr lang="en-US" sz="2700"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700" dirty="0" smtClean="0">
                <a:latin typeface="Times New Roman" panose="02020603050405020304" pitchFamily="18" charset="0"/>
                <a:ea typeface="#9Slide02 Noi dung rat dai" panose="02000000000000000000" pitchFamily="2" charset="0"/>
                <a:cs typeface="Times New Roman" panose="02020603050405020304" pitchFamily="18" charset="0"/>
              </a:rPr>
              <a:t>Internet</a:t>
            </a:r>
            <a:endParaRPr lang="en-US" sz="2700" dirty="0">
              <a:latin typeface="Times New Roman" panose="02020603050405020304" pitchFamily="18" charset="0"/>
              <a:ea typeface="#9Slide02 Noi dung rat dai" panose="02000000000000000000" pitchFamily="2" charset="0"/>
              <a:cs typeface="Times New Roman" panose="02020603050405020304" pitchFamily="18" charset="0"/>
            </a:endParaRPr>
          </a:p>
        </p:txBody>
      </p:sp>
    </p:spTree>
    <p:custDataLst>
      <p:tags r:id="rId2"/>
    </p:custDataLst>
    <p:extLst>
      <p:ext uri="{BB962C8B-B14F-4D97-AF65-F5344CB8AC3E}">
        <p14:creationId xmlns:p14="http://schemas.microsoft.com/office/powerpoint/2010/main" val="39420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614CC59-4717-71F9-B3E9-9CE2010934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239" y="1"/>
            <a:ext cx="7787522" cy="5143500"/>
          </a:xfrm>
        </p:spPr>
      </p:pic>
      <p:sp>
        <p:nvSpPr>
          <p:cNvPr id="6" name="TextBox 5">
            <a:extLst>
              <a:ext uri="{FF2B5EF4-FFF2-40B4-BE49-F238E27FC236}">
                <a16:creationId xmlns:a16="http://schemas.microsoft.com/office/drawing/2014/main" id="{D537A545-D50C-5925-9C73-AAF3D2D1F50A}"/>
              </a:ext>
            </a:extLst>
          </p:cNvPr>
          <p:cNvSpPr txBox="1"/>
          <p:nvPr/>
        </p:nvSpPr>
        <p:spPr>
          <a:xfrm>
            <a:off x="600233" y="2623157"/>
            <a:ext cx="1325502" cy="1077218"/>
          </a:xfrm>
          <a:prstGeom prst="rect">
            <a:avLst/>
          </a:prstGeom>
          <a:noFill/>
        </p:spPr>
        <p:txBody>
          <a:bodyPr wrap="square" rtlCol="0">
            <a:spAutoFit/>
          </a:bodyPr>
          <a:lstStyle/>
          <a:p>
            <a:pPr algn="ctr"/>
            <a:r>
              <a:rPr lang="en-US" sz="1600" dirty="0" err="1">
                <a:effectLst/>
                <a:latin typeface="Times New Roman" panose="02020603050405020304" pitchFamily="18" charset="0"/>
                <a:ea typeface="Times New Roman" panose="02020603050405020304" pitchFamily="18" charset="0"/>
              </a:rPr>
              <a:t>Tham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gia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các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hoạt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động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trải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nghiệm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ngoài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trời</a:t>
            </a:r>
            <a:endParaRPr lang="en-US" sz="1600" dirty="0"/>
          </a:p>
        </p:txBody>
      </p:sp>
      <p:sp>
        <p:nvSpPr>
          <p:cNvPr id="7" name="TextBox 6">
            <a:extLst>
              <a:ext uri="{FF2B5EF4-FFF2-40B4-BE49-F238E27FC236}">
                <a16:creationId xmlns:a16="http://schemas.microsoft.com/office/drawing/2014/main" id="{579CEEF1-C52B-3330-4441-A37A7436EB32}"/>
              </a:ext>
            </a:extLst>
          </p:cNvPr>
          <p:cNvSpPr txBox="1"/>
          <p:nvPr/>
        </p:nvSpPr>
        <p:spPr>
          <a:xfrm>
            <a:off x="581521" y="234361"/>
            <a:ext cx="1670686" cy="1077218"/>
          </a:xfrm>
          <a:prstGeom prst="rect">
            <a:avLst/>
          </a:prstGeom>
          <a:noFill/>
        </p:spPr>
        <p:txBody>
          <a:bodyPr wrap="square" rtlCol="0">
            <a:spAutoFit/>
          </a:bodyPr>
          <a:lstStyle/>
          <a:p>
            <a:pPr algn="ctr"/>
            <a:r>
              <a:rPr lang="en-US" sz="1600" dirty="0" err="1">
                <a:effectLst/>
                <a:latin typeface="Times New Roman" panose="02020603050405020304" pitchFamily="18" charset="0"/>
                <a:ea typeface="Times New Roman" panose="02020603050405020304" pitchFamily="18" charset="0"/>
              </a:rPr>
              <a:t>Thay</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thế</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bằng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một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hoạt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động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yêu</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thích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như</a:t>
            </a:r>
            <a:r>
              <a:rPr lang="en-US" sz="1600" dirty="0">
                <a:effectLst/>
                <a:latin typeface="Times New Roman" panose="02020603050405020304" pitchFamily="18" charset="0"/>
                <a:ea typeface="Times New Roman" panose="02020603050405020304" pitchFamily="18" charset="0"/>
              </a:rPr>
              <a:t> ca </a:t>
            </a:r>
            <a:r>
              <a:rPr lang="en-US" sz="1600" dirty="0" err="1">
                <a:effectLst/>
                <a:latin typeface="Times New Roman" panose="02020603050405020304" pitchFamily="18" charset="0"/>
                <a:ea typeface="Times New Roman" panose="02020603050405020304" pitchFamily="18" charset="0"/>
              </a:rPr>
              <a:t>hát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đọc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sách</a:t>
            </a:r>
            <a:r>
              <a:rPr lang="en-US" sz="1600" dirty="0">
                <a:effectLst/>
                <a:latin typeface="Times New Roman" panose="02020603050405020304" pitchFamily="18" charset="0"/>
                <a:ea typeface="Times New Roman" panose="02020603050405020304" pitchFamily="18" charset="0"/>
              </a:rPr>
              <a:t>,... </a:t>
            </a:r>
          </a:p>
        </p:txBody>
      </p:sp>
      <p:sp>
        <p:nvSpPr>
          <p:cNvPr id="8" name="TextBox 7">
            <a:extLst>
              <a:ext uri="{FF2B5EF4-FFF2-40B4-BE49-F238E27FC236}">
                <a16:creationId xmlns:a16="http://schemas.microsoft.com/office/drawing/2014/main" id="{AB6D01D8-4A12-8316-20D8-42B537150F72}"/>
              </a:ext>
            </a:extLst>
          </p:cNvPr>
          <p:cNvSpPr txBox="1"/>
          <p:nvPr/>
        </p:nvSpPr>
        <p:spPr>
          <a:xfrm>
            <a:off x="6171650" y="66825"/>
            <a:ext cx="1508016" cy="746358"/>
          </a:xfrm>
          <a:prstGeom prst="rect">
            <a:avLst/>
          </a:prstGeom>
          <a:noFill/>
        </p:spPr>
        <p:txBody>
          <a:bodyPr wrap="square" rtlCol="0">
            <a:spAutoFit/>
          </a:bodyPr>
          <a:lstStyle/>
          <a:p>
            <a:pPr algn="ctr">
              <a:lnSpc>
                <a:spcPts val="1650"/>
              </a:lnSpc>
            </a:pPr>
            <a:r>
              <a:rPr lang="en-US" sz="1600" dirty="0" err="1">
                <a:effectLst/>
                <a:latin typeface="Times New Roman" panose="02020603050405020304" pitchFamily="18" charset="0"/>
                <a:ea typeface="Times New Roman" panose="02020603050405020304" pitchFamily="18" charset="0"/>
              </a:rPr>
              <a:t>Không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để</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máy</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tính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trong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phòng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riêng</a:t>
            </a:r>
            <a:endParaRPr lang="en-US" sz="1600" dirty="0"/>
          </a:p>
        </p:txBody>
      </p:sp>
      <p:sp>
        <p:nvSpPr>
          <p:cNvPr id="9" name="TextBox 8">
            <a:extLst>
              <a:ext uri="{FF2B5EF4-FFF2-40B4-BE49-F238E27FC236}">
                <a16:creationId xmlns:a16="http://schemas.microsoft.com/office/drawing/2014/main" id="{349DA80E-56D6-42DC-358D-F0ED72A193FC}"/>
              </a:ext>
            </a:extLst>
          </p:cNvPr>
          <p:cNvSpPr txBox="1"/>
          <p:nvPr/>
        </p:nvSpPr>
        <p:spPr>
          <a:xfrm>
            <a:off x="5181600" y="2876550"/>
            <a:ext cx="1569185" cy="1077218"/>
          </a:xfrm>
          <a:prstGeom prst="rect">
            <a:avLst/>
          </a:prstGeom>
          <a:noFill/>
        </p:spPr>
        <p:txBody>
          <a:bodyPr wrap="square" rtlCol="0">
            <a:spAutoFit/>
          </a:bodyPr>
          <a:lstStyle/>
          <a:p>
            <a:pPr algn="ctr"/>
            <a:r>
              <a:rPr lang="en-US" sz="1600" dirty="0" err="1">
                <a:effectLst/>
                <a:latin typeface="Times New Roman" panose="02020603050405020304" pitchFamily="18" charset="0"/>
                <a:ea typeface="Times New Roman" panose="02020603050405020304" pitchFamily="18" charset="0"/>
              </a:rPr>
              <a:t>Hoàn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tất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việc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học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trước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khi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muốn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sử</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dụng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máy</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tính</a:t>
            </a:r>
            <a:r>
              <a:rPr lang="en-US" sz="1600" dirty="0">
                <a:effectLst/>
                <a:latin typeface="Times New Roman" panose="02020603050405020304" pitchFamily="18" charset="0"/>
                <a:ea typeface="Times New Roman" panose="02020603050405020304" pitchFamily="18" charset="0"/>
              </a:rPr>
              <a:t> </a:t>
            </a:r>
            <a:endParaRPr lang="en-US" sz="1600" dirty="0"/>
          </a:p>
        </p:txBody>
      </p:sp>
      <p:sp>
        <p:nvSpPr>
          <p:cNvPr id="10" name="TextBox 9">
            <a:extLst>
              <a:ext uri="{FF2B5EF4-FFF2-40B4-BE49-F238E27FC236}">
                <a16:creationId xmlns:a16="http://schemas.microsoft.com/office/drawing/2014/main" id="{6152FC86-FD07-519E-C123-2F64FC73A889}"/>
              </a:ext>
            </a:extLst>
          </p:cNvPr>
          <p:cNvSpPr txBox="1"/>
          <p:nvPr/>
        </p:nvSpPr>
        <p:spPr>
          <a:xfrm>
            <a:off x="2654343" y="3169719"/>
            <a:ext cx="1540513" cy="1174104"/>
          </a:xfrm>
          <a:prstGeom prst="rect">
            <a:avLst/>
          </a:prstGeom>
          <a:noFill/>
        </p:spPr>
        <p:txBody>
          <a:bodyPr wrap="square" rtlCol="0">
            <a:spAutoFit/>
          </a:bodyPr>
          <a:lstStyle/>
          <a:p>
            <a:pPr algn="ctr">
              <a:lnSpc>
                <a:spcPts val="1650"/>
              </a:lnSpc>
            </a:pPr>
            <a:r>
              <a:rPr lang="en-US" sz="1600" dirty="0" err="1">
                <a:effectLst/>
                <a:latin typeface="Times New Roman" panose="02020603050405020304" pitchFamily="18" charset="0"/>
                <a:ea typeface="Times New Roman" panose="02020603050405020304" pitchFamily="18" charset="0"/>
              </a:rPr>
              <a:t>Đặt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kế</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hoạch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sử</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dụng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thời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gian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thích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hợp</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và</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nghiêm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túc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với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nó</a:t>
            </a:r>
            <a:r>
              <a:rPr lang="en-US" sz="1600" dirty="0">
                <a:effectLst/>
                <a:latin typeface="Times New Roman" panose="02020603050405020304" pitchFamily="18" charset="0"/>
                <a:ea typeface="Times New Roman" panose="02020603050405020304" pitchFamily="18" charset="0"/>
              </a:rPr>
              <a:t>.</a:t>
            </a:r>
            <a:endParaRPr lang="en-US" sz="1600" dirty="0"/>
          </a:p>
        </p:txBody>
      </p:sp>
      <p:sp>
        <p:nvSpPr>
          <p:cNvPr id="11" name="TextBox 10">
            <a:extLst>
              <a:ext uri="{FF2B5EF4-FFF2-40B4-BE49-F238E27FC236}">
                <a16:creationId xmlns:a16="http://schemas.microsoft.com/office/drawing/2014/main" id="{96C9041D-239D-B2BD-2304-F98A75BEE456}"/>
              </a:ext>
            </a:extLst>
          </p:cNvPr>
          <p:cNvSpPr txBox="1"/>
          <p:nvPr/>
        </p:nvSpPr>
        <p:spPr>
          <a:xfrm>
            <a:off x="6925658" y="1200150"/>
            <a:ext cx="1477902" cy="746358"/>
          </a:xfrm>
          <a:prstGeom prst="rect">
            <a:avLst/>
          </a:prstGeom>
          <a:noFill/>
        </p:spPr>
        <p:txBody>
          <a:bodyPr wrap="square" rtlCol="0">
            <a:spAutoFit/>
          </a:bodyPr>
          <a:lstStyle/>
          <a:p>
            <a:pPr algn="ctr">
              <a:lnSpc>
                <a:spcPts val="1650"/>
              </a:lnSpc>
            </a:pPr>
            <a:r>
              <a:rPr lang="en-US" sz="1600" dirty="0" err="1">
                <a:effectLst/>
                <a:latin typeface="Times New Roman" panose="02020603050405020304" pitchFamily="18" charset="0"/>
                <a:ea typeface="Times New Roman" panose="02020603050405020304" pitchFamily="18" charset="0"/>
              </a:rPr>
              <a:t>Dành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thời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gian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cho</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người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thân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bạn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bè</a:t>
            </a:r>
            <a:endParaRPr lang="en-US" sz="1600" dirty="0"/>
          </a:p>
        </p:txBody>
      </p:sp>
      <p:sp>
        <p:nvSpPr>
          <p:cNvPr id="12" name="TextBox 11">
            <a:extLst>
              <a:ext uri="{FF2B5EF4-FFF2-40B4-BE49-F238E27FC236}">
                <a16:creationId xmlns:a16="http://schemas.microsoft.com/office/drawing/2014/main" id="{D9CE1E17-9A86-77F2-B5F9-DCA29A18A0AA}"/>
              </a:ext>
            </a:extLst>
          </p:cNvPr>
          <p:cNvSpPr txBox="1"/>
          <p:nvPr/>
        </p:nvSpPr>
        <p:spPr>
          <a:xfrm>
            <a:off x="3126553" y="0"/>
            <a:ext cx="1477902" cy="528350"/>
          </a:xfrm>
          <a:prstGeom prst="rect">
            <a:avLst/>
          </a:prstGeom>
          <a:noFill/>
        </p:spPr>
        <p:txBody>
          <a:bodyPr wrap="square" rtlCol="0">
            <a:spAutoFit/>
          </a:bodyPr>
          <a:lstStyle/>
          <a:p>
            <a:pPr algn="ctr">
              <a:lnSpc>
                <a:spcPts val="1650"/>
              </a:lnSpc>
            </a:pPr>
            <a:r>
              <a:rPr lang="en-US" sz="1600" dirty="0" err="1">
                <a:effectLst/>
                <a:latin typeface="Times New Roman" panose="02020603050405020304" pitchFamily="18" charset="0"/>
                <a:ea typeface="Times New Roman" panose="02020603050405020304" pitchFamily="18" charset="0"/>
              </a:rPr>
              <a:t>Tập</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thể</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dục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thường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xuyên</a:t>
            </a:r>
            <a:r>
              <a:rPr lang="en-US" sz="16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4200212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329690" y="531607"/>
            <a:ext cx="7642860" cy="2535298"/>
            <a:chOff x="1778000" y="129689"/>
            <a:chExt cx="10190480" cy="3380397"/>
          </a:xfrm>
        </p:grpSpPr>
        <p:sp>
          <p:nvSpPr>
            <p:cNvPr id="10" name="Freeform: Shape 9">
              <a:extLst>
                <a:ext uri="{FF2B5EF4-FFF2-40B4-BE49-F238E27FC236}">
                  <a16:creationId xmlns:a16="http://schemas.microsoft.com/office/drawing/2014/main" id="{988A1823-CD89-4DFF-9318-33C2F26318B4}"/>
                </a:ext>
              </a:extLst>
            </p:cNvPr>
            <p:cNvSpPr/>
            <p:nvPr/>
          </p:nvSpPr>
          <p:spPr>
            <a:xfrm>
              <a:off x="3261360" y="129689"/>
              <a:ext cx="870712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513225"/>
              <a:chOff x="700050" y="3208754"/>
              <a:chExt cx="935710" cy="1513225"/>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38664"/>
              </a:xfrm>
              <a:prstGeom prst="rect">
                <a:avLst/>
              </a:prstGeom>
            </p:spPr>
            <p:txBody>
              <a:bodyPr wrap="square">
                <a:spAutoFit/>
              </a:bodyPr>
              <a:lstStyle/>
              <a:p>
                <a:pPr algn="ctr" defTabSz="257175"/>
                <a:r>
                  <a:rPr lang="en-US" sz="2700" b="1">
                    <a:ln w="19050">
                      <a:solidFill>
                        <a:schemeClr val="bg1"/>
                      </a:solidFill>
                    </a:ln>
                    <a:latin typeface="UTM Kabel KT" panose="02040603050506020204" pitchFamily="18" charset="0"/>
                    <a:cs typeface="Times New Roman" panose="02020603050405020304" pitchFamily="18" charset="0"/>
                  </a:rPr>
                  <a:t>BÀI</a:t>
                </a:r>
                <a:r>
                  <a:rPr lang="en-US" sz="3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38773"/>
              </a:xfrm>
              <a:prstGeom prst="rect">
                <a:avLst/>
              </a:prstGeom>
            </p:spPr>
            <p:txBody>
              <a:bodyPr wrap="square">
                <a:spAutoFit/>
              </a:bodyPr>
              <a:lstStyle/>
              <a:p>
                <a:pPr algn="ctr" defTabSz="257175"/>
                <a:r>
                  <a:rPr lang="en-US" sz="4950" b="1">
                    <a:ln w="19050">
                      <a:solidFill>
                        <a:schemeClr val="bg1"/>
                      </a:solidFill>
                    </a:ln>
                    <a:latin typeface="UTM Kabel KT" panose="02040603050506020204" pitchFamily="18" charset="0"/>
                    <a:cs typeface="Times New Roman" panose="02020603050405020304" pitchFamily="18" charset="0"/>
                  </a:rPr>
                  <a:t>5</a:t>
                </a:r>
                <a:endParaRPr lang="vi-VN" sz="3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769" y="3394708"/>
            <a:ext cx="1544603" cy="1539969"/>
          </a:xfrm>
          <a:prstGeom prst="rect">
            <a:avLst/>
          </a:prstGeom>
        </p:spPr>
      </p:pic>
      <p:pic>
        <p:nvPicPr>
          <p:cNvPr id="4" name="Picture 3">
            <a:extLst>
              <a:ext uri="{FF2B5EF4-FFF2-40B4-BE49-F238E27FC236}">
                <a16:creationId xmlns:a16="http://schemas.microsoft.com/office/drawing/2014/main" id="{E9335B30-2798-42A8-8442-053AD1245EAD}"/>
              </a:ext>
            </a:extLst>
          </p:cNvPr>
          <p:cNvPicPr>
            <a:picLocks noChangeAspect="1"/>
          </p:cNvPicPr>
          <p:nvPr/>
        </p:nvPicPr>
        <p:blipFill>
          <a:blip r:embed="rId3"/>
          <a:stretch>
            <a:fillRect/>
          </a:stretch>
        </p:blipFill>
        <p:spPr>
          <a:xfrm>
            <a:off x="1254157" y="656652"/>
            <a:ext cx="6589966" cy="840178"/>
          </a:xfrm>
          <a:prstGeom prst="rect">
            <a:avLst/>
          </a:prstGeom>
        </p:spPr>
      </p:pic>
      <p:pic>
        <p:nvPicPr>
          <p:cNvPr id="9" name="Picture 8">
            <a:extLst>
              <a:ext uri="{FF2B5EF4-FFF2-40B4-BE49-F238E27FC236}">
                <a16:creationId xmlns:a16="http://schemas.microsoft.com/office/drawing/2014/main" id="{9E299A3E-1BDA-41BF-BFF4-0A10C0CA4BF4}"/>
              </a:ext>
            </a:extLst>
          </p:cNvPr>
          <p:cNvPicPr>
            <a:picLocks noChangeAspect="1"/>
          </p:cNvPicPr>
          <p:nvPr/>
        </p:nvPicPr>
        <p:blipFill>
          <a:blip r:embed="rId4"/>
          <a:stretch>
            <a:fillRect/>
          </a:stretch>
        </p:blipFill>
        <p:spPr>
          <a:xfrm>
            <a:off x="3158371" y="1842413"/>
            <a:ext cx="5791319" cy="1097114"/>
          </a:xfrm>
          <a:prstGeom prst="rect">
            <a:avLst/>
          </a:prstGeom>
        </p:spPr>
      </p:pic>
    </p:spTree>
    <p:extLst>
      <p:ext uri="{BB962C8B-B14F-4D97-AF65-F5344CB8AC3E}">
        <p14:creationId xmlns:p14="http://schemas.microsoft.com/office/powerpoint/2010/main" val="1727547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393ABC-F688-4475-BA17-7CA096CB75CC}"/>
              </a:ext>
            </a:extLst>
          </p:cNvPr>
          <p:cNvPicPr>
            <a:picLocks noChangeAspect="1"/>
          </p:cNvPicPr>
          <p:nvPr/>
        </p:nvPicPr>
        <p:blipFill rotWithShape="1">
          <a:blip r:embed="rId2"/>
          <a:srcRect b="41933"/>
          <a:stretch/>
        </p:blipFill>
        <p:spPr>
          <a:xfrm>
            <a:off x="1066800" y="210121"/>
            <a:ext cx="6860874" cy="2742629"/>
          </a:xfrm>
          <a:prstGeom prst="rect">
            <a:avLst/>
          </a:prstGeom>
        </p:spPr>
      </p:pic>
      <p:pic>
        <p:nvPicPr>
          <p:cNvPr id="3" name="Picture 2">
            <a:extLst>
              <a:ext uri="{FF2B5EF4-FFF2-40B4-BE49-F238E27FC236}">
                <a16:creationId xmlns:a16="http://schemas.microsoft.com/office/drawing/2014/main" id="{B6393ABC-F688-4475-BA17-7CA096CB75CC}"/>
              </a:ext>
            </a:extLst>
          </p:cNvPr>
          <p:cNvPicPr>
            <a:picLocks noChangeAspect="1"/>
          </p:cNvPicPr>
          <p:nvPr/>
        </p:nvPicPr>
        <p:blipFill rotWithShape="1">
          <a:blip r:embed="rId2"/>
          <a:srcRect l="3332" t="59593" r="52242"/>
          <a:stretch/>
        </p:blipFill>
        <p:spPr>
          <a:xfrm>
            <a:off x="838200" y="2919549"/>
            <a:ext cx="3048000" cy="1908528"/>
          </a:xfrm>
          <a:prstGeom prst="rect">
            <a:avLst/>
          </a:prstGeom>
        </p:spPr>
      </p:pic>
      <p:pic>
        <p:nvPicPr>
          <p:cNvPr id="5" name="Picture 4">
            <a:extLst>
              <a:ext uri="{FF2B5EF4-FFF2-40B4-BE49-F238E27FC236}">
                <a16:creationId xmlns:a16="http://schemas.microsoft.com/office/drawing/2014/main" id="{B6393ABC-F688-4475-BA17-7CA096CB75CC}"/>
              </a:ext>
            </a:extLst>
          </p:cNvPr>
          <p:cNvPicPr>
            <a:picLocks noChangeAspect="1"/>
          </p:cNvPicPr>
          <p:nvPr/>
        </p:nvPicPr>
        <p:blipFill rotWithShape="1">
          <a:blip r:embed="rId2"/>
          <a:srcRect l="47758" t="59593"/>
          <a:stretch/>
        </p:blipFill>
        <p:spPr>
          <a:xfrm>
            <a:off x="4800600" y="2919549"/>
            <a:ext cx="3584274" cy="1908528"/>
          </a:xfrm>
          <a:prstGeom prst="rect">
            <a:avLst/>
          </a:prstGeom>
        </p:spPr>
      </p:pic>
    </p:spTree>
    <p:extLst>
      <p:ext uri="{BB962C8B-B14F-4D97-AF65-F5344CB8AC3E}">
        <p14:creationId xmlns:p14="http://schemas.microsoft.com/office/powerpoint/2010/main" val="386329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FBE01-C2B1-EACF-46D6-F4ECFFE095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57" y="-10583"/>
            <a:ext cx="756357" cy="766375"/>
          </a:xfrm>
          <a:prstGeom prst="rect">
            <a:avLst/>
          </a:prstGeom>
          <a:noFill/>
          <a:ln>
            <a:noFill/>
          </a:ln>
        </p:spPr>
      </p:pic>
      <p:sp>
        <p:nvSpPr>
          <p:cNvPr id="7" name="TextBox 6">
            <a:extLst>
              <a:ext uri="{FF2B5EF4-FFF2-40B4-BE49-F238E27FC236}">
                <a16:creationId xmlns:a16="http://schemas.microsoft.com/office/drawing/2014/main" id="{6C64D5F4-FF17-D47C-C727-5E04658B835B}"/>
              </a:ext>
            </a:extLst>
          </p:cNvPr>
          <p:cNvSpPr txBox="1"/>
          <p:nvPr/>
        </p:nvSpPr>
        <p:spPr>
          <a:xfrm>
            <a:off x="152400" y="895350"/>
            <a:ext cx="8839200" cy="2169825"/>
          </a:xfrm>
          <a:prstGeom prst="rect">
            <a:avLst/>
          </a:prstGeom>
          <a:solidFill>
            <a:srgbClr val="FF9933"/>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Dành</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thời</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gian</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với</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người</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thân</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và</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bạn</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bè</a:t>
            </a:r>
            <a:r>
              <a:rPr lang="en-US" sz="2700" dirty="0">
                <a:solidFill>
                  <a:schemeClr val="tx1"/>
                </a:solidFill>
                <a:effectLst/>
                <a:latin typeface="Times New Roman" panose="02020603050405020304" pitchFamily="18" charset="0"/>
                <a:ea typeface="Times New Roman" panose="02020603050405020304" pitchFamily="18" charset="0"/>
              </a:rPr>
              <a:t>.</a:t>
            </a:r>
            <a:endParaRPr lang="en-US" sz="2700" dirty="0">
              <a:solidFill>
                <a:schemeClr val="tx1"/>
              </a:solidFill>
              <a:latin typeface="Times New Roman" panose="02020603050405020304" pitchFamily="18" charset="0"/>
              <a:ea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Hạn</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chế</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để</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thiết</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bị</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kết</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nối</a:t>
            </a:r>
            <a:r>
              <a:rPr lang="en-US" sz="2700" dirty="0">
                <a:solidFill>
                  <a:schemeClr val="tx1"/>
                </a:solidFill>
                <a:effectLst/>
                <a:latin typeface="Times New Roman" panose="02020603050405020304" pitchFamily="18" charset="0"/>
                <a:ea typeface="Times New Roman" panose="02020603050405020304" pitchFamily="18" charset="0"/>
              </a:rPr>
              <a:t> Internet </a:t>
            </a:r>
            <a:r>
              <a:rPr lang="en-US" sz="2700" dirty="0" err="1">
                <a:solidFill>
                  <a:schemeClr val="tx1"/>
                </a:solidFill>
                <a:effectLst/>
                <a:latin typeface="Times New Roman" panose="02020603050405020304" pitchFamily="18" charset="0"/>
                <a:ea typeface="Times New Roman" panose="02020603050405020304" pitchFamily="18" charset="0"/>
              </a:rPr>
              <a:t>trong</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phòng</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riêng</a:t>
            </a:r>
            <a:r>
              <a:rPr lang="en-US" sz="2700" dirty="0">
                <a:solidFill>
                  <a:schemeClr val="tx1"/>
                </a:solidFill>
                <a:effectLst/>
                <a:latin typeface="Times New Roman" panose="02020603050405020304" pitchFamily="18" charset="0"/>
                <a:ea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Giới</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hạn</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thời</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gian</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sử</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dụng</a:t>
            </a:r>
            <a:r>
              <a:rPr lang="en-US" sz="2700" dirty="0">
                <a:solidFill>
                  <a:schemeClr val="tx1"/>
                </a:solidFill>
                <a:effectLst/>
                <a:latin typeface="Times New Roman" panose="02020603050405020304" pitchFamily="18" charset="0"/>
                <a:ea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2700" dirty="0">
                <a:solidFill>
                  <a:schemeClr val="tx1"/>
                </a:solidFill>
                <a:latin typeface="Times New Roman" panose="02020603050405020304" pitchFamily="18" charset="0"/>
                <a:ea typeface="Times New Roman" panose="02020603050405020304" pitchFamily="18" charset="0"/>
              </a:rPr>
              <a:t>- T</a:t>
            </a:r>
            <a:r>
              <a:rPr lang="en-US" sz="2700" dirty="0">
                <a:solidFill>
                  <a:schemeClr val="tx1"/>
                </a:solidFill>
                <a:effectLst/>
                <a:latin typeface="Times New Roman" panose="02020603050405020304" pitchFamily="18" charset="0"/>
                <a:ea typeface="Times New Roman" panose="02020603050405020304" pitchFamily="18" charset="0"/>
              </a:rPr>
              <a:t>heo </a:t>
            </a:r>
            <a:r>
              <a:rPr lang="en-US" sz="2700" dirty="0" err="1">
                <a:solidFill>
                  <a:schemeClr val="tx1"/>
                </a:solidFill>
                <a:effectLst/>
                <a:latin typeface="Times New Roman" panose="02020603050405020304" pitchFamily="18" charset="0"/>
                <a:ea typeface="Times New Roman" panose="02020603050405020304" pitchFamily="18" charset="0"/>
              </a:rPr>
              <a:t>đuổi</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những</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sở</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thích</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không</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liên</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quan</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quá</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nhiều</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đến</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thiết</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bị</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điện</a:t>
            </a:r>
            <a:r>
              <a:rPr lang="en-US" sz="2700" dirty="0">
                <a:solidFill>
                  <a:schemeClr val="tx1"/>
                </a:solidFill>
                <a:effectLst/>
                <a:latin typeface="Times New Roman" panose="02020603050405020304" pitchFamily="18" charset="0"/>
                <a:ea typeface="Times New Roman" panose="02020603050405020304" pitchFamily="18" charset="0"/>
              </a:rPr>
              <a:t> </a:t>
            </a:r>
            <a:r>
              <a:rPr lang="en-US" sz="2700" dirty="0" err="1">
                <a:solidFill>
                  <a:schemeClr val="tx1"/>
                </a:solidFill>
                <a:effectLst/>
                <a:latin typeface="Times New Roman" panose="02020603050405020304" pitchFamily="18" charset="0"/>
                <a:ea typeface="Times New Roman" panose="02020603050405020304" pitchFamily="18" charset="0"/>
              </a:rPr>
              <a:t>tử</a:t>
            </a:r>
            <a:r>
              <a:rPr lang="en-US" sz="2700" dirty="0">
                <a:solidFill>
                  <a:schemeClr val="tx1"/>
                </a:solidFill>
                <a:effectLst/>
                <a:latin typeface="Times New Roman" panose="02020603050405020304" pitchFamily="18" charset="0"/>
                <a:ea typeface="Times New Roman" panose="02020603050405020304" pitchFamily="18" charset="0"/>
              </a:rPr>
              <a:t>. </a:t>
            </a:r>
            <a:endParaRPr kumimoji="0" lang="en-US" sz="2700" u="none" strike="noStrike" kern="1200" cap="none" spc="0" normalizeH="0" baseline="0" noProof="0" dirty="0">
              <a:ln>
                <a:noFill/>
              </a:ln>
              <a:solidFill>
                <a:schemeClr val="tx1"/>
              </a:solidFill>
              <a:effectLst/>
              <a:uLnTx/>
              <a:uFillTx/>
              <a:latin typeface="Calibri"/>
            </a:endParaRPr>
          </a:p>
        </p:txBody>
      </p:sp>
      <p:sp>
        <p:nvSpPr>
          <p:cNvPr id="6" name="TextBox 5">
            <a:extLst>
              <a:ext uri="{FF2B5EF4-FFF2-40B4-BE49-F238E27FC236}">
                <a16:creationId xmlns:a16="http://schemas.microsoft.com/office/drawing/2014/main" id="{1ADBB0C1-470E-B490-29F1-5ED10E2EC9A1}"/>
              </a:ext>
            </a:extLst>
          </p:cNvPr>
          <p:cNvSpPr txBox="1"/>
          <p:nvPr/>
        </p:nvSpPr>
        <p:spPr>
          <a:xfrm>
            <a:off x="1461581" y="0"/>
            <a:ext cx="6220838" cy="461665"/>
          </a:xfrm>
          <a:prstGeom prst="rect">
            <a:avLst/>
          </a:prstGeom>
          <a:noFill/>
        </p:spPr>
        <p:txBody>
          <a:bodyPr wrap="square">
            <a:spAutoFit/>
          </a:bodyPr>
          <a:lstStyle/>
          <a:p>
            <a:r>
              <a:rPr lang="en-US" sz="2400" b="1" dirty="0">
                <a:solidFill>
                  <a:srgbClr val="0000CC"/>
                </a:solidFill>
                <a:effectLst/>
                <a:latin typeface="Times New Roman" panose="02020603050405020304" pitchFamily="18" charset="0"/>
                <a:ea typeface="Times New Roman" panose="02020603050405020304" pitchFamily="18" charset="0"/>
              </a:rPr>
              <a:t>b. </a:t>
            </a:r>
            <a:r>
              <a:rPr lang="en-US" sz="2400" b="1" dirty="0" err="1">
                <a:solidFill>
                  <a:srgbClr val="0000CC"/>
                </a:solidFill>
                <a:effectLst/>
                <a:latin typeface="Times New Roman" panose="02020603050405020304" pitchFamily="18" charset="0"/>
                <a:ea typeface="Times New Roman" panose="02020603050405020304" pitchFamily="18" charset="0"/>
              </a:rPr>
              <a:t>Cách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phòng</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tránh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bệnh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nghiện</a:t>
            </a:r>
            <a:r>
              <a:rPr lang="en-US" sz="2400" b="1" dirty="0">
                <a:solidFill>
                  <a:srgbClr val="0000CC"/>
                </a:solidFill>
                <a:effectLst/>
                <a:latin typeface="Times New Roman" panose="02020603050405020304" pitchFamily="18" charset="0"/>
                <a:ea typeface="Times New Roman" panose="02020603050405020304" pitchFamily="18" charset="0"/>
              </a:rPr>
              <a:t> Internet </a:t>
            </a:r>
            <a:endParaRPr lang="en-US" sz="2400" dirty="0">
              <a:solidFill>
                <a:srgbClr val="0000CC"/>
              </a:solidFill>
            </a:endParaRPr>
          </a:p>
        </p:txBody>
      </p:sp>
    </p:spTree>
    <p:custDataLst>
      <p:tags r:id="rId1"/>
    </p:custDataLst>
    <p:extLst>
      <p:ext uri="{BB962C8B-B14F-4D97-AF65-F5344CB8AC3E}">
        <p14:creationId xmlns:p14="http://schemas.microsoft.com/office/powerpoint/2010/main" val="1315733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139265-55B5-E6E1-A69C-1AEBD1FF4C4E}"/>
              </a:ext>
            </a:extLst>
          </p:cNvPr>
          <p:cNvSpPr/>
          <p:nvPr/>
        </p:nvSpPr>
        <p:spPr>
          <a:xfrm>
            <a:off x="2667000" y="895350"/>
            <a:ext cx="4038600" cy="900246"/>
          </a:xfrm>
          <a:prstGeom prst="rect">
            <a:avLst/>
          </a:prstGeom>
          <a:solidFill>
            <a:srgbClr val="2E7817"/>
          </a:solidFill>
        </p:spPr>
        <p:txBody>
          <a:bodyPr wrap="square" lIns="68580" tIns="34290" rIns="68580" bIns="3429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Roboto" panose="02000000000000000000" pitchFamily="2" charset="0"/>
                <a:ea typeface="Roboto" panose="02000000000000000000" pitchFamily="2" charset="0"/>
                <a:cs typeface="Times New Roman" panose="02020603050405020304" pitchFamily="18" charset="0"/>
              </a:rPr>
              <a:t>LUYỆN TẬP</a:t>
            </a:r>
          </a:p>
        </p:txBody>
      </p:sp>
    </p:spTree>
    <p:custDataLst>
      <p:tags r:id="rId1"/>
    </p:custDataLst>
    <p:extLst>
      <p:ext uri="{BB962C8B-B14F-4D97-AF65-F5344CB8AC3E}">
        <p14:creationId xmlns:p14="http://schemas.microsoft.com/office/powerpoint/2010/main" val="3170598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01361" y="1281395"/>
            <a:ext cx="6606425" cy="1916037"/>
          </a:xfrm>
          <a:prstGeom prst="rect">
            <a:avLst/>
          </a:prstGeom>
          <a:noFill/>
        </p:spPr>
        <p:style>
          <a:lnRef idx="0">
            <a:scrgbClr r="0" g="0" b="0"/>
          </a:lnRef>
          <a:fillRef idx="1002">
            <a:schemeClr val="lt1"/>
          </a:fillRef>
          <a:effectRef idx="0">
            <a:scrgbClr r="0" g="0" b="0"/>
          </a:effectRef>
          <a:fontRef idx="major"/>
        </p:style>
        <p:txBody>
          <a:bodyPr wrap="none">
            <a:spAutoFit/>
            <a:scene3d>
              <a:camera prst="perspectiveRelaxedModerately"/>
              <a:lightRig rig="harsh" dir="t"/>
            </a:scene3d>
            <a:sp3d extrusionH="57150" prstMaterial="matte">
              <a:bevelT w="63500" h="12700" prst="angle"/>
              <a:contourClr>
                <a:schemeClr val="bg1">
                  <a:lumMod val="65000"/>
                </a:schemeClr>
              </a:contourClr>
            </a:sp3d>
          </a:bodyPr>
          <a:lstStyle/>
          <a:p>
            <a:pPr algn="ctr" defTabSz="685800">
              <a:lnSpc>
                <a:spcPct val="120000"/>
              </a:lnSpc>
              <a:spcBef>
                <a:spcPts val="450"/>
              </a:spcBef>
              <a:spcAft>
                <a:spcPts val="450"/>
              </a:spcAft>
              <a:tabLst>
                <a:tab pos="135255" algn="l"/>
                <a:tab pos="1283018" algn="l"/>
                <a:tab pos="2497931" algn="l"/>
                <a:tab pos="3713321" algn="l"/>
              </a:tabLst>
            </a:pPr>
            <a:r>
              <a:rPr lang="en-US" sz="4800" b="1" dirty="0">
                <a:ln/>
                <a:solidFill>
                  <a:srgbClr val="C00000"/>
                </a:solidFill>
                <a:latin typeface="Times New Roman" panose="02020603050405020304" pitchFamily="18" charset="0"/>
                <a:ea typeface="Calibri" panose="020F0502020204030204" pitchFamily="34" charset="0"/>
              </a:rPr>
              <a:t>TRÒ CHƠI</a:t>
            </a:r>
          </a:p>
          <a:p>
            <a:pPr algn="ctr" defTabSz="685800">
              <a:lnSpc>
                <a:spcPct val="120000"/>
              </a:lnSpc>
              <a:spcBef>
                <a:spcPts val="450"/>
              </a:spcBef>
              <a:spcAft>
                <a:spcPts val="450"/>
              </a:spcAft>
              <a:tabLst>
                <a:tab pos="135255" algn="l"/>
                <a:tab pos="1283018" algn="l"/>
                <a:tab pos="2497931" algn="l"/>
                <a:tab pos="3713321" algn="l"/>
              </a:tabLst>
            </a:pPr>
            <a:r>
              <a:rPr lang="en-US" sz="4800" b="1" dirty="0">
                <a:ln/>
                <a:solidFill>
                  <a:srgbClr val="0000CC"/>
                </a:solidFill>
                <a:latin typeface="Times New Roman" panose="02020603050405020304" pitchFamily="18" charset="0"/>
                <a:ea typeface="Calibri" panose="020F0502020204030204" pitchFamily="34" charset="0"/>
              </a:rPr>
              <a:t>GIẢI CỨU THÚ CƯNG</a:t>
            </a:r>
          </a:p>
        </p:txBody>
      </p:sp>
      <p:pic>
        <p:nvPicPr>
          <p:cNvPr id="10" name="Picture 6" descr="Hình ảnh có liên qua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91200" y="3110916"/>
            <a:ext cx="932544" cy="9325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ADMIN\Desktop\Giai cuu con vat\dessin-animé-mignon-de-tigre-4319898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443936" y="3352597"/>
            <a:ext cx="487674" cy="4705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ết quả hình ảnh cho elephant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4422781" y="3132263"/>
            <a:ext cx="763583" cy="9111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07021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6" descr="Hình ảnh có liên qua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4848" y="3842736"/>
            <a:ext cx="932544" cy="9325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ADMIN\Desktop\Giai cuu con vat\dessin-animé-mignon-de-tigre-4319898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45184" y="4133293"/>
            <a:ext cx="487674" cy="4705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ết quả hình ảnh cho elephant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3867608"/>
            <a:ext cx="763583" cy="9111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13D40CE-E687-0E14-9B58-8A02B111C976}"/>
              </a:ext>
            </a:extLst>
          </p:cNvPr>
          <p:cNvSpPr/>
          <p:nvPr/>
        </p:nvSpPr>
        <p:spPr>
          <a:xfrm>
            <a:off x="647700" y="539677"/>
            <a:ext cx="7848600" cy="3783530"/>
          </a:xfrm>
          <a:prstGeom prst="roundRect">
            <a:avLst/>
          </a:prstGeom>
          <a:solidFill>
            <a:schemeClr val="accent3">
              <a:lumMod val="75000"/>
            </a:schemeClr>
          </a:solidFill>
          <a:ln>
            <a:noFill/>
          </a:ln>
          <a:effectLst>
            <a:glow rad="228600">
              <a:schemeClr val="accent3">
                <a:satMod val="175000"/>
                <a:alpha val="40000"/>
              </a:schemeClr>
            </a:glow>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spcBef>
                <a:spcPts val="300"/>
              </a:spcBef>
              <a:spcAft>
                <a:spcPts val="300"/>
              </a:spcAft>
              <a:tabLst>
                <a:tab pos="876300" algn="l"/>
              </a:tabLst>
            </a:pPr>
            <a:r>
              <a:rPr lang="en-US" sz="2800" dirty="0">
                <a:solidFill>
                  <a:schemeClr val="bg1"/>
                </a:solidFill>
                <a:effectLst/>
                <a:latin typeface="Times New Roman" panose="02020603050405020304" pitchFamily="18" charset="0"/>
                <a:ea typeface="Times New Roman" panose="02020603050405020304" pitchFamily="18" charset="0"/>
              </a:rPr>
              <a:t>Chia </a:t>
            </a:r>
            <a:r>
              <a:rPr lang="en-US" sz="2800" dirty="0" err="1">
                <a:solidFill>
                  <a:schemeClr val="bg1"/>
                </a:solidFill>
                <a:effectLst/>
                <a:latin typeface="Times New Roman" panose="02020603050405020304" pitchFamily="18" charset="0"/>
                <a:ea typeface="Times New Roman" panose="02020603050405020304" pitchFamily="18" charset="0"/>
              </a:rPr>
              <a:t>lớp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thành</a:t>
            </a:r>
            <a:r>
              <a:rPr lang="en-US" sz="2800" dirty="0">
                <a:solidFill>
                  <a:schemeClr val="bg1"/>
                </a:solidFill>
                <a:effectLst/>
                <a:latin typeface="Times New Roman" panose="02020603050405020304" pitchFamily="18" charset="0"/>
                <a:ea typeface="Times New Roman" panose="02020603050405020304" pitchFamily="18" charset="0"/>
              </a:rPr>
              <a:t> 2 </a:t>
            </a:r>
            <a:r>
              <a:rPr lang="en-US" sz="2800" dirty="0" err="1">
                <a:solidFill>
                  <a:schemeClr val="bg1"/>
                </a:solidFill>
                <a:effectLst/>
                <a:latin typeface="Times New Roman" panose="02020603050405020304" pitchFamily="18" charset="0"/>
                <a:ea typeface="Times New Roman" panose="02020603050405020304" pitchFamily="18" charset="0"/>
              </a:rPr>
              <a:t>đội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thực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hiện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trả</a:t>
            </a:r>
            <a:r>
              <a:rPr lang="en-US" sz="2800" dirty="0">
                <a:solidFill>
                  <a:schemeClr val="bg1"/>
                </a:solidFill>
                <a:effectLst/>
                <a:latin typeface="Times New Roman" panose="02020603050405020304" pitchFamily="18" charset="0"/>
                <a:ea typeface="Times New Roman" panose="02020603050405020304" pitchFamily="18" charset="0"/>
              </a:rPr>
              <a:t> </a:t>
            </a:r>
          </a:p>
          <a:p>
            <a:pPr algn="ctr">
              <a:lnSpc>
                <a:spcPct val="140000"/>
              </a:lnSpc>
              <a:spcBef>
                <a:spcPts val="300"/>
              </a:spcBef>
              <a:spcAft>
                <a:spcPts val="300"/>
              </a:spcAft>
              <a:tabLst>
                <a:tab pos="876300" algn="l"/>
              </a:tabLst>
            </a:pPr>
            <a:r>
              <a:rPr lang="en-US" sz="2800" dirty="0" err="1">
                <a:solidFill>
                  <a:schemeClr val="bg1"/>
                </a:solidFill>
                <a:effectLst/>
                <a:latin typeface="Times New Roman" panose="02020603050405020304" pitchFamily="18" charset="0"/>
                <a:ea typeface="Times New Roman" panose="02020603050405020304" pitchFamily="18" charset="0"/>
              </a:rPr>
              <a:t>lời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câu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hỏi</a:t>
            </a:r>
            <a:r>
              <a:rPr lang="en-US" sz="2800" dirty="0">
                <a:solidFill>
                  <a:schemeClr val="bg1"/>
                </a:solidFill>
                <a:effectLst/>
                <a:latin typeface="Times New Roman" panose="02020603050405020304" pitchFamily="18" charset="0"/>
                <a:ea typeface="Times New Roman" panose="02020603050405020304" pitchFamily="18" charset="0"/>
              </a:rPr>
              <a:t> do ban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chức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ra.</a:t>
            </a:r>
            <a:r>
              <a:rPr lang="en-US" sz="2800" dirty="0">
                <a:solidFill>
                  <a:schemeClr val="bg1"/>
                </a:solidFill>
                <a:effectLst/>
                <a:latin typeface="Times New Roman" panose="02020603050405020304" pitchFamily="18" charset="0"/>
                <a:ea typeface="Times New Roman" panose="02020603050405020304" pitchFamily="18" charset="0"/>
              </a:rPr>
              <a:t> </a:t>
            </a:r>
          </a:p>
          <a:p>
            <a:pPr algn="ctr">
              <a:lnSpc>
                <a:spcPct val="140000"/>
              </a:lnSpc>
              <a:spcBef>
                <a:spcPts val="300"/>
              </a:spcBef>
              <a:spcAft>
                <a:spcPts val="300"/>
              </a:spcAft>
              <a:tabLst>
                <a:tab pos="876300" algn="l"/>
              </a:tabLst>
            </a:pPr>
            <a:r>
              <a:rPr lang="en-US" sz="2800" dirty="0" err="1">
                <a:solidFill>
                  <a:schemeClr val="bg1"/>
                </a:solidFill>
                <a:effectLst/>
                <a:latin typeface="Times New Roman" panose="02020603050405020304" pitchFamily="18" charset="0"/>
                <a:ea typeface="Times New Roman" panose="02020603050405020304" pitchFamily="18" charset="0"/>
              </a:rPr>
              <a:t>Với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mỗi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câu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trả</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đúng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em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giải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cứu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chú</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thú</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cưng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Đội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nào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giải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cứu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nhiều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thú</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cưng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đội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sẽ</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dành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chiến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thắng</a:t>
            </a:r>
            <a:r>
              <a:rPr lang="en-US" sz="2800" dirty="0">
                <a:solidFill>
                  <a:schemeClr val="bg1"/>
                </a:solidFill>
                <a:effectLst/>
                <a:latin typeface="Times New Roman" panose="02020603050405020304" pitchFamily="18" charset="0"/>
                <a:ea typeface="Times New Roman" panose="02020603050405020304" pitchFamily="18" charset="0"/>
              </a:rPr>
              <a:t>. </a:t>
            </a:r>
          </a:p>
          <a:p>
            <a:pPr algn="ctr"/>
            <a:endParaRPr lang="en-US" dirty="0">
              <a:solidFill>
                <a:schemeClr val="bg1"/>
              </a:solidFill>
            </a:endParaRPr>
          </a:p>
        </p:txBody>
      </p:sp>
    </p:spTree>
    <p:custDataLst>
      <p:tags r:id="rId1"/>
    </p:custDataLst>
    <p:extLst>
      <p:ext uri="{BB962C8B-B14F-4D97-AF65-F5344CB8AC3E}">
        <p14:creationId xmlns:p14="http://schemas.microsoft.com/office/powerpoint/2010/main" val="3842193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7" y="148661"/>
            <a:ext cx="8209753" cy="4776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67665" y="1900564"/>
            <a:ext cx="2223742" cy="29016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72878" y="126381"/>
            <a:ext cx="2838150" cy="31850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2046882" y="2112868"/>
            <a:ext cx="780611" cy="7287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42998" y="3156807"/>
            <a:ext cx="1753206" cy="16915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6202687" y="2262722"/>
            <a:ext cx="2255513" cy="26915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50949" y="218814"/>
            <a:ext cx="2667000" cy="18349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43138" y="726190"/>
            <a:ext cx="2082621" cy="666750"/>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kern="1200" spc="50" normalizeH="0" baseline="0" noProof="0" dirty="0">
                <a:ln w="9525" cmpd="sng">
                  <a:solidFill>
                    <a:schemeClr val="accent1"/>
                  </a:solidFill>
                  <a:prstDash val="solid"/>
                </a:ln>
                <a:solidFill>
                  <a:srgbClr val="FF0000"/>
                </a:solidFill>
                <a:effectLst>
                  <a:glow rad="38100">
                    <a:schemeClr val="accent1">
                      <a:alpha val="40000"/>
                    </a:schemeClr>
                  </a:glow>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GIẢI CỨU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kern="1200" spc="50" normalizeH="0" baseline="0" noProof="0" dirty="0">
                <a:ln w="9525" cmpd="sng">
                  <a:solidFill>
                    <a:schemeClr val="accent1"/>
                  </a:solidFill>
                  <a:prstDash val="solid"/>
                </a:ln>
                <a:solidFill>
                  <a:srgbClr val="FF0000"/>
                </a:solidFill>
                <a:effectLst>
                  <a:glow rad="38100">
                    <a:schemeClr val="accent1">
                      <a:alpha val="40000"/>
                    </a:schemeClr>
                  </a:glow>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THÚ</a:t>
            </a:r>
            <a:r>
              <a:rPr kumimoji="0" lang="en-US" sz="2800" b="1" i="0" u="none" kern="1200" spc="50" normalizeH="0" noProof="0" dirty="0">
                <a:ln w="9525" cmpd="sng">
                  <a:solidFill>
                    <a:schemeClr val="accent1"/>
                  </a:solidFill>
                  <a:prstDash val="solid"/>
                </a:ln>
                <a:solidFill>
                  <a:srgbClr val="FF0000"/>
                </a:solidFill>
                <a:effectLst>
                  <a:glow rad="38100">
                    <a:schemeClr val="accent1">
                      <a:alpha val="40000"/>
                    </a:schemeClr>
                  </a:glow>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CƯNG</a:t>
            </a:r>
            <a:endParaRPr kumimoji="0" lang="en-US" sz="2800" b="1" i="0" u="none" kern="1200" spc="50" normalizeH="0" baseline="0" noProof="0" dirty="0">
              <a:ln w="9525" cmpd="sng">
                <a:solidFill>
                  <a:schemeClr val="accent1"/>
                </a:solidFill>
                <a:prstDash val="solid"/>
              </a:ln>
              <a:solidFill>
                <a:srgbClr val="FF0000"/>
              </a:solidFill>
              <a:effectLst>
                <a:glow rad="38100">
                  <a:schemeClr val="accent1">
                    <a:alpha val="40000"/>
                  </a:schemeClr>
                </a:glow>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8" name="Picture 11"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41298" y="2277860"/>
            <a:ext cx="1261404" cy="7673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626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01293" y="17782"/>
            <a:ext cx="8878590" cy="3076548"/>
          </a:xfrm>
          <a:prstGeom prst="rect">
            <a:avLst/>
          </a:prstGeom>
          <a:solidFill>
            <a:schemeClr val="bg1"/>
          </a:solidFill>
        </p:spPr>
        <p:txBody>
          <a:bodyPr wrap="square" rtlCol="0">
            <a:spAutoFit/>
          </a:bodyPr>
          <a:lstStyle/>
          <a:p>
            <a:pPr>
              <a:lnSpc>
                <a:spcPct val="150000"/>
              </a:lnSpc>
            </a:pPr>
            <a:r>
              <a:rPr lang="en-US" sz="2200" b="1" dirty="0">
                <a:solidFill>
                  <a:srgbClr val="0000CC"/>
                </a:solidFill>
                <a:latin typeface="Time New Roman"/>
              </a:rPr>
              <a:t> Khi giao tiếp qua mạng, những điều nào </a:t>
            </a:r>
            <a:r>
              <a:rPr lang="vi-VN" sz="2200" b="1" dirty="0">
                <a:solidFill>
                  <a:srgbClr val="0000CC"/>
                </a:solidFill>
                <a:latin typeface="Time New Roman"/>
              </a:rPr>
              <a:t> </a:t>
            </a:r>
            <a:r>
              <a:rPr lang="en-US" sz="2200" b="1" dirty="0">
                <a:solidFill>
                  <a:srgbClr val="0000CC"/>
                </a:solidFill>
                <a:latin typeface="Time New Roman"/>
              </a:rPr>
              <a:t>sau đây</a:t>
            </a:r>
            <a:r>
              <a:rPr lang="vi-VN" sz="2200" b="1" dirty="0">
                <a:solidFill>
                  <a:srgbClr val="0000CC"/>
                </a:solidFill>
                <a:latin typeface="Time New Roman"/>
              </a:rPr>
              <a:t> </a:t>
            </a:r>
            <a:r>
              <a:rPr lang="en-US" sz="2200" b="1" dirty="0">
                <a:solidFill>
                  <a:srgbClr val="0000CC"/>
                </a:solidFill>
                <a:latin typeface="Time New Roman"/>
              </a:rPr>
              <a:t>nên tránh?</a:t>
            </a:r>
            <a:endParaRPr lang="en-US" sz="2200" dirty="0">
              <a:solidFill>
                <a:srgbClr val="0000CC"/>
              </a:solidFill>
              <a:latin typeface="Time New Roman"/>
            </a:endParaRPr>
          </a:p>
          <a:p>
            <a:pPr lvl="1">
              <a:lnSpc>
                <a:spcPct val="150000"/>
              </a:lnSpc>
            </a:pPr>
            <a:r>
              <a:rPr lang="en-US" sz="2200" dirty="0">
                <a:solidFill>
                  <a:srgbClr val="0000CC"/>
                </a:solidFill>
                <a:latin typeface="Time New Roman"/>
              </a:rPr>
              <a:t>A. </a:t>
            </a:r>
            <a:r>
              <a:rPr lang="en-US" sz="2200" dirty="0" err="1">
                <a:solidFill>
                  <a:srgbClr val="0000CC"/>
                </a:solidFill>
                <a:latin typeface="Time New Roman"/>
              </a:rPr>
              <a:t>Tôn</a:t>
            </a:r>
            <a:r>
              <a:rPr lang="en-US" sz="2200" dirty="0">
                <a:solidFill>
                  <a:srgbClr val="0000CC"/>
                </a:solidFill>
                <a:latin typeface="Time New Roman"/>
              </a:rPr>
              <a:t> </a:t>
            </a:r>
            <a:r>
              <a:rPr lang="en-US" sz="2200" dirty="0" err="1">
                <a:solidFill>
                  <a:srgbClr val="0000CC"/>
                </a:solidFill>
                <a:latin typeface="Time New Roman"/>
              </a:rPr>
              <a:t>trọng</a:t>
            </a:r>
            <a:r>
              <a:rPr lang="en-US" sz="2200" dirty="0">
                <a:solidFill>
                  <a:srgbClr val="0000CC"/>
                </a:solidFill>
                <a:latin typeface="Time New Roman"/>
              </a:rPr>
              <a:t> </a:t>
            </a:r>
            <a:r>
              <a:rPr lang="en-US" sz="2200" dirty="0" err="1">
                <a:solidFill>
                  <a:srgbClr val="0000CC"/>
                </a:solidFill>
                <a:latin typeface="Time New Roman"/>
              </a:rPr>
              <a:t>người</a:t>
            </a:r>
            <a:r>
              <a:rPr lang="en-US" sz="2200" dirty="0">
                <a:solidFill>
                  <a:srgbClr val="0000CC"/>
                </a:solidFill>
                <a:latin typeface="Time New Roman"/>
              </a:rPr>
              <a:t> </a:t>
            </a:r>
            <a:r>
              <a:rPr lang="en-US" sz="2200" dirty="0" err="1">
                <a:solidFill>
                  <a:srgbClr val="0000CC"/>
                </a:solidFill>
                <a:latin typeface="Time New Roman"/>
              </a:rPr>
              <a:t>đang</a:t>
            </a:r>
            <a:r>
              <a:rPr lang="en-US" sz="2200" dirty="0">
                <a:solidFill>
                  <a:srgbClr val="0000CC"/>
                </a:solidFill>
                <a:latin typeface="Time New Roman"/>
              </a:rPr>
              <a:t> </a:t>
            </a:r>
            <a:r>
              <a:rPr lang="en-US" sz="2200" dirty="0" err="1">
                <a:solidFill>
                  <a:srgbClr val="0000CC"/>
                </a:solidFill>
                <a:latin typeface="Time New Roman"/>
              </a:rPr>
              <a:t>giao</a:t>
            </a:r>
            <a:r>
              <a:rPr lang="en-US" sz="2200" dirty="0">
                <a:solidFill>
                  <a:srgbClr val="0000CC"/>
                </a:solidFill>
                <a:latin typeface="Time New Roman"/>
              </a:rPr>
              <a:t> </a:t>
            </a:r>
            <a:r>
              <a:rPr lang="en-US" sz="2200" dirty="0" err="1">
                <a:solidFill>
                  <a:srgbClr val="0000CC"/>
                </a:solidFill>
                <a:latin typeface="Time New Roman"/>
              </a:rPr>
              <a:t>tiếp</a:t>
            </a:r>
            <a:r>
              <a:rPr lang="en-US" sz="2200" dirty="0">
                <a:solidFill>
                  <a:srgbClr val="0000CC"/>
                </a:solidFill>
                <a:latin typeface="Time New Roman"/>
              </a:rPr>
              <a:t> </a:t>
            </a:r>
            <a:r>
              <a:rPr lang="en-US" sz="2200" dirty="0" err="1">
                <a:solidFill>
                  <a:srgbClr val="0000CC"/>
                </a:solidFill>
                <a:latin typeface="Time New Roman"/>
              </a:rPr>
              <a:t>với</a:t>
            </a:r>
            <a:r>
              <a:rPr lang="en-US" sz="2200" dirty="0">
                <a:solidFill>
                  <a:srgbClr val="0000CC"/>
                </a:solidFill>
                <a:latin typeface="Time New Roman"/>
              </a:rPr>
              <a:t> </a:t>
            </a:r>
            <a:r>
              <a:rPr lang="en-US" sz="2200" dirty="0" err="1">
                <a:solidFill>
                  <a:srgbClr val="0000CC"/>
                </a:solidFill>
                <a:latin typeface="Time New Roman"/>
              </a:rPr>
              <a:t>mình</a:t>
            </a:r>
            <a:r>
              <a:rPr lang="en-US" sz="2200" dirty="0">
                <a:solidFill>
                  <a:srgbClr val="0000CC"/>
                </a:solidFill>
                <a:latin typeface="Time New Roman"/>
              </a:rPr>
              <a:t>.</a:t>
            </a:r>
          </a:p>
          <a:p>
            <a:pPr lvl="1">
              <a:lnSpc>
                <a:spcPct val="150000"/>
              </a:lnSpc>
            </a:pPr>
            <a:r>
              <a:rPr lang="en-US" sz="2200" dirty="0">
                <a:solidFill>
                  <a:srgbClr val="0000CC"/>
                </a:solidFill>
                <a:latin typeface="Time New Roman"/>
              </a:rPr>
              <a:t>B. </a:t>
            </a:r>
            <a:r>
              <a:rPr lang="en-US" sz="2200" dirty="0" err="1">
                <a:solidFill>
                  <a:srgbClr val="0000CC"/>
                </a:solidFill>
                <a:latin typeface="Time New Roman"/>
              </a:rPr>
              <a:t>Nói</a:t>
            </a:r>
            <a:r>
              <a:rPr lang="en-US" sz="2200" dirty="0">
                <a:solidFill>
                  <a:srgbClr val="0000CC"/>
                </a:solidFill>
                <a:latin typeface="Time New Roman"/>
              </a:rPr>
              <a:t> </a:t>
            </a:r>
            <a:r>
              <a:rPr lang="en-US" sz="2200" dirty="0" err="1">
                <a:solidFill>
                  <a:srgbClr val="0000CC"/>
                </a:solidFill>
                <a:latin typeface="Time New Roman"/>
              </a:rPr>
              <a:t>bất</a:t>
            </a:r>
            <a:r>
              <a:rPr lang="en-US" sz="2200" dirty="0">
                <a:solidFill>
                  <a:srgbClr val="0000CC"/>
                </a:solidFill>
                <a:latin typeface="Time New Roman"/>
              </a:rPr>
              <a:t> </a:t>
            </a:r>
            <a:r>
              <a:rPr lang="en-US" sz="2200" dirty="0" err="1">
                <a:solidFill>
                  <a:srgbClr val="0000CC"/>
                </a:solidFill>
                <a:latin typeface="Time New Roman"/>
              </a:rPr>
              <a:t>cứ</a:t>
            </a:r>
            <a:r>
              <a:rPr lang="en-US" sz="2200" dirty="0">
                <a:solidFill>
                  <a:srgbClr val="0000CC"/>
                </a:solidFill>
                <a:latin typeface="Time New Roman"/>
              </a:rPr>
              <a:t> </a:t>
            </a:r>
            <a:r>
              <a:rPr lang="en-US" sz="2200" dirty="0" err="1">
                <a:solidFill>
                  <a:srgbClr val="0000CC"/>
                </a:solidFill>
                <a:latin typeface="Time New Roman"/>
              </a:rPr>
              <a:t>điều</a:t>
            </a:r>
            <a:r>
              <a:rPr lang="en-US" sz="2200" dirty="0">
                <a:solidFill>
                  <a:srgbClr val="0000CC"/>
                </a:solidFill>
                <a:latin typeface="Time New Roman"/>
              </a:rPr>
              <a:t> </a:t>
            </a:r>
            <a:r>
              <a:rPr lang="en-US" sz="2200" dirty="0" err="1">
                <a:solidFill>
                  <a:srgbClr val="0000CC"/>
                </a:solidFill>
                <a:latin typeface="Time New Roman"/>
              </a:rPr>
              <a:t>gì</a:t>
            </a:r>
            <a:r>
              <a:rPr lang="en-US" sz="2200" dirty="0">
                <a:solidFill>
                  <a:srgbClr val="0000CC"/>
                </a:solidFill>
                <a:latin typeface="Time New Roman"/>
              </a:rPr>
              <a:t> </a:t>
            </a:r>
            <a:r>
              <a:rPr lang="en-US" sz="2200" dirty="0" err="1">
                <a:solidFill>
                  <a:srgbClr val="0000CC"/>
                </a:solidFill>
                <a:latin typeface="Time New Roman"/>
              </a:rPr>
              <a:t>xuất</a:t>
            </a:r>
            <a:r>
              <a:rPr lang="en-US" sz="2200" dirty="0">
                <a:solidFill>
                  <a:srgbClr val="0000CC"/>
                </a:solidFill>
                <a:latin typeface="Time New Roman"/>
              </a:rPr>
              <a:t> </a:t>
            </a:r>
            <a:r>
              <a:rPr lang="en-US" sz="2200" dirty="0" err="1">
                <a:solidFill>
                  <a:srgbClr val="0000CC"/>
                </a:solidFill>
                <a:latin typeface="Time New Roman"/>
              </a:rPr>
              <a:t>hiện</a:t>
            </a:r>
            <a:r>
              <a:rPr lang="en-US" sz="2200" dirty="0">
                <a:solidFill>
                  <a:srgbClr val="0000CC"/>
                </a:solidFill>
                <a:latin typeface="Time New Roman"/>
              </a:rPr>
              <a:t> </a:t>
            </a:r>
            <a:r>
              <a:rPr lang="en-US" sz="2200" dirty="0" err="1">
                <a:solidFill>
                  <a:srgbClr val="0000CC"/>
                </a:solidFill>
                <a:latin typeface="Time New Roman"/>
              </a:rPr>
              <a:t>trong</a:t>
            </a:r>
            <a:r>
              <a:rPr lang="en-US" sz="2200" dirty="0">
                <a:solidFill>
                  <a:srgbClr val="0000CC"/>
                </a:solidFill>
                <a:latin typeface="Time New Roman"/>
              </a:rPr>
              <a:t> </a:t>
            </a:r>
            <a:r>
              <a:rPr lang="en-US" sz="2200" dirty="0" err="1">
                <a:solidFill>
                  <a:srgbClr val="0000CC"/>
                </a:solidFill>
                <a:latin typeface="Time New Roman"/>
              </a:rPr>
              <a:t>đầu</a:t>
            </a:r>
            <a:r>
              <a:rPr lang="en-US" sz="2200" dirty="0">
                <a:solidFill>
                  <a:srgbClr val="0000CC"/>
                </a:solidFill>
                <a:latin typeface="Time New Roman"/>
              </a:rPr>
              <a:t>.</a:t>
            </a:r>
          </a:p>
          <a:p>
            <a:pPr lvl="1">
              <a:lnSpc>
                <a:spcPct val="150000"/>
              </a:lnSpc>
            </a:pPr>
            <a:r>
              <a:rPr lang="en-US" sz="2200" dirty="0">
                <a:solidFill>
                  <a:srgbClr val="0000CC"/>
                </a:solidFill>
                <a:latin typeface="Time New Roman"/>
              </a:rPr>
              <a:t>C. </a:t>
            </a:r>
            <a:r>
              <a:rPr lang="en-US" sz="2200" dirty="0" err="1">
                <a:solidFill>
                  <a:srgbClr val="0000CC"/>
                </a:solidFill>
                <a:latin typeface="Time New Roman"/>
              </a:rPr>
              <a:t>Kết</a:t>
            </a:r>
            <a:r>
              <a:rPr lang="en-US" sz="2200" dirty="0">
                <a:solidFill>
                  <a:srgbClr val="0000CC"/>
                </a:solidFill>
                <a:latin typeface="Time New Roman"/>
              </a:rPr>
              <a:t> </a:t>
            </a:r>
            <a:r>
              <a:rPr lang="en-US" sz="2200" dirty="0" err="1">
                <a:solidFill>
                  <a:srgbClr val="0000CC"/>
                </a:solidFill>
                <a:latin typeface="Time New Roman"/>
              </a:rPr>
              <a:t>bạn</a:t>
            </a:r>
            <a:r>
              <a:rPr lang="en-US" sz="2200" dirty="0">
                <a:solidFill>
                  <a:srgbClr val="0000CC"/>
                </a:solidFill>
                <a:latin typeface="Time New Roman"/>
              </a:rPr>
              <a:t> </a:t>
            </a:r>
            <a:r>
              <a:rPr lang="en-US" sz="2200" dirty="0" err="1">
                <a:solidFill>
                  <a:srgbClr val="0000CC"/>
                </a:solidFill>
                <a:latin typeface="Time New Roman"/>
              </a:rPr>
              <a:t>với</a:t>
            </a:r>
            <a:r>
              <a:rPr lang="en-US" sz="2200" dirty="0">
                <a:solidFill>
                  <a:srgbClr val="0000CC"/>
                </a:solidFill>
                <a:latin typeface="Time New Roman"/>
              </a:rPr>
              <a:t> </a:t>
            </a:r>
            <a:r>
              <a:rPr lang="en-US" sz="2200" dirty="0" err="1">
                <a:solidFill>
                  <a:srgbClr val="0000CC"/>
                </a:solidFill>
                <a:latin typeface="Time New Roman"/>
              </a:rPr>
              <a:t>những</a:t>
            </a:r>
            <a:r>
              <a:rPr lang="en-US" sz="2200" dirty="0">
                <a:solidFill>
                  <a:srgbClr val="0000CC"/>
                </a:solidFill>
                <a:latin typeface="Time New Roman"/>
              </a:rPr>
              <a:t> </a:t>
            </a:r>
            <a:r>
              <a:rPr lang="en-US" sz="2200" dirty="0" err="1">
                <a:solidFill>
                  <a:srgbClr val="0000CC"/>
                </a:solidFill>
                <a:latin typeface="Time New Roman"/>
              </a:rPr>
              <a:t>người</a:t>
            </a:r>
            <a:r>
              <a:rPr lang="en-US" sz="2200" dirty="0">
                <a:solidFill>
                  <a:srgbClr val="0000CC"/>
                </a:solidFill>
                <a:latin typeface="Time New Roman"/>
              </a:rPr>
              <a:t> </a:t>
            </a:r>
            <a:r>
              <a:rPr lang="en-US" sz="2200" dirty="0" err="1">
                <a:solidFill>
                  <a:srgbClr val="0000CC"/>
                </a:solidFill>
                <a:latin typeface="Time New Roman"/>
              </a:rPr>
              <a:t>mình</a:t>
            </a:r>
            <a:r>
              <a:rPr lang="en-US" sz="2200" dirty="0">
                <a:solidFill>
                  <a:srgbClr val="0000CC"/>
                </a:solidFill>
                <a:latin typeface="Time New Roman"/>
              </a:rPr>
              <a:t> </a:t>
            </a:r>
            <a:r>
              <a:rPr lang="en-US" sz="2200" dirty="0" err="1">
                <a:solidFill>
                  <a:srgbClr val="0000CC"/>
                </a:solidFill>
                <a:latin typeface="Time New Roman"/>
              </a:rPr>
              <a:t>không</a:t>
            </a:r>
            <a:r>
              <a:rPr lang="en-US" sz="2200" dirty="0">
                <a:solidFill>
                  <a:srgbClr val="0000CC"/>
                </a:solidFill>
                <a:latin typeface="Time New Roman"/>
              </a:rPr>
              <a:t> </a:t>
            </a:r>
            <a:r>
              <a:rPr lang="en-US" sz="2200" dirty="0" err="1">
                <a:solidFill>
                  <a:srgbClr val="0000CC"/>
                </a:solidFill>
                <a:latin typeface="Time New Roman"/>
              </a:rPr>
              <a:t>quen</a:t>
            </a:r>
            <a:r>
              <a:rPr lang="en-US" sz="2200" dirty="0">
                <a:solidFill>
                  <a:srgbClr val="0000CC"/>
                </a:solidFill>
                <a:latin typeface="Time New Roman"/>
              </a:rPr>
              <a:t> </a:t>
            </a:r>
            <a:r>
              <a:rPr lang="en-US" sz="2200" dirty="0" err="1">
                <a:solidFill>
                  <a:srgbClr val="0000CC"/>
                </a:solidFill>
                <a:latin typeface="Time New Roman"/>
              </a:rPr>
              <a:t>biết</a:t>
            </a:r>
            <a:r>
              <a:rPr lang="en-US" sz="2200" dirty="0">
                <a:solidFill>
                  <a:srgbClr val="0000CC"/>
                </a:solidFill>
                <a:latin typeface="Time New Roman"/>
              </a:rPr>
              <a:t>.</a:t>
            </a:r>
          </a:p>
          <a:p>
            <a:pPr lvl="1">
              <a:lnSpc>
                <a:spcPct val="150000"/>
              </a:lnSpc>
            </a:pPr>
            <a:r>
              <a:rPr lang="en-US" sz="2200" dirty="0">
                <a:solidFill>
                  <a:srgbClr val="0000CC"/>
                </a:solidFill>
                <a:latin typeface="Time New Roman"/>
              </a:rPr>
              <a:t>D. </a:t>
            </a:r>
            <a:r>
              <a:rPr lang="en-US" sz="2200" dirty="0" err="1">
                <a:solidFill>
                  <a:srgbClr val="0000CC"/>
                </a:solidFill>
                <a:latin typeface="Time New Roman"/>
              </a:rPr>
              <a:t>Bảo</a:t>
            </a:r>
            <a:r>
              <a:rPr lang="en-US" sz="2200" dirty="0">
                <a:solidFill>
                  <a:srgbClr val="0000CC"/>
                </a:solidFill>
                <a:latin typeface="Time New Roman"/>
              </a:rPr>
              <a:t> </a:t>
            </a:r>
            <a:r>
              <a:rPr lang="en-US" sz="2200" dirty="0" err="1">
                <a:solidFill>
                  <a:srgbClr val="0000CC"/>
                </a:solidFill>
                <a:latin typeface="Time New Roman"/>
              </a:rPr>
              <a:t>vệ</a:t>
            </a:r>
            <a:r>
              <a:rPr lang="en-US" sz="2200" dirty="0">
                <a:solidFill>
                  <a:srgbClr val="0000CC"/>
                </a:solidFill>
                <a:latin typeface="Time New Roman"/>
              </a:rPr>
              <a:t> </a:t>
            </a:r>
            <a:r>
              <a:rPr lang="en-US" sz="2200" dirty="0" err="1">
                <a:solidFill>
                  <a:srgbClr val="0000CC"/>
                </a:solidFill>
                <a:latin typeface="Time New Roman"/>
              </a:rPr>
              <a:t>thông</a:t>
            </a:r>
            <a:r>
              <a:rPr lang="en-US" sz="2200" dirty="0">
                <a:solidFill>
                  <a:srgbClr val="0000CC"/>
                </a:solidFill>
                <a:latin typeface="Time New Roman"/>
              </a:rPr>
              <a:t> tin </a:t>
            </a:r>
            <a:r>
              <a:rPr lang="en-US" sz="2200" dirty="0" err="1">
                <a:solidFill>
                  <a:srgbClr val="0000CC"/>
                </a:solidFill>
                <a:latin typeface="Time New Roman"/>
              </a:rPr>
              <a:t>cá</a:t>
            </a:r>
            <a:r>
              <a:rPr lang="en-US" sz="2200" dirty="0">
                <a:solidFill>
                  <a:srgbClr val="0000CC"/>
                </a:solidFill>
                <a:latin typeface="Time New Roman"/>
              </a:rPr>
              <a:t> </a:t>
            </a:r>
            <a:r>
              <a:rPr lang="en-US" sz="2200" dirty="0" err="1">
                <a:solidFill>
                  <a:srgbClr val="0000CC"/>
                </a:solidFill>
                <a:latin typeface="Time New Roman"/>
              </a:rPr>
              <a:t>nhân</a:t>
            </a:r>
            <a:r>
              <a:rPr lang="en-US" sz="2200" dirty="0">
                <a:solidFill>
                  <a:srgbClr val="0000CC"/>
                </a:solidFill>
                <a:latin typeface="Time New Roman"/>
              </a:rPr>
              <a:t> </a:t>
            </a:r>
            <a:r>
              <a:rPr lang="en-US" sz="2200" dirty="0" err="1">
                <a:solidFill>
                  <a:srgbClr val="0000CC"/>
                </a:solidFill>
                <a:latin typeface="Time New Roman"/>
              </a:rPr>
              <a:t>của</a:t>
            </a:r>
            <a:r>
              <a:rPr lang="en-US" sz="2200" dirty="0">
                <a:solidFill>
                  <a:srgbClr val="0000CC"/>
                </a:solidFill>
                <a:latin typeface="Time New Roman"/>
              </a:rPr>
              <a:t> </a:t>
            </a:r>
            <a:r>
              <a:rPr lang="en-US" sz="2200" dirty="0" err="1">
                <a:solidFill>
                  <a:srgbClr val="0000CC"/>
                </a:solidFill>
                <a:latin typeface="Time New Roman"/>
              </a:rPr>
              <a:t>mình</a:t>
            </a:r>
            <a:r>
              <a:rPr lang="en-US" sz="2200" dirty="0">
                <a:solidFill>
                  <a:srgbClr val="0000CC"/>
                </a:solidFill>
                <a:latin typeface="Time New Roman"/>
              </a:rPr>
              <a:t>.</a:t>
            </a:r>
          </a:p>
          <a:p>
            <a:pPr lvl="1">
              <a:lnSpc>
                <a:spcPct val="150000"/>
              </a:lnSpc>
            </a:pPr>
            <a:r>
              <a:rPr lang="en-US" sz="2200" dirty="0">
                <a:solidFill>
                  <a:srgbClr val="0000CC"/>
                </a:solidFill>
                <a:latin typeface="Time New Roman"/>
              </a:rPr>
              <a:t>E. </a:t>
            </a:r>
            <a:r>
              <a:rPr lang="en-US" sz="2200" dirty="0" err="1">
                <a:solidFill>
                  <a:srgbClr val="0000CC"/>
                </a:solidFill>
                <a:latin typeface="Time New Roman"/>
              </a:rPr>
              <a:t>Truy</a:t>
            </a:r>
            <a:r>
              <a:rPr lang="en-US" sz="2200" dirty="0">
                <a:solidFill>
                  <a:srgbClr val="0000CC"/>
                </a:solidFill>
                <a:latin typeface="Time New Roman"/>
              </a:rPr>
              <a:t> </a:t>
            </a:r>
            <a:r>
              <a:rPr lang="en-US" sz="2200" dirty="0" err="1">
                <a:solidFill>
                  <a:srgbClr val="0000CC"/>
                </a:solidFill>
                <a:latin typeface="Time New Roman"/>
              </a:rPr>
              <a:t>cập</a:t>
            </a:r>
            <a:r>
              <a:rPr lang="en-US" sz="2200" dirty="0">
                <a:solidFill>
                  <a:srgbClr val="0000CC"/>
                </a:solidFill>
                <a:latin typeface="Time New Roman"/>
              </a:rPr>
              <a:t> </a:t>
            </a:r>
            <a:r>
              <a:rPr lang="en-US" sz="2200" dirty="0" err="1">
                <a:solidFill>
                  <a:srgbClr val="0000CC"/>
                </a:solidFill>
                <a:latin typeface="Time New Roman"/>
              </a:rPr>
              <a:t>bất</a:t>
            </a:r>
            <a:r>
              <a:rPr lang="en-US" sz="2200" dirty="0">
                <a:solidFill>
                  <a:srgbClr val="0000CC"/>
                </a:solidFill>
                <a:latin typeface="Time New Roman"/>
              </a:rPr>
              <a:t> </a:t>
            </a:r>
            <a:r>
              <a:rPr lang="en-US" sz="2200" dirty="0" err="1">
                <a:solidFill>
                  <a:srgbClr val="0000CC"/>
                </a:solidFill>
                <a:latin typeface="Time New Roman"/>
              </a:rPr>
              <a:t>cứ</a:t>
            </a:r>
            <a:r>
              <a:rPr lang="en-US" sz="2200" dirty="0">
                <a:solidFill>
                  <a:srgbClr val="0000CC"/>
                </a:solidFill>
                <a:latin typeface="Time New Roman"/>
              </a:rPr>
              <a:t> </a:t>
            </a:r>
            <a:r>
              <a:rPr lang="en-US" sz="2200" dirty="0" err="1">
                <a:solidFill>
                  <a:srgbClr val="0000CC"/>
                </a:solidFill>
                <a:latin typeface="Time New Roman"/>
              </a:rPr>
              <a:t>liên</a:t>
            </a:r>
            <a:r>
              <a:rPr lang="en-US" sz="2200" dirty="0">
                <a:solidFill>
                  <a:srgbClr val="0000CC"/>
                </a:solidFill>
                <a:latin typeface="Time New Roman"/>
              </a:rPr>
              <a:t> </a:t>
            </a:r>
            <a:r>
              <a:rPr lang="en-US" sz="2200" dirty="0" err="1">
                <a:solidFill>
                  <a:srgbClr val="0000CC"/>
                </a:solidFill>
                <a:latin typeface="Time New Roman"/>
              </a:rPr>
              <a:t>kết</a:t>
            </a:r>
            <a:r>
              <a:rPr lang="en-US" sz="2200" dirty="0">
                <a:solidFill>
                  <a:srgbClr val="0000CC"/>
                </a:solidFill>
                <a:latin typeface="Time New Roman"/>
              </a:rPr>
              <a:t> </a:t>
            </a:r>
            <a:r>
              <a:rPr lang="en-US" sz="2200" dirty="0" err="1">
                <a:solidFill>
                  <a:srgbClr val="0000CC"/>
                </a:solidFill>
                <a:latin typeface="Time New Roman"/>
              </a:rPr>
              <a:t>nào</a:t>
            </a:r>
            <a:r>
              <a:rPr lang="en-US" sz="2200" dirty="0">
                <a:solidFill>
                  <a:srgbClr val="0000CC"/>
                </a:solidFill>
                <a:latin typeface="Time New Roman"/>
              </a:rPr>
              <a:t> </a:t>
            </a:r>
            <a:r>
              <a:rPr lang="en-US" sz="2200" dirty="0" err="1">
                <a:solidFill>
                  <a:srgbClr val="0000CC"/>
                </a:solidFill>
                <a:latin typeface="Time New Roman"/>
              </a:rPr>
              <a:t>nhận</a:t>
            </a:r>
            <a:r>
              <a:rPr lang="en-US" sz="2200" dirty="0">
                <a:solidFill>
                  <a:srgbClr val="0000CC"/>
                </a:solidFill>
                <a:latin typeface="Time New Roman"/>
              </a:rPr>
              <a:t> </a:t>
            </a:r>
            <a:r>
              <a:rPr lang="en-US" sz="2200" dirty="0" err="1">
                <a:solidFill>
                  <a:srgbClr val="0000CC"/>
                </a:solidFill>
                <a:latin typeface="Time New Roman"/>
              </a:rPr>
              <a:t>được</a:t>
            </a:r>
            <a:r>
              <a:rPr lang="en-US" sz="2200" dirty="0">
                <a:solidFill>
                  <a:srgbClr val="0000CC"/>
                </a:solidFill>
                <a:latin typeface="Time New Roman"/>
              </a:rPr>
              <a:t>.</a:t>
            </a:r>
          </a:p>
        </p:txBody>
      </p:sp>
      <p:sp>
        <p:nvSpPr>
          <p:cNvPr id="16" name="Flowchart: Alternate Process 15"/>
          <p:cNvSpPr/>
          <p:nvPr/>
        </p:nvSpPr>
        <p:spPr>
          <a:xfrm>
            <a:off x="2514600" y="3486150"/>
            <a:ext cx="3595956" cy="428099"/>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err="1">
                <a:solidFill>
                  <a:srgbClr val="0000FF"/>
                </a:solidFill>
                <a:latin typeface="Time New Roman"/>
              </a:rPr>
              <a:t>Đáp</a:t>
            </a:r>
            <a:r>
              <a:rPr lang="en-US" sz="2400" b="1" dirty="0">
                <a:solidFill>
                  <a:srgbClr val="0000FF"/>
                </a:solidFill>
                <a:latin typeface="Time New Roman"/>
              </a:rPr>
              <a:t> </a:t>
            </a:r>
            <a:r>
              <a:rPr lang="en-US" sz="2400" b="1" dirty="0" err="1">
                <a:solidFill>
                  <a:srgbClr val="0000FF"/>
                </a:solidFill>
                <a:latin typeface="Time New Roman"/>
              </a:rPr>
              <a:t>án</a:t>
            </a:r>
            <a:r>
              <a:rPr lang="en-US" sz="2400" b="1" dirty="0">
                <a:solidFill>
                  <a:srgbClr val="0000FF"/>
                </a:solidFill>
                <a:latin typeface="Time New Roman"/>
              </a:rPr>
              <a:t> </a:t>
            </a:r>
            <a:r>
              <a:rPr lang="en-US" sz="2400" b="1" dirty="0" err="1">
                <a:solidFill>
                  <a:srgbClr val="0000FF"/>
                </a:solidFill>
                <a:latin typeface="Time New Roman"/>
              </a:rPr>
              <a:t>đúng</a:t>
            </a:r>
            <a:r>
              <a:rPr lang="en-US" sz="2400" b="1" dirty="0">
                <a:solidFill>
                  <a:srgbClr val="0000FF"/>
                </a:solidFill>
                <a:latin typeface="Time New Roman"/>
              </a:rPr>
              <a:t>: B, C, E</a:t>
            </a:r>
            <a:endParaRPr kumimoji="0" lang="vi-VN" sz="2400" b="1" i="0" u="none" strike="noStrike" kern="1200" cap="none" spc="0" normalizeH="0" baseline="0" noProof="0" dirty="0">
              <a:ln>
                <a:noFill/>
              </a:ln>
              <a:solidFill>
                <a:srgbClr val="0000FF"/>
              </a:solidFill>
              <a:effectLst/>
              <a:uLnTx/>
              <a:uFillTx/>
              <a:latin typeface="Time New Roman"/>
              <a:cs typeface="Times New Roman" panose="02020603050405020304" pitchFamily="18" charset="0"/>
            </a:endParaRPr>
          </a:p>
        </p:txBody>
      </p:sp>
    </p:spTree>
    <p:custDataLst>
      <p:tags r:id="rId1"/>
    </p:custDataLst>
    <p:extLst>
      <p:ext uri="{BB962C8B-B14F-4D97-AF65-F5344CB8AC3E}">
        <p14:creationId xmlns:p14="http://schemas.microsoft.com/office/powerpoint/2010/main" val="33731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900" decel="100000" fill="hold"/>
                                        <p:tgtEl>
                                          <p:spTgt spid="1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6"/>
                                        </p:tgtEl>
                                        <p:attrNameLst>
                                          <p:attrName>fillcolor</p:attrName>
                                        </p:attrNameLst>
                                      </p:cBhvr>
                                      <p:to>
                                        <a:srgbClr val="92D050"/>
                                      </p:to>
                                    </p:animClr>
                                    <p:set>
                                      <p:cBhvr>
                                        <p:cTn id="21" dur="2000" fill="hold"/>
                                        <p:tgtEl>
                                          <p:spTgt spid="16"/>
                                        </p:tgtEl>
                                        <p:attrNameLst>
                                          <p:attrName>fill.type</p:attrName>
                                        </p:attrNameLst>
                                      </p:cBhvr>
                                      <p:to>
                                        <p:strVal val="solid"/>
                                      </p:to>
                                    </p:set>
                                    <p:set>
                                      <p:cBhvr>
                                        <p:cTn id="22" dur="2000" fill="hold"/>
                                        <p:tgtEl>
                                          <p:spTgt spid="1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bldLst>
      <p:bldP spid="2" grpId="0" animBg="1"/>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4032"/>
            <a:ext cx="8991600" cy="3584379"/>
          </a:xfrm>
          <a:prstGeom prst="rect">
            <a:avLst/>
          </a:prstGeom>
          <a:solidFill>
            <a:schemeClr val="bg1"/>
          </a:solidFill>
        </p:spPr>
        <p:txBody>
          <a:bodyPr wrap="square" rtlCol="0">
            <a:spAutoFit/>
          </a:bodyPr>
          <a:lstStyle/>
          <a:p>
            <a:pPr>
              <a:lnSpc>
                <a:spcPct val="150000"/>
              </a:lnSpc>
            </a:pPr>
            <a:r>
              <a:rPr lang="en-US" sz="2200" b="1" dirty="0">
                <a:solidFill>
                  <a:srgbClr val="0000CC"/>
                </a:solidFill>
                <a:latin typeface="Time New Roman"/>
              </a:rPr>
              <a:t>Theo em, hai hoạt động trên mạng nào sau đây dễ gây bệnh nghiện Internet nhất?</a:t>
            </a:r>
            <a:endParaRPr kumimoji="0" lang="en-US" sz="2200" b="1" i="0" u="none" strike="noStrike" kern="1200" cap="none" spc="0" normalizeH="0" baseline="0" noProof="0" dirty="0">
              <a:ln>
                <a:noFill/>
              </a:ln>
              <a:solidFill>
                <a:srgbClr val="0000CC"/>
              </a:solidFill>
              <a:effectLst/>
              <a:uLnTx/>
              <a:uFillTx/>
              <a:latin typeface="Time New Roman"/>
            </a:endParaRPr>
          </a:p>
          <a:p>
            <a:pPr lvl="1">
              <a:lnSpc>
                <a:spcPct val="150000"/>
              </a:lnSpc>
            </a:pPr>
            <a:r>
              <a:rPr lang="en-US" sz="2200" dirty="0">
                <a:solidFill>
                  <a:srgbClr val="0000CC"/>
                </a:solidFill>
                <a:latin typeface="Time New Roman"/>
              </a:rPr>
              <a:t>A. </a:t>
            </a:r>
            <a:r>
              <a:rPr lang="en-US" sz="2200" dirty="0" err="1">
                <a:solidFill>
                  <a:srgbClr val="0000CC"/>
                </a:solidFill>
                <a:latin typeface="Time New Roman"/>
              </a:rPr>
              <a:t>Chơi</a:t>
            </a:r>
            <a:r>
              <a:rPr lang="en-US" sz="2200" dirty="0">
                <a:solidFill>
                  <a:srgbClr val="0000CC"/>
                </a:solidFill>
                <a:latin typeface="Time New Roman"/>
              </a:rPr>
              <a:t> </a:t>
            </a:r>
            <a:r>
              <a:rPr lang="en-US" sz="2200" dirty="0" err="1">
                <a:solidFill>
                  <a:srgbClr val="0000CC"/>
                </a:solidFill>
                <a:latin typeface="Time New Roman"/>
              </a:rPr>
              <a:t>trò</a:t>
            </a:r>
            <a:r>
              <a:rPr lang="en-US" sz="2200" dirty="0">
                <a:solidFill>
                  <a:srgbClr val="0000CC"/>
                </a:solidFill>
                <a:latin typeface="Time New Roman"/>
              </a:rPr>
              <a:t> </a:t>
            </a:r>
            <a:r>
              <a:rPr lang="en-US" sz="2200" dirty="0" err="1">
                <a:solidFill>
                  <a:srgbClr val="0000CC"/>
                </a:solidFill>
                <a:latin typeface="Time New Roman"/>
              </a:rPr>
              <a:t>chơi</a:t>
            </a:r>
            <a:r>
              <a:rPr lang="en-US" sz="2200" dirty="0">
                <a:solidFill>
                  <a:srgbClr val="0000CC"/>
                </a:solidFill>
                <a:latin typeface="Time New Roman"/>
              </a:rPr>
              <a:t> </a:t>
            </a:r>
            <a:r>
              <a:rPr lang="en-US" sz="2200" dirty="0" err="1">
                <a:solidFill>
                  <a:srgbClr val="0000CC"/>
                </a:solidFill>
                <a:latin typeface="Time New Roman"/>
              </a:rPr>
              <a:t>trực</a:t>
            </a:r>
            <a:r>
              <a:rPr lang="en-US" sz="2200" dirty="0">
                <a:solidFill>
                  <a:srgbClr val="0000CC"/>
                </a:solidFill>
                <a:latin typeface="Time New Roman"/>
              </a:rPr>
              <a:t> </a:t>
            </a:r>
            <a:r>
              <a:rPr lang="en-US" sz="2200" dirty="0" err="1">
                <a:solidFill>
                  <a:srgbClr val="0000CC"/>
                </a:solidFill>
                <a:latin typeface="Time New Roman"/>
              </a:rPr>
              <a:t>tuyến</a:t>
            </a:r>
            <a:r>
              <a:rPr lang="en-US" sz="2200" dirty="0">
                <a:solidFill>
                  <a:srgbClr val="0000CC"/>
                </a:solidFill>
                <a:latin typeface="Time New Roman"/>
              </a:rPr>
              <a:t>.</a:t>
            </a:r>
          </a:p>
          <a:p>
            <a:pPr lvl="1">
              <a:lnSpc>
                <a:spcPct val="150000"/>
              </a:lnSpc>
            </a:pPr>
            <a:r>
              <a:rPr lang="en-US" sz="2200" dirty="0">
                <a:solidFill>
                  <a:srgbClr val="0000CC"/>
                </a:solidFill>
                <a:latin typeface="Time New Roman"/>
              </a:rPr>
              <a:t>B. </a:t>
            </a:r>
            <a:r>
              <a:rPr lang="en-US" sz="2200" dirty="0" err="1">
                <a:solidFill>
                  <a:srgbClr val="0000CC"/>
                </a:solidFill>
                <a:latin typeface="Time New Roman"/>
              </a:rPr>
              <a:t>Đọc</a:t>
            </a:r>
            <a:r>
              <a:rPr lang="en-US" sz="2200" dirty="0">
                <a:solidFill>
                  <a:srgbClr val="0000CC"/>
                </a:solidFill>
                <a:latin typeface="Time New Roman"/>
              </a:rPr>
              <a:t> tin </a:t>
            </a:r>
            <a:r>
              <a:rPr lang="en-US" sz="2200" dirty="0" err="1">
                <a:solidFill>
                  <a:srgbClr val="0000CC"/>
                </a:solidFill>
                <a:latin typeface="Time New Roman"/>
              </a:rPr>
              <a:t>tức</a:t>
            </a:r>
            <a:r>
              <a:rPr lang="en-US" sz="2200" dirty="0">
                <a:solidFill>
                  <a:srgbClr val="0000CC"/>
                </a:solidFill>
                <a:latin typeface="Time New Roman"/>
              </a:rPr>
              <a:t>.</a:t>
            </a:r>
          </a:p>
          <a:p>
            <a:pPr lvl="1">
              <a:lnSpc>
                <a:spcPct val="150000"/>
              </a:lnSpc>
            </a:pPr>
            <a:r>
              <a:rPr lang="en-US" sz="2200" dirty="0">
                <a:solidFill>
                  <a:srgbClr val="0000CC"/>
                </a:solidFill>
                <a:latin typeface="Time New Roman"/>
              </a:rPr>
              <a:t>C. </a:t>
            </a:r>
            <a:r>
              <a:rPr lang="en-US" sz="2200" dirty="0" err="1">
                <a:solidFill>
                  <a:srgbClr val="0000CC"/>
                </a:solidFill>
                <a:latin typeface="Time New Roman"/>
              </a:rPr>
              <a:t>Sử</a:t>
            </a:r>
            <a:r>
              <a:rPr lang="en-US" sz="2200" dirty="0">
                <a:solidFill>
                  <a:srgbClr val="0000CC"/>
                </a:solidFill>
                <a:latin typeface="Time New Roman"/>
              </a:rPr>
              <a:t> </a:t>
            </a:r>
            <a:r>
              <a:rPr lang="en-US" sz="2200" dirty="0" err="1">
                <a:solidFill>
                  <a:srgbClr val="0000CC"/>
                </a:solidFill>
                <a:latin typeface="Time New Roman"/>
              </a:rPr>
              <a:t>dụng</a:t>
            </a:r>
            <a:r>
              <a:rPr lang="en-US" sz="2200" dirty="0">
                <a:solidFill>
                  <a:srgbClr val="0000CC"/>
                </a:solidFill>
                <a:latin typeface="Time New Roman"/>
              </a:rPr>
              <a:t> </a:t>
            </a:r>
            <a:r>
              <a:rPr lang="en-US" sz="2200" dirty="0" err="1">
                <a:solidFill>
                  <a:srgbClr val="0000CC"/>
                </a:solidFill>
                <a:latin typeface="Time New Roman"/>
              </a:rPr>
              <a:t>mạng</a:t>
            </a:r>
            <a:r>
              <a:rPr lang="en-US" sz="2200" dirty="0">
                <a:solidFill>
                  <a:srgbClr val="0000CC"/>
                </a:solidFill>
                <a:latin typeface="Time New Roman"/>
              </a:rPr>
              <a:t> </a:t>
            </a:r>
            <a:r>
              <a:rPr lang="en-US" sz="2200" dirty="0" err="1">
                <a:solidFill>
                  <a:srgbClr val="0000CC"/>
                </a:solidFill>
                <a:latin typeface="Time New Roman"/>
              </a:rPr>
              <a:t>xã</a:t>
            </a:r>
            <a:r>
              <a:rPr lang="en-US" sz="2200" dirty="0">
                <a:solidFill>
                  <a:srgbClr val="0000CC"/>
                </a:solidFill>
                <a:latin typeface="Time New Roman"/>
              </a:rPr>
              <a:t> </a:t>
            </a:r>
            <a:r>
              <a:rPr lang="en-US" sz="2200" dirty="0" err="1">
                <a:solidFill>
                  <a:srgbClr val="0000CC"/>
                </a:solidFill>
                <a:latin typeface="Time New Roman"/>
              </a:rPr>
              <a:t>hội</a:t>
            </a:r>
            <a:r>
              <a:rPr lang="en-US" sz="2200" dirty="0">
                <a:solidFill>
                  <a:srgbClr val="0000CC"/>
                </a:solidFill>
                <a:latin typeface="Time New Roman"/>
              </a:rPr>
              <a:t>.</a:t>
            </a:r>
          </a:p>
          <a:p>
            <a:pPr lvl="1">
              <a:lnSpc>
                <a:spcPct val="150000"/>
              </a:lnSpc>
            </a:pPr>
            <a:r>
              <a:rPr lang="en-US" sz="2200" dirty="0">
                <a:solidFill>
                  <a:srgbClr val="0000CC"/>
                </a:solidFill>
                <a:latin typeface="Time New Roman"/>
              </a:rPr>
              <a:t>D. </a:t>
            </a:r>
            <a:r>
              <a:rPr lang="en-US" sz="2200" dirty="0" err="1">
                <a:solidFill>
                  <a:srgbClr val="0000CC"/>
                </a:solidFill>
                <a:latin typeface="Time New Roman"/>
              </a:rPr>
              <a:t>Học</a:t>
            </a:r>
            <a:r>
              <a:rPr lang="en-US" sz="2200" dirty="0">
                <a:solidFill>
                  <a:srgbClr val="0000CC"/>
                </a:solidFill>
                <a:latin typeface="Time New Roman"/>
              </a:rPr>
              <a:t> </a:t>
            </a:r>
            <a:r>
              <a:rPr lang="en-US" sz="2200" dirty="0" err="1">
                <a:solidFill>
                  <a:srgbClr val="0000CC"/>
                </a:solidFill>
                <a:latin typeface="Time New Roman"/>
              </a:rPr>
              <a:t>tập</a:t>
            </a:r>
            <a:r>
              <a:rPr lang="en-US" sz="2200" dirty="0">
                <a:solidFill>
                  <a:srgbClr val="0000CC"/>
                </a:solidFill>
                <a:latin typeface="Time New Roman"/>
              </a:rPr>
              <a:t> </a:t>
            </a:r>
            <a:r>
              <a:rPr lang="en-US" sz="2200" dirty="0" err="1">
                <a:solidFill>
                  <a:srgbClr val="0000CC"/>
                </a:solidFill>
                <a:latin typeface="Time New Roman"/>
              </a:rPr>
              <a:t>trực</a:t>
            </a:r>
            <a:r>
              <a:rPr lang="en-US" sz="2200" dirty="0">
                <a:solidFill>
                  <a:srgbClr val="0000CC"/>
                </a:solidFill>
                <a:latin typeface="Time New Roman"/>
              </a:rPr>
              <a:t> </a:t>
            </a:r>
            <a:r>
              <a:rPr lang="en-US" sz="2200" dirty="0" err="1">
                <a:solidFill>
                  <a:srgbClr val="0000CC"/>
                </a:solidFill>
                <a:latin typeface="Time New Roman"/>
              </a:rPr>
              <a:t>tuyến</a:t>
            </a:r>
            <a:r>
              <a:rPr lang="en-US" sz="2200" dirty="0">
                <a:solidFill>
                  <a:srgbClr val="0000CC"/>
                </a:solidFill>
                <a:latin typeface="Time New Roman"/>
              </a:rPr>
              <a:t>.</a:t>
            </a:r>
          </a:p>
          <a:p>
            <a:pPr lvl="1">
              <a:lnSpc>
                <a:spcPct val="150000"/>
              </a:lnSpc>
            </a:pPr>
            <a:r>
              <a:rPr lang="en-US" sz="2200" dirty="0">
                <a:solidFill>
                  <a:srgbClr val="0000CC"/>
                </a:solidFill>
                <a:latin typeface="Time New Roman"/>
              </a:rPr>
              <a:t>E. </a:t>
            </a:r>
            <a:r>
              <a:rPr lang="en-US" sz="2200" dirty="0" err="1">
                <a:solidFill>
                  <a:srgbClr val="0000CC"/>
                </a:solidFill>
                <a:latin typeface="Time New Roman"/>
              </a:rPr>
              <a:t>Trao</a:t>
            </a:r>
            <a:r>
              <a:rPr lang="en-US" sz="2200" dirty="0">
                <a:solidFill>
                  <a:srgbClr val="0000CC"/>
                </a:solidFill>
                <a:latin typeface="Time New Roman"/>
              </a:rPr>
              <a:t> </a:t>
            </a:r>
            <a:r>
              <a:rPr lang="en-US" sz="2200" dirty="0" err="1">
                <a:solidFill>
                  <a:srgbClr val="0000CC"/>
                </a:solidFill>
                <a:latin typeface="Time New Roman"/>
              </a:rPr>
              <a:t>đổi</a:t>
            </a:r>
            <a:r>
              <a:rPr lang="en-US" sz="2200" dirty="0">
                <a:solidFill>
                  <a:srgbClr val="0000CC"/>
                </a:solidFill>
                <a:latin typeface="Time New Roman"/>
              </a:rPr>
              <a:t> </a:t>
            </a:r>
            <a:r>
              <a:rPr lang="en-US" sz="2200" dirty="0" err="1">
                <a:solidFill>
                  <a:srgbClr val="0000CC"/>
                </a:solidFill>
                <a:latin typeface="Time New Roman"/>
              </a:rPr>
              <a:t>thông</a:t>
            </a:r>
            <a:r>
              <a:rPr lang="en-US" sz="2200" dirty="0">
                <a:solidFill>
                  <a:srgbClr val="0000CC"/>
                </a:solidFill>
                <a:latin typeface="Time New Roman"/>
              </a:rPr>
              <a:t> tin qua </a:t>
            </a:r>
            <a:r>
              <a:rPr lang="en-US" sz="2200" dirty="0" err="1">
                <a:solidFill>
                  <a:srgbClr val="0000CC"/>
                </a:solidFill>
                <a:latin typeface="Time New Roman"/>
              </a:rPr>
              <a:t>thư</a:t>
            </a:r>
            <a:r>
              <a:rPr lang="en-US" sz="2200" dirty="0">
                <a:solidFill>
                  <a:srgbClr val="0000CC"/>
                </a:solidFill>
                <a:latin typeface="Time New Roman"/>
              </a:rPr>
              <a:t> </a:t>
            </a:r>
            <a:r>
              <a:rPr lang="en-US" sz="2200" dirty="0" err="1">
                <a:solidFill>
                  <a:srgbClr val="0000CC"/>
                </a:solidFill>
                <a:latin typeface="Time New Roman"/>
              </a:rPr>
              <a:t>điện</a:t>
            </a:r>
            <a:r>
              <a:rPr lang="en-US" sz="2200" dirty="0">
                <a:solidFill>
                  <a:srgbClr val="0000CC"/>
                </a:solidFill>
                <a:latin typeface="Time New Roman"/>
              </a:rPr>
              <a:t> </a:t>
            </a:r>
            <a:r>
              <a:rPr lang="en-US" sz="2200" dirty="0" err="1">
                <a:solidFill>
                  <a:srgbClr val="0000CC"/>
                </a:solidFill>
                <a:latin typeface="Time New Roman"/>
              </a:rPr>
              <a:t>tử</a:t>
            </a:r>
            <a:r>
              <a:rPr lang="en-US" sz="2200" dirty="0">
                <a:solidFill>
                  <a:srgbClr val="0000CC"/>
                </a:solidFill>
                <a:latin typeface="Time New Roman"/>
              </a:rPr>
              <a:t>.</a:t>
            </a:r>
            <a:endParaRPr kumimoji="0" lang="en-US" sz="2200" b="0" i="0" u="none" strike="noStrike" kern="1200" cap="none" spc="0" normalizeH="0" baseline="0" noProof="0" dirty="0">
              <a:ln>
                <a:noFill/>
              </a:ln>
              <a:solidFill>
                <a:srgbClr val="0000CC"/>
              </a:solidFill>
              <a:effectLst/>
              <a:uLnTx/>
              <a:uFillTx/>
              <a:latin typeface="Time New Roman"/>
            </a:endParaRPr>
          </a:p>
        </p:txBody>
      </p:sp>
      <p:sp>
        <p:nvSpPr>
          <p:cNvPr id="16" name="Flowchart: Alternate Process 15"/>
          <p:cNvSpPr/>
          <p:nvPr/>
        </p:nvSpPr>
        <p:spPr>
          <a:xfrm>
            <a:off x="3276600" y="4171950"/>
            <a:ext cx="3595956" cy="428099"/>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Time New Roman"/>
                <a:ea typeface="+mn-ea"/>
                <a:cs typeface="+mn-cs"/>
              </a:rPr>
              <a:t>Đáp</a:t>
            </a:r>
            <a:r>
              <a:rPr kumimoji="0" lang="en-US" sz="2400" b="1" i="0" u="none" strike="noStrike" kern="1200" cap="none" spc="0" normalizeH="0" baseline="0" noProof="0" dirty="0">
                <a:ln>
                  <a:noFill/>
                </a:ln>
                <a:solidFill>
                  <a:srgbClr val="0000FF"/>
                </a:solidFill>
                <a:effectLst/>
                <a:uLnTx/>
                <a:uFillTx/>
                <a:latin typeface="Time New Roman"/>
                <a:ea typeface="+mn-ea"/>
                <a:cs typeface="+mn-cs"/>
              </a:rPr>
              <a:t> </a:t>
            </a:r>
            <a:r>
              <a:rPr kumimoji="0" lang="en-US" sz="2400" b="1" i="0" u="none" strike="noStrike" kern="1200" cap="none" spc="0" normalizeH="0" baseline="0" noProof="0" dirty="0" err="1">
                <a:ln>
                  <a:noFill/>
                </a:ln>
                <a:solidFill>
                  <a:srgbClr val="0000FF"/>
                </a:solidFill>
                <a:effectLst/>
                <a:uLnTx/>
                <a:uFillTx/>
                <a:latin typeface="Time New Roman"/>
                <a:ea typeface="+mn-ea"/>
                <a:cs typeface="+mn-cs"/>
              </a:rPr>
              <a:t>án</a:t>
            </a:r>
            <a:r>
              <a:rPr kumimoji="0" lang="en-US" sz="2400" b="1" i="0" u="none" strike="noStrike" kern="1200" cap="none" spc="0" normalizeH="0" baseline="0" noProof="0" dirty="0">
                <a:ln>
                  <a:noFill/>
                </a:ln>
                <a:solidFill>
                  <a:srgbClr val="0000FF"/>
                </a:solidFill>
                <a:effectLst/>
                <a:uLnTx/>
                <a:uFillTx/>
                <a:latin typeface="Time New Roman"/>
                <a:ea typeface="+mn-ea"/>
                <a:cs typeface="+mn-cs"/>
              </a:rPr>
              <a:t> </a:t>
            </a:r>
            <a:r>
              <a:rPr kumimoji="0" lang="en-US" sz="2400" b="1" i="0" u="none" strike="noStrike" kern="1200" cap="none" spc="0" normalizeH="0" baseline="0" noProof="0" dirty="0" err="1">
                <a:ln>
                  <a:noFill/>
                </a:ln>
                <a:solidFill>
                  <a:srgbClr val="0000FF"/>
                </a:solidFill>
                <a:effectLst/>
                <a:uLnTx/>
                <a:uFillTx/>
                <a:latin typeface="Time New Roman"/>
                <a:ea typeface="+mn-ea"/>
                <a:cs typeface="+mn-cs"/>
              </a:rPr>
              <a:t>đúng</a:t>
            </a:r>
            <a:r>
              <a:rPr kumimoji="0" lang="en-US" sz="2400" b="1" i="0" u="none" strike="noStrike" kern="1200" cap="none" spc="0" normalizeH="0" baseline="0" noProof="0" dirty="0">
                <a:ln>
                  <a:noFill/>
                </a:ln>
                <a:solidFill>
                  <a:srgbClr val="0000FF"/>
                </a:solidFill>
                <a:effectLst/>
                <a:uLnTx/>
                <a:uFillTx/>
                <a:latin typeface="Time New Roman"/>
                <a:ea typeface="+mn-ea"/>
                <a:cs typeface="+mn-cs"/>
              </a:rPr>
              <a:t>: A, C</a:t>
            </a:r>
            <a:endParaRPr kumimoji="0" lang="vi-VN" sz="2400" b="1" i="0" u="none" strike="noStrike" kern="1200" cap="none" spc="0" normalizeH="0" baseline="0" noProof="0" dirty="0">
              <a:ln>
                <a:noFill/>
              </a:ln>
              <a:solidFill>
                <a:srgbClr val="0000FF"/>
              </a:solidFill>
              <a:effectLst/>
              <a:uLnTx/>
              <a:uFillTx/>
              <a:latin typeface="Time New Roman"/>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7579059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900" decel="100000" fill="hold"/>
                                        <p:tgtEl>
                                          <p:spTgt spid="1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6"/>
                                        </p:tgtEl>
                                        <p:attrNameLst>
                                          <p:attrName>fillcolor</p:attrName>
                                        </p:attrNameLst>
                                      </p:cBhvr>
                                      <p:to>
                                        <a:srgbClr val="92D050"/>
                                      </p:to>
                                    </p:animClr>
                                    <p:set>
                                      <p:cBhvr>
                                        <p:cTn id="21" dur="2000" fill="hold"/>
                                        <p:tgtEl>
                                          <p:spTgt spid="16"/>
                                        </p:tgtEl>
                                        <p:attrNameLst>
                                          <p:attrName>fill.type</p:attrName>
                                        </p:attrNameLst>
                                      </p:cBhvr>
                                      <p:to>
                                        <p:strVal val="solid"/>
                                      </p:to>
                                    </p:set>
                                    <p:set>
                                      <p:cBhvr>
                                        <p:cTn id="22" dur="2000" fill="hold"/>
                                        <p:tgtEl>
                                          <p:spTgt spid="1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bldLst>
      <p:bldP spid="2" grpId="0" animBg="1"/>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228600" y="118395"/>
            <a:ext cx="8717016" cy="3508653"/>
          </a:xfrm>
          <a:prstGeom prst="rect">
            <a:avLst/>
          </a:prstGeom>
          <a:solidFill>
            <a:schemeClr val="bg1"/>
          </a:solidFill>
        </p:spPr>
        <p:txBody>
          <a:bodyPr wrap="square" rtlCol="0">
            <a:spAutoFit/>
          </a:bodyPr>
          <a:lstStyle/>
          <a:p>
            <a:pPr lvl="0" algn="just">
              <a:lnSpc>
                <a:spcPct val="150000"/>
              </a:lnSpc>
              <a:defRPr/>
            </a:pPr>
            <a:r>
              <a:rPr lang="en-US" sz="2400" b="1" dirty="0" err="1">
                <a:solidFill>
                  <a:srgbClr val="0000CC"/>
                </a:solidFill>
                <a:latin typeface="Times New Roman" panose="02020603050405020304" pitchFamily="18" charset="0"/>
                <a:ea typeface="Times New Roman" panose="02020603050405020304" pitchFamily="18" charset="0"/>
              </a:rPr>
              <a:t>Những</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cách</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ứng</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xử</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nào</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sau</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đây</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là</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hợp</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lí</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khi</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smtClean="0">
                <a:solidFill>
                  <a:srgbClr val="0000CC"/>
                </a:solidFill>
                <a:latin typeface="Times New Roman" panose="02020603050405020304" pitchFamily="18" charset="0"/>
                <a:ea typeface="Times New Roman" panose="02020603050405020304" pitchFamily="18" charset="0"/>
              </a:rPr>
              <a:t>truy</a:t>
            </a:r>
            <a:r>
              <a:rPr lang="en-US" sz="2400" b="1" dirty="0" smtClean="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cập</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một</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trang</a:t>
            </a:r>
            <a:r>
              <a:rPr lang="en-US" sz="2400" b="1" dirty="0">
                <a:solidFill>
                  <a:srgbClr val="0000CC"/>
                </a:solidFill>
                <a:latin typeface="Times New Roman" panose="02020603050405020304" pitchFamily="18" charset="0"/>
                <a:ea typeface="Times New Roman" panose="02020603050405020304" pitchFamily="18" charset="0"/>
              </a:rPr>
              <a:t> web </a:t>
            </a:r>
            <a:r>
              <a:rPr lang="en-US" sz="2400" b="1" dirty="0" err="1">
                <a:solidFill>
                  <a:srgbClr val="0000CC"/>
                </a:solidFill>
                <a:latin typeface="Times New Roman" panose="02020603050405020304" pitchFamily="18" charset="0"/>
                <a:ea typeface="Times New Roman" panose="02020603050405020304" pitchFamily="18" charset="0"/>
              </a:rPr>
              <a:t>có</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nội</a:t>
            </a:r>
            <a:r>
              <a:rPr lang="en-US" sz="2400" b="1" dirty="0">
                <a:solidFill>
                  <a:srgbClr val="0000CC"/>
                </a:solidFill>
                <a:latin typeface="Times New Roman" panose="02020603050405020304" pitchFamily="18" charset="0"/>
                <a:ea typeface="Times New Roman" panose="02020603050405020304" pitchFamily="18" charset="0"/>
              </a:rPr>
              <a:t> dung </a:t>
            </a:r>
            <a:r>
              <a:rPr lang="en-US" sz="2400" b="1" dirty="0" err="1">
                <a:solidFill>
                  <a:srgbClr val="0000CC"/>
                </a:solidFill>
                <a:latin typeface="Times New Roman" panose="02020603050405020304" pitchFamily="18" charset="0"/>
                <a:ea typeface="Times New Roman" panose="02020603050405020304" pitchFamily="18" charset="0"/>
              </a:rPr>
              <a:t>xấu</a:t>
            </a:r>
            <a:r>
              <a:rPr lang="en-US" sz="2400" b="1" dirty="0">
                <a:solidFill>
                  <a:srgbClr val="0000CC"/>
                </a:solidFill>
                <a:latin typeface="Times New Roman" panose="02020603050405020304" pitchFamily="18" charset="0"/>
                <a:ea typeface="Times New Roman" panose="02020603050405020304" pitchFamily="18" charset="0"/>
              </a:rPr>
              <a:t>?</a:t>
            </a:r>
          </a:p>
          <a:p>
            <a:pPr>
              <a:lnSpc>
                <a:spcPct val="150000"/>
              </a:lnSpc>
              <a:defRPr/>
            </a:pPr>
            <a:r>
              <a:rPr lang="en-US" sz="2000" dirty="0">
                <a:solidFill>
                  <a:srgbClr val="0000CC"/>
                </a:solidFill>
                <a:latin typeface="Time New Roman"/>
              </a:rPr>
              <a:t>A. </a:t>
            </a:r>
            <a:r>
              <a:rPr lang="en-US" sz="2000" dirty="0" err="1">
                <a:solidFill>
                  <a:srgbClr val="0000CC"/>
                </a:solidFill>
                <a:latin typeface="Time New Roman"/>
              </a:rPr>
              <a:t>Tiếp</a:t>
            </a:r>
            <a:r>
              <a:rPr lang="en-US" sz="2000" dirty="0">
                <a:solidFill>
                  <a:srgbClr val="0000CC"/>
                </a:solidFill>
                <a:latin typeface="Time New Roman"/>
              </a:rPr>
              <a:t> </a:t>
            </a:r>
            <a:r>
              <a:rPr lang="en-US" sz="2000" dirty="0" err="1">
                <a:solidFill>
                  <a:srgbClr val="0000CC"/>
                </a:solidFill>
                <a:latin typeface="Time New Roman"/>
              </a:rPr>
              <a:t>tục</a:t>
            </a:r>
            <a:r>
              <a:rPr lang="en-US" sz="2000" dirty="0">
                <a:solidFill>
                  <a:srgbClr val="0000CC"/>
                </a:solidFill>
                <a:latin typeface="Time New Roman"/>
              </a:rPr>
              <a:t> </a:t>
            </a:r>
            <a:r>
              <a:rPr lang="en-US" sz="2000" dirty="0" err="1">
                <a:solidFill>
                  <a:srgbClr val="0000CC"/>
                </a:solidFill>
                <a:latin typeface="Time New Roman"/>
              </a:rPr>
              <a:t>truy</a:t>
            </a:r>
            <a:r>
              <a:rPr lang="en-US" sz="2000" dirty="0">
                <a:solidFill>
                  <a:srgbClr val="0000CC"/>
                </a:solidFill>
                <a:latin typeface="Time New Roman"/>
              </a:rPr>
              <a:t> </a:t>
            </a:r>
            <a:r>
              <a:rPr lang="en-US" sz="2000" dirty="0" err="1">
                <a:solidFill>
                  <a:srgbClr val="0000CC"/>
                </a:solidFill>
                <a:latin typeface="Time New Roman"/>
              </a:rPr>
              <a:t>cập</a:t>
            </a:r>
            <a:r>
              <a:rPr lang="en-US" sz="2000" dirty="0">
                <a:solidFill>
                  <a:srgbClr val="0000CC"/>
                </a:solidFill>
                <a:latin typeface="Time New Roman"/>
              </a:rPr>
              <a:t> </a:t>
            </a:r>
            <a:r>
              <a:rPr lang="en-US" sz="2000" dirty="0" err="1">
                <a:solidFill>
                  <a:srgbClr val="0000CC"/>
                </a:solidFill>
                <a:latin typeface="Time New Roman"/>
              </a:rPr>
              <a:t>trang</a:t>
            </a:r>
            <a:r>
              <a:rPr lang="en-US" sz="2000" dirty="0">
                <a:solidFill>
                  <a:srgbClr val="0000CC"/>
                </a:solidFill>
                <a:latin typeface="Time New Roman"/>
              </a:rPr>
              <a:t> web </a:t>
            </a:r>
            <a:r>
              <a:rPr lang="en-US" sz="2000" dirty="0" err="1">
                <a:solidFill>
                  <a:srgbClr val="0000CC"/>
                </a:solidFill>
                <a:latin typeface="Time New Roman"/>
              </a:rPr>
              <a:t>đó</a:t>
            </a:r>
            <a:r>
              <a:rPr lang="en-US" sz="2000" dirty="0">
                <a:solidFill>
                  <a:srgbClr val="0000CC"/>
                </a:solidFill>
                <a:latin typeface="Time New Roman"/>
              </a:rPr>
              <a:t>. </a:t>
            </a:r>
          </a:p>
          <a:p>
            <a:pPr>
              <a:lnSpc>
                <a:spcPct val="150000"/>
              </a:lnSpc>
              <a:defRPr/>
            </a:pPr>
            <a:r>
              <a:rPr lang="en-US" sz="2000" dirty="0">
                <a:solidFill>
                  <a:srgbClr val="0000CC"/>
                </a:solidFill>
                <a:latin typeface="Time New Roman"/>
              </a:rPr>
              <a:t>B.  </a:t>
            </a:r>
            <a:r>
              <a:rPr lang="en-US" sz="2000" dirty="0" err="1">
                <a:solidFill>
                  <a:srgbClr val="0000CC"/>
                </a:solidFill>
                <a:latin typeface="Time New Roman"/>
              </a:rPr>
              <a:t>Đóng</a:t>
            </a:r>
            <a:r>
              <a:rPr lang="en-US" sz="2000" dirty="0">
                <a:solidFill>
                  <a:srgbClr val="0000CC"/>
                </a:solidFill>
                <a:latin typeface="Time New Roman"/>
              </a:rPr>
              <a:t> </a:t>
            </a:r>
            <a:r>
              <a:rPr lang="en-US" sz="2000" dirty="0" err="1">
                <a:solidFill>
                  <a:srgbClr val="0000CC"/>
                </a:solidFill>
                <a:latin typeface="Time New Roman"/>
              </a:rPr>
              <a:t>ngay</a:t>
            </a:r>
            <a:r>
              <a:rPr lang="en-US" sz="2000" dirty="0">
                <a:solidFill>
                  <a:srgbClr val="0000CC"/>
                </a:solidFill>
                <a:latin typeface="Time New Roman"/>
              </a:rPr>
              <a:t> </a:t>
            </a:r>
            <a:r>
              <a:rPr lang="en-US" sz="2000" dirty="0" err="1">
                <a:solidFill>
                  <a:srgbClr val="0000CC"/>
                </a:solidFill>
                <a:latin typeface="Time New Roman"/>
              </a:rPr>
              <a:t>trang</a:t>
            </a:r>
            <a:r>
              <a:rPr lang="en-US" sz="2000" dirty="0">
                <a:solidFill>
                  <a:srgbClr val="0000CC"/>
                </a:solidFill>
                <a:latin typeface="Time New Roman"/>
              </a:rPr>
              <a:t> web </a:t>
            </a:r>
            <a:r>
              <a:rPr lang="en-US" sz="2000" dirty="0" err="1">
                <a:solidFill>
                  <a:srgbClr val="0000CC"/>
                </a:solidFill>
                <a:latin typeface="Time New Roman"/>
              </a:rPr>
              <a:t>đó</a:t>
            </a:r>
            <a:r>
              <a:rPr lang="en-US" sz="2000" dirty="0">
                <a:solidFill>
                  <a:srgbClr val="0000CC"/>
                </a:solidFill>
                <a:latin typeface="Time New Roman"/>
              </a:rPr>
              <a:t>.</a:t>
            </a:r>
          </a:p>
          <a:p>
            <a:pPr lvl="0">
              <a:lnSpc>
                <a:spcPct val="150000"/>
              </a:lnSpc>
              <a:defRPr/>
            </a:pPr>
            <a:r>
              <a:rPr lang="en-US" sz="2000" dirty="0">
                <a:solidFill>
                  <a:srgbClr val="0000CC"/>
                </a:solidFill>
                <a:latin typeface="Time New Roman"/>
              </a:rPr>
              <a:t>C.  </a:t>
            </a:r>
            <a:r>
              <a:rPr lang="en-US" sz="2000" dirty="0" err="1">
                <a:solidFill>
                  <a:srgbClr val="0000CC"/>
                </a:solidFill>
                <a:latin typeface="Time New Roman"/>
              </a:rPr>
              <a:t>Đề</a:t>
            </a:r>
            <a:r>
              <a:rPr lang="en-US" sz="2000" dirty="0">
                <a:solidFill>
                  <a:srgbClr val="0000CC"/>
                </a:solidFill>
                <a:latin typeface="Time New Roman"/>
              </a:rPr>
              <a:t> </a:t>
            </a:r>
            <a:r>
              <a:rPr lang="en-US" sz="2000" dirty="0" err="1">
                <a:solidFill>
                  <a:srgbClr val="0000CC"/>
                </a:solidFill>
                <a:latin typeface="Time New Roman"/>
              </a:rPr>
              <a:t>nghị</a:t>
            </a:r>
            <a:r>
              <a:rPr lang="en-US" sz="2000" dirty="0">
                <a:solidFill>
                  <a:srgbClr val="0000CC"/>
                </a:solidFill>
                <a:latin typeface="Time New Roman"/>
              </a:rPr>
              <a:t> </a:t>
            </a:r>
            <a:r>
              <a:rPr lang="en-US" sz="2000" dirty="0" err="1">
                <a:solidFill>
                  <a:srgbClr val="0000CC"/>
                </a:solidFill>
                <a:latin typeface="Time New Roman"/>
              </a:rPr>
              <a:t>bố</a:t>
            </a:r>
            <a:r>
              <a:rPr lang="en-US" sz="2000" dirty="0">
                <a:solidFill>
                  <a:srgbClr val="0000CC"/>
                </a:solidFill>
                <a:latin typeface="Time New Roman"/>
              </a:rPr>
              <a:t> </a:t>
            </a:r>
            <a:r>
              <a:rPr lang="en-US" sz="2000" dirty="0" err="1">
                <a:solidFill>
                  <a:srgbClr val="0000CC"/>
                </a:solidFill>
                <a:latin typeface="Time New Roman"/>
              </a:rPr>
              <a:t>mẹ</a:t>
            </a:r>
            <a:r>
              <a:rPr lang="en-US" sz="2000" dirty="0">
                <a:solidFill>
                  <a:srgbClr val="0000CC"/>
                </a:solidFill>
                <a:latin typeface="Time New Roman"/>
              </a:rPr>
              <a:t>, </a:t>
            </a:r>
            <a:r>
              <a:rPr lang="en-US" sz="2000" dirty="0" err="1">
                <a:solidFill>
                  <a:srgbClr val="0000CC"/>
                </a:solidFill>
                <a:latin typeface="Time New Roman"/>
              </a:rPr>
              <a:t>thầy</a:t>
            </a:r>
            <a:r>
              <a:rPr lang="en-US" sz="2000" dirty="0">
                <a:solidFill>
                  <a:srgbClr val="0000CC"/>
                </a:solidFill>
                <a:latin typeface="Time New Roman"/>
              </a:rPr>
              <a:t> </a:t>
            </a:r>
            <a:r>
              <a:rPr lang="en-US" sz="2000" dirty="0" err="1">
                <a:solidFill>
                  <a:srgbClr val="0000CC"/>
                </a:solidFill>
                <a:latin typeface="Time New Roman"/>
              </a:rPr>
              <a:t>cô</a:t>
            </a:r>
            <a:r>
              <a:rPr lang="en-US" sz="2000" dirty="0">
                <a:solidFill>
                  <a:srgbClr val="0000CC"/>
                </a:solidFill>
                <a:latin typeface="Time New Roman"/>
              </a:rPr>
              <a:t> </a:t>
            </a:r>
            <a:r>
              <a:rPr lang="en-US" sz="2000" dirty="0" err="1">
                <a:solidFill>
                  <a:srgbClr val="0000CC"/>
                </a:solidFill>
                <a:latin typeface="Time New Roman"/>
              </a:rPr>
              <a:t>hoặc</a:t>
            </a:r>
            <a:r>
              <a:rPr lang="en-US" sz="2000" dirty="0">
                <a:solidFill>
                  <a:srgbClr val="0000CC"/>
                </a:solidFill>
                <a:latin typeface="Time New Roman"/>
              </a:rPr>
              <a:t> </a:t>
            </a:r>
            <a:r>
              <a:rPr lang="en-US" sz="2000" dirty="0" err="1">
                <a:solidFill>
                  <a:srgbClr val="0000CC"/>
                </a:solidFill>
                <a:latin typeface="Time New Roman"/>
              </a:rPr>
              <a:t>người</a:t>
            </a:r>
            <a:r>
              <a:rPr lang="en-US" sz="2000" dirty="0">
                <a:solidFill>
                  <a:srgbClr val="0000CC"/>
                </a:solidFill>
                <a:latin typeface="Time New Roman"/>
              </a:rPr>
              <a:t> </a:t>
            </a:r>
            <a:r>
              <a:rPr lang="en-US" sz="2000" dirty="0" err="1">
                <a:solidFill>
                  <a:srgbClr val="0000CC"/>
                </a:solidFill>
                <a:latin typeface="Time New Roman"/>
              </a:rPr>
              <a:t>có</a:t>
            </a:r>
            <a:r>
              <a:rPr lang="en-US" sz="2000" dirty="0">
                <a:solidFill>
                  <a:srgbClr val="0000CC"/>
                </a:solidFill>
                <a:latin typeface="Time New Roman"/>
              </a:rPr>
              <a:t> </a:t>
            </a:r>
            <a:r>
              <a:rPr lang="en-US" sz="2000" dirty="0" err="1">
                <a:solidFill>
                  <a:srgbClr val="0000CC"/>
                </a:solidFill>
                <a:latin typeface="Time New Roman"/>
              </a:rPr>
              <a:t>trách</a:t>
            </a:r>
            <a:r>
              <a:rPr lang="en-US" sz="2000" dirty="0">
                <a:solidFill>
                  <a:srgbClr val="0000CC"/>
                </a:solidFill>
                <a:latin typeface="Time New Roman"/>
              </a:rPr>
              <a:t> </a:t>
            </a:r>
            <a:r>
              <a:rPr lang="en-US" sz="2000" dirty="0" err="1">
                <a:solidFill>
                  <a:srgbClr val="0000CC"/>
                </a:solidFill>
                <a:latin typeface="Time New Roman"/>
              </a:rPr>
              <a:t>nhiệm</a:t>
            </a:r>
            <a:r>
              <a:rPr lang="en-US" sz="2000" dirty="0">
                <a:solidFill>
                  <a:srgbClr val="0000CC"/>
                </a:solidFill>
                <a:latin typeface="Time New Roman"/>
              </a:rPr>
              <a:t> </a:t>
            </a:r>
            <a:r>
              <a:rPr lang="en-US" sz="2000" dirty="0" err="1">
                <a:solidFill>
                  <a:srgbClr val="0000CC"/>
                </a:solidFill>
                <a:latin typeface="Time New Roman"/>
              </a:rPr>
              <a:t>ngăn</a:t>
            </a:r>
            <a:r>
              <a:rPr lang="en-US" sz="2000" dirty="0">
                <a:solidFill>
                  <a:srgbClr val="0000CC"/>
                </a:solidFill>
                <a:latin typeface="Time New Roman"/>
              </a:rPr>
              <a:t> </a:t>
            </a:r>
            <a:r>
              <a:rPr lang="en-US" sz="2000" dirty="0" err="1" smtClean="0">
                <a:solidFill>
                  <a:srgbClr val="0000CC"/>
                </a:solidFill>
                <a:latin typeface="Time New Roman"/>
              </a:rPr>
              <a:t>chặn</a:t>
            </a:r>
            <a:r>
              <a:rPr lang="en-US" sz="2000" dirty="0" smtClean="0">
                <a:solidFill>
                  <a:srgbClr val="0000CC"/>
                </a:solidFill>
                <a:latin typeface="Time New Roman"/>
              </a:rPr>
              <a:t> </a:t>
            </a:r>
            <a:r>
              <a:rPr lang="en-US" sz="2000" dirty="0" err="1" smtClean="0">
                <a:solidFill>
                  <a:srgbClr val="0000CC"/>
                </a:solidFill>
                <a:latin typeface="Time New Roman"/>
              </a:rPr>
              <a:t>truy</a:t>
            </a:r>
            <a:r>
              <a:rPr lang="en-US" sz="2000" dirty="0" smtClean="0">
                <a:solidFill>
                  <a:srgbClr val="0000CC"/>
                </a:solidFill>
                <a:latin typeface="Time New Roman"/>
              </a:rPr>
              <a:t> </a:t>
            </a:r>
            <a:r>
              <a:rPr lang="en-US" sz="2000" dirty="0" err="1">
                <a:solidFill>
                  <a:srgbClr val="0000CC"/>
                </a:solidFill>
                <a:latin typeface="Time New Roman"/>
              </a:rPr>
              <a:t>cập</a:t>
            </a:r>
            <a:r>
              <a:rPr lang="en-US" sz="2000" dirty="0">
                <a:solidFill>
                  <a:srgbClr val="0000CC"/>
                </a:solidFill>
                <a:latin typeface="Time New Roman"/>
              </a:rPr>
              <a:t> </a:t>
            </a:r>
            <a:r>
              <a:rPr lang="en-US" sz="2000" dirty="0" err="1">
                <a:solidFill>
                  <a:srgbClr val="0000CC"/>
                </a:solidFill>
                <a:latin typeface="Time New Roman"/>
              </a:rPr>
              <a:t>trang</a:t>
            </a:r>
            <a:r>
              <a:rPr lang="en-US" sz="2000" dirty="0">
                <a:solidFill>
                  <a:srgbClr val="0000CC"/>
                </a:solidFill>
                <a:latin typeface="Time New Roman"/>
              </a:rPr>
              <a:t> web </a:t>
            </a:r>
            <a:r>
              <a:rPr lang="en-US" sz="2000" dirty="0" err="1">
                <a:solidFill>
                  <a:srgbClr val="0000CC"/>
                </a:solidFill>
                <a:latin typeface="Time New Roman"/>
              </a:rPr>
              <a:t>đó</a:t>
            </a:r>
            <a:r>
              <a:rPr lang="en-US" sz="2000" dirty="0">
                <a:solidFill>
                  <a:srgbClr val="0000CC"/>
                </a:solidFill>
                <a:latin typeface="Time New Roman"/>
              </a:rPr>
              <a:t>.</a:t>
            </a:r>
          </a:p>
          <a:p>
            <a:pPr>
              <a:lnSpc>
                <a:spcPct val="150000"/>
              </a:lnSpc>
              <a:defRPr/>
            </a:pPr>
            <a:r>
              <a:rPr lang="en-US" sz="2000" dirty="0">
                <a:solidFill>
                  <a:srgbClr val="0000CC"/>
                </a:solidFill>
                <a:latin typeface="Time New Roman"/>
              </a:rPr>
              <a:t>D. </a:t>
            </a:r>
            <a:r>
              <a:rPr lang="en-US" sz="2000" dirty="0" err="1">
                <a:solidFill>
                  <a:srgbClr val="0000CC"/>
                </a:solidFill>
                <a:latin typeface="Time New Roman"/>
              </a:rPr>
              <a:t>Gửi</a:t>
            </a:r>
            <a:r>
              <a:rPr lang="en-US" sz="2000" dirty="0">
                <a:solidFill>
                  <a:srgbClr val="0000CC"/>
                </a:solidFill>
                <a:latin typeface="Time New Roman"/>
              </a:rPr>
              <a:t> </a:t>
            </a:r>
            <a:r>
              <a:rPr lang="en-US" sz="2000" dirty="0" err="1">
                <a:solidFill>
                  <a:srgbClr val="0000CC"/>
                </a:solidFill>
                <a:latin typeface="Time New Roman"/>
              </a:rPr>
              <a:t>trang</a:t>
            </a:r>
            <a:r>
              <a:rPr lang="en-US" sz="2000" dirty="0">
                <a:solidFill>
                  <a:srgbClr val="0000CC"/>
                </a:solidFill>
                <a:latin typeface="Time New Roman"/>
              </a:rPr>
              <a:t> web </a:t>
            </a:r>
            <a:r>
              <a:rPr lang="en-US" sz="2000" dirty="0" err="1">
                <a:solidFill>
                  <a:srgbClr val="0000CC"/>
                </a:solidFill>
                <a:latin typeface="Time New Roman"/>
              </a:rPr>
              <a:t>đó</a:t>
            </a:r>
            <a:r>
              <a:rPr lang="en-US" sz="2000" dirty="0">
                <a:solidFill>
                  <a:srgbClr val="0000CC"/>
                </a:solidFill>
                <a:latin typeface="Time New Roman"/>
              </a:rPr>
              <a:t> </a:t>
            </a:r>
            <a:r>
              <a:rPr lang="en-US" sz="2000" dirty="0" err="1">
                <a:solidFill>
                  <a:srgbClr val="0000CC"/>
                </a:solidFill>
                <a:latin typeface="Time New Roman"/>
              </a:rPr>
              <a:t>cho</a:t>
            </a:r>
            <a:r>
              <a:rPr lang="en-US" sz="2000" dirty="0">
                <a:solidFill>
                  <a:srgbClr val="0000CC"/>
                </a:solidFill>
                <a:latin typeface="Time New Roman"/>
              </a:rPr>
              <a:t> </a:t>
            </a:r>
            <a:r>
              <a:rPr lang="en-US" sz="2000" dirty="0" err="1">
                <a:solidFill>
                  <a:srgbClr val="0000CC"/>
                </a:solidFill>
                <a:latin typeface="Time New Roman"/>
              </a:rPr>
              <a:t>bạn</a:t>
            </a:r>
            <a:r>
              <a:rPr lang="en-US" sz="2000" dirty="0">
                <a:solidFill>
                  <a:srgbClr val="0000CC"/>
                </a:solidFill>
                <a:latin typeface="Time New Roman"/>
              </a:rPr>
              <a:t> </a:t>
            </a:r>
            <a:r>
              <a:rPr lang="en-US" sz="2000" dirty="0" err="1">
                <a:solidFill>
                  <a:srgbClr val="0000CC"/>
                </a:solidFill>
                <a:latin typeface="Time New Roman"/>
              </a:rPr>
              <a:t>bè</a:t>
            </a:r>
            <a:r>
              <a:rPr lang="en-US" sz="2000" dirty="0">
                <a:solidFill>
                  <a:srgbClr val="0000CC"/>
                </a:solidFill>
                <a:latin typeface="Time New Roman"/>
              </a:rPr>
              <a:t> </a:t>
            </a:r>
            <a:r>
              <a:rPr lang="en-US" sz="2000" dirty="0" err="1">
                <a:solidFill>
                  <a:srgbClr val="0000CC"/>
                </a:solidFill>
                <a:latin typeface="Time New Roman"/>
              </a:rPr>
              <a:t>xem</a:t>
            </a:r>
            <a:r>
              <a:rPr lang="en-US" sz="2000" dirty="0">
                <a:solidFill>
                  <a:srgbClr val="0000CC"/>
                </a:solidFill>
                <a:latin typeface="Time New Roman"/>
              </a:rPr>
              <a:t>.</a:t>
            </a:r>
          </a:p>
        </p:txBody>
      </p:sp>
      <p:sp>
        <p:nvSpPr>
          <p:cNvPr id="2" name="Rectangle 1"/>
          <p:cNvSpPr/>
          <p:nvPr/>
        </p:nvSpPr>
        <p:spPr>
          <a:xfrm>
            <a:off x="3048000" y="3790950"/>
            <a:ext cx="2441117" cy="461665"/>
          </a:xfrm>
          <a:prstGeom prst="rect">
            <a:avLst/>
          </a:prstGeom>
        </p:spPr>
        <p:txBody>
          <a:bodyPr wrap="none">
            <a:spAutoFit/>
          </a:bodyPr>
          <a:lstStyle/>
          <a:p>
            <a:pPr lvl="0">
              <a:defRPr/>
            </a:pPr>
            <a:r>
              <a:rPr lang="en-US" sz="2400" b="1" dirty="0">
                <a:solidFill>
                  <a:srgbClr val="0000FF"/>
                </a:solidFill>
                <a:latin typeface="Time New Roman"/>
              </a:rPr>
              <a:t>Đáp án đúng: B, C</a:t>
            </a:r>
            <a:endParaRPr lang="vi-VN" sz="2400" b="1" dirty="0">
              <a:solidFill>
                <a:srgbClr val="0000FF"/>
              </a:solidFill>
              <a:latin typeface="Time New Roman"/>
              <a:cs typeface="Times New Roman" panose="02020603050405020304" pitchFamily="18" charset="0"/>
            </a:endParaRPr>
          </a:p>
        </p:txBody>
      </p:sp>
    </p:spTree>
    <p:custDataLst>
      <p:tags r:id="rId1"/>
    </p:custDataLst>
    <p:extLst>
      <p:ext uri="{BB962C8B-B14F-4D97-AF65-F5344CB8AC3E}">
        <p14:creationId xmlns:p14="http://schemas.microsoft.com/office/powerpoint/2010/main" val="39615342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6200" y="209550"/>
            <a:ext cx="8915400" cy="2437655"/>
          </a:xfrm>
          <a:prstGeom prst="rect">
            <a:avLst/>
          </a:prstGeom>
          <a:solidFill>
            <a:schemeClr val="bg1"/>
          </a:solidFill>
        </p:spPr>
        <p:txBody>
          <a:bodyPr wrap="square">
            <a:spAutoFit/>
          </a:bodyPr>
          <a:lstStyle/>
          <a:p>
            <a:pPr algn="ctr">
              <a:lnSpc>
                <a:spcPct val="150000"/>
              </a:lnSpc>
            </a:pPr>
            <a:r>
              <a:rPr lang="en-US" sz="2400" b="1" dirty="0" err="1">
                <a:solidFill>
                  <a:srgbClr val="0000CC"/>
                </a:solidFill>
                <a:latin typeface="Times New Roman" panose="02020603050405020304" pitchFamily="18" charset="0"/>
                <a:ea typeface="Times New Roman" panose="02020603050405020304" pitchFamily="18" charset="0"/>
              </a:rPr>
              <a:t>Cách</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tốt</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nhất</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em</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nên</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làm</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khi</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bị</a:t>
            </a:r>
            <a:r>
              <a:rPr lang="en-US" sz="2400" b="1" dirty="0">
                <a:solidFill>
                  <a:srgbClr val="0000CC"/>
                </a:solidFill>
                <a:latin typeface="Times New Roman" panose="02020603050405020304" pitchFamily="18" charset="0"/>
                <a:ea typeface="Times New Roman" panose="02020603050405020304" pitchFamily="18" charset="0"/>
              </a:rPr>
              <a:t> ai </a:t>
            </a:r>
            <a:r>
              <a:rPr lang="en-US" sz="2400" b="1" dirty="0" err="1">
                <a:solidFill>
                  <a:srgbClr val="0000CC"/>
                </a:solidFill>
                <a:latin typeface="Times New Roman" panose="02020603050405020304" pitchFamily="18" charset="0"/>
                <a:ea typeface="Times New Roman" panose="02020603050405020304" pitchFamily="18" charset="0"/>
              </a:rPr>
              <a:t>đó</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bắt</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nạt</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trên</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mạng</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là</a:t>
            </a:r>
            <a:r>
              <a:rPr lang="en-US" sz="2400" b="1" dirty="0">
                <a:solidFill>
                  <a:srgbClr val="0000CC"/>
                </a:solidFill>
                <a:latin typeface="Times New Roman" panose="02020603050405020304" pitchFamily="18" charset="0"/>
                <a:ea typeface="Times New Roman" panose="02020603050405020304" pitchFamily="18" charset="0"/>
              </a:rPr>
              <a:t> </a:t>
            </a:r>
            <a:r>
              <a:rPr lang="en-US" sz="2400" b="1" dirty="0" err="1">
                <a:solidFill>
                  <a:srgbClr val="0000CC"/>
                </a:solidFill>
                <a:latin typeface="Times New Roman" panose="02020603050405020304" pitchFamily="18" charset="0"/>
                <a:ea typeface="Times New Roman" panose="02020603050405020304" pitchFamily="18" charset="0"/>
              </a:rPr>
              <a:t>gì</a:t>
            </a:r>
            <a:r>
              <a:rPr lang="en-US" sz="2400" b="1" dirty="0">
                <a:solidFill>
                  <a:srgbClr val="0000CC"/>
                </a:solidFill>
                <a:latin typeface="Times New Roman" panose="02020603050405020304" pitchFamily="18" charset="0"/>
                <a:ea typeface="Times New Roman" panose="02020603050405020304" pitchFamily="18" charset="0"/>
              </a:rPr>
              <a:t>? </a:t>
            </a:r>
          </a:p>
          <a:p>
            <a:pPr algn="just">
              <a:lnSpc>
                <a:spcPct val="150000"/>
              </a:lnSpc>
            </a:pPr>
            <a:r>
              <a:rPr lang="en-US" sz="2000" dirty="0">
                <a:solidFill>
                  <a:srgbClr val="0000CC"/>
                </a:solidFill>
                <a:latin typeface="Times New Roman" panose="02020603050405020304" pitchFamily="18" charset="0"/>
                <a:ea typeface="Times New Roman" panose="02020603050405020304" pitchFamily="18" charset="0"/>
              </a:rPr>
              <a:t>       A. </a:t>
            </a:r>
            <a:r>
              <a:rPr lang="en-US" sz="2000" dirty="0" err="1">
                <a:solidFill>
                  <a:srgbClr val="0000FF"/>
                </a:solidFill>
                <a:latin typeface="Times New Roman" panose="02020603050405020304" pitchFamily="18" charset="0"/>
                <a:ea typeface="Times New Roman" panose="02020603050405020304" pitchFamily="18" charset="0"/>
              </a:rPr>
              <a:t>Nói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xúc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phạm</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người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đó</a:t>
            </a:r>
            <a:r>
              <a:rPr lang="en-US" sz="2000" dirty="0">
                <a:solidFill>
                  <a:srgbClr val="0000FF"/>
                </a:solidFill>
                <a:latin typeface="Times New Roman" panose="02020603050405020304" pitchFamily="18" charset="0"/>
                <a:ea typeface="Times New Roman" panose="02020603050405020304" pitchFamily="18" charset="0"/>
              </a:rPr>
              <a:t>.</a:t>
            </a:r>
          </a:p>
          <a:p>
            <a:pPr lvl="1">
              <a:lnSpc>
                <a:spcPct val="150000"/>
              </a:lnSpc>
            </a:pPr>
            <a:r>
              <a:rPr lang="en-US" sz="2000" dirty="0">
                <a:solidFill>
                  <a:srgbClr val="0000FF"/>
                </a:solidFill>
                <a:latin typeface="Times New Roman" panose="02020603050405020304" pitchFamily="18" charset="0"/>
                <a:ea typeface="Times New Roman" panose="02020603050405020304" pitchFamily="18" charset="0"/>
              </a:rPr>
              <a:t>B. </a:t>
            </a:r>
            <a:r>
              <a:rPr lang="en-US" sz="2000" dirty="0" err="1">
                <a:solidFill>
                  <a:srgbClr val="0000FF"/>
                </a:solidFill>
                <a:latin typeface="Times New Roman" panose="02020603050405020304" pitchFamily="18" charset="0"/>
                <a:ea typeface="Times New Roman" panose="02020603050405020304" pitchFamily="18" charset="0"/>
              </a:rPr>
              <a:t>Cố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gắng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quên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tiếp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tục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chịu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đựng</a:t>
            </a:r>
            <a:r>
              <a:rPr lang="en-US" sz="2000" dirty="0">
                <a:solidFill>
                  <a:srgbClr val="0000FF"/>
                </a:solidFill>
                <a:latin typeface="Times New Roman" panose="02020603050405020304" pitchFamily="18" charset="0"/>
                <a:ea typeface="Times New Roman" panose="02020603050405020304" pitchFamily="18" charset="0"/>
              </a:rPr>
              <a:t>.</a:t>
            </a:r>
          </a:p>
          <a:p>
            <a:pPr lvl="1">
              <a:lnSpc>
                <a:spcPct val="150000"/>
              </a:lnSpc>
            </a:pPr>
            <a:r>
              <a:rPr lang="en-US" sz="2000" dirty="0">
                <a:solidFill>
                  <a:srgbClr val="0000FF"/>
                </a:solidFill>
                <a:latin typeface="Times New Roman" panose="02020603050405020304" pitchFamily="18" charset="0"/>
                <a:ea typeface="Times New Roman" panose="02020603050405020304" pitchFamily="18" charset="0"/>
              </a:rPr>
              <a:t>C. </a:t>
            </a:r>
            <a:r>
              <a:rPr lang="en-US" sz="2000" dirty="0" err="1">
                <a:solidFill>
                  <a:srgbClr val="0000FF"/>
                </a:solidFill>
                <a:latin typeface="Times New Roman" panose="02020603050405020304" pitchFamily="18" charset="0"/>
                <a:ea typeface="Times New Roman" panose="02020603050405020304" pitchFamily="18" charset="0"/>
              </a:rPr>
              <a:t>Nhờ</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bố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mẹ</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thầy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giáo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giúp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đỡ</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tư</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vấn</a:t>
            </a:r>
            <a:r>
              <a:rPr lang="en-US" sz="2000" dirty="0">
                <a:solidFill>
                  <a:srgbClr val="0000FF"/>
                </a:solidFill>
                <a:latin typeface="Times New Roman" panose="02020603050405020304" pitchFamily="18" charset="0"/>
                <a:ea typeface="Times New Roman" panose="02020603050405020304" pitchFamily="18" charset="0"/>
              </a:rPr>
              <a:t>.</a:t>
            </a:r>
            <a:endParaRPr lang="vi-VN" sz="2000" dirty="0">
              <a:solidFill>
                <a:srgbClr val="0000FF"/>
              </a:solidFill>
              <a:latin typeface="Times New Roman" panose="02020603050405020304" pitchFamily="18" charset="0"/>
              <a:ea typeface="Times New Roman" panose="02020603050405020304" pitchFamily="18" charset="0"/>
            </a:endParaRPr>
          </a:p>
          <a:p>
            <a:pPr lvl="1">
              <a:lnSpc>
                <a:spcPct val="150000"/>
              </a:lnSpc>
            </a:pPr>
            <a:r>
              <a:rPr lang="en-US" sz="2000" dirty="0">
                <a:solidFill>
                  <a:srgbClr val="0000FF"/>
                </a:solidFill>
                <a:latin typeface="Times New Roman" panose="02020603050405020304" pitchFamily="18" charset="0"/>
                <a:cs typeface="Times New Roman" panose="02020603050405020304" pitchFamily="18" charset="0"/>
              </a:rPr>
              <a:t>D. </a:t>
            </a:r>
            <a:r>
              <a:rPr lang="en-US" sz="2000" dirty="0" err="1">
                <a:solidFill>
                  <a:srgbClr val="0000FF"/>
                </a:solidFill>
                <a:latin typeface="Times New Roman" panose="02020603050405020304" pitchFamily="18" charset="0"/>
                <a:ea typeface="Times New Roman" panose="02020603050405020304" pitchFamily="18" charset="0"/>
              </a:rPr>
              <a:t>Đe</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dọa</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người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bắt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nạt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mình</a:t>
            </a:r>
            <a:r>
              <a:rPr lang="en-US" sz="2000" dirty="0">
                <a:solidFill>
                  <a:srgbClr val="0000FF"/>
                </a:solidFill>
                <a:latin typeface="Times New Roman" panose="02020603050405020304" pitchFamily="18" charset="0"/>
                <a:cs typeface="Times New Roman" panose="02020603050405020304" pitchFamily="18" charset="0"/>
              </a:rPr>
              <a:t>.</a:t>
            </a:r>
          </a:p>
        </p:txBody>
      </p:sp>
      <p:sp>
        <p:nvSpPr>
          <p:cNvPr id="4" name="Rectangle 3"/>
          <p:cNvSpPr/>
          <p:nvPr/>
        </p:nvSpPr>
        <p:spPr>
          <a:xfrm>
            <a:off x="3124200" y="2876550"/>
            <a:ext cx="2122697" cy="461665"/>
          </a:xfrm>
          <a:prstGeom prst="rect">
            <a:avLst/>
          </a:prstGeom>
        </p:spPr>
        <p:txBody>
          <a:bodyPr wrap="none">
            <a:spAutoFit/>
          </a:bodyPr>
          <a:lstStyle/>
          <a:p>
            <a:pPr lvl="0">
              <a:defRPr/>
            </a:pPr>
            <a:r>
              <a:rPr lang="en-US" sz="2400" b="1" dirty="0">
                <a:solidFill>
                  <a:srgbClr val="0000FF"/>
                </a:solidFill>
                <a:latin typeface="Time New Roman"/>
              </a:rPr>
              <a:t>Đáp án đúng: C</a:t>
            </a:r>
            <a:endParaRPr lang="vi-VN" sz="2400" b="1" dirty="0">
              <a:solidFill>
                <a:srgbClr val="0000FF"/>
              </a:solidFill>
              <a:latin typeface="Time New Roman"/>
              <a:cs typeface="Times New Roman" panose="02020603050405020304" pitchFamily="18" charset="0"/>
            </a:endParaRPr>
          </a:p>
        </p:txBody>
      </p:sp>
    </p:spTree>
    <p:custDataLst>
      <p:tags r:id="rId1"/>
    </p:custDataLst>
    <p:extLst>
      <p:ext uri="{BB962C8B-B14F-4D97-AF65-F5344CB8AC3E}">
        <p14:creationId xmlns:p14="http://schemas.microsoft.com/office/powerpoint/2010/main" val="30695262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186011E-9D6D-AB99-AB24-10F0C26EC525}"/>
              </a:ext>
            </a:extLst>
          </p:cNvPr>
          <p:cNvGraphicFramePr/>
          <p:nvPr/>
        </p:nvGraphicFramePr>
        <p:xfrm>
          <a:off x="324466" y="759543"/>
          <a:ext cx="8310716" cy="4210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83317DF5-9034-3B76-0B55-DF345AE8C8B0}"/>
              </a:ext>
            </a:extLst>
          </p:cNvPr>
          <p:cNvSpPr txBox="1">
            <a:spLocks noChangeArrowheads="1"/>
          </p:cNvSpPr>
          <p:nvPr/>
        </p:nvSpPr>
        <p:spPr>
          <a:xfrm>
            <a:off x="2057401" y="171450"/>
            <a:ext cx="4114800" cy="5880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0000"/>
                </a:solidFill>
                <a:latin typeface="Times New Roman"/>
                <a:cs typeface="Times New Roman"/>
              </a:rPr>
              <a:t>MỤC TIÊU BÀI HỌC</a:t>
            </a:r>
          </a:p>
        </p:txBody>
      </p:sp>
    </p:spTree>
    <p:extLst>
      <p:ext uri="{BB962C8B-B14F-4D97-AF65-F5344CB8AC3E}">
        <p14:creationId xmlns:p14="http://schemas.microsoft.com/office/powerpoint/2010/main" val="1448059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149502" y="117509"/>
            <a:ext cx="8689698" cy="2991653"/>
          </a:xfrm>
          <a:prstGeom prst="rect">
            <a:avLst/>
          </a:prstGeom>
          <a:solidFill>
            <a:schemeClr val="bg1"/>
          </a:solidFill>
        </p:spPr>
        <p:txBody>
          <a:bodyPr wrap="square" rtlCol="0">
            <a:spAutoFit/>
          </a:bodyPr>
          <a:lstStyle/>
          <a:p>
            <a:pPr>
              <a:lnSpc>
                <a:spcPct val="150000"/>
              </a:lnSpc>
            </a:pPr>
            <a:r>
              <a:rPr lang="en-US" sz="2400" b="1" dirty="0">
                <a:solidFill>
                  <a:srgbClr val="0000CC"/>
                </a:solidFill>
                <a:latin typeface="Times New Roman" panose="02020603050405020304" pitchFamily="18" charset="0"/>
                <a:cs typeface="Times New Roman" panose="02020603050405020304" pitchFamily="18" charset="0"/>
              </a:rPr>
              <a:t>Để hạn chế tình trạng nghiện Internet, theo em phương án nào là sai? </a:t>
            </a:r>
          </a:p>
          <a:p>
            <a:pPr lvl="1">
              <a:lnSpc>
                <a:spcPct val="150000"/>
              </a:lnSpc>
            </a:pPr>
            <a:r>
              <a:rPr lang="en-US" dirty="0">
                <a:solidFill>
                  <a:srgbClr val="0000CC"/>
                </a:solidFill>
                <a:latin typeface="Times New Roman" panose="02020603050405020304" pitchFamily="18" charset="0"/>
                <a:cs typeface="Times New Roman" panose="02020603050405020304" pitchFamily="18" charset="0"/>
              </a:rPr>
              <a:t>A. </a:t>
            </a:r>
            <a:r>
              <a:rPr lang="en-US" sz="2000" dirty="0">
                <a:solidFill>
                  <a:srgbClr val="0000CC"/>
                </a:solidFill>
                <a:latin typeface="Times New Roman" panose="02020603050405020304" pitchFamily="18" charset="0"/>
                <a:cs typeface="Times New Roman" panose="02020603050405020304" pitchFamily="18" charset="0"/>
              </a:rPr>
              <a:t>Thường xuyên rèn luyện thể dục thể thao.</a:t>
            </a:r>
          </a:p>
          <a:p>
            <a:pPr lvl="1">
              <a:lnSpc>
                <a:spcPct val="150000"/>
              </a:lnSpc>
            </a:pPr>
            <a:r>
              <a:rPr lang="en-US" sz="2000" dirty="0">
                <a:solidFill>
                  <a:srgbClr val="0000CC"/>
                </a:solidFill>
                <a:latin typeface="Times New Roman" panose="02020603050405020304" pitchFamily="18" charset="0"/>
                <a:cs typeface="Times New Roman" panose="02020603050405020304" pitchFamily="18" charset="0"/>
              </a:rPr>
              <a:t>B. Tham gia các hoạt động trải nghiệm ngoài trời.</a:t>
            </a:r>
          </a:p>
          <a:p>
            <a:pPr lvl="1">
              <a:lnSpc>
                <a:spcPct val="150000"/>
              </a:lnSpc>
            </a:pPr>
            <a:r>
              <a:rPr lang="en-US" sz="2000" dirty="0">
                <a:solidFill>
                  <a:srgbClr val="0000CC"/>
                </a:solidFill>
                <a:latin typeface="Times New Roman" panose="02020603050405020304" pitchFamily="18" charset="0"/>
                <a:cs typeface="Times New Roman" panose="02020603050405020304" pitchFamily="18" charset="0"/>
              </a:rPr>
              <a:t>C. Dành thời gian nhiều hơn với bạn bè và người thân.</a:t>
            </a:r>
          </a:p>
          <a:p>
            <a:pPr lvl="1">
              <a:lnSpc>
                <a:spcPct val="150000"/>
              </a:lnSpc>
            </a:pPr>
            <a:r>
              <a:rPr lang="en-US" sz="2000" dirty="0">
                <a:solidFill>
                  <a:srgbClr val="0000CC"/>
                </a:solidFill>
                <a:latin typeface="Times New Roman" panose="02020603050405020304" pitchFamily="18" charset="0"/>
                <a:cs typeface="Times New Roman" panose="02020603050405020304" pitchFamily="18" charset="0"/>
              </a:rPr>
              <a:t>D. Để thiết bị kết nối Internet trong phòng </a:t>
            </a:r>
            <a:r>
              <a:rPr lang="en-US" sz="2000" dirty="0" err="1">
                <a:solidFill>
                  <a:srgbClr val="0000CC"/>
                </a:solidFill>
                <a:latin typeface="Times New Roman" panose="02020603050405020304" pitchFamily="18" charset="0"/>
                <a:cs typeface="Times New Roman" panose="02020603050405020304" pitchFamily="18" charset="0"/>
              </a:rPr>
              <a:t>riêng</a:t>
            </a:r>
            <a:r>
              <a:rPr lang="en-US" sz="2000" dirty="0">
                <a:latin typeface="Times New Roman" panose="02020603050405020304" pitchFamily="18" charset="0"/>
                <a:cs typeface="Times New Roman" panose="02020603050405020304" pitchFamily="18" charset="0"/>
              </a:rPr>
              <a:t>.</a:t>
            </a:r>
          </a:p>
        </p:txBody>
      </p:sp>
      <p:sp>
        <p:nvSpPr>
          <p:cNvPr id="2" name="Rectangle 1"/>
          <p:cNvSpPr/>
          <p:nvPr/>
        </p:nvSpPr>
        <p:spPr>
          <a:xfrm>
            <a:off x="3567306" y="3794882"/>
            <a:ext cx="2153154" cy="461665"/>
          </a:xfrm>
          <a:prstGeom prst="rect">
            <a:avLst/>
          </a:prstGeom>
        </p:spPr>
        <p:txBody>
          <a:bodyPr wrap="none">
            <a:spAutoFit/>
          </a:bodyPr>
          <a:lstStyle/>
          <a:p>
            <a:pPr lvl="0">
              <a:defRPr/>
            </a:pPr>
            <a:r>
              <a:rPr lang="en-US" sz="2400" b="1" dirty="0">
                <a:solidFill>
                  <a:srgbClr val="0000FF"/>
                </a:solidFill>
                <a:latin typeface="Time New Roman"/>
              </a:rPr>
              <a:t>Đáp án đúng: </a:t>
            </a:r>
            <a:r>
              <a:rPr lang="vi-VN" sz="2400" b="1" dirty="0">
                <a:solidFill>
                  <a:srgbClr val="0000FF"/>
                </a:solidFill>
                <a:latin typeface="Time New Roman"/>
              </a:rPr>
              <a:t>D</a:t>
            </a:r>
            <a:endParaRPr lang="vi-VN" sz="2400" b="1" dirty="0">
              <a:solidFill>
                <a:srgbClr val="0000FF"/>
              </a:solidFill>
              <a:latin typeface="Time New Roman"/>
              <a:cs typeface="Times New Roman" panose="02020603050405020304" pitchFamily="18" charset="0"/>
            </a:endParaRPr>
          </a:p>
        </p:txBody>
      </p:sp>
    </p:spTree>
    <p:custDataLst>
      <p:tags r:id="rId1"/>
    </p:custDataLst>
    <p:extLst>
      <p:ext uri="{BB962C8B-B14F-4D97-AF65-F5344CB8AC3E}">
        <p14:creationId xmlns:p14="http://schemas.microsoft.com/office/powerpoint/2010/main" val="18572365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8600" y="0"/>
            <a:ext cx="8686800" cy="2666820"/>
          </a:xfrm>
          <a:prstGeom prst="rect">
            <a:avLst/>
          </a:prstGeom>
          <a:solidFill>
            <a:schemeClr val="bg1"/>
          </a:solidFill>
        </p:spPr>
        <p:txBody>
          <a:bodyPr wrap="square" rtlCol="0">
            <a:spAutoFit/>
          </a:bodyPr>
          <a:lstStyle/>
          <a:p>
            <a:pPr>
              <a:lnSpc>
                <a:spcPct val="150000"/>
              </a:lnSpc>
            </a:pPr>
            <a:r>
              <a:rPr lang="en-US" sz="2400" b="1" dirty="0">
                <a:solidFill>
                  <a:srgbClr val="0000CC"/>
                </a:solidFill>
                <a:latin typeface="Time New Roman"/>
              </a:rPr>
              <a:t>Khi </a:t>
            </a:r>
            <a:r>
              <a:rPr lang="en-US" sz="2400" b="1" dirty="0" err="1">
                <a:solidFill>
                  <a:srgbClr val="0000CC"/>
                </a:solidFill>
                <a:latin typeface="Time New Roman"/>
              </a:rPr>
              <a:t>tham</a:t>
            </a:r>
            <a:r>
              <a:rPr lang="en-US" sz="2400" b="1" dirty="0">
                <a:solidFill>
                  <a:srgbClr val="0000CC"/>
                </a:solidFill>
                <a:latin typeface="Time New Roman"/>
              </a:rPr>
              <a:t> </a:t>
            </a:r>
            <a:r>
              <a:rPr lang="en-US" sz="2400" b="1" dirty="0" err="1">
                <a:solidFill>
                  <a:srgbClr val="0000CC"/>
                </a:solidFill>
                <a:latin typeface="Time New Roman"/>
              </a:rPr>
              <a:t>gia</a:t>
            </a:r>
            <a:r>
              <a:rPr lang="en-US" sz="2400" b="1" dirty="0">
                <a:solidFill>
                  <a:srgbClr val="0000CC"/>
                </a:solidFill>
                <a:latin typeface="Time New Roman"/>
              </a:rPr>
              <a:t> </a:t>
            </a:r>
            <a:r>
              <a:rPr lang="en-US" sz="2400" b="1" dirty="0" err="1">
                <a:solidFill>
                  <a:srgbClr val="0000CC"/>
                </a:solidFill>
                <a:latin typeface="Time New Roman"/>
              </a:rPr>
              <a:t>mạng</a:t>
            </a:r>
            <a:r>
              <a:rPr lang="en-US" sz="2400" b="1" dirty="0">
                <a:solidFill>
                  <a:srgbClr val="0000CC"/>
                </a:solidFill>
                <a:latin typeface="Time New Roman"/>
              </a:rPr>
              <a:t> </a:t>
            </a:r>
            <a:r>
              <a:rPr lang="en-US" sz="2400" b="1" dirty="0" err="1">
                <a:solidFill>
                  <a:srgbClr val="0000CC"/>
                </a:solidFill>
                <a:latin typeface="Time New Roman"/>
              </a:rPr>
              <a:t>xã</a:t>
            </a:r>
            <a:r>
              <a:rPr lang="en-US" sz="2400" b="1" dirty="0">
                <a:solidFill>
                  <a:srgbClr val="0000CC"/>
                </a:solidFill>
                <a:latin typeface="Time New Roman"/>
              </a:rPr>
              <a:t> </a:t>
            </a:r>
            <a:r>
              <a:rPr lang="en-US" sz="2400" b="1" dirty="0" err="1">
                <a:solidFill>
                  <a:srgbClr val="0000CC"/>
                </a:solidFill>
                <a:latin typeface="Time New Roman"/>
              </a:rPr>
              <a:t>hội</a:t>
            </a:r>
            <a:r>
              <a:rPr lang="en-US" sz="2400" b="1" dirty="0">
                <a:solidFill>
                  <a:srgbClr val="0000CC"/>
                </a:solidFill>
                <a:latin typeface="Time New Roman"/>
              </a:rPr>
              <a:t>, </a:t>
            </a:r>
            <a:r>
              <a:rPr lang="en-US" sz="2400" b="1" dirty="0" err="1">
                <a:solidFill>
                  <a:srgbClr val="0000CC"/>
                </a:solidFill>
                <a:latin typeface="Time New Roman"/>
              </a:rPr>
              <a:t>em</a:t>
            </a:r>
            <a:r>
              <a:rPr lang="en-US" sz="2400" b="1" dirty="0">
                <a:solidFill>
                  <a:srgbClr val="0000CC"/>
                </a:solidFill>
                <a:latin typeface="Time New Roman"/>
              </a:rPr>
              <a:t> </a:t>
            </a:r>
            <a:r>
              <a:rPr lang="en-US" sz="2400" b="1" dirty="0" err="1">
                <a:solidFill>
                  <a:srgbClr val="0000CC"/>
                </a:solidFill>
                <a:latin typeface="Time New Roman"/>
              </a:rPr>
              <a:t>cần</a:t>
            </a:r>
            <a:r>
              <a:rPr lang="en-US" sz="2400" b="1" dirty="0">
                <a:solidFill>
                  <a:srgbClr val="0000CC"/>
                </a:solidFill>
                <a:latin typeface="Time New Roman"/>
              </a:rPr>
              <a:t> </a:t>
            </a:r>
            <a:r>
              <a:rPr lang="en-US" sz="2400" b="1" dirty="0" err="1">
                <a:solidFill>
                  <a:srgbClr val="0000CC"/>
                </a:solidFill>
                <a:latin typeface="Time New Roman"/>
              </a:rPr>
              <a:t>tránh</a:t>
            </a:r>
            <a:r>
              <a:rPr lang="en-US" sz="2400" b="1" dirty="0">
                <a:solidFill>
                  <a:srgbClr val="0000CC"/>
                </a:solidFill>
                <a:latin typeface="Time New Roman"/>
              </a:rPr>
              <a:t> </a:t>
            </a:r>
            <a:r>
              <a:rPr lang="en-US" sz="2400" b="1" dirty="0" err="1">
                <a:solidFill>
                  <a:srgbClr val="0000CC"/>
                </a:solidFill>
                <a:latin typeface="Time New Roman"/>
              </a:rPr>
              <a:t>những</a:t>
            </a:r>
            <a:r>
              <a:rPr lang="en-US" sz="2400" b="1" dirty="0">
                <a:solidFill>
                  <a:srgbClr val="0000CC"/>
                </a:solidFill>
                <a:latin typeface="Time New Roman"/>
              </a:rPr>
              <a:t> </a:t>
            </a:r>
            <a:r>
              <a:rPr lang="en-US" sz="2400" b="1" dirty="0" err="1">
                <a:solidFill>
                  <a:srgbClr val="0000CC"/>
                </a:solidFill>
                <a:latin typeface="Time New Roman"/>
              </a:rPr>
              <a:t>điều</a:t>
            </a:r>
            <a:r>
              <a:rPr lang="en-US" sz="2400" b="1" dirty="0">
                <a:solidFill>
                  <a:srgbClr val="0000CC"/>
                </a:solidFill>
                <a:latin typeface="Time New Roman"/>
              </a:rPr>
              <a:t> </a:t>
            </a:r>
            <a:r>
              <a:rPr lang="en-US" sz="2400" b="1" dirty="0" err="1">
                <a:solidFill>
                  <a:srgbClr val="0000CC"/>
                </a:solidFill>
                <a:latin typeface="Time New Roman"/>
              </a:rPr>
              <a:t>gì</a:t>
            </a:r>
            <a:r>
              <a:rPr lang="en-US" sz="2400" b="1" dirty="0">
                <a:solidFill>
                  <a:srgbClr val="0000CC"/>
                </a:solidFill>
                <a:latin typeface="Time New Roman"/>
              </a:rPr>
              <a:t>?</a:t>
            </a:r>
          </a:p>
          <a:p>
            <a:pPr>
              <a:lnSpc>
                <a:spcPct val="150000"/>
              </a:lnSpc>
            </a:pPr>
            <a:endParaRPr lang="en-US" sz="1000" dirty="0">
              <a:solidFill>
                <a:srgbClr val="0000CC"/>
              </a:solidFill>
              <a:latin typeface="Time New Roman"/>
            </a:endParaRPr>
          </a:p>
          <a:p>
            <a:pPr>
              <a:lnSpc>
                <a:spcPct val="150000"/>
              </a:lnSpc>
            </a:pPr>
            <a:r>
              <a:rPr lang="en-US" sz="1900" dirty="0">
                <a:solidFill>
                  <a:srgbClr val="0000CC"/>
                </a:solidFill>
                <a:latin typeface="Time New Roman"/>
              </a:rPr>
              <a:t>A</a:t>
            </a:r>
            <a:r>
              <a:rPr lang="en-US" sz="2000" dirty="0">
                <a:solidFill>
                  <a:srgbClr val="0000CC"/>
                </a:solidFill>
                <a:latin typeface="Time New Roman"/>
              </a:rPr>
              <a:t>. </a:t>
            </a:r>
            <a:r>
              <a:rPr lang="en-US" sz="2000" dirty="0" err="1">
                <a:solidFill>
                  <a:srgbClr val="0000CC"/>
                </a:solidFill>
                <a:latin typeface="Time New Roman"/>
              </a:rPr>
              <a:t>Cung</a:t>
            </a:r>
            <a:r>
              <a:rPr lang="en-US" sz="2000" dirty="0">
                <a:solidFill>
                  <a:srgbClr val="0000CC"/>
                </a:solidFill>
                <a:latin typeface="Time New Roman"/>
              </a:rPr>
              <a:t> </a:t>
            </a:r>
            <a:r>
              <a:rPr lang="en-US" sz="2000" dirty="0" err="1">
                <a:solidFill>
                  <a:srgbClr val="0000CC"/>
                </a:solidFill>
                <a:latin typeface="Time New Roman"/>
              </a:rPr>
              <a:t>cấp</a:t>
            </a:r>
            <a:r>
              <a:rPr lang="en-US" sz="2000" dirty="0">
                <a:solidFill>
                  <a:srgbClr val="0000CC"/>
                </a:solidFill>
                <a:latin typeface="Time New Roman"/>
              </a:rPr>
              <a:t> </a:t>
            </a:r>
            <a:r>
              <a:rPr lang="en-US" sz="2000" dirty="0" err="1">
                <a:solidFill>
                  <a:srgbClr val="0000CC"/>
                </a:solidFill>
                <a:latin typeface="Time New Roman"/>
              </a:rPr>
              <a:t>quá</a:t>
            </a:r>
            <a:r>
              <a:rPr lang="en-US" sz="2000" dirty="0">
                <a:solidFill>
                  <a:srgbClr val="0000CC"/>
                </a:solidFill>
                <a:latin typeface="Time New Roman"/>
              </a:rPr>
              <a:t> </a:t>
            </a:r>
            <a:r>
              <a:rPr lang="en-US" sz="2000" dirty="0" err="1">
                <a:solidFill>
                  <a:srgbClr val="0000CC"/>
                </a:solidFill>
                <a:latin typeface="Time New Roman"/>
              </a:rPr>
              <a:t>nhiều</a:t>
            </a:r>
            <a:r>
              <a:rPr lang="en-US" sz="2000" dirty="0">
                <a:solidFill>
                  <a:srgbClr val="0000CC"/>
                </a:solidFill>
                <a:latin typeface="Time New Roman"/>
              </a:rPr>
              <a:t> </a:t>
            </a:r>
            <a:r>
              <a:rPr lang="en-US" sz="2000" dirty="0" err="1">
                <a:solidFill>
                  <a:srgbClr val="0000CC"/>
                </a:solidFill>
                <a:latin typeface="Time New Roman"/>
              </a:rPr>
              <a:t>thông</a:t>
            </a:r>
            <a:r>
              <a:rPr lang="en-US" sz="2000" dirty="0">
                <a:solidFill>
                  <a:srgbClr val="0000CC"/>
                </a:solidFill>
                <a:latin typeface="Time New Roman"/>
              </a:rPr>
              <a:t> tin </a:t>
            </a:r>
            <a:r>
              <a:rPr lang="en-US" sz="2000" dirty="0" err="1">
                <a:solidFill>
                  <a:srgbClr val="0000CC"/>
                </a:solidFill>
                <a:latin typeface="Time New Roman"/>
              </a:rPr>
              <a:t>cá</a:t>
            </a:r>
            <a:r>
              <a:rPr lang="en-US" sz="2000" dirty="0">
                <a:solidFill>
                  <a:srgbClr val="0000CC"/>
                </a:solidFill>
                <a:latin typeface="Time New Roman"/>
              </a:rPr>
              <a:t> </a:t>
            </a:r>
            <a:r>
              <a:rPr lang="en-US" sz="2000" dirty="0" err="1">
                <a:solidFill>
                  <a:srgbClr val="0000CC"/>
                </a:solidFill>
                <a:latin typeface="Time New Roman"/>
              </a:rPr>
              <a:t>nhân</a:t>
            </a:r>
            <a:r>
              <a:rPr lang="en-US" sz="2000" dirty="0">
                <a:solidFill>
                  <a:srgbClr val="0000CC"/>
                </a:solidFill>
                <a:latin typeface="Time New Roman"/>
              </a:rPr>
              <a:t> </a:t>
            </a:r>
            <a:r>
              <a:rPr lang="en-US" sz="2000" dirty="0" err="1">
                <a:solidFill>
                  <a:srgbClr val="0000CC"/>
                </a:solidFill>
                <a:latin typeface="Time New Roman"/>
              </a:rPr>
              <a:t>trên</a:t>
            </a:r>
            <a:r>
              <a:rPr lang="en-US" sz="2000" dirty="0">
                <a:solidFill>
                  <a:srgbClr val="0000CC"/>
                </a:solidFill>
                <a:latin typeface="Time New Roman"/>
              </a:rPr>
              <a:t> </a:t>
            </a:r>
            <a:r>
              <a:rPr lang="en-US" sz="2000" dirty="0" err="1">
                <a:solidFill>
                  <a:srgbClr val="0000CC"/>
                </a:solidFill>
                <a:latin typeface="Time New Roman"/>
              </a:rPr>
              <a:t>mạng</a:t>
            </a:r>
            <a:r>
              <a:rPr lang="en-US" sz="2000" dirty="0">
                <a:solidFill>
                  <a:srgbClr val="0000CC"/>
                </a:solidFill>
                <a:latin typeface="Time New Roman"/>
              </a:rPr>
              <a:t> </a:t>
            </a:r>
            <a:r>
              <a:rPr lang="en-US" sz="2000" dirty="0" err="1">
                <a:solidFill>
                  <a:srgbClr val="0000CC"/>
                </a:solidFill>
                <a:latin typeface="Time New Roman"/>
              </a:rPr>
              <a:t>xã</a:t>
            </a:r>
            <a:r>
              <a:rPr lang="en-US" sz="2000" dirty="0">
                <a:solidFill>
                  <a:srgbClr val="0000CC"/>
                </a:solidFill>
                <a:latin typeface="Time New Roman"/>
              </a:rPr>
              <a:t> </a:t>
            </a:r>
            <a:r>
              <a:rPr lang="en-US" sz="2000" dirty="0" err="1">
                <a:solidFill>
                  <a:srgbClr val="0000CC"/>
                </a:solidFill>
                <a:latin typeface="Time New Roman"/>
              </a:rPr>
              <a:t>hội</a:t>
            </a:r>
            <a:r>
              <a:rPr lang="en-US" sz="2000" dirty="0">
                <a:solidFill>
                  <a:srgbClr val="0000CC"/>
                </a:solidFill>
                <a:latin typeface="Time New Roman"/>
              </a:rPr>
              <a:t>.</a:t>
            </a:r>
          </a:p>
          <a:p>
            <a:pPr>
              <a:lnSpc>
                <a:spcPct val="150000"/>
              </a:lnSpc>
            </a:pPr>
            <a:r>
              <a:rPr lang="en-US" sz="2000" dirty="0">
                <a:solidFill>
                  <a:srgbClr val="0000CC"/>
                </a:solidFill>
                <a:latin typeface="Time New Roman"/>
              </a:rPr>
              <a:t>B. </a:t>
            </a:r>
            <a:r>
              <a:rPr lang="en-US" sz="2000" dirty="0" err="1">
                <a:solidFill>
                  <a:srgbClr val="0000CC"/>
                </a:solidFill>
                <a:latin typeface="Time New Roman"/>
              </a:rPr>
              <a:t>Đăng</a:t>
            </a:r>
            <a:r>
              <a:rPr lang="en-US" sz="2000" dirty="0">
                <a:solidFill>
                  <a:srgbClr val="0000CC"/>
                </a:solidFill>
                <a:latin typeface="Time New Roman"/>
              </a:rPr>
              <a:t> </a:t>
            </a:r>
            <a:r>
              <a:rPr lang="en-US" sz="2000" dirty="0" err="1">
                <a:solidFill>
                  <a:srgbClr val="0000CC"/>
                </a:solidFill>
                <a:latin typeface="Time New Roman"/>
              </a:rPr>
              <a:t>những</a:t>
            </a:r>
            <a:r>
              <a:rPr lang="en-US" sz="2000" dirty="0">
                <a:solidFill>
                  <a:srgbClr val="0000CC"/>
                </a:solidFill>
                <a:latin typeface="Time New Roman"/>
              </a:rPr>
              <a:t> </a:t>
            </a:r>
            <a:r>
              <a:rPr lang="en-US" sz="2000" dirty="0" err="1">
                <a:solidFill>
                  <a:srgbClr val="0000CC"/>
                </a:solidFill>
                <a:latin typeface="Time New Roman"/>
              </a:rPr>
              <a:t>hình</a:t>
            </a:r>
            <a:r>
              <a:rPr lang="en-US" sz="2000" dirty="0">
                <a:solidFill>
                  <a:srgbClr val="0000CC"/>
                </a:solidFill>
                <a:latin typeface="Time New Roman"/>
              </a:rPr>
              <a:t> </a:t>
            </a:r>
            <a:r>
              <a:rPr lang="en-US" sz="2000" dirty="0" err="1">
                <a:solidFill>
                  <a:srgbClr val="0000CC"/>
                </a:solidFill>
                <a:latin typeface="Time New Roman"/>
              </a:rPr>
              <a:t>ảnh</a:t>
            </a:r>
            <a:r>
              <a:rPr lang="en-US" sz="2000" dirty="0">
                <a:solidFill>
                  <a:srgbClr val="0000CC"/>
                </a:solidFill>
                <a:latin typeface="Time New Roman"/>
              </a:rPr>
              <a:t> </a:t>
            </a:r>
            <a:r>
              <a:rPr lang="en-US" sz="2000" dirty="0" err="1">
                <a:solidFill>
                  <a:srgbClr val="0000CC"/>
                </a:solidFill>
                <a:latin typeface="Time New Roman"/>
              </a:rPr>
              <a:t>nhạy</a:t>
            </a:r>
            <a:r>
              <a:rPr lang="en-US" sz="2000" dirty="0">
                <a:solidFill>
                  <a:srgbClr val="0000CC"/>
                </a:solidFill>
                <a:latin typeface="Time New Roman"/>
              </a:rPr>
              <a:t> </a:t>
            </a:r>
            <a:r>
              <a:rPr lang="en-US" sz="2000" dirty="0" err="1">
                <a:solidFill>
                  <a:srgbClr val="0000CC"/>
                </a:solidFill>
                <a:latin typeface="Time New Roman"/>
              </a:rPr>
              <a:t>cảm</a:t>
            </a:r>
            <a:r>
              <a:rPr lang="en-US" sz="2000" dirty="0">
                <a:solidFill>
                  <a:srgbClr val="0000CC"/>
                </a:solidFill>
                <a:latin typeface="Time New Roman"/>
              </a:rPr>
              <a:t> hay </a:t>
            </a:r>
            <a:r>
              <a:rPr lang="en-US" sz="2000" dirty="0" err="1">
                <a:solidFill>
                  <a:srgbClr val="0000CC"/>
                </a:solidFill>
                <a:latin typeface="Time New Roman"/>
              </a:rPr>
              <a:t>không</a:t>
            </a:r>
            <a:r>
              <a:rPr lang="en-US" sz="2000" dirty="0">
                <a:solidFill>
                  <a:srgbClr val="0000CC"/>
                </a:solidFill>
                <a:latin typeface="Time New Roman"/>
              </a:rPr>
              <a:t> </a:t>
            </a:r>
            <a:r>
              <a:rPr lang="en-US" sz="2000" dirty="0" err="1">
                <a:solidFill>
                  <a:srgbClr val="0000CC"/>
                </a:solidFill>
                <a:latin typeface="Time New Roman"/>
              </a:rPr>
              <a:t>phù</a:t>
            </a:r>
            <a:r>
              <a:rPr lang="en-US" sz="2000" dirty="0">
                <a:solidFill>
                  <a:srgbClr val="0000CC"/>
                </a:solidFill>
                <a:latin typeface="Time New Roman"/>
              </a:rPr>
              <a:t> </a:t>
            </a:r>
            <a:r>
              <a:rPr lang="en-US" sz="2000" dirty="0" err="1">
                <a:solidFill>
                  <a:srgbClr val="0000CC"/>
                </a:solidFill>
                <a:latin typeface="Time New Roman"/>
              </a:rPr>
              <a:t>hợp</a:t>
            </a:r>
            <a:r>
              <a:rPr lang="en-US" sz="2000" dirty="0">
                <a:solidFill>
                  <a:srgbClr val="0000CC"/>
                </a:solidFill>
                <a:latin typeface="Time New Roman"/>
              </a:rPr>
              <a:t> </a:t>
            </a:r>
            <a:r>
              <a:rPr lang="en-US" sz="2000" dirty="0" err="1">
                <a:solidFill>
                  <a:srgbClr val="0000CC"/>
                </a:solidFill>
                <a:latin typeface="Time New Roman"/>
              </a:rPr>
              <a:t>lên</a:t>
            </a:r>
            <a:r>
              <a:rPr lang="en-US" sz="2000" dirty="0">
                <a:solidFill>
                  <a:srgbClr val="0000CC"/>
                </a:solidFill>
                <a:latin typeface="Time New Roman"/>
              </a:rPr>
              <a:t> </a:t>
            </a:r>
            <a:r>
              <a:rPr lang="en-US" sz="2000" dirty="0" err="1">
                <a:solidFill>
                  <a:srgbClr val="0000CC"/>
                </a:solidFill>
                <a:latin typeface="Time New Roman"/>
              </a:rPr>
              <a:t>mạng</a:t>
            </a:r>
            <a:r>
              <a:rPr lang="en-US" sz="2000" dirty="0">
                <a:solidFill>
                  <a:srgbClr val="0000CC"/>
                </a:solidFill>
                <a:latin typeface="Time New Roman"/>
              </a:rPr>
              <a:t> </a:t>
            </a:r>
            <a:r>
              <a:rPr lang="en-US" sz="2000" dirty="0" err="1">
                <a:solidFill>
                  <a:srgbClr val="0000CC"/>
                </a:solidFill>
                <a:latin typeface="Time New Roman"/>
              </a:rPr>
              <a:t>xã</a:t>
            </a:r>
            <a:r>
              <a:rPr lang="en-US" sz="2000" dirty="0">
                <a:solidFill>
                  <a:srgbClr val="0000CC"/>
                </a:solidFill>
                <a:latin typeface="Time New Roman"/>
              </a:rPr>
              <a:t> </a:t>
            </a:r>
            <a:r>
              <a:rPr lang="en-US" sz="2000" dirty="0" err="1">
                <a:solidFill>
                  <a:srgbClr val="0000CC"/>
                </a:solidFill>
                <a:latin typeface="Time New Roman"/>
              </a:rPr>
              <a:t>hội</a:t>
            </a:r>
            <a:r>
              <a:rPr lang="en-US" sz="2000" dirty="0">
                <a:solidFill>
                  <a:srgbClr val="0000CC"/>
                </a:solidFill>
                <a:latin typeface="Time New Roman"/>
              </a:rPr>
              <a:t>. </a:t>
            </a:r>
          </a:p>
          <a:p>
            <a:pPr>
              <a:lnSpc>
                <a:spcPct val="150000"/>
              </a:lnSpc>
            </a:pPr>
            <a:r>
              <a:rPr lang="en-US" sz="2000" dirty="0">
                <a:solidFill>
                  <a:srgbClr val="0000CC"/>
                </a:solidFill>
                <a:latin typeface="Time New Roman"/>
              </a:rPr>
              <a:t>C. </a:t>
            </a:r>
            <a:r>
              <a:rPr lang="en-US" sz="2000" dirty="0" err="1">
                <a:solidFill>
                  <a:srgbClr val="0000CC"/>
                </a:solidFill>
                <a:latin typeface="Time New Roman"/>
              </a:rPr>
              <a:t>Suy</a:t>
            </a:r>
            <a:r>
              <a:rPr lang="en-US" sz="2000" dirty="0">
                <a:solidFill>
                  <a:srgbClr val="0000CC"/>
                </a:solidFill>
                <a:latin typeface="Time New Roman"/>
              </a:rPr>
              <a:t> </a:t>
            </a:r>
            <a:r>
              <a:rPr lang="en-US" sz="2000" dirty="0" err="1">
                <a:solidFill>
                  <a:srgbClr val="0000CC"/>
                </a:solidFill>
                <a:latin typeface="Time New Roman"/>
              </a:rPr>
              <a:t>nghĩ</a:t>
            </a:r>
            <a:r>
              <a:rPr lang="en-US" sz="2000" dirty="0">
                <a:solidFill>
                  <a:srgbClr val="0000CC"/>
                </a:solidFill>
                <a:latin typeface="Time New Roman"/>
              </a:rPr>
              <a:t> </a:t>
            </a:r>
            <a:r>
              <a:rPr lang="en-US" sz="2000" dirty="0" err="1">
                <a:solidFill>
                  <a:srgbClr val="0000CC"/>
                </a:solidFill>
                <a:latin typeface="Time New Roman"/>
              </a:rPr>
              <a:t>kĩ</a:t>
            </a:r>
            <a:r>
              <a:rPr lang="en-US" sz="2000" dirty="0">
                <a:solidFill>
                  <a:srgbClr val="0000CC"/>
                </a:solidFill>
                <a:latin typeface="Time New Roman"/>
              </a:rPr>
              <a:t> </a:t>
            </a:r>
            <a:r>
              <a:rPr lang="en-US" sz="2000" dirty="0" err="1">
                <a:solidFill>
                  <a:srgbClr val="0000CC"/>
                </a:solidFill>
                <a:latin typeface="Time New Roman"/>
              </a:rPr>
              <a:t>trước</a:t>
            </a:r>
            <a:r>
              <a:rPr lang="en-US" sz="2000" dirty="0">
                <a:solidFill>
                  <a:srgbClr val="0000CC"/>
                </a:solidFill>
                <a:latin typeface="Time New Roman"/>
              </a:rPr>
              <a:t> </a:t>
            </a:r>
            <a:r>
              <a:rPr lang="en-US" sz="2000" dirty="0" err="1">
                <a:solidFill>
                  <a:srgbClr val="0000CC"/>
                </a:solidFill>
                <a:latin typeface="Time New Roman"/>
              </a:rPr>
              <a:t>khi</a:t>
            </a:r>
            <a:r>
              <a:rPr lang="en-US" sz="2000" dirty="0">
                <a:solidFill>
                  <a:srgbClr val="0000CC"/>
                </a:solidFill>
                <a:latin typeface="Time New Roman"/>
              </a:rPr>
              <a:t> click </a:t>
            </a:r>
            <a:r>
              <a:rPr lang="en-US" sz="2000" dirty="0" err="1">
                <a:solidFill>
                  <a:srgbClr val="0000CC"/>
                </a:solidFill>
                <a:latin typeface="Time New Roman"/>
              </a:rPr>
              <a:t>vào</a:t>
            </a:r>
            <a:r>
              <a:rPr lang="en-US" sz="2000" dirty="0">
                <a:solidFill>
                  <a:srgbClr val="0000CC"/>
                </a:solidFill>
                <a:latin typeface="Time New Roman"/>
              </a:rPr>
              <a:t> </a:t>
            </a:r>
            <a:r>
              <a:rPr lang="en-US" sz="2000" dirty="0" err="1">
                <a:solidFill>
                  <a:srgbClr val="0000CC"/>
                </a:solidFill>
                <a:latin typeface="Time New Roman"/>
              </a:rPr>
              <a:t>bất</a:t>
            </a:r>
            <a:r>
              <a:rPr lang="en-US" sz="2000" dirty="0">
                <a:solidFill>
                  <a:srgbClr val="0000CC"/>
                </a:solidFill>
                <a:latin typeface="Time New Roman"/>
              </a:rPr>
              <a:t> </a:t>
            </a:r>
            <a:r>
              <a:rPr lang="en-US" sz="2000" dirty="0" err="1">
                <a:solidFill>
                  <a:srgbClr val="0000CC"/>
                </a:solidFill>
                <a:latin typeface="Time New Roman"/>
              </a:rPr>
              <a:t>cứ</a:t>
            </a:r>
            <a:r>
              <a:rPr lang="en-US" sz="2000" dirty="0">
                <a:solidFill>
                  <a:srgbClr val="0000CC"/>
                </a:solidFill>
                <a:latin typeface="Time New Roman"/>
              </a:rPr>
              <a:t> link </a:t>
            </a:r>
            <a:r>
              <a:rPr lang="en-US" sz="2000" dirty="0" err="1">
                <a:solidFill>
                  <a:srgbClr val="0000CC"/>
                </a:solidFill>
                <a:latin typeface="Time New Roman"/>
              </a:rPr>
              <a:t>nào</a:t>
            </a:r>
            <a:r>
              <a:rPr lang="en-US" sz="2000" dirty="0">
                <a:solidFill>
                  <a:srgbClr val="0000CC"/>
                </a:solidFill>
                <a:latin typeface="Time New Roman"/>
              </a:rPr>
              <a:t> </a:t>
            </a:r>
            <a:r>
              <a:rPr lang="en-US" sz="2000" dirty="0" err="1">
                <a:solidFill>
                  <a:srgbClr val="0000CC"/>
                </a:solidFill>
                <a:latin typeface="Time New Roman"/>
              </a:rPr>
              <a:t>được</a:t>
            </a:r>
            <a:r>
              <a:rPr lang="en-US" sz="2000" dirty="0">
                <a:solidFill>
                  <a:srgbClr val="0000CC"/>
                </a:solidFill>
                <a:latin typeface="Time New Roman"/>
              </a:rPr>
              <a:t> </a:t>
            </a:r>
            <a:r>
              <a:rPr lang="en-US" sz="2000" dirty="0" err="1">
                <a:solidFill>
                  <a:srgbClr val="0000CC"/>
                </a:solidFill>
                <a:latin typeface="Time New Roman"/>
              </a:rPr>
              <a:t>gửi</a:t>
            </a:r>
            <a:r>
              <a:rPr lang="en-US" sz="2000" dirty="0">
                <a:solidFill>
                  <a:srgbClr val="0000CC"/>
                </a:solidFill>
                <a:latin typeface="Time New Roman"/>
              </a:rPr>
              <a:t> </a:t>
            </a:r>
            <a:r>
              <a:rPr lang="en-US" sz="2000" dirty="0" err="1">
                <a:solidFill>
                  <a:srgbClr val="0000CC"/>
                </a:solidFill>
                <a:latin typeface="Time New Roman"/>
              </a:rPr>
              <a:t>tới</a:t>
            </a:r>
            <a:r>
              <a:rPr lang="en-US" sz="2000" dirty="0">
                <a:solidFill>
                  <a:srgbClr val="0000CC"/>
                </a:solidFill>
                <a:latin typeface="Time New Roman"/>
              </a:rPr>
              <a:t> </a:t>
            </a:r>
            <a:r>
              <a:rPr lang="en-US" sz="2000" dirty="0" err="1">
                <a:solidFill>
                  <a:srgbClr val="0000CC"/>
                </a:solidFill>
                <a:latin typeface="Time New Roman"/>
              </a:rPr>
              <a:t>bạn</a:t>
            </a:r>
            <a:r>
              <a:rPr lang="en-US" sz="2000" dirty="0">
                <a:solidFill>
                  <a:srgbClr val="0000CC"/>
                </a:solidFill>
                <a:latin typeface="Time New Roman"/>
              </a:rPr>
              <a:t>.</a:t>
            </a:r>
          </a:p>
          <a:p>
            <a:pPr>
              <a:lnSpc>
                <a:spcPct val="150000"/>
              </a:lnSpc>
            </a:pPr>
            <a:r>
              <a:rPr lang="en-US" sz="2000" dirty="0">
                <a:solidFill>
                  <a:srgbClr val="0000CC"/>
                </a:solidFill>
                <a:latin typeface="Time New Roman"/>
              </a:rPr>
              <a:t>D. </a:t>
            </a:r>
            <a:r>
              <a:rPr lang="en-US" sz="2000" dirty="0" err="1">
                <a:solidFill>
                  <a:srgbClr val="0000CC"/>
                </a:solidFill>
                <a:latin typeface="Time New Roman"/>
              </a:rPr>
              <a:t>Hãy</a:t>
            </a:r>
            <a:r>
              <a:rPr lang="en-US" sz="2000" dirty="0">
                <a:solidFill>
                  <a:srgbClr val="0000CC"/>
                </a:solidFill>
                <a:latin typeface="Time New Roman"/>
              </a:rPr>
              <a:t> </a:t>
            </a:r>
            <a:r>
              <a:rPr lang="en-US" sz="2000" dirty="0" err="1">
                <a:solidFill>
                  <a:srgbClr val="0000CC"/>
                </a:solidFill>
                <a:latin typeface="Time New Roman"/>
              </a:rPr>
              <a:t>sử</a:t>
            </a:r>
            <a:r>
              <a:rPr lang="en-US" sz="2000" dirty="0">
                <a:solidFill>
                  <a:srgbClr val="0000CC"/>
                </a:solidFill>
                <a:latin typeface="Time New Roman"/>
              </a:rPr>
              <a:t> </a:t>
            </a:r>
            <a:r>
              <a:rPr lang="en-US" sz="2000" dirty="0" err="1">
                <a:solidFill>
                  <a:srgbClr val="0000CC"/>
                </a:solidFill>
                <a:latin typeface="Time New Roman"/>
              </a:rPr>
              <a:t>dụng</a:t>
            </a:r>
            <a:r>
              <a:rPr lang="en-US" sz="2000" dirty="0">
                <a:solidFill>
                  <a:srgbClr val="0000CC"/>
                </a:solidFill>
                <a:latin typeface="Time New Roman"/>
              </a:rPr>
              <a:t> </a:t>
            </a:r>
            <a:r>
              <a:rPr lang="en-US" sz="2000" dirty="0" err="1">
                <a:solidFill>
                  <a:srgbClr val="0000CC"/>
                </a:solidFill>
                <a:latin typeface="Time New Roman"/>
              </a:rPr>
              <a:t>ngôn</a:t>
            </a:r>
            <a:r>
              <a:rPr lang="en-US" sz="2000" dirty="0">
                <a:solidFill>
                  <a:srgbClr val="0000CC"/>
                </a:solidFill>
                <a:latin typeface="Time New Roman"/>
              </a:rPr>
              <a:t> </a:t>
            </a:r>
            <a:r>
              <a:rPr lang="en-US" sz="2000" dirty="0" err="1">
                <a:solidFill>
                  <a:srgbClr val="0000CC"/>
                </a:solidFill>
                <a:latin typeface="Time New Roman"/>
              </a:rPr>
              <a:t>ngữ</a:t>
            </a:r>
            <a:r>
              <a:rPr lang="en-US" sz="2000" dirty="0">
                <a:solidFill>
                  <a:srgbClr val="0000CC"/>
                </a:solidFill>
                <a:latin typeface="Time New Roman"/>
              </a:rPr>
              <a:t> </a:t>
            </a:r>
            <a:r>
              <a:rPr lang="en-US" sz="2000" dirty="0" err="1">
                <a:solidFill>
                  <a:srgbClr val="0000CC"/>
                </a:solidFill>
                <a:latin typeface="Time New Roman"/>
              </a:rPr>
              <a:t>lịch</a:t>
            </a:r>
            <a:r>
              <a:rPr lang="en-US" sz="2000" dirty="0">
                <a:solidFill>
                  <a:srgbClr val="0000CC"/>
                </a:solidFill>
                <a:latin typeface="Time New Roman"/>
              </a:rPr>
              <a:t> </a:t>
            </a:r>
            <a:r>
              <a:rPr lang="en-US" sz="2000" dirty="0" err="1">
                <a:solidFill>
                  <a:srgbClr val="0000CC"/>
                </a:solidFill>
                <a:latin typeface="Time New Roman"/>
              </a:rPr>
              <a:t>sự</a:t>
            </a:r>
            <a:r>
              <a:rPr lang="en-US" sz="2000" dirty="0">
                <a:solidFill>
                  <a:srgbClr val="0000CC"/>
                </a:solidFill>
                <a:latin typeface="Time New Roman"/>
              </a:rPr>
              <a:t> </a:t>
            </a:r>
            <a:r>
              <a:rPr lang="en-US" sz="2000" dirty="0" err="1">
                <a:solidFill>
                  <a:srgbClr val="0000CC"/>
                </a:solidFill>
                <a:latin typeface="Time New Roman"/>
              </a:rPr>
              <a:t>khi</a:t>
            </a:r>
            <a:r>
              <a:rPr lang="en-US" sz="2000" dirty="0">
                <a:solidFill>
                  <a:srgbClr val="0000CC"/>
                </a:solidFill>
                <a:latin typeface="Time New Roman"/>
              </a:rPr>
              <a:t> </a:t>
            </a:r>
            <a:r>
              <a:rPr lang="en-US" sz="2000" dirty="0" err="1">
                <a:solidFill>
                  <a:srgbClr val="0000CC"/>
                </a:solidFill>
                <a:latin typeface="Time New Roman"/>
              </a:rPr>
              <a:t>trên</a:t>
            </a:r>
            <a:r>
              <a:rPr lang="en-US" sz="2000" dirty="0">
                <a:solidFill>
                  <a:srgbClr val="0000CC"/>
                </a:solidFill>
                <a:latin typeface="Time New Roman"/>
              </a:rPr>
              <a:t> </a:t>
            </a:r>
            <a:r>
              <a:rPr lang="en-US" sz="2000" dirty="0" err="1">
                <a:solidFill>
                  <a:srgbClr val="0000CC"/>
                </a:solidFill>
                <a:latin typeface="Time New Roman"/>
              </a:rPr>
              <a:t>mạng</a:t>
            </a:r>
            <a:endParaRPr lang="en-US" sz="2000" dirty="0">
              <a:solidFill>
                <a:srgbClr val="0000CC"/>
              </a:solidFill>
              <a:latin typeface="Time New Roman"/>
            </a:endParaRPr>
          </a:p>
        </p:txBody>
      </p:sp>
      <p:sp>
        <p:nvSpPr>
          <p:cNvPr id="16" name="Flowchart: Alternate Process 15"/>
          <p:cNvSpPr/>
          <p:nvPr/>
        </p:nvSpPr>
        <p:spPr>
          <a:xfrm>
            <a:off x="2667000" y="3105150"/>
            <a:ext cx="2897762" cy="428099"/>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Time New Roman"/>
                <a:ea typeface="+mn-ea"/>
                <a:cs typeface="+mn-cs"/>
              </a:rPr>
              <a:t>Đáp</a:t>
            </a:r>
            <a:r>
              <a:rPr kumimoji="0" lang="en-US" sz="2400" b="1" i="0" u="none" strike="noStrike" kern="1200" cap="none" spc="0" normalizeH="0" baseline="0" noProof="0" dirty="0">
                <a:ln>
                  <a:noFill/>
                </a:ln>
                <a:solidFill>
                  <a:srgbClr val="0000FF"/>
                </a:solidFill>
                <a:effectLst/>
                <a:uLnTx/>
                <a:uFillTx/>
                <a:latin typeface="Time New Roman"/>
                <a:ea typeface="+mn-ea"/>
                <a:cs typeface="+mn-cs"/>
              </a:rPr>
              <a:t> </a:t>
            </a:r>
            <a:r>
              <a:rPr kumimoji="0" lang="en-US" sz="2400" b="1" i="0" u="none" strike="noStrike" kern="1200" cap="none" spc="0" normalizeH="0" baseline="0" noProof="0" dirty="0" err="1">
                <a:ln>
                  <a:noFill/>
                </a:ln>
                <a:solidFill>
                  <a:srgbClr val="0000FF"/>
                </a:solidFill>
                <a:effectLst/>
                <a:uLnTx/>
                <a:uFillTx/>
                <a:latin typeface="Time New Roman"/>
                <a:ea typeface="+mn-ea"/>
                <a:cs typeface="+mn-cs"/>
              </a:rPr>
              <a:t>án</a:t>
            </a:r>
            <a:r>
              <a:rPr kumimoji="0" lang="en-US" sz="2400" b="1" i="0" u="none" strike="noStrike" kern="1200" cap="none" spc="0" normalizeH="0" baseline="0" noProof="0" dirty="0">
                <a:ln>
                  <a:noFill/>
                </a:ln>
                <a:solidFill>
                  <a:srgbClr val="0000FF"/>
                </a:solidFill>
                <a:effectLst/>
                <a:uLnTx/>
                <a:uFillTx/>
                <a:latin typeface="Time New Roman"/>
                <a:ea typeface="+mn-ea"/>
                <a:cs typeface="+mn-cs"/>
              </a:rPr>
              <a:t> </a:t>
            </a:r>
            <a:r>
              <a:rPr kumimoji="0" lang="en-US" sz="2400" b="1" i="0" u="none" strike="noStrike" kern="1200" cap="none" spc="0" normalizeH="0" baseline="0" noProof="0" dirty="0" err="1">
                <a:ln>
                  <a:noFill/>
                </a:ln>
                <a:solidFill>
                  <a:srgbClr val="0000FF"/>
                </a:solidFill>
                <a:effectLst/>
                <a:uLnTx/>
                <a:uFillTx/>
                <a:latin typeface="Time New Roman"/>
                <a:ea typeface="+mn-ea"/>
                <a:cs typeface="+mn-cs"/>
              </a:rPr>
              <a:t>đúng</a:t>
            </a:r>
            <a:r>
              <a:rPr kumimoji="0" lang="en-US" sz="2400" b="1" i="0" u="none" strike="noStrike" kern="1200" cap="none" spc="0" normalizeH="0" baseline="0" noProof="0" dirty="0">
                <a:ln>
                  <a:noFill/>
                </a:ln>
                <a:solidFill>
                  <a:srgbClr val="0000FF"/>
                </a:solidFill>
                <a:effectLst/>
                <a:uLnTx/>
                <a:uFillTx/>
                <a:latin typeface="Time New Roman"/>
                <a:ea typeface="+mn-ea"/>
                <a:cs typeface="+mn-cs"/>
              </a:rPr>
              <a:t>: A, B</a:t>
            </a:r>
            <a:endParaRPr kumimoji="0" lang="vi-VN" sz="2400" b="1" i="0" u="none" strike="noStrike" kern="1200" cap="none" spc="0" normalizeH="0" baseline="0" noProof="0" dirty="0">
              <a:ln>
                <a:noFill/>
              </a:ln>
              <a:solidFill>
                <a:srgbClr val="0000FF"/>
              </a:solidFill>
              <a:effectLst/>
              <a:uLnTx/>
              <a:uFillTx/>
              <a:latin typeface="Time New Roman"/>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649472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900" decel="100000" fill="hold"/>
                                        <p:tgtEl>
                                          <p:spTgt spid="1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6"/>
                                        </p:tgtEl>
                                        <p:attrNameLst>
                                          <p:attrName>fillcolor</p:attrName>
                                        </p:attrNameLst>
                                      </p:cBhvr>
                                      <p:to>
                                        <a:srgbClr val="92D050"/>
                                      </p:to>
                                    </p:animClr>
                                    <p:set>
                                      <p:cBhvr>
                                        <p:cTn id="21" dur="2000" fill="hold"/>
                                        <p:tgtEl>
                                          <p:spTgt spid="16"/>
                                        </p:tgtEl>
                                        <p:attrNameLst>
                                          <p:attrName>fill.type</p:attrName>
                                        </p:attrNameLst>
                                      </p:cBhvr>
                                      <p:to>
                                        <p:strVal val="solid"/>
                                      </p:to>
                                    </p:set>
                                    <p:set>
                                      <p:cBhvr>
                                        <p:cTn id="22" dur="2000" fill="hold"/>
                                        <p:tgtEl>
                                          <p:spTgt spid="1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bldLst>
      <p:bldP spid="2" grpId="0" animBg="1"/>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139265-55B5-E6E1-A69C-1AEBD1FF4C4E}"/>
              </a:ext>
            </a:extLst>
          </p:cNvPr>
          <p:cNvSpPr/>
          <p:nvPr/>
        </p:nvSpPr>
        <p:spPr>
          <a:xfrm>
            <a:off x="2819400" y="1047750"/>
            <a:ext cx="3886200" cy="900246"/>
          </a:xfrm>
          <a:prstGeom prst="rect">
            <a:avLst/>
          </a:prstGeom>
          <a:solidFill>
            <a:srgbClr val="2E7817"/>
          </a:solidFill>
        </p:spPr>
        <p:txBody>
          <a:bodyPr wrap="square" lIns="68580" tIns="34290" rIns="68580" bIns="3429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Roboto" panose="02000000000000000000" pitchFamily="2" charset="0"/>
                <a:ea typeface="Roboto" panose="02000000000000000000" pitchFamily="2" charset="0"/>
                <a:cs typeface="Times New Roman" panose="02020603050405020304" pitchFamily="18" charset="0"/>
              </a:rPr>
              <a:t>VẬN DỤNG</a:t>
            </a:r>
          </a:p>
        </p:txBody>
      </p:sp>
    </p:spTree>
    <p:custDataLst>
      <p:tags r:id="rId1"/>
    </p:custDataLst>
    <p:extLst>
      <p:ext uri="{BB962C8B-B14F-4D97-AF65-F5344CB8AC3E}">
        <p14:creationId xmlns:p14="http://schemas.microsoft.com/office/powerpoint/2010/main" val="1259358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94E8E-914F-422C-9E83-8C1319255392}"/>
              </a:ext>
            </a:extLst>
          </p:cNvPr>
          <p:cNvPicPr>
            <a:picLocks noChangeAspect="1"/>
          </p:cNvPicPr>
          <p:nvPr/>
        </p:nvPicPr>
        <p:blipFill>
          <a:blip r:embed="rId2"/>
          <a:stretch>
            <a:fillRect/>
          </a:stretch>
        </p:blipFill>
        <p:spPr>
          <a:xfrm>
            <a:off x="296899" y="421631"/>
            <a:ext cx="2700302" cy="736878"/>
          </a:xfrm>
          <a:prstGeom prst="rect">
            <a:avLst/>
          </a:prstGeom>
        </p:spPr>
      </p:pic>
      <p:pic>
        <p:nvPicPr>
          <p:cNvPr id="5" name="Picture 4">
            <a:extLst>
              <a:ext uri="{FF2B5EF4-FFF2-40B4-BE49-F238E27FC236}">
                <a16:creationId xmlns:a16="http://schemas.microsoft.com/office/drawing/2014/main" id="{E426C3A4-F6AE-447F-B1F6-6040CBB98369}"/>
              </a:ext>
            </a:extLst>
          </p:cNvPr>
          <p:cNvPicPr>
            <a:picLocks noChangeAspect="1"/>
          </p:cNvPicPr>
          <p:nvPr/>
        </p:nvPicPr>
        <p:blipFill>
          <a:blip r:embed="rId3"/>
          <a:stretch>
            <a:fillRect/>
          </a:stretch>
        </p:blipFill>
        <p:spPr>
          <a:xfrm>
            <a:off x="296899" y="1324326"/>
            <a:ext cx="8449168" cy="1094743"/>
          </a:xfrm>
          <a:prstGeom prst="rect">
            <a:avLst/>
          </a:prstGeom>
        </p:spPr>
      </p:pic>
    </p:spTree>
    <p:extLst>
      <p:ext uri="{BB962C8B-B14F-4D97-AF65-F5344CB8AC3E}">
        <p14:creationId xmlns:p14="http://schemas.microsoft.com/office/powerpoint/2010/main" val="4156559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A1713A-FEF1-9274-B991-B88CFD6A509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CE5F610-ED44-23C2-05DF-EF34DB3BEDF7}"/>
              </a:ext>
            </a:extLst>
          </p:cNvPr>
          <p:cNvPicPr>
            <a:picLocks noChangeAspect="1"/>
          </p:cNvPicPr>
          <p:nvPr/>
        </p:nvPicPr>
        <p:blipFill>
          <a:blip r:embed="rId2"/>
          <a:stretch>
            <a:fillRect/>
          </a:stretch>
        </p:blipFill>
        <p:spPr>
          <a:xfrm>
            <a:off x="-26811" y="0"/>
            <a:ext cx="9144000" cy="5044018"/>
          </a:xfrm>
          <a:prstGeom prst="rect">
            <a:avLst/>
          </a:prstGeom>
        </p:spPr>
      </p:pic>
    </p:spTree>
    <p:extLst>
      <p:ext uri="{BB962C8B-B14F-4D97-AF65-F5344CB8AC3E}">
        <p14:creationId xmlns:p14="http://schemas.microsoft.com/office/powerpoint/2010/main" val="989369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WordArt 9">
            <a:extLst>
              <a:ext uri="{FF2B5EF4-FFF2-40B4-BE49-F238E27FC236}">
                <a16:creationId xmlns:a16="http://schemas.microsoft.com/office/drawing/2014/main" id="{96528633-D051-4D27-9E06-5A1C7CDA5B3C}"/>
              </a:ext>
            </a:extLst>
          </p:cNvPr>
          <p:cNvSpPr>
            <a:spLocks noChangeArrowheads="1" noChangeShapeType="1" noTextEdit="1"/>
          </p:cNvSpPr>
          <p:nvPr/>
        </p:nvSpPr>
        <p:spPr bwMode="auto">
          <a:xfrm>
            <a:off x="2507412" y="305303"/>
            <a:ext cx="4053385" cy="616442"/>
          </a:xfrm>
          <a:prstGeom prst="rect">
            <a:avLst/>
          </a:prstGeom>
        </p:spPr>
        <p:txBody>
          <a:bodyPr wrap="none" fromWordArt="1">
            <a:prstTxWarp prst="textPlain">
              <a:avLst>
                <a:gd name="adj" fmla="val 50000"/>
              </a:avLst>
            </a:prstTxWarp>
          </a:bodyPr>
          <a:lstStyle/>
          <a:p>
            <a:pPr algn="ctr" defTabSz="685783"/>
            <a:r>
              <a:rPr lang="vi-VN" sz="2700" b="1" kern="10" dirty="0">
                <a:ln w="12700">
                  <a:solidFill>
                    <a:prstClr val="blac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Hướng dẫn về nhà</a:t>
            </a:r>
            <a:endParaRPr lang="en-US" sz="2700" b="1" kern="10" dirty="0">
              <a:ln w="12700">
                <a:solidFill>
                  <a:prstClr val="blac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9" name="AutoShape 6">
            <a:extLst>
              <a:ext uri="{FF2B5EF4-FFF2-40B4-BE49-F238E27FC236}">
                <a16:creationId xmlns:a16="http://schemas.microsoft.com/office/drawing/2014/main" id="{814036A5-6008-4A1E-8D19-AD9D7A352C12}"/>
              </a:ext>
            </a:extLst>
          </p:cNvPr>
          <p:cNvSpPr>
            <a:spLocks noChangeArrowheads="1"/>
          </p:cNvSpPr>
          <p:nvPr/>
        </p:nvSpPr>
        <p:spPr bwMode="auto">
          <a:xfrm>
            <a:off x="6750648" y="190497"/>
            <a:ext cx="971550" cy="914400"/>
          </a:xfrm>
          <a:prstGeom prst="star32">
            <a:avLst>
              <a:gd name="adj" fmla="val 4259"/>
            </a:avLst>
          </a:prstGeom>
          <a:noFill/>
          <a:ln w="952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783" eaLnBrk="1" hangingPunct="1">
              <a:spcBef>
                <a:spcPct val="20000"/>
              </a:spcBef>
              <a:buClr>
                <a:srgbClr val="3366CC"/>
              </a:buClr>
            </a:pPr>
            <a:endParaRPr kumimoji="1" lang="en-US" altLang="en-US" sz="1350" b="1">
              <a:solidFill>
                <a:prstClr val="black"/>
              </a:solidFill>
            </a:endParaRPr>
          </a:p>
        </p:txBody>
      </p:sp>
      <p:sp>
        <p:nvSpPr>
          <p:cNvPr id="11" name="AutoShape 6">
            <a:extLst>
              <a:ext uri="{FF2B5EF4-FFF2-40B4-BE49-F238E27FC236}">
                <a16:creationId xmlns:a16="http://schemas.microsoft.com/office/drawing/2014/main" id="{21253DE9-8ED0-4444-A2B9-0F164865BF63}"/>
              </a:ext>
            </a:extLst>
          </p:cNvPr>
          <p:cNvSpPr>
            <a:spLocks noChangeArrowheads="1"/>
          </p:cNvSpPr>
          <p:nvPr/>
        </p:nvSpPr>
        <p:spPr bwMode="auto">
          <a:xfrm>
            <a:off x="928101" y="224190"/>
            <a:ext cx="971550" cy="914400"/>
          </a:xfrm>
          <a:prstGeom prst="star32">
            <a:avLst>
              <a:gd name="adj" fmla="val 4259"/>
            </a:avLst>
          </a:prstGeom>
          <a:noFill/>
          <a:ln w="952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783" eaLnBrk="1" hangingPunct="1">
              <a:spcBef>
                <a:spcPct val="20000"/>
              </a:spcBef>
              <a:buClr>
                <a:srgbClr val="3366CC"/>
              </a:buClr>
            </a:pPr>
            <a:endParaRPr kumimoji="1" lang="en-US" altLang="en-US" sz="1350" b="1">
              <a:solidFill>
                <a:prstClr val="black"/>
              </a:solidFill>
            </a:endParaRPr>
          </a:p>
        </p:txBody>
      </p:sp>
      <p:sp>
        <p:nvSpPr>
          <p:cNvPr id="12" name="Rectangle 11">
            <a:extLst>
              <a:ext uri="{FF2B5EF4-FFF2-40B4-BE49-F238E27FC236}">
                <a16:creationId xmlns:a16="http://schemas.microsoft.com/office/drawing/2014/main" id="{35F6267C-CBDA-4FFF-911D-30BB12A51289}"/>
              </a:ext>
            </a:extLst>
          </p:cNvPr>
          <p:cNvSpPr/>
          <p:nvPr/>
        </p:nvSpPr>
        <p:spPr>
          <a:xfrm>
            <a:off x="930923" y="1486837"/>
            <a:ext cx="7363879" cy="2169825"/>
          </a:xfrm>
          <a:prstGeom prst="rect">
            <a:avLst/>
          </a:prstGeom>
        </p:spPr>
        <p:txBody>
          <a:bodyPr wrap="square">
            <a:spAutoFit/>
          </a:bodyPr>
          <a:lstStyle/>
          <a:p>
            <a:pPr marL="342900" indent="-342900" defTabSz="685800">
              <a:buFont typeface="Wingdings" panose="05000000000000000000" pitchFamily="2" charset="2"/>
              <a:buChar char="ü"/>
            </a:pPr>
            <a:r>
              <a:rPr lang="en-US" sz="2700" dirty="0" err="1">
                <a:solidFill>
                  <a:srgbClr val="0000FF"/>
                </a:solidFill>
                <a:latin typeface="Time New Roman"/>
                <a:ea typeface="Times New Roman" panose="02020603050405020304" pitchFamily="18" charset="0"/>
              </a:rPr>
              <a:t>Ôn</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lại</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kiến</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thức</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đã</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học</a:t>
            </a:r>
            <a:r>
              <a:rPr lang="en-US" sz="2700" dirty="0">
                <a:solidFill>
                  <a:srgbClr val="0000FF"/>
                </a:solidFill>
                <a:latin typeface="Time New Roman"/>
                <a:ea typeface="Times New Roman" panose="02020603050405020304" pitchFamily="18" charset="0"/>
              </a:rPr>
              <a:t> ở </a:t>
            </a:r>
            <a:r>
              <a:rPr lang="en-US" sz="2700" dirty="0" err="1">
                <a:solidFill>
                  <a:srgbClr val="0000FF"/>
                </a:solidFill>
                <a:latin typeface="Time New Roman"/>
                <a:ea typeface="Times New Roman" panose="02020603050405020304" pitchFamily="18" charset="0"/>
              </a:rPr>
              <a:t>bài</a:t>
            </a:r>
            <a:r>
              <a:rPr lang="en-US" sz="2700" dirty="0">
                <a:solidFill>
                  <a:srgbClr val="0000FF"/>
                </a:solidFill>
                <a:latin typeface="Time New Roman"/>
                <a:ea typeface="Times New Roman" panose="02020603050405020304" pitchFamily="18" charset="0"/>
              </a:rPr>
              <a:t> 5.</a:t>
            </a:r>
          </a:p>
          <a:p>
            <a:pPr marL="342900" indent="-342900" defTabSz="685800">
              <a:buFont typeface="Wingdings" panose="05000000000000000000" pitchFamily="2" charset="2"/>
              <a:buChar char="ü"/>
            </a:pPr>
            <a:r>
              <a:rPr lang="en-US" sz="2700" dirty="0" err="1">
                <a:solidFill>
                  <a:srgbClr val="0000FF"/>
                </a:solidFill>
                <a:latin typeface="Time New Roman"/>
                <a:ea typeface="Times New Roman" panose="02020603050405020304" pitchFamily="18" charset="0"/>
              </a:rPr>
              <a:t>Các</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nhóm</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hoàn</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thiện</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câu</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trả</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lời</a:t>
            </a:r>
            <a:r>
              <a:rPr lang="en-US" sz="2700" dirty="0">
                <a:solidFill>
                  <a:srgbClr val="0000FF"/>
                </a:solidFill>
                <a:latin typeface="Time New Roman"/>
                <a:ea typeface="Times New Roman" panose="02020603050405020304" pitchFamily="18" charset="0"/>
              </a:rPr>
              <a:t> ở </a:t>
            </a:r>
            <a:r>
              <a:rPr lang="en-US" sz="2700" dirty="0" err="1">
                <a:solidFill>
                  <a:srgbClr val="0000FF"/>
                </a:solidFill>
                <a:latin typeface="Time New Roman"/>
                <a:ea typeface="Times New Roman" panose="02020603050405020304" pitchFamily="18" charset="0"/>
              </a:rPr>
              <a:t>hoạt</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động</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vận</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dụng</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để</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tiết</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sau</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báo</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cáo</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trước</a:t>
            </a:r>
            <a:r>
              <a:rPr lang="en-US" sz="2700" dirty="0">
                <a:solidFill>
                  <a:srgbClr val="0000FF"/>
                </a:solidFill>
                <a:latin typeface="Time New Roman"/>
                <a:ea typeface="Times New Roman" panose="02020603050405020304" pitchFamily="18" charset="0"/>
              </a:rPr>
              <a:t> </a:t>
            </a:r>
            <a:r>
              <a:rPr lang="en-US" sz="2700" dirty="0" err="1">
                <a:solidFill>
                  <a:srgbClr val="0000FF"/>
                </a:solidFill>
                <a:latin typeface="Time New Roman"/>
                <a:ea typeface="Times New Roman" panose="02020603050405020304" pitchFamily="18" charset="0"/>
              </a:rPr>
              <a:t>lớp</a:t>
            </a:r>
            <a:r>
              <a:rPr lang="en-US" sz="2700" dirty="0">
                <a:solidFill>
                  <a:srgbClr val="0000FF"/>
                </a:solidFill>
                <a:latin typeface="Time New Roman"/>
                <a:ea typeface="Times New Roman" panose="02020603050405020304" pitchFamily="18" charset="0"/>
              </a:rPr>
              <a:t>.</a:t>
            </a:r>
          </a:p>
          <a:p>
            <a:pPr marL="342900" indent="-342900" defTabSz="685800">
              <a:buFont typeface="Wingdings" panose="05000000000000000000" pitchFamily="2" charset="2"/>
              <a:buChar char="ü"/>
            </a:pPr>
            <a:r>
              <a:rPr lang="en-US" sz="2700" dirty="0" err="1">
                <a:solidFill>
                  <a:srgbClr val="0000FF"/>
                </a:solidFill>
                <a:latin typeface="Time New Roman"/>
              </a:rPr>
              <a:t>Xem</a:t>
            </a:r>
            <a:r>
              <a:rPr lang="en-US" sz="2700" dirty="0">
                <a:solidFill>
                  <a:srgbClr val="0000FF"/>
                </a:solidFill>
                <a:latin typeface="Time New Roman"/>
              </a:rPr>
              <a:t> </a:t>
            </a:r>
            <a:r>
              <a:rPr lang="en-US" sz="2700" dirty="0" err="1">
                <a:solidFill>
                  <a:srgbClr val="0000FF"/>
                </a:solidFill>
                <a:latin typeface="Time New Roman"/>
              </a:rPr>
              <a:t>trước</a:t>
            </a:r>
            <a:r>
              <a:rPr lang="en-US" sz="2700" dirty="0">
                <a:solidFill>
                  <a:srgbClr val="0000FF"/>
                </a:solidFill>
                <a:latin typeface="Time New Roman"/>
              </a:rPr>
              <a:t> </a:t>
            </a:r>
            <a:r>
              <a:rPr lang="en-US" sz="2700" dirty="0" err="1">
                <a:solidFill>
                  <a:srgbClr val="0000FF"/>
                </a:solidFill>
                <a:latin typeface="Time New Roman"/>
              </a:rPr>
              <a:t>nội</a:t>
            </a:r>
            <a:r>
              <a:rPr lang="en-US" sz="2700" dirty="0">
                <a:solidFill>
                  <a:srgbClr val="0000FF"/>
                </a:solidFill>
                <a:latin typeface="Time New Roman"/>
              </a:rPr>
              <a:t> dung </a:t>
            </a:r>
            <a:r>
              <a:rPr lang="en-US" sz="2700" dirty="0" err="1">
                <a:solidFill>
                  <a:srgbClr val="0000FF"/>
                </a:solidFill>
                <a:latin typeface="Time New Roman"/>
              </a:rPr>
              <a:t>bài</a:t>
            </a:r>
            <a:r>
              <a:rPr lang="en-US" sz="2700" dirty="0">
                <a:solidFill>
                  <a:srgbClr val="0000FF"/>
                </a:solidFill>
                <a:latin typeface="Time New Roman"/>
              </a:rPr>
              <a:t> 6. </a:t>
            </a:r>
            <a:r>
              <a:rPr lang="en-US" sz="2700" dirty="0" err="1">
                <a:solidFill>
                  <a:srgbClr val="0000FF"/>
                </a:solidFill>
                <a:latin typeface="Time New Roman"/>
              </a:rPr>
              <a:t>Làm</a:t>
            </a:r>
            <a:r>
              <a:rPr lang="en-US" sz="2700" dirty="0">
                <a:solidFill>
                  <a:srgbClr val="0000FF"/>
                </a:solidFill>
                <a:latin typeface="Time New Roman"/>
              </a:rPr>
              <a:t> </a:t>
            </a:r>
            <a:r>
              <a:rPr lang="en-US" sz="2700" dirty="0" err="1">
                <a:solidFill>
                  <a:srgbClr val="0000FF"/>
                </a:solidFill>
                <a:latin typeface="Time New Roman"/>
              </a:rPr>
              <a:t>quen</a:t>
            </a:r>
            <a:r>
              <a:rPr lang="en-US" sz="2700" dirty="0">
                <a:solidFill>
                  <a:srgbClr val="0000FF"/>
                </a:solidFill>
                <a:latin typeface="Time New Roman"/>
              </a:rPr>
              <a:t> </a:t>
            </a:r>
            <a:r>
              <a:rPr lang="en-US" sz="2700" dirty="0" err="1">
                <a:solidFill>
                  <a:srgbClr val="0000FF"/>
                </a:solidFill>
                <a:latin typeface="Time New Roman"/>
              </a:rPr>
              <a:t>với</a:t>
            </a:r>
            <a:r>
              <a:rPr lang="en-US" sz="2700" dirty="0">
                <a:solidFill>
                  <a:srgbClr val="0000FF"/>
                </a:solidFill>
                <a:latin typeface="Time New Roman"/>
              </a:rPr>
              <a:t> </a:t>
            </a:r>
            <a:r>
              <a:rPr lang="en-US" sz="2700" dirty="0" err="1">
                <a:solidFill>
                  <a:srgbClr val="0000FF"/>
                </a:solidFill>
                <a:latin typeface="Time New Roman"/>
              </a:rPr>
              <a:t>phần</a:t>
            </a:r>
            <a:r>
              <a:rPr lang="en-US" sz="2700" dirty="0">
                <a:solidFill>
                  <a:srgbClr val="0000FF"/>
                </a:solidFill>
                <a:latin typeface="Time New Roman"/>
              </a:rPr>
              <a:t> </a:t>
            </a:r>
            <a:r>
              <a:rPr lang="en-US" sz="2700" dirty="0" err="1">
                <a:solidFill>
                  <a:srgbClr val="0000FF"/>
                </a:solidFill>
                <a:latin typeface="Time New Roman"/>
              </a:rPr>
              <a:t>mềm</a:t>
            </a:r>
            <a:r>
              <a:rPr lang="en-US" sz="2700" dirty="0">
                <a:solidFill>
                  <a:srgbClr val="0000FF"/>
                </a:solidFill>
                <a:latin typeface="Time New Roman"/>
              </a:rPr>
              <a:t> </a:t>
            </a:r>
            <a:r>
              <a:rPr lang="en-US" sz="2700" dirty="0" err="1">
                <a:solidFill>
                  <a:srgbClr val="0000FF"/>
                </a:solidFill>
                <a:latin typeface="Time New Roman"/>
              </a:rPr>
              <a:t>bảng</a:t>
            </a:r>
            <a:r>
              <a:rPr lang="en-US" sz="2700" dirty="0">
                <a:solidFill>
                  <a:srgbClr val="0000FF"/>
                </a:solidFill>
                <a:latin typeface="Time New Roman"/>
              </a:rPr>
              <a:t> </a:t>
            </a:r>
            <a:r>
              <a:rPr lang="en-US" sz="2700" dirty="0" err="1">
                <a:solidFill>
                  <a:srgbClr val="0000FF"/>
                </a:solidFill>
                <a:latin typeface="Time New Roman"/>
              </a:rPr>
              <a:t>tính</a:t>
            </a:r>
            <a:r>
              <a:rPr lang="en-US" sz="2700" dirty="0">
                <a:solidFill>
                  <a:srgbClr val="0000FF"/>
                </a:solidFill>
                <a:latin typeface="Time New Roman"/>
              </a:rPr>
              <a:t>.</a:t>
            </a:r>
          </a:p>
        </p:txBody>
      </p:sp>
    </p:spTree>
    <p:custDataLst>
      <p:tags r:id="rId1"/>
    </p:custDataLst>
    <p:extLst>
      <p:ext uri="{BB962C8B-B14F-4D97-AF65-F5344CB8AC3E}">
        <p14:creationId xmlns:p14="http://schemas.microsoft.com/office/powerpoint/2010/main" val="315648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DC8591-49EE-2E4F-1813-39DBAA931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880168"/>
            <a:ext cx="1637153" cy="341093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AutoShape 5">
            <a:extLst>
              <a:ext uri="{FF2B5EF4-FFF2-40B4-BE49-F238E27FC236}">
                <a16:creationId xmlns:a16="http://schemas.microsoft.com/office/drawing/2014/main" id="{5828C083-B41E-B510-43EF-47077400A9DC}"/>
              </a:ext>
            </a:extLst>
          </p:cNvPr>
          <p:cNvSpPr>
            <a:spLocks noChangeArrowheads="1"/>
          </p:cNvSpPr>
          <p:nvPr/>
        </p:nvSpPr>
        <p:spPr bwMode="gray">
          <a:xfrm>
            <a:off x="1796088" y="1170149"/>
            <a:ext cx="6322962" cy="605909"/>
          </a:xfrm>
          <a:prstGeom prst="roundRect">
            <a:avLst>
              <a:gd name="adj" fmla="val 50000"/>
            </a:avLst>
          </a:prstGeom>
          <a:solidFill>
            <a:schemeClr val="accent4">
              <a:lumMod val="50000"/>
            </a:schemeClr>
          </a:solidFill>
          <a:ln w="57150" algn="ctr">
            <a:solidFill>
              <a:schemeClr val="accent3">
                <a:lumMod val="60000"/>
                <a:lumOff val="40000"/>
              </a:schemeClr>
            </a:solidFill>
            <a:round/>
            <a:headEnd/>
            <a:tailEnd/>
          </a:ln>
          <a:effectLst/>
          <a:scene3d>
            <a:camera prst="orthographicFront"/>
            <a:lightRig rig="threePt" dir="t"/>
          </a:scene3d>
          <a:sp3d>
            <a:bevelT prst="angle"/>
          </a:sp3d>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spcBef>
                <a:spcPct val="20000"/>
              </a:spcBef>
            </a:pPr>
            <a:r>
              <a:rPr lang="en-US" altLang="en-US" sz="2200" b="1" dirty="0">
                <a:solidFill>
                  <a:srgbClr val="FFFF00"/>
                </a:solidFill>
                <a:latin typeface="Time New Roman"/>
                <a:cs typeface="Times New Roman" panose="02020603050405020304" pitchFamily="18" charset="0"/>
              </a:rPr>
              <a:t>1. Giao tiếp, ứng xử có văn hóa qua mạng </a:t>
            </a:r>
          </a:p>
        </p:txBody>
      </p:sp>
      <p:grpSp>
        <p:nvGrpSpPr>
          <p:cNvPr id="5" name="Group 6">
            <a:extLst>
              <a:ext uri="{FF2B5EF4-FFF2-40B4-BE49-F238E27FC236}">
                <a16:creationId xmlns:a16="http://schemas.microsoft.com/office/drawing/2014/main" id="{CA8D4BDE-7F0C-2A56-1C1B-8785E7D07100}"/>
              </a:ext>
            </a:extLst>
          </p:cNvPr>
          <p:cNvGrpSpPr>
            <a:grpSpLocks/>
          </p:cNvGrpSpPr>
          <p:nvPr/>
        </p:nvGrpSpPr>
        <p:grpSpPr bwMode="auto">
          <a:xfrm>
            <a:off x="1399566" y="1210868"/>
            <a:ext cx="457200" cy="584240"/>
            <a:chOff x="2078" y="1448"/>
            <a:chExt cx="1615" cy="2080"/>
          </a:xfrm>
        </p:grpSpPr>
        <p:sp>
          <p:nvSpPr>
            <p:cNvPr id="14" name="Oval 7">
              <a:extLst>
                <a:ext uri="{FF2B5EF4-FFF2-40B4-BE49-F238E27FC236}">
                  <a16:creationId xmlns:a16="http://schemas.microsoft.com/office/drawing/2014/main" id="{D97AF2B6-5198-3455-7C4F-F0657A97991E}"/>
                </a:ext>
              </a:extLst>
            </p:cNvPr>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endParaRPr lang="en-US" altLang="en-US" sz="2100">
                <a:solidFill>
                  <a:prstClr val="black"/>
                </a:solidFill>
                <a:latin typeface="Time New Roman"/>
              </a:endParaRPr>
            </a:p>
          </p:txBody>
        </p:sp>
        <p:sp>
          <p:nvSpPr>
            <p:cNvPr id="15" name="Oval 8">
              <a:extLst>
                <a:ext uri="{FF2B5EF4-FFF2-40B4-BE49-F238E27FC236}">
                  <a16:creationId xmlns:a16="http://schemas.microsoft.com/office/drawing/2014/main" id="{BE764FA8-6F4D-3921-1D41-171B10638CAF}"/>
                </a:ext>
              </a:extLst>
            </p:cNvPr>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endParaRPr lang="en-US" altLang="en-US" sz="2100">
                <a:solidFill>
                  <a:prstClr val="black"/>
                </a:solidFill>
                <a:latin typeface="Time New Roman"/>
              </a:endParaRPr>
            </a:p>
          </p:txBody>
        </p:sp>
        <p:sp>
          <p:nvSpPr>
            <p:cNvPr id="16" name="Oval 9">
              <a:extLst>
                <a:ext uri="{FF2B5EF4-FFF2-40B4-BE49-F238E27FC236}">
                  <a16:creationId xmlns:a16="http://schemas.microsoft.com/office/drawing/2014/main" id="{0BFDF456-5901-D1C1-EDF2-EFBC501C3472}"/>
                </a:ext>
              </a:extLst>
            </p:cNvPr>
            <p:cNvSpPr>
              <a:spLocks noChangeArrowheads="1"/>
            </p:cNvSpPr>
            <p:nvPr/>
          </p:nvSpPr>
          <p:spPr bwMode="gray">
            <a:xfrm>
              <a:off x="2255" y="1738"/>
              <a:ext cx="918" cy="150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defTabSz="685800">
                <a:defRPr/>
              </a:pPr>
              <a:endParaRPr lang="en-US" sz="1350">
                <a:solidFill>
                  <a:prstClr val="black"/>
                </a:solidFill>
                <a:latin typeface="Time New Roman"/>
              </a:endParaRPr>
            </a:p>
          </p:txBody>
        </p:sp>
        <p:sp>
          <p:nvSpPr>
            <p:cNvPr id="17" name="Oval 10">
              <a:extLst>
                <a:ext uri="{FF2B5EF4-FFF2-40B4-BE49-F238E27FC236}">
                  <a16:creationId xmlns:a16="http://schemas.microsoft.com/office/drawing/2014/main" id="{11EE3EF1-9943-097B-614D-023A31EB7F89}"/>
                </a:ext>
              </a:extLst>
            </p:cNvPr>
            <p:cNvSpPr>
              <a:spLocks noChangeArrowheads="1"/>
            </p:cNvSpPr>
            <p:nvPr/>
          </p:nvSpPr>
          <p:spPr bwMode="gray">
            <a:xfrm>
              <a:off x="2254" y="1448"/>
              <a:ext cx="918" cy="2080"/>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endParaRPr lang="en-US" altLang="en-US" sz="2100">
                <a:solidFill>
                  <a:prstClr val="black"/>
                </a:solidFill>
                <a:latin typeface="Time New Roman"/>
              </a:endParaRPr>
            </a:p>
          </p:txBody>
        </p:sp>
        <p:sp>
          <p:nvSpPr>
            <p:cNvPr id="18" name="Oval 11">
              <a:extLst>
                <a:ext uri="{FF2B5EF4-FFF2-40B4-BE49-F238E27FC236}">
                  <a16:creationId xmlns:a16="http://schemas.microsoft.com/office/drawing/2014/main" id="{BC7641FE-E946-2405-9EAB-32A1B184F771}"/>
                </a:ext>
              </a:extLst>
            </p:cNvPr>
            <p:cNvSpPr>
              <a:spLocks noChangeArrowheads="1"/>
            </p:cNvSpPr>
            <p:nvPr/>
          </p:nvSpPr>
          <p:spPr bwMode="gray">
            <a:xfrm>
              <a:off x="2339" y="1737"/>
              <a:ext cx="1093" cy="150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defTabSz="685800">
                <a:defRPr/>
              </a:pPr>
              <a:endParaRPr lang="en-US" sz="1350">
                <a:solidFill>
                  <a:prstClr val="black"/>
                </a:solidFill>
                <a:latin typeface="Time New Roman"/>
              </a:endParaRPr>
            </a:p>
          </p:txBody>
        </p:sp>
        <p:sp>
          <p:nvSpPr>
            <p:cNvPr id="20" name="Oval 12">
              <a:extLst>
                <a:ext uri="{FF2B5EF4-FFF2-40B4-BE49-F238E27FC236}">
                  <a16:creationId xmlns:a16="http://schemas.microsoft.com/office/drawing/2014/main" id="{79B965DB-A14A-D0F5-62E5-756C03FCF17A}"/>
                </a:ext>
              </a:extLst>
            </p:cNvPr>
            <p:cNvSpPr>
              <a:spLocks noChangeArrowheads="1"/>
            </p:cNvSpPr>
            <p:nvPr/>
          </p:nvSpPr>
          <p:spPr bwMode="gray">
            <a:xfrm>
              <a:off x="2337" y="1448"/>
              <a:ext cx="1096" cy="2080"/>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endParaRPr lang="en-US" altLang="en-US" sz="2100">
                <a:solidFill>
                  <a:prstClr val="black"/>
                </a:solidFill>
                <a:latin typeface="Time New Roman"/>
              </a:endParaRPr>
            </a:p>
          </p:txBody>
        </p:sp>
      </p:grpSp>
      <p:sp>
        <p:nvSpPr>
          <p:cNvPr id="22" name="Rectangle 20">
            <a:extLst>
              <a:ext uri="{FF2B5EF4-FFF2-40B4-BE49-F238E27FC236}">
                <a16:creationId xmlns:a16="http://schemas.microsoft.com/office/drawing/2014/main" id="{DF0C9390-A22C-2936-01D4-E99B6227C80F}"/>
              </a:ext>
            </a:extLst>
          </p:cNvPr>
          <p:cNvSpPr txBox="1">
            <a:spLocks noChangeArrowheads="1"/>
          </p:cNvSpPr>
          <p:nvPr/>
        </p:nvSpPr>
        <p:spPr bwMode="auto">
          <a:xfrm>
            <a:off x="201995" y="1659436"/>
            <a:ext cx="1383997" cy="17927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en-US" altLang="en-US" sz="2800" b="1" dirty="0">
                <a:solidFill>
                  <a:srgbClr val="FF0000"/>
                </a:solidFill>
                <a:effectLst>
                  <a:outerShdw blurRad="38100" dist="38100" dir="2700000" algn="tl">
                    <a:srgbClr val="000000">
                      <a:alpha val="43137"/>
                    </a:srgbClr>
                  </a:outerShdw>
                </a:effectLst>
                <a:latin typeface="Time New Roman"/>
                <a:cs typeface="Times New Roman" pitchFamily="18" charset="0"/>
              </a:rPr>
              <a:t>NỘI</a:t>
            </a:r>
          </a:p>
          <a:p>
            <a:pPr defTabSz="685800"/>
            <a:r>
              <a:rPr lang="en-US" altLang="en-US" sz="2800" b="1" dirty="0">
                <a:solidFill>
                  <a:srgbClr val="FF0000"/>
                </a:solidFill>
                <a:effectLst>
                  <a:outerShdw blurRad="38100" dist="38100" dir="2700000" algn="tl">
                    <a:srgbClr val="000000">
                      <a:alpha val="43137"/>
                    </a:srgbClr>
                  </a:outerShdw>
                </a:effectLst>
                <a:latin typeface="Time New Roman"/>
                <a:cs typeface="Times New Roman" pitchFamily="18" charset="0"/>
              </a:rPr>
              <a:t> DUNG</a:t>
            </a:r>
          </a:p>
          <a:p>
            <a:pPr defTabSz="685800"/>
            <a:r>
              <a:rPr lang="en-US" altLang="en-US" sz="2800" b="1" dirty="0">
                <a:solidFill>
                  <a:srgbClr val="FF0000"/>
                </a:solidFill>
                <a:effectLst>
                  <a:outerShdw blurRad="38100" dist="38100" dir="2700000" algn="tl">
                    <a:srgbClr val="000000">
                      <a:alpha val="43137"/>
                    </a:srgbClr>
                  </a:outerShdw>
                </a:effectLst>
                <a:latin typeface="Time New Roman"/>
                <a:cs typeface="Times New Roman" pitchFamily="18" charset="0"/>
              </a:rPr>
              <a:t>BÀI </a:t>
            </a:r>
          </a:p>
          <a:p>
            <a:pPr defTabSz="685800"/>
            <a:r>
              <a:rPr lang="en-US" altLang="en-US" sz="2800" b="1" dirty="0">
                <a:solidFill>
                  <a:srgbClr val="FF0000"/>
                </a:solidFill>
                <a:effectLst>
                  <a:outerShdw blurRad="38100" dist="38100" dir="2700000" algn="tl">
                    <a:srgbClr val="000000">
                      <a:alpha val="43137"/>
                    </a:srgbClr>
                  </a:outerShdw>
                </a:effectLst>
                <a:latin typeface="Time New Roman"/>
                <a:cs typeface="Times New Roman" pitchFamily="18" charset="0"/>
              </a:rPr>
              <a:t>HỌC</a:t>
            </a:r>
          </a:p>
        </p:txBody>
      </p:sp>
      <p:sp>
        <p:nvSpPr>
          <p:cNvPr id="23" name="AutoShape 21">
            <a:extLst>
              <a:ext uri="{FF2B5EF4-FFF2-40B4-BE49-F238E27FC236}">
                <a16:creationId xmlns:a16="http://schemas.microsoft.com/office/drawing/2014/main" id="{AA76729E-3D76-AA08-79EC-4DD2103E6596}"/>
              </a:ext>
            </a:extLst>
          </p:cNvPr>
          <p:cNvSpPr>
            <a:spLocks noChangeArrowheads="1"/>
          </p:cNvSpPr>
          <p:nvPr/>
        </p:nvSpPr>
        <p:spPr bwMode="gray">
          <a:xfrm>
            <a:off x="1963648" y="2236757"/>
            <a:ext cx="6537414" cy="605909"/>
          </a:xfrm>
          <a:prstGeom prst="roundRect">
            <a:avLst>
              <a:gd name="adj" fmla="val 50000"/>
            </a:avLst>
          </a:prstGeom>
          <a:solidFill>
            <a:schemeClr val="accent4">
              <a:lumMod val="50000"/>
            </a:schemeClr>
          </a:solidFill>
          <a:ln w="57150" algn="ctr">
            <a:solidFill>
              <a:schemeClr val="accent3">
                <a:lumMod val="60000"/>
                <a:lumOff val="40000"/>
              </a:schemeClr>
            </a:solidFill>
            <a:round/>
            <a:headEnd/>
            <a:tailEnd/>
          </a:ln>
          <a:effectLst/>
          <a:scene3d>
            <a:camera prst="orthographicFront"/>
            <a:lightRig rig="threePt" dir="t"/>
          </a:scene3d>
          <a:sp3d>
            <a:bevelT prst="angle"/>
          </a:sp3d>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spcBef>
                <a:spcPct val="20000"/>
              </a:spcBef>
            </a:pPr>
            <a:r>
              <a:rPr lang="en-US" altLang="en-US" sz="2200" b="1" dirty="0">
                <a:solidFill>
                  <a:srgbClr val="FFFF00"/>
                </a:solidFill>
                <a:latin typeface="Time New Roman"/>
                <a:cs typeface="Times New Roman" panose="02020603050405020304" pitchFamily="18" charset="0"/>
              </a:rPr>
              <a:t>2. </a:t>
            </a:r>
            <a:r>
              <a:rPr lang="en-US" altLang="en-US" sz="2200" b="1" dirty="0" err="1">
                <a:solidFill>
                  <a:srgbClr val="FFFF00"/>
                </a:solidFill>
                <a:latin typeface="Time New Roman"/>
                <a:cs typeface="Times New Roman" panose="02020603050405020304" pitchFamily="18" charset="0"/>
              </a:rPr>
              <a:t>Làm</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gì</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khi</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gặp</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thông</a:t>
            </a:r>
            <a:r>
              <a:rPr lang="en-US" altLang="en-US" sz="2200" b="1" dirty="0">
                <a:solidFill>
                  <a:srgbClr val="FFFF00"/>
                </a:solidFill>
                <a:latin typeface="Time New Roman"/>
                <a:cs typeface="Times New Roman" panose="02020603050405020304" pitchFamily="18" charset="0"/>
              </a:rPr>
              <a:t> tin </a:t>
            </a:r>
            <a:r>
              <a:rPr lang="en-US" altLang="en-US" sz="2200" b="1" dirty="0" err="1">
                <a:solidFill>
                  <a:srgbClr val="FFFF00"/>
                </a:solidFill>
                <a:latin typeface="Time New Roman"/>
                <a:cs typeface="Times New Roman" panose="02020603050405020304" pitchFamily="18" charset="0"/>
              </a:rPr>
              <a:t>có</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nội</a:t>
            </a:r>
            <a:r>
              <a:rPr lang="en-US" altLang="en-US" sz="2200" b="1" dirty="0">
                <a:solidFill>
                  <a:srgbClr val="FFFF00"/>
                </a:solidFill>
                <a:latin typeface="Time New Roman"/>
                <a:cs typeface="Times New Roman" panose="02020603050405020304" pitchFamily="18" charset="0"/>
              </a:rPr>
              <a:t> dung </a:t>
            </a:r>
            <a:r>
              <a:rPr lang="en-US" altLang="en-US" sz="2200" b="1" dirty="0" err="1">
                <a:solidFill>
                  <a:srgbClr val="FFFF00"/>
                </a:solidFill>
                <a:latin typeface="Time New Roman"/>
                <a:cs typeface="Times New Roman" panose="02020603050405020304" pitchFamily="18" charset="0"/>
              </a:rPr>
              <a:t>xấu</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trên</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mạng</a:t>
            </a:r>
            <a:endParaRPr lang="en-US" altLang="en-US" sz="2200" b="1" dirty="0">
              <a:solidFill>
                <a:srgbClr val="FFFF00"/>
              </a:solidFill>
              <a:latin typeface="Time New Roman"/>
            </a:endParaRPr>
          </a:p>
        </p:txBody>
      </p:sp>
      <p:grpSp>
        <p:nvGrpSpPr>
          <p:cNvPr id="24" name="Group 22">
            <a:extLst>
              <a:ext uri="{FF2B5EF4-FFF2-40B4-BE49-F238E27FC236}">
                <a16:creationId xmlns:a16="http://schemas.microsoft.com/office/drawing/2014/main" id="{38D25D5D-35EC-96B5-A375-CC241DEF8D97}"/>
              </a:ext>
            </a:extLst>
          </p:cNvPr>
          <p:cNvGrpSpPr>
            <a:grpSpLocks/>
          </p:cNvGrpSpPr>
          <p:nvPr/>
        </p:nvGrpSpPr>
        <p:grpSpPr bwMode="auto">
          <a:xfrm>
            <a:off x="1509561" y="2155020"/>
            <a:ext cx="457200" cy="584801"/>
            <a:chOff x="2078" y="1446"/>
            <a:chExt cx="1615" cy="2082"/>
          </a:xfrm>
        </p:grpSpPr>
        <p:sp>
          <p:nvSpPr>
            <p:cNvPr id="25" name="Oval 23">
              <a:extLst>
                <a:ext uri="{FF2B5EF4-FFF2-40B4-BE49-F238E27FC236}">
                  <a16:creationId xmlns:a16="http://schemas.microsoft.com/office/drawing/2014/main" id="{0C492896-AEC4-B8EA-A6D4-2E8409D5E5EA}"/>
                </a:ext>
              </a:extLst>
            </p:cNvPr>
            <p:cNvSpPr>
              <a:spLocks noChangeArrowheads="1"/>
            </p:cNvSpPr>
            <p:nvPr/>
          </p:nvSpPr>
          <p:spPr bwMode="gray">
            <a:xfrm>
              <a:off x="2078" y="1447"/>
              <a:ext cx="1615" cy="2080"/>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endParaRPr lang="en-US" altLang="en-US" sz="2100">
                <a:solidFill>
                  <a:prstClr val="black"/>
                </a:solidFill>
                <a:latin typeface="Time New Roman"/>
              </a:endParaRPr>
            </a:p>
          </p:txBody>
        </p:sp>
        <p:sp>
          <p:nvSpPr>
            <p:cNvPr id="26" name="Oval 24">
              <a:extLst>
                <a:ext uri="{FF2B5EF4-FFF2-40B4-BE49-F238E27FC236}">
                  <a16:creationId xmlns:a16="http://schemas.microsoft.com/office/drawing/2014/main" id="{D73AE899-0D18-6E55-A70F-822D2AF56878}"/>
                </a:ext>
              </a:extLst>
            </p:cNvPr>
            <p:cNvSpPr>
              <a:spLocks noChangeArrowheads="1"/>
            </p:cNvSpPr>
            <p:nvPr/>
          </p:nvSpPr>
          <p:spPr bwMode="gray">
            <a:xfrm>
              <a:off x="2170" y="1446"/>
              <a:ext cx="1430" cy="208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endParaRPr lang="en-US" altLang="en-US" sz="2100">
                <a:solidFill>
                  <a:prstClr val="black"/>
                </a:solidFill>
                <a:latin typeface="Time New Roman"/>
              </a:endParaRPr>
            </a:p>
          </p:txBody>
        </p:sp>
        <p:sp>
          <p:nvSpPr>
            <p:cNvPr id="27" name="Oval 25">
              <a:extLst>
                <a:ext uri="{FF2B5EF4-FFF2-40B4-BE49-F238E27FC236}">
                  <a16:creationId xmlns:a16="http://schemas.microsoft.com/office/drawing/2014/main" id="{44411EB1-266B-A799-ECF0-12E5DBF48A1F}"/>
                </a:ext>
              </a:extLst>
            </p:cNvPr>
            <p:cNvSpPr>
              <a:spLocks noChangeArrowheads="1"/>
            </p:cNvSpPr>
            <p:nvPr/>
          </p:nvSpPr>
          <p:spPr bwMode="gray">
            <a:xfrm>
              <a:off x="2255" y="1738"/>
              <a:ext cx="1262" cy="150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defTabSz="685800">
                <a:defRPr/>
              </a:pPr>
              <a:endParaRPr lang="en-US" sz="1350">
                <a:solidFill>
                  <a:prstClr val="black"/>
                </a:solidFill>
                <a:latin typeface="Time New Roman"/>
              </a:endParaRPr>
            </a:p>
          </p:txBody>
        </p:sp>
        <p:sp>
          <p:nvSpPr>
            <p:cNvPr id="28" name="Oval 26">
              <a:extLst>
                <a:ext uri="{FF2B5EF4-FFF2-40B4-BE49-F238E27FC236}">
                  <a16:creationId xmlns:a16="http://schemas.microsoft.com/office/drawing/2014/main" id="{9C07F4FB-F010-1D6D-0FBA-F28C7483414F}"/>
                </a:ext>
              </a:extLst>
            </p:cNvPr>
            <p:cNvSpPr>
              <a:spLocks noChangeArrowheads="1"/>
            </p:cNvSpPr>
            <p:nvPr/>
          </p:nvSpPr>
          <p:spPr bwMode="gray">
            <a:xfrm>
              <a:off x="2254" y="1448"/>
              <a:ext cx="1262" cy="2080"/>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endParaRPr lang="en-US" altLang="en-US" sz="2100">
                <a:solidFill>
                  <a:prstClr val="black"/>
                </a:solidFill>
                <a:latin typeface="Time New Roman"/>
              </a:endParaRPr>
            </a:p>
          </p:txBody>
        </p:sp>
        <p:sp>
          <p:nvSpPr>
            <p:cNvPr id="29" name="Oval 27">
              <a:extLst>
                <a:ext uri="{FF2B5EF4-FFF2-40B4-BE49-F238E27FC236}">
                  <a16:creationId xmlns:a16="http://schemas.microsoft.com/office/drawing/2014/main" id="{96AD2104-6530-2DF5-EE1A-458B8BE49166}"/>
                </a:ext>
              </a:extLst>
            </p:cNvPr>
            <p:cNvSpPr>
              <a:spLocks noChangeArrowheads="1"/>
            </p:cNvSpPr>
            <p:nvPr/>
          </p:nvSpPr>
          <p:spPr bwMode="gray">
            <a:xfrm>
              <a:off x="2339" y="1737"/>
              <a:ext cx="1093" cy="150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defTabSz="685800">
                <a:defRPr/>
              </a:pPr>
              <a:endParaRPr lang="en-US" sz="1350">
                <a:solidFill>
                  <a:prstClr val="black"/>
                </a:solidFill>
                <a:latin typeface="Time New Roman"/>
              </a:endParaRPr>
            </a:p>
          </p:txBody>
        </p:sp>
        <p:sp>
          <p:nvSpPr>
            <p:cNvPr id="30" name="Oval 28">
              <a:extLst>
                <a:ext uri="{FF2B5EF4-FFF2-40B4-BE49-F238E27FC236}">
                  <a16:creationId xmlns:a16="http://schemas.microsoft.com/office/drawing/2014/main" id="{96BD7F4B-F35C-8730-7445-347A2033D1F1}"/>
                </a:ext>
              </a:extLst>
            </p:cNvPr>
            <p:cNvSpPr>
              <a:spLocks noChangeArrowheads="1"/>
            </p:cNvSpPr>
            <p:nvPr/>
          </p:nvSpPr>
          <p:spPr bwMode="gray">
            <a:xfrm>
              <a:off x="2337" y="1448"/>
              <a:ext cx="1096" cy="2080"/>
            </a:xfrm>
            <a:prstGeom prst="ellipse">
              <a:avLst/>
            </a:prstGeom>
            <a:gradFill rotWithShape="1">
              <a:gsLst>
                <a:gs pos="0">
                  <a:srgbClr val="FFCC99"/>
                </a:gs>
                <a:gs pos="100000">
                  <a:srgbClr val="82684E"/>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endParaRPr lang="en-US" altLang="en-US" sz="2100">
                <a:solidFill>
                  <a:prstClr val="black"/>
                </a:solidFill>
                <a:latin typeface="Time New Roman"/>
              </a:endParaRPr>
            </a:p>
          </p:txBody>
        </p:sp>
      </p:grpSp>
      <p:sp>
        <p:nvSpPr>
          <p:cNvPr id="31" name="AutoShape 21">
            <a:extLst>
              <a:ext uri="{FF2B5EF4-FFF2-40B4-BE49-F238E27FC236}">
                <a16:creationId xmlns:a16="http://schemas.microsoft.com/office/drawing/2014/main" id="{5116AB4E-6A6F-11E1-F8B5-75F3D560099E}"/>
              </a:ext>
            </a:extLst>
          </p:cNvPr>
          <p:cNvSpPr>
            <a:spLocks noChangeArrowheads="1"/>
          </p:cNvSpPr>
          <p:nvPr/>
        </p:nvSpPr>
        <p:spPr bwMode="gray">
          <a:xfrm>
            <a:off x="1804555" y="3289859"/>
            <a:ext cx="6425046" cy="605909"/>
          </a:xfrm>
          <a:prstGeom prst="roundRect">
            <a:avLst>
              <a:gd name="adj" fmla="val 50000"/>
            </a:avLst>
          </a:prstGeom>
          <a:solidFill>
            <a:schemeClr val="accent4">
              <a:lumMod val="50000"/>
            </a:schemeClr>
          </a:solidFill>
          <a:ln w="57150" algn="ctr">
            <a:solidFill>
              <a:schemeClr val="accent3">
                <a:lumMod val="60000"/>
                <a:lumOff val="40000"/>
              </a:schemeClr>
            </a:solidFill>
            <a:round/>
            <a:headEnd/>
            <a:tailEnd/>
          </a:ln>
          <a:effectLst/>
          <a:scene3d>
            <a:camera prst="orthographicFront"/>
            <a:lightRig rig="threePt" dir="t"/>
          </a:scene3d>
          <a:sp3d>
            <a:bevelT prst="angle"/>
          </a:sp3d>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spcBef>
                <a:spcPct val="20000"/>
              </a:spcBef>
            </a:pPr>
            <a:r>
              <a:rPr lang="en-US" altLang="en-US" sz="2200" b="1" dirty="0">
                <a:solidFill>
                  <a:srgbClr val="FFFF00"/>
                </a:solidFill>
                <a:latin typeface="Time New Roman"/>
                <a:cs typeface="Times New Roman" panose="02020603050405020304" pitchFamily="18" charset="0"/>
              </a:rPr>
              <a:t>3. </a:t>
            </a:r>
            <a:r>
              <a:rPr lang="en-US" altLang="en-US" sz="2200" b="1" dirty="0" err="1">
                <a:solidFill>
                  <a:srgbClr val="FFFF00"/>
                </a:solidFill>
                <a:latin typeface="Time New Roman"/>
                <a:cs typeface="Times New Roman" panose="02020603050405020304" pitchFamily="18" charset="0"/>
              </a:rPr>
              <a:t>Tác</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hại</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và</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cách</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phòng</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tránh</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bệnh</a:t>
            </a:r>
            <a:r>
              <a:rPr lang="en-US" altLang="en-US" sz="2200" b="1" dirty="0">
                <a:solidFill>
                  <a:srgbClr val="FFFF00"/>
                </a:solidFill>
                <a:latin typeface="Time New Roman"/>
                <a:cs typeface="Times New Roman" panose="02020603050405020304" pitchFamily="18" charset="0"/>
              </a:rPr>
              <a:t> </a:t>
            </a:r>
            <a:r>
              <a:rPr lang="en-US" altLang="en-US" sz="2200" b="1" dirty="0" err="1">
                <a:solidFill>
                  <a:srgbClr val="FFFF00"/>
                </a:solidFill>
                <a:latin typeface="Time New Roman"/>
                <a:cs typeface="Times New Roman" panose="02020603050405020304" pitchFamily="18" charset="0"/>
              </a:rPr>
              <a:t>nghiện</a:t>
            </a:r>
            <a:r>
              <a:rPr lang="en-US" altLang="en-US" sz="2200" b="1" dirty="0">
                <a:solidFill>
                  <a:srgbClr val="FFFF00"/>
                </a:solidFill>
                <a:latin typeface="Time New Roman"/>
                <a:cs typeface="Times New Roman" panose="02020603050405020304" pitchFamily="18" charset="0"/>
              </a:rPr>
              <a:t> Internet</a:t>
            </a:r>
            <a:endParaRPr lang="en-US" altLang="en-US" sz="2200" b="1" dirty="0">
              <a:solidFill>
                <a:srgbClr val="FFFF00"/>
              </a:solidFill>
              <a:latin typeface="Time New Roman"/>
            </a:endParaRPr>
          </a:p>
        </p:txBody>
      </p:sp>
      <p:grpSp>
        <p:nvGrpSpPr>
          <p:cNvPr id="32" name="Group 31">
            <a:extLst>
              <a:ext uri="{FF2B5EF4-FFF2-40B4-BE49-F238E27FC236}">
                <a16:creationId xmlns:a16="http://schemas.microsoft.com/office/drawing/2014/main" id="{2F4A3A4C-28EC-D13D-78D3-49208B6C1779}"/>
              </a:ext>
            </a:extLst>
          </p:cNvPr>
          <p:cNvGrpSpPr>
            <a:grpSpLocks/>
          </p:cNvGrpSpPr>
          <p:nvPr/>
        </p:nvGrpSpPr>
        <p:grpSpPr bwMode="auto">
          <a:xfrm>
            <a:off x="1349741" y="3208122"/>
            <a:ext cx="457200" cy="584801"/>
            <a:chOff x="2078" y="1446"/>
            <a:chExt cx="1615" cy="2082"/>
          </a:xfrm>
        </p:grpSpPr>
        <p:sp>
          <p:nvSpPr>
            <p:cNvPr id="33" name="Oval 23">
              <a:extLst>
                <a:ext uri="{FF2B5EF4-FFF2-40B4-BE49-F238E27FC236}">
                  <a16:creationId xmlns:a16="http://schemas.microsoft.com/office/drawing/2014/main" id="{7F6ACC09-29D4-F83B-916D-F4049E98FD61}"/>
                </a:ext>
              </a:extLst>
            </p:cNvPr>
            <p:cNvSpPr>
              <a:spLocks noChangeArrowheads="1"/>
            </p:cNvSpPr>
            <p:nvPr/>
          </p:nvSpPr>
          <p:spPr bwMode="gray">
            <a:xfrm>
              <a:off x="2078" y="1447"/>
              <a:ext cx="1615" cy="2080"/>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endParaRPr lang="en-US" altLang="en-US" sz="2100">
                <a:solidFill>
                  <a:prstClr val="black"/>
                </a:solidFill>
                <a:latin typeface="Time New Roman"/>
              </a:endParaRPr>
            </a:p>
          </p:txBody>
        </p:sp>
        <p:sp>
          <p:nvSpPr>
            <p:cNvPr id="34" name="Oval 24">
              <a:extLst>
                <a:ext uri="{FF2B5EF4-FFF2-40B4-BE49-F238E27FC236}">
                  <a16:creationId xmlns:a16="http://schemas.microsoft.com/office/drawing/2014/main" id="{36222957-6A6E-7AD9-97BC-7F0F16E2D9E9}"/>
                </a:ext>
              </a:extLst>
            </p:cNvPr>
            <p:cNvSpPr>
              <a:spLocks noChangeArrowheads="1"/>
            </p:cNvSpPr>
            <p:nvPr/>
          </p:nvSpPr>
          <p:spPr bwMode="gray">
            <a:xfrm>
              <a:off x="2170" y="1446"/>
              <a:ext cx="1430" cy="208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endParaRPr lang="en-US" altLang="en-US" sz="2100">
                <a:solidFill>
                  <a:prstClr val="black"/>
                </a:solidFill>
                <a:latin typeface="Time New Roman"/>
              </a:endParaRPr>
            </a:p>
          </p:txBody>
        </p:sp>
        <p:sp>
          <p:nvSpPr>
            <p:cNvPr id="35" name="Oval 25">
              <a:extLst>
                <a:ext uri="{FF2B5EF4-FFF2-40B4-BE49-F238E27FC236}">
                  <a16:creationId xmlns:a16="http://schemas.microsoft.com/office/drawing/2014/main" id="{CCE52BF7-C57E-9900-C108-5E0347E5DDBE}"/>
                </a:ext>
              </a:extLst>
            </p:cNvPr>
            <p:cNvSpPr>
              <a:spLocks noChangeArrowheads="1"/>
            </p:cNvSpPr>
            <p:nvPr/>
          </p:nvSpPr>
          <p:spPr bwMode="gray">
            <a:xfrm>
              <a:off x="2255" y="1738"/>
              <a:ext cx="1262" cy="150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defTabSz="685800">
                <a:defRPr/>
              </a:pPr>
              <a:endParaRPr lang="en-US" sz="1350">
                <a:solidFill>
                  <a:prstClr val="black"/>
                </a:solidFill>
                <a:latin typeface="Time New Roman"/>
              </a:endParaRPr>
            </a:p>
          </p:txBody>
        </p:sp>
        <p:sp>
          <p:nvSpPr>
            <p:cNvPr id="36" name="Oval 26">
              <a:extLst>
                <a:ext uri="{FF2B5EF4-FFF2-40B4-BE49-F238E27FC236}">
                  <a16:creationId xmlns:a16="http://schemas.microsoft.com/office/drawing/2014/main" id="{933155D5-C71B-DE5E-0450-F95D0FDC7EAE}"/>
                </a:ext>
              </a:extLst>
            </p:cNvPr>
            <p:cNvSpPr>
              <a:spLocks noChangeArrowheads="1"/>
            </p:cNvSpPr>
            <p:nvPr/>
          </p:nvSpPr>
          <p:spPr bwMode="gray">
            <a:xfrm>
              <a:off x="2254" y="1448"/>
              <a:ext cx="1262" cy="2080"/>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endParaRPr lang="en-US" altLang="en-US" sz="2100">
                <a:solidFill>
                  <a:prstClr val="black"/>
                </a:solidFill>
                <a:latin typeface="Time New Roman"/>
              </a:endParaRPr>
            </a:p>
          </p:txBody>
        </p:sp>
        <p:sp>
          <p:nvSpPr>
            <p:cNvPr id="37" name="Oval 27">
              <a:extLst>
                <a:ext uri="{FF2B5EF4-FFF2-40B4-BE49-F238E27FC236}">
                  <a16:creationId xmlns:a16="http://schemas.microsoft.com/office/drawing/2014/main" id="{618DB7E5-0F3B-B27A-A8EC-58AAD79E6CB4}"/>
                </a:ext>
              </a:extLst>
            </p:cNvPr>
            <p:cNvSpPr>
              <a:spLocks noChangeArrowheads="1"/>
            </p:cNvSpPr>
            <p:nvPr/>
          </p:nvSpPr>
          <p:spPr bwMode="gray">
            <a:xfrm>
              <a:off x="2339" y="1737"/>
              <a:ext cx="1093" cy="150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defTabSz="685800">
                <a:defRPr/>
              </a:pPr>
              <a:endParaRPr lang="en-US" sz="1350">
                <a:solidFill>
                  <a:prstClr val="black"/>
                </a:solidFill>
                <a:latin typeface="Time New Roman"/>
              </a:endParaRPr>
            </a:p>
          </p:txBody>
        </p:sp>
        <p:sp>
          <p:nvSpPr>
            <p:cNvPr id="38" name="Oval 28">
              <a:extLst>
                <a:ext uri="{FF2B5EF4-FFF2-40B4-BE49-F238E27FC236}">
                  <a16:creationId xmlns:a16="http://schemas.microsoft.com/office/drawing/2014/main" id="{1F07517E-B2B2-AD8F-FC08-5D439CC208B0}"/>
                </a:ext>
              </a:extLst>
            </p:cNvPr>
            <p:cNvSpPr>
              <a:spLocks noChangeArrowheads="1"/>
            </p:cNvSpPr>
            <p:nvPr/>
          </p:nvSpPr>
          <p:spPr bwMode="gray">
            <a:xfrm>
              <a:off x="2337" y="1448"/>
              <a:ext cx="1096" cy="2080"/>
            </a:xfrm>
            <a:prstGeom prst="ellipse">
              <a:avLst/>
            </a:prstGeom>
            <a:gradFill rotWithShape="1">
              <a:gsLst>
                <a:gs pos="0">
                  <a:srgbClr val="FFCC99"/>
                </a:gs>
                <a:gs pos="100000">
                  <a:srgbClr val="82684E"/>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685800"/>
              <a:endParaRPr lang="en-US" altLang="en-US" sz="2100">
                <a:solidFill>
                  <a:prstClr val="black"/>
                </a:solidFill>
                <a:latin typeface="Time New Roman"/>
              </a:endParaRPr>
            </a:p>
          </p:txBody>
        </p:sp>
      </p:grpSp>
    </p:spTree>
    <p:extLst>
      <p:ext uri="{BB962C8B-B14F-4D97-AF65-F5344CB8AC3E}">
        <p14:creationId xmlns:p14="http://schemas.microsoft.com/office/powerpoint/2010/main" val="142829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p:bldP spid="23"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139265-55B5-E6E1-A69C-1AEBD1FF4C4E}"/>
              </a:ext>
            </a:extLst>
          </p:cNvPr>
          <p:cNvSpPr/>
          <p:nvPr/>
        </p:nvSpPr>
        <p:spPr>
          <a:xfrm>
            <a:off x="2895600" y="1123950"/>
            <a:ext cx="3352800" cy="1177245"/>
          </a:xfrm>
          <a:prstGeom prst="rect">
            <a:avLst/>
          </a:prstGeom>
          <a:solidFill>
            <a:srgbClr val="2E7817"/>
          </a:solidFill>
        </p:spPr>
        <p:txBody>
          <a:bodyPr wrap="square" lIns="68580" tIns="34290" rIns="68580" bIns="3429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Roboto" panose="02000000000000000000" pitchFamily="2" charset="0"/>
                <a:ea typeface="Roboto" panose="02000000000000000000" pitchFamily="2" charset="0"/>
                <a:cs typeface="Times New Roman" panose="02020603050405020304" pitchFamily="18" charset="0"/>
              </a:rPr>
              <a:t>HÌNH THÀNH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Roboto" panose="02000000000000000000" pitchFamily="2" charset="0"/>
                <a:ea typeface="Roboto" panose="02000000000000000000" pitchFamily="2" charset="0"/>
                <a:cs typeface="Times New Roman" panose="02020603050405020304" pitchFamily="18" charset="0"/>
              </a:rPr>
              <a:t>KIẾN THỨC</a:t>
            </a:r>
          </a:p>
        </p:txBody>
      </p:sp>
    </p:spTree>
    <p:custDataLst>
      <p:tags r:id="rId1"/>
    </p:custDataLst>
    <p:extLst>
      <p:ext uri="{BB962C8B-B14F-4D97-AF65-F5344CB8AC3E}">
        <p14:creationId xmlns:p14="http://schemas.microsoft.com/office/powerpoint/2010/main" val="3343503323"/>
      </p:ext>
    </p:extLst>
  </p:cSld>
  <p:clrMapOvr>
    <a:masterClrMapping/>
  </p:clrMapOvr>
  <mc:AlternateContent xmlns:mc="http://schemas.openxmlformats.org/markup-compatibility/2006" xmlns:p14="http://schemas.microsoft.com/office/powerpoint/2010/main">
    <mc:Choice Requires="p14">
      <p:transition p14:dur="0">
        <p:sndAc>
          <p:stSnd>
            <p:snd r:embed="rId4" name="applause.wav"/>
          </p:stSnd>
        </p:sndAc>
      </p:transition>
    </mc:Choice>
    <mc:Fallback xmlns="">
      <p:transition>
        <p:sndAc>
          <p:stSnd>
            <p:snd r:embed="rId5" name="applause.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3CBC5F-9711-4EAA-A70A-D5ECACB85F08}"/>
              </a:ext>
            </a:extLst>
          </p:cNvPr>
          <p:cNvPicPr>
            <a:picLocks noChangeAspect="1"/>
          </p:cNvPicPr>
          <p:nvPr/>
        </p:nvPicPr>
        <p:blipFill>
          <a:blip r:embed="rId2"/>
          <a:stretch>
            <a:fillRect/>
          </a:stretch>
        </p:blipFill>
        <p:spPr>
          <a:xfrm>
            <a:off x="367488" y="2270419"/>
            <a:ext cx="8409025" cy="2422132"/>
          </a:xfrm>
          <a:prstGeom prst="rect">
            <a:avLst/>
          </a:prstGeom>
        </p:spPr>
      </p:pic>
      <p:sp>
        <p:nvSpPr>
          <p:cNvPr id="3" name="Rectangle 2">
            <a:extLst>
              <a:ext uri="{FF2B5EF4-FFF2-40B4-BE49-F238E27FC236}">
                <a16:creationId xmlns:a16="http://schemas.microsoft.com/office/drawing/2014/main" id="{87F00592-15B4-48FB-B7D1-30BB66435973}"/>
              </a:ext>
            </a:extLst>
          </p:cNvPr>
          <p:cNvSpPr/>
          <p:nvPr/>
        </p:nvSpPr>
        <p:spPr>
          <a:xfrm>
            <a:off x="367487" y="1701994"/>
            <a:ext cx="6839066" cy="527004"/>
          </a:xfrm>
          <a:prstGeom prst="rect">
            <a:avLst/>
          </a:prstGeom>
        </p:spPr>
        <p:txBody>
          <a:bodyPr wrap="square">
            <a:spAutoFit/>
          </a:bodyPr>
          <a:lstStyle/>
          <a:p>
            <a:pPr defTabSz="257175">
              <a:lnSpc>
                <a:spcPct val="150000"/>
              </a:lnSpc>
            </a:pPr>
            <a:r>
              <a:rPr lang="vi-VN" sz="2100" b="1">
                <a:solidFill>
                  <a:srgbClr val="F03C69"/>
                </a:solidFill>
                <a:latin typeface="SVN-SAF" panose="02040603050506020204" pitchFamily="18" charset="0"/>
                <a:cs typeface="Times New Roman" panose="02020603050405020304" pitchFamily="18" charset="0"/>
              </a:rPr>
              <a:t>1. GIAO TIẾP, ỨNG XỬ CÓ VĂN HOÁ QUA MẠNG</a:t>
            </a:r>
          </a:p>
        </p:txBody>
      </p:sp>
      <p:pic>
        <p:nvPicPr>
          <p:cNvPr id="5" name="Picture 4">
            <a:extLst>
              <a:ext uri="{FF2B5EF4-FFF2-40B4-BE49-F238E27FC236}">
                <a16:creationId xmlns:a16="http://schemas.microsoft.com/office/drawing/2014/main" id="{9F443057-FC51-4FBE-8804-AFCAAC6EE157}"/>
              </a:ext>
            </a:extLst>
          </p:cNvPr>
          <p:cNvPicPr>
            <a:picLocks noChangeAspect="1"/>
          </p:cNvPicPr>
          <p:nvPr/>
        </p:nvPicPr>
        <p:blipFill>
          <a:blip r:embed="rId3"/>
          <a:stretch>
            <a:fillRect/>
          </a:stretch>
        </p:blipFill>
        <p:spPr>
          <a:xfrm>
            <a:off x="345115" y="338338"/>
            <a:ext cx="666486" cy="677306"/>
          </a:xfrm>
          <a:prstGeom prst="rect">
            <a:avLst/>
          </a:prstGeom>
        </p:spPr>
      </p:pic>
      <p:sp>
        <p:nvSpPr>
          <p:cNvPr id="6" name="Rectangle 5">
            <a:extLst>
              <a:ext uri="{FF2B5EF4-FFF2-40B4-BE49-F238E27FC236}">
                <a16:creationId xmlns:a16="http://schemas.microsoft.com/office/drawing/2014/main" id="{8B5BDFA4-14D7-42B6-B8F6-D6348C86D5E7}"/>
              </a:ext>
            </a:extLst>
          </p:cNvPr>
          <p:cNvSpPr/>
          <p:nvPr/>
        </p:nvSpPr>
        <p:spPr>
          <a:xfrm>
            <a:off x="1011601" y="156562"/>
            <a:ext cx="7815759" cy="1718163"/>
          </a:xfrm>
          <a:prstGeom prst="rect">
            <a:avLst/>
          </a:prstGeom>
        </p:spPr>
        <p:txBody>
          <a:bodyPr wrap="square">
            <a:spAutoFit/>
          </a:bodyPr>
          <a:lstStyle/>
          <a:p>
            <a:pPr algn="just" defTabSz="257175">
              <a:lnSpc>
                <a:spcPct val="135000"/>
              </a:lnSpc>
            </a:pPr>
            <a:r>
              <a:rPr lang="vi-VN" sz="2000" dirty="0">
                <a:latin typeface="UTM Avo" panose="02040603050506020204" pitchFamily="18" charset="0"/>
                <a:cs typeface="Times New Roman" panose="02020603050405020304" pitchFamily="18" charset="0"/>
              </a:rPr>
              <a:t>Internet có vai trò to lớn trong cuộc sống hiện nay. </a:t>
            </a:r>
            <a:endParaRPr lang="en-US" sz="2000" dirty="0">
              <a:latin typeface="UTM Avo" panose="02040603050506020204" pitchFamily="18" charset="0"/>
              <a:cs typeface="Times New Roman" panose="02020603050405020304" pitchFamily="18" charset="0"/>
            </a:endParaRPr>
          </a:p>
          <a:p>
            <a:pPr algn="just" defTabSz="257175">
              <a:lnSpc>
                <a:spcPct val="135000"/>
              </a:lnSpc>
            </a:pPr>
            <a:r>
              <a:rPr lang="vi-VN" sz="2000" dirty="0">
                <a:latin typeface="UTM Avo" panose="02040603050506020204" pitchFamily="18" charset="0"/>
                <a:cs typeface="Times New Roman" panose="02020603050405020304" pitchFamily="18" charset="0"/>
              </a:rPr>
              <a:t>Internet tác động tích cực đến nhiều mặt của xã hội. </a:t>
            </a:r>
            <a:endParaRPr lang="en-US" sz="2000" dirty="0">
              <a:latin typeface="UTM Avo" panose="02040603050506020204" pitchFamily="18" charset="0"/>
              <a:cs typeface="Times New Roman" panose="02020603050405020304" pitchFamily="18" charset="0"/>
            </a:endParaRPr>
          </a:p>
          <a:p>
            <a:pPr algn="just" defTabSz="257175">
              <a:lnSpc>
                <a:spcPct val="135000"/>
              </a:lnSpc>
            </a:pPr>
            <a:r>
              <a:rPr lang="vi-VN" sz="2000" dirty="0">
                <a:latin typeface="UTM Avo" panose="02040603050506020204" pitchFamily="18" charset="0"/>
                <a:cs typeface="Times New Roman" panose="02020603050405020304" pitchFamily="18" charset="0"/>
              </a:rPr>
              <a:t>Ứng xử trên mạng có văn hoá và đúng quy tắc, sử dụng Internet hợp lí sẽ giúp mỗi chúng ta có một cuộc sống văn minh, an toàn hơn.</a:t>
            </a:r>
          </a:p>
        </p:txBody>
      </p:sp>
    </p:spTree>
    <p:extLst>
      <p:ext uri="{BB962C8B-B14F-4D97-AF65-F5344CB8AC3E}">
        <p14:creationId xmlns:p14="http://schemas.microsoft.com/office/powerpoint/2010/main" val="2782553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02CB7E-2240-4193-8BB9-22D8CFEDE593}"/>
              </a:ext>
            </a:extLst>
          </p:cNvPr>
          <p:cNvSpPr/>
          <p:nvPr/>
        </p:nvSpPr>
        <p:spPr>
          <a:xfrm>
            <a:off x="939777" y="128429"/>
            <a:ext cx="7853906" cy="860235"/>
          </a:xfrm>
          <a:prstGeom prst="rect">
            <a:avLst/>
          </a:prstGeom>
        </p:spPr>
        <p:txBody>
          <a:bodyPr wrap="square">
            <a:spAutoFit/>
          </a:bodyPr>
          <a:lstStyle/>
          <a:p>
            <a:pPr algn="just" defTabSz="257175">
              <a:lnSpc>
                <a:spcPct val="130000"/>
              </a:lnSpc>
            </a:pPr>
            <a:r>
              <a:rPr lang="vi-VN" sz="2000" dirty="0">
                <a:latin typeface="UTM Avo" panose="02040603050506020204" pitchFamily="18" charset="0"/>
                <a:cs typeface="Times New Roman" panose="02020603050405020304" pitchFamily="18" charset="0"/>
              </a:rPr>
              <a:t> Khi chưa có mạng Internet, phương thức giao tiếp chủ yếu của chúng ta là nói chuyện trực tiếp, gọi điện thoại, gửi thư qua bưu điện,... </a:t>
            </a:r>
            <a:endParaRPr lang="en-US" sz="2000" dirty="0">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B6688B0-BD41-4C86-9931-A83272205DC8}"/>
              </a:ext>
            </a:extLst>
          </p:cNvPr>
          <p:cNvPicPr>
            <a:picLocks noChangeAspect="1"/>
          </p:cNvPicPr>
          <p:nvPr/>
        </p:nvPicPr>
        <p:blipFill>
          <a:blip r:embed="rId2"/>
          <a:stretch>
            <a:fillRect/>
          </a:stretch>
        </p:blipFill>
        <p:spPr>
          <a:xfrm>
            <a:off x="350317" y="248532"/>
            <a:ext cx="666486" cy="664294"/>
          </a:xfrm>
          <a:prstGeom prst="rect">
            <a:avLst/>
          </a:prstGeom>
        </p:spPr>
      </p:pic>
      <p:sp>
        <p:nvSpPr>
          <p:cNvPr id="4" name="Rectangle 3">
            <a:extLst>
              <a:ext uri="{FF2B5EF4-FFF2-40B4-BE49-F238E27FC236}">
                <a16:creationId xmlns:a16="http://schemas.microsoft.com/office/drawing/2014/main" id="{097863E5-B623-4186-9CCD-4989C2185DAC}"/>
              </a:ext>
            </a:extLst>
          </p:cNvPr>
          <p:cNvSpPr/>
          <p:nvPr/>
        </p:nvSpPr>
        <p:spPr>
          <a:xfrm>
            <a:off x="482794" y="1877536"/>
            <a:ext cx="8336279" cy="1260345"/>
          </a:xfrm>
          <a:prstGeom prst="rect">
            <a:avLst/>
          </a:prstGeom>
        </p:spPr>
        <p:txBody>
          <a:bodyPr wrap="square">
            <a:spAutoFit/>
          </a:bodyPr>
          <a:lstStyle/>
          <a:p>
            <a:pPr algn="just" defTabSz="257175">
              <a:lnSpc>
                <a:spcPct val="130000"/>
              </a:lnSpc>
            </a:pPr>
            <a:r>
              <a:rPr lang="vi-VN" sz="2000" dirty="0">
                <a:latin typeface="UTM Avo" panose="02040603050506020204" pitchFamily="18" charset="0"/>
                <a:cs typeface="Times New Roman" panose="02020603050405020304" pitchFamily="18" charset="0"/>
              </a:rPr>
              <a:t>Một số phương thức giao tiếp qua mạng phổ biến là: gửi và nhận thư điện tử, gửi và</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nhận tin nhắn, nói chuyện trực tuyến thông qua các ứng dụng, trên các diễn đàn, trên mạng xã hội,... </a:t>
            </a:r>
            <a:endParaRPr lang="en-US" sz="2000" dirty="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27083D9-EB22-440A-8BBA-18C71E54B6A5}"/>
              </a:ext>
            </a:extLst>
          </p:cNvPr>
          <p:cNvSpPr/>
          <p:nvPr/>
        </p:nvSpPr>
        <p:spPr>
          <a:xfrm>
            <a:off x="502919" y="1022675"/>
            <a:ext cx="8376527" cy="860235"/>
          </a:xfrm>
          <a:prstGeom prst="rect">
            <a:avLst/>
          </a:prstGeom>
        </p:spPr>
        <p:txBody>
          <a:bodyPr wrap="square">
            <a:spAutoFit/>
          </a:bodyPr>
          <a:lstStyle/>
          <a:p>
            <a:pPr algn="just" defTabSz="257175">
              <a:lnSpc>
                <a:spcPct val="130000"/>
              </a:lnSpc>
            </a:pPr>
            <a:r>
              <a:rPr lang="vi-VN" sz="2000" dirty="0">
                <a:latin typeface="UTM Avo" panose="02040603050506020204" pitchFamily="18" charset="0"/>
                <a:cs typeface="Times New Roman" panose="02020603050405020304" pitchFamily="18" charset="0"/>
              </a:rPr>
              <a:t>Ngày nay, với sự phổ biến của Internet và mạng xã hội, giao tiếp qua mạng được nhiều người ưa thích sử dụng. </a:t>
            </a:r>
          </a:p>
        </p:txBody>
      </p:sp>
      <p:sp>
        <p:nvSpPr>
          <p:cNvPr id="8" name="Rectangle 7">
            <a:extLst>
              <a:ext uri="{FF2B5EF4-FFF2-40B4-BE49-F238E27FC236}">
                <a16:creationId xmlns:a16="http://schemas.microsoft.com/office/drawing/2014/main" id="{A449AC4F-7F6A-4864-BA11-A8F3911C1399}"/>
              </a:ext>
            </a:extLst>
          </p:cNvPr>
          <p:cNvSpPr/>
          <p:nvPr/>
        </p:nvSpPr>
        <p:spPr>
          <a:xfrm>
            <a:off x="462670" y="3234513"/>
            <a:ext cx="8376529" cy="1660455"/>
          </a:xfrm>
          <a:prstGeom prst="rect">
            <a:avLst/>
          </a:prstGeom>
        </p:spPr>
        <p:txBody>
          <a:bodyPr wrap="square">
            <a:spAutoFit/>
          </a:bodyPr>
          <a:lstStyle/>
          <a:p>
            <a:pPr algn="just" defTabSz="257175">
              <a:lnSpc>
                <a:spcPct val="130000"/>
              </a:lnSpc>
            </a:pPr>
            <a:r>
              <a:rPr lang="vi-VN" sz="2000" dirty="0">
                <a:latin typeface="UTM Avo" panose="02040603050506020204" pitchFamily="18" charset="0"/>
                <a:cs typeface="Times New Roman" panose="02020603050405020304" pitchFamily="18" charset="0"/>
              </a:rPr>
              <a:t>Các mối quan hệ qua mạng thường có phạm vi rộng, đa dạng và khó kiểm soát hơn trong đời thực. Vì vậy, để trở thành người giao tiếp lịch sự, ứng xử có văn hoá qua mạng, mỗi người cần xác định cho mình những điều </a:t>
            </a:r>
            <a:r>
              <a:rPr lang="vi-VN" sz="2000" dirty="0">
                <a:solidFill>
                  <a:srgbClr val="ED3376"/>
                </a:solidFill>
                <a:latin typeface="UTM Avo" panose="02040603050506020204" pitchFamily="18" charset="0"/>
                <a:cs typeface="Times New Roman" panose="02020603050405020304" pitchFamily="18" charset="0"/>
              </a:rPr>
              <a:t>nên</a:t>
            </a:r>
            <a:r>
              <a:rPr lang="vi-VN" sz="2000" dirty="0">
                <a:latin typeface="UTM Avo" panose="02040603050506020204" pitchFamily="18" charset="0"/>
                <a:cs typeface="Times New Roman" panose="02020603050405020304" pitchFamily="18" charset="0"/>
              </a:rPr>
              <a:t> và </a:t>
            </a:r>
            <a:r>
              <a:rPr lang="vi-VN" sz="2000" dirty="0">
                <a:solidFill>
                  <a:srgbClr val="ED3376"/>
                </a:solidFill>
                <a:latin typeface="UTM Avo" panose="02040603050506020204" pitchFamily="18" charset="0"/>
                <a:cs typeface="Times New Roman" panose="02020603050405020304" pitchFamily="18" charset="0"/>
              </a:rPr>
              <a:t>không nên</a:t>
            </a:r>
            <a:r>
              <a:rPr lang="vi-VN" sz="2000" dirty="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2924081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F8A50F-439C-4873-88DA-C0C8FA027E3A}"/>
              </a:ext>
            </a:extLst>
          </p:cNvPr>
          <p:cNvSpPr/>
          <p:nvPr/>
        </p:nvSpPr>
        <p:spPr>
          <a:xfrm>
            <a:off x="6499152" y="1634756"/>
            <a:ext cx="2312582" cy="2527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700A435F-4111-ED47-9C30-67A1D1D09A2F}"/>
              </a:ext>
            </a:extLst>
          </p:cNvPr>
          <p:cNvSpPr txBox="1">
            <a:spLocks noChangeArrowheads="1"/>
          </p:cNvSpPr>
          <p:nvPr/>
        </p:nvSpPr>
        <p:spPr bwMode="auto">
          <a:xfrm>
            <a:off x="228600" y="1200150"/>
            <a:ext cx="8259540" cy="2594428"/>
          </a:xfrm>
          <a:prstGeom prst="rect">
            <a:avLst/>
          </a:prstGeom>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lnSpc>
                <a:spcPct val="114000"/>
              </a:lnSpc>
            </a:pPr>
            <a:r>
              <a:rPr lang="en-US" sz="2400" b="1" dirty="0" err="1">
                <a:latin typeface="Time New Roman"/>
              </a:rPr>
              <a:t>Câu</a:t>
            </a:r>
            <a:r>
              <a:rPr lang="en-US" sz="2400" b="1" dirty="0">
                <a:latin typeface="Time New Roman"/>
              </a:rPr>
              <a:t> 1</a:t>
            </a:r>
            <a:r>
              <a:rPr lang="en-US" sz="2400" dirty="0">
                <a:latin typeface="Time New Roman"/>
              </a:rPr>
              <a:t>: </a:t>
            </a:r>
            <a:r>
              <a:rPr lang="en-US" sz="2400" dirty="0" err="1">
                <a:latin typeface="Time New Roman"/>
              </a:rPr>
              <a:t>Em</a:t>
            </a:r>
            <a:r>
              <a:rPr lang="en-US" sz="2400" dirty="0">
                <a:latin typeface="Time New Roman"/>
              </a:rPr>
              <a:t> </a:t>
            </a:r>
            <a:r>
              <a:rPr lang="en-US" sz="2400" dirty="0" err="1">
                <a:latin typeface="Time New Roman"/>
              </a:rPr>
              <a:t>đã</a:t>
            </a:r>
            <a:r>
              <a:rPr lang="en-US" sz="2400" dirty="0">
                <a:latin typeface="Time New Roman"/>
              </a:rPr>
              <a:t> </a:t>
            </a:r>
            <a:r>
              <a:rPr lang="en-US" sz="2400" dirty="0" err="1">
                <a:latin typeface="Time New Roman"/>
              </a:rPr>
              <a:t>biết</a:t>
            </a:r>
            <a:r>
              <a:rPr lang="en-US" sz="2400" dirty="0">
                <a:latin typeface="Time New Roman"/>
              </a:rPr>
              <a:t> </a:t>
            </a:r>
            <a:r>
              <a:rPr lang="en-US" sz="2400" dirty="0" err="1">
                <a:latin typeface="Time New Roman"/>
              </a:rPr>
              <a:t>những</a:t>
            </a:r>
            <a:r>
              <a:rPr lang="en-US" sz="2400" dirty="0">
                <a:latin typeface="Time New Roman"/>
              </a:rPr>
              <a:t> </a:t>
            </a:r>
            <a:r>
              <a:rPr lang="en-US" sz="2400" dirty="0" err="1">
                <a:latin typeface="Time New Roman"/>
              </a:rPr>
              <a:t>phương</a:t>
            </a:r>
            <a:r>
              <a:rPr lang="en-US" sz="2400" dirty="0">
                <a:latin typeface="Time New Roman"/>
              </a:rPr>
              <a:t> </a:t>
            </a:r>
            <a:r>
              <a:rPr lang="en-US" sz="2400" dirty="0" err="1">
                <a:latin typeface="Time New Roman"/>
              </a:rPr>
              <a:t>thức</a:t>
            </a:r>
            <a:r>
              <a:rPr lang="en-US" sz="2400" dirty="0">
                <a:latin typeface="Time New Roman"/>
              </a:rPr>
              <a:t> </a:t>
            </a:r>
            <a:r>
              <a:rPr lang="en-US" sz="2400" dirty="0" err="1">
                <a:latin typeface="Time New Roman"/>
              </a:rPr>
              <a:t>giao</a:t>
            </a:r>
            <a:r>
              <a:rPr lang="en-US" sz="2400" dirty="0">
                <a:latin typeface="Time New Roman"/>
              </a:rPr>
              <a:t> </a:t>
            </a:r>
            <a:r>
              <a:rPr lang="en-US" sz="2400" dirty="0" err="1">
                <a:latin typeface="Time New Roman"/>
              </a:rPr>
              <a:t>tiếp</a:t>
            </a:r>
            <a:r>
              <a:rPr lang="en-US" sz="2400" dirty="0">
                <a:latin typeface="Time New Roman"/>
              </a:rPr>
              <a:t> qua </a:t>
            </a:r>
            <a:r>
              <a:rPr lang="en-US" sz="2400" dirty="0" err="1">
                <a:latin typeface="Time New Roman"/>
              </a:rPr>
              <a:t>mạng</a:t>
            </a:r>
            <a:r>
              <a:rPr lang="en-US" sz="2400" dirty="0">
                <a:latin typeface="Time New Roman"/>
              </a:rPr>
              <a:t> </a:t>
            </a:r>
            <a:r>
              <a:rPr lang="en-US" sz="2400" dirty="0" err="1">
                <a:latin typeface="Time New Roman"/>
              </a:rPr>
              <a:t>nào</a:t>
            </a:r>
            <a:r>
              <a:rPr lang="en-US" sz="2400" dirty="0">
                <a:latin typeface="Time New Roman"/>
              </a:rPr>
              <a:t>? </a:t>
            </a:r>
            <a:r>
              <a:rPr lang="en-US" sz="2400" dirty="0" err="1">
                <a:latin typeface="Time New Roman"/>
              </a:rPr>
              <a:t>Em</a:t>
            </a:r>
            <a:r>
              <a:rPr lang="en-US" sz="2400" dirty="0">
                <a:latin typeface="Time New Roman"/>
              </a:rPr>
              <a:t> </a:t>
            </a:r>
            <a:r>
              <a:rPr lang="en-US" sz="2400" dirty="0" err="1">
                <a:latin typeface="Time New Roman"/>
              </a:rPr>
              <a:t>đã</a:t>
            </a:r>
            <a:r>
              <a:rPr lang="en-US" sz="2400" dirty="0">
                <a:latin typeface="Time New Roman"/>
              </a:rPr>
              <a:t> </a:t>
            </a:r>
            <a:r>
              <a:rPr lang="en-US" sz="2400" dirty="0" err="1">
                <a:latin typeface="Time New Roman"/>
              </a:rPr>
              <a:t>từng</a:t>
            </a:r>
            <a:r>
              <a:rPr lang="en-US" sz="2400" dirty="0">
                <a:latin typeface="Time New Roman"/>
              </a:rPr>
              <a:t> </a:t>
            </a:r>
            <a:r>
              <a:rPr lang="en-US" sz="2400" dirty="0" err="1">
                <a:latin typeface="Time New Roman"/>
              </a:rPr>
              <a:t>sử</a:t>
            </a:r>
            <a:r>
              <a:rPr lang="en-US" sz="2400" dirty="0">
                <a:latin typeface="Time New Roman"/>
              </a:rPr>
              <a:t> </a:t>
            </a:r>
            <a:r>
              <a:rPr lang="en-US" sz="2400" dirty="0" err="1">
                <a:latin typeface="Time New Roman"/>
              </a:rPr>
              <a:t>dụng</a:t>
            </a:r>
            <a:r>
              <a:rPr lang="en-US" sz="2400" dirty="0">
                <a:latin typeface="Time New Roman"/>
              </a:rPr>
              <a:t> </a:t>
            </a:r>
            <a:r>
              <a:rPr lang="en-US" sz="2400" dirty="0" err="1">
                <a:latin typeface="Time New Roman"/>
              </a:rPr>
              <a:t>những</a:t>
            </a:r>
            <a:r>
              <a:rPr lang="en-US" sz="2400" dirty="0">
                <a:latin typeface="Time New Roman"/>
              </a:rPr>
              <a:t> </a:t>
            </a:r>
            <a:r>
              <a:rPr lang="en-US" sz="2400" dirty="0" err="1">
                <a:latin typeface="Time New Roman"/>
              </a:rPr>
              <a:t>phương</a:t>
            </a:r>
            <a:r>
              <a:rPr lang="en-US" sz="2400" dirty="0">
                <a:latin typeface="Time New Roman"/>
              </a:rPr>
              <a:t> </a:t>
            </a:r>
            <a:r>
              <a:rPr lang="en-US" sz="2400" dirty="0" err="1">
                <a:latin typeface="Time New Roman"/>
              </a:rPr>
              <a:t>thức</a:t>
            </a:r>
            <a:r>
              <a:rPr lang="en-US" sz="2400" dirty="0">
                <a:latin typeface="Time New Roman"/>
              </a:rPr>
              <a:t> </a:t>
            </a:r>
            <a:r>
              <a:rPr lang="en-US" sz="2400" dirty="0" err="1">
                <a:latin typeface="Time New Roman"/>
              </a:rPr>
              <a:t>nào</a:t>
            </a:r>
            <a:r>
              <a:rPr lang="en-US" sz="2400" dirty="0">
                <a:latin typeface="Time New Roman"/>
              </a:rPr>
              <a:t>?</a:t>
            </a:r>
          </a:p>
          <a:p>
            <a:pPr algn="just">
              <a:lnSpc>
                <a:spcPct val="114000"/>
              </a:lnSpc>
            </a:pPr>
            <a:r>
              <a:rPr lang="en-US" sz="2400" b="1" dirty="0">
                <a:latin typeface="Time New Roman"/>
              </a:rPr>
              <a:t>Câu 2</a:t>
            </a:r>
            <a:r>
              <a:rPr lang="en-US" sz="2400" dirty="0">
                <a:latin typeface="Time New Roman"/>
              </a:rPr>
              <a:t>: Theo em những đặc điểm khác nhau giữa giao tiếp gặp gỡ trực tiếp và giao tiếp qua mạng là gì?</a:t>
            </a:r>
          </a:p>
          <a:p>
            <a:pPr algn="just">
              <a:lnSpc>
                <a:spcPct val="114000"/>
              </a:lnSpc>
            </a:pPr>
            <a:r>
              <a:rPr lang="en-US" sz="2400" b="1" dirty="0">
                <a:latin typeface="Time New Roman"/>
              </a:rPr>
              <a:t>Câu 3:</a:t>
            </a:r>
            <a:r>
              <a:rPr lang="vi-VN" sz="2400" dirty="0">
                <a:latin typeface="Time New Roman"/>
              </a:rPr>
              <a:t> </a:t>
            </a:r>
            <a:r>
              <a:rPr lang="en-US" sz="2400" dirty="0">
                <a:latin typeface="Time New Roman"/>
              </a:rPr>
              <a:t>Tại sao</a:t>
            </a:r>
            <a:r>
              <a:rPr lang="vi-VN" sz="2400" dirty="0">
                <a:latin typeface="Time New Roman"/>
              </a:rPr>
              <a:t> </a:t>
            </a:r>
            <a:r>
              <a:rPr lang="en-US" sz="2400" dirty="0">
                <a:latin typeface="Time New Roman"/>
              </a:rPr>
              <a:t>có những bạn khi giao tiếp qua mạng lại thiếu văn minh hơn so với khi giao tiếp trực tiếp?</a:t>
            </a:r>
          </a:p>
        </p:txBody>
      </p:sp>
      <p:sp>
        <p:nvSpPr>
          <p:cNvPr id="6" name="Rectangle: Rounded Corners 5">
            <a:extLst>
              <a:ext uri="{FF2B5EF4-FFF2-40B4-BE49-F238E27FC236}">
                <a16:creationId xmlns:a16="http://schemas.microsoft.com/office/drawing/2014/main" id="{2E53DECA-6181-F595-418B-01BD33816F9E}"/>
              </a:ext>
            </a:extLst>
          </p:cNvPr>
          <p:cNvSpPr/>
          <p:nvPr/>
        </p:nvSpPr>
        <p:spPr>
          <a:xfrm>
            <a:off x="2743200" y="305423"/>
            <a:ext cx="2743200" cy="486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latin typeface="Time New Roman"/>
              </a:rPr>
              <a:t>THẢO LUẬN NHÓM</a:t>
            </a:r>
            <a:endParaRPr lang="en-US" sz="2000" b="1" dirty="0"/>
          </a:p>
        </p:txBody>
      </p:sp>
      <p:pic>
        <p:nvPicPr>
          <p:cNvPr id="8" name="Đồng hồ đếm ngược 05 phút">
            <a:hlinkClick r:id="" action="ppaction://media"/>
            <a:extLst>
              <a:ext uri="{FF2B5EF4-FFF2-40B4-BE49-F238E27FC236}">
                <a16:creationId xmlns:a16="http://schemas.microsoft.com/office/drawing/2014/main" id="{70C87E2C-37D8-04EC-40CB-DE2A63A35F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3600" y="270194"/>
            <a:ext cx="2286000" cy="556812"/>
          </a:xfrm>
          <a:prstGeom prst="rect">
            <a:avLst/>
          </a:prstGeom>
        </p:spPr>
      </p:pic>
    </p:spTree>
    <p:extLst>
      <p:ext uri="{BB962C8B-B14F-4D97-AF65-F5344CB8AC3E}">
        <p14:creationId xmlns:p14="http://schemas.microsoft.com/office/powerpoint/2010/main" val="2029856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9" fill="hold" display="0">
                  <p:stCondLst>
                    <p:cond delay="indefinite"/>
                  </p:stCondLst>
                </p:cTn>
                <p:tgtEl>
                  <p:spTgt spid="8"/>
                </p:tgtEl>
              </p:cMediaNode>
            </p:video>
          </p:childTnLst>
        </p:cTn>
      </p:par>
    </p:tnLst>
    <p:bldLst>
      <p:bldP spid="2"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BÀI 12 KNTT - TRINH BAY THONG TIN O DANG BANG-NHUNG"/>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2380A1BE-FB62-4B3A-8975-EF8DC27E182F}:277"/>
</p:tagLst>
</file>

<file path=ppt/tags/tag11.xml><?xml version="1.0" encoding="utf-8"?>
<p:tagLst xmlns:a="http://schemas.openxmlformats.org/drawingml/2006/main" xmlns:r="http://schemas.openxmlformats.org/officeDocument/2006/relationships" xmlns:p="http://schemas.openxmlformats.org/presentationml/2006/main">
  <p:tag name="GENSWF_SLIDE_UID" val="{2380A1BE-FB62-4B3A-8975-EF8DC27E182F}:277"/>
</p:tagLst>
</file>

<file path=ppt/tags/tag12.xml><?xml version="1.0" encoding="utf-8"?>
<p:tagLst xmlns:a="http://schemas.openxmlformats.org/drawingml/2006/main" xmlns:r="http://schemas.openxmlformats.org/officeDocument/2006/relationships" xmlns:p="http://schemas.openxmlformats.org/presentationml/2006/main">
  <p:tag name="GENSWF_SLIDE_UID" val="{113D09AE-10EF-493D-9AB5-2BC320BDE879}:417"/>
  <p:tag name="ISPRING_SLIDE_INDENT_LEVEL" val="0"/>
  <p:tag name="GENSWF_SLIDE_TITLE" val="Vận dụng"/>
  <p:tag name="ISPRING_CUSTOM_TIMING_USED" val="1"/>
  <p:tag name="GENSWF_ADVANCE_TIME" val="5.481"/>
  <p:tag name="ISPRING_SLIDE_ID_2" val="{E39132B1-908F-4059-99B5-CF64E9916E92}"/>
</p:tagLst>
</file>

<file path=ppt/tags/tag13.xml><?xml version="1.0" encoding="utf-8"?>
<p:tagLst xmlns:a="http://schemas.openxmlformats.org/drawingml/2006/main" xmlns:r="http://schemas.openxmlformats.org/officeDocument/2006/relationships" xmlns:p="http://schemas.openxmlformats.org/presentationml/2006/main">
  <p:tag name="GENSWF_SLIDE_UID" val="{4099D5EF-DFA6-48D9-B240-854A7FCF10A3}:303"/>
</p:tagLst>
</file>

<file path=ppt/tags/tag14.xml><?xml version="1.0" encoding="utf-8"?>
<p:tagLst xmlns:a="http://schemas.openxmlformats.org/drawingml/2006/main" xmlns:r="http://schemas.openxmlformats.org/officeDocument/2006/relationships" xmlns:p="http://schemas.openxmlformats.org/presentationml/2006/main">
  <p:tag name="GENSWF_SLIDE_UID" val="{4099D5EF-DFA6-48D9-B240-854A7FCF10A3}:303"/>
</p:tagLst>
</file>

<file path=ppt/tags/tag15.xml><?xml version="1.0" encoding="utf-8"?>
<p:tagLst xmlns:a="http://schemas.openxmlformats.org/drawingml/2006/main" xmlns:r="http://schemas.openxmlformats.org/officeDocument/2006/relationships" xmlns:p="http://schemas.openxmlformats.org/presentationml/2006/main">
  <p:tag name="GENSWF_SLIDE_UID" val="{14D6F0CA-75E6-47F8-AEBD-56609164FCB3}:295"/>
</p:tagLst>
</file>

<file path=ppt/tags/tag16.xml><?xml version="1.0" encoding="utf-8"?>
<p:tagLst xmlns:a="http://schemas.openxmlformats.org/drawingml/2006/main" xmlns:r="http://schemas.openxmlformats.org/officeDocument/2006/relationships" xmlns:p="http://schemas.openxmlformats.org/presentationml/2006/main">
  <p:tag name="GENSWF_SLIDE_UID" val="{4E99D910-8984-4D3C-9420-FDA838473991}:297"/>
</p:tagLst>
</file>

<file path=ppt/tags/tag17.xml><?xml version="1.0" encoding="utf-8"?>
<p:tagLst xmlns:a="http://schemas.openxmlformats.org/drawingml/2006/main" xmlns:r="http://schemas.openxmlformats.org/officeDocument/2006/relationships" xmlns:p="http://schemas.openxmlformats.org/presentationml/2006/main">
  <p:tag name="GENSWF_SLIDE_UID" val="{4E99D910-8984-4D3C-9420-FDA838473991}:297"/>
</p:tagLst>
</file>

<file path=ppt/tags/tag18.xml><?xml version="1.0" encoding="utf-8"?>
<p:tagLst xmlns:a="http://schemas.openxmlformats.org/drawingml/2006/main" xmlns:r="http://schemas.openxmlformats.org/officeDocument/2006/relationships" xmlns:p="http://schemas.openxmlformats.org/presentationml/2006/main">
  <p:tag name="GENSWF_SLIDE_UID" val="{E95B7F3E-0C0B-4E82-9C36-76C44A84821A}:298"/>
</p:tagLst>
</file>

<file path=ppt/tags/tag19.xml><?xml version="1.0" encoding="utf-8"?>
<p:tagLst xmlns:a="http://schemas.openxmlformats.org/drawingml/2006/main" xmlns:r="http://schemas.openxmlformats.org/officeDocument/2006/relationships" xmlns:p="http://schemas.openxmlformats.org/presentationml/2006/main">
  <p:tag name="GENSWF_SLIDE_UID" val="{E95B7F3E-0C0B-4E82-9C36-76C44A84821A}:298"/>
</p:tagLst>
</file>

<file path=ppt/tags/tag2.xml><?xml version="1.0" encoding="utf-8"?>
<p:tagLst xmlns:a="http://schemas.openxmlformats.org/drawingml/2006/main" xmlns:r="http://schemas.openxmlformats.org/officeDocument/2006/relationships" xmlns:p="http://schemas.openxmlformats.org/presentationml/2006/main">
  <p:tag name="GENSWF_SLIDE_UID" val="{4936D20F-0244-4E68-84F6-926BB3AF9026}:265"/>
</p:tagLst>
</file>

<file path=ppt/tags/tag20.xml><?xml version="1.0" encoding="utf-8"?>
<p:tagLst xmlns:a="http://schemas.openxmlformats.org/drawingml/2006/main" xmlns:r="http://schemas.openxmlformats.org/officeDocument/2006/relationships" xmlns:p="http://schemas.openxmlformats.org/presentationml/2006/main">
  <p:tag name="GENSWF_SLIDE_UID" val="{E95B7F3E-0C0B-4E82-9C36-76C44A84821A}:298"/>
</p:tagLst>
</file>

<file path=ppt/tags/tag21.xml><?xml version="1.0" encoding="utf-8"?>
<p:tagLst xmlns:a="http://schemas.openxmlformats.org/drawingml/2006/main" xmlns:r="http://schemas.openxmlformats.org/officeDocument/2006/relationships" xmlns:p="http://schemas.openxmlformats.org/presentationml/2006/main">
  <p:tag name="GENSWF_SLIDE_UID" val="{4E99D910-8984-4D3C-9420-FDA838473991}:297"/>
</p:tagLst>
</file>

<file path=ppt/tags/tag22.xml><?xml version="1.0" encoding="utf-8"?>
<p:tagLst xmlns:a="http://schemas.openxmlformats.org/drawingml/2006/main" xmlns:r="http://schemas.openxmlformats.org/officeDocument/2006/relationships" xmlns:p="http://schemas.openxmlformats.org/presentationml/2006/main">
  <p:tag name="GENSWF_SLIDE_UID" val="{113D09AE-10EF-493D-9AB5-2BC320BDE879}:417"/>
  <p:tag name="ISPRING_SLIDE_INDENT_LEVEL" val="0"/>
  <p:tag name="GENSWF_SLIDE_TITLE" val="Vận dụng"/>
  <p:tag name="ISPRING_CUSTOM_TIMING_USED" val="1"/>
  <p:tag name="GENSWF_ADVANCE_TIME" val="5.481"/>
  <p:tag name="ISPRING_SLIDE_ID_2" val="{E39132B1-908F-4059-99B5-CF64E9916E92}"/>
</p:tagLst>
</file>

<file path=ppt/tags/tag23.xml><?xml version="1.0" encoding="utf-8"?>
<p:tagLst xmlns:a="http://schemas.openxmlformats.org/drawingml/2006/main" xmlns:r="http://schemas.openxmlformats.org/officeDocument/2006/relationships" xmlns:p="http://schemas.openxmlformats.org/presentationml/2006/main">
  <p:tag name="GENSWF_SLIDE_UID" val="{6E1666FA-77F7-454F-9840-EADC78D216C9}:421"/>
  <p:tag name="GENSWF_SLIDE_TITLE" val="Hướng dẫn về nhà"/>
  <p:tag name="ISPRING_SLIDE_INDENT_LEVEL" val="0"/>
  <p:tag name="ISPRING_CUSTOM_TIMING_USED" val="1"/>
  <p:tag name="GENSWF_ADVANCE_TIME" val="29.487"/>
  <p:tag name="ISPRING_SLIDE_ID_2" val="{DCA59D38-1D5D-4E86-AFE1-26DE8E759146}"/>
</p:tagLst>
</file>

<file path=ppt/tags/tag3.xml><?xml version="1.0" encoding="utf-8"?>
<p:tagLst xmlns:a="http://schemas.openxmlformats.org/drawingml/2006/main" xmlns:r="http://schemas.openxmlformats.org/officeDocument/2006/relationships" xmlns:p="http://schemas.openxmlformats.org/presentationml/2006/main">
  <p:tag name="GENSWF_SLIDE_UID" val="{113D09AE-10EF-493D-9AB5-2BC320BDE879}:417"/>
  <p:tag name="ISPRING_SLIDE_INDENT_LEVEL" val="0"/>
  <p:tag name="GENSWF_SLIDE_TITLE" val="Vận dụng"/>
  <p:tag name="ISPRING_CUSTOM_TIMING_USED" val="1"/>
  <p:tag name="GENSWF_ADVANCE_TIME" val="5.481"/>
  <p:tag name="ISPRING_SLIDE_ID_2" val="{E39132B1-908F-4059-99B5-CF64E9916E92}"/>
</p:tagLst>
</file>

<file path=ppt/tags/tag4.xml><?xml version="1.0" encoding="utf-8"?>
<p:tagLst xmlns:a="http://schemas.openxmlformats.org/drawingml/2006/main" xmlns:r="http://schemas.openxmlformats.org/officeDocument/2006/relationships" xmlns:p="http://schemas.openxmlformats.org/presentationml/2006/main">
  <p:tag name="GENSWF_SLIDE_UID" val="{2380A1BE-FB62-4B3A-8975-EF8DC27E182F}:277"/>
</p:tagLst>
</file>

<file path=ppt/tags/tag5.xml><?xml version="1.0" encoding="utf-8"?>
<p:tagLst xmlns:a="http://schemas.openxmlformats.org/drawingml/2006/main" xmlns:r="http://schemas.openxmlformats.org/officeDocument/2006/relationships" xmlns:p="http://schemas.openxmlformats.org/presentationml/2006/main">
  <p:tag name="GENSWF_SLIDE_UID" val="{2380A1BE-FB62-4B3A-8975-EF8DC27E182F}:277"/>
</p:tagLst>
</file>

<file path=ppt/tags/tag6.xml><?xml version="1.0" encoding="utf-8"?>
<p:tagLst xmlns:a="http://schemas.openxmlformats.org/drawingml/2006/main" xmlns:r="http://schemas.openxmlformats.org/officeDocument/2006/relationships" xmlns:p="http://schemas.openxmlformats.org/presentationml/2006/main">
  <p:tag name="GENSWF_SLIDE_UID" val="{2380A1BE-FB62-4B3A-8975-EF8DC27E182F}:277"/>
</p:tagLst>
</file>

<file path=ppt/tags/tag7.xml><?xml version="1.0" encoding="utf-8"?>
<p:tagLst xmlns:a="http://schemas.openxmlformats.org/drawingml/2006/main" xmlns:r="http://schemas.openxmlformats.org/officeDocument/2006/relationships" xmlns:p="http://schemas.openxmlformats.org/presentationml/2006/main">
  <p:tag name="GENSWF_SLIDE_UID" val="{2380A1BE-FB62-4B3A-8975-EF8DC27E182F}:277"/>
</p:tagLst>
</file>

<file path=ppt/tags/tag8.xml><?xml version="1.0" encoding="utf-8"?>
<p:tagLst xmlns:a="http://schemas.openxmlformats.org/drawingml/2006/main" xmlns:r="http://schemas.openxmlformats.org/officeDocument/2006/relationships" xmlns:p="http://schemas.openxmlformats.org/presentationml/2006/main">
  <p:tag name="GENSWF_SLIDE_UID" val="{2380A1BE-FB62-4B3A-8975-EF8DC27E182F}:277"/>
</p:tagLst>
</file>

<file path=ppt/tags/tag9.xml><?xml version="1.0" encoding="utf-8"?>
<p:tagLst xmlns:a="http://schemas.openxmlformats.org/drawingml/2006/main" xmlns:r="http://schemas.openxmlformats.org/officeDocument/2006/relationships" xmlns:p="http://schemas.openxmlformats.org/presentationml/2006/main">
  <p:tag name="GENSWF_SLIDE_UID" val="{2380A1BE-FB62-4B3A-8975-EF8DC27E182F}:277"/>
</p:tagLst>
</file>

<file path=ppt/theme/theme1.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4384</TotalTime>
  <Words>2395</Words>
  <Application>Microsoft Office PowerPoint</Application>
  <PresentationFormat>On-screen Show (16:9)</PresentationFormat>
  <Paragraphs>181</Paragraphs>
  <Slides>45</Slides>
  <Notes>14</Notes>
  <HiddenSlides>0</HiddenSlides>
  <MMClips>5</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45</vt:i4>
      </vt:variant>
    </vt:vector>
  </HeadingPairs>
  <TitlesOfParts>
    <vt:vector size="64" baseType="lpstr">
      <vt:lpstr>#9Slide02 Noi dung rat dai</vt:lpstr>
      <vt:lpstr>Arial</vt:lpstr>
      <vt:lpstr>Calibri</vt:lpstr>
      <vt:lpstr>Calibri Light</vt:lpstr>
      <vt:lpstr>Roboto</vt:lpstr>
      <vt:lpstr>SVN-SAF</vt:lpstr>
      <vt:lpstr>Symbol</vt:lpstr>
      <vt:lpstr>Time New Roman</vt:lpstr>
      <vt:lpstr>Times New Roman</vt:lpstr>
      <vt:lpstr>UTM Avo</vt:lpstr>
      <vt:lpstr>UTM Kabel KT</vt:lpstr>
      <vt:lpstr>Wingdings</vt:lpstr>
      <vt:lpstr>8_Thiết kế Tùy chỉnh</vt:lpstr>
      <vt:lpstr>1_Retrospect</vt:lpstr>
      <vt:lpstr>9_Thiết kế Tùy chỉnh</vt:lpstr>
      <vt:lpstr>2_Retrospect</vt:lpstr>
      <vt:lpstr>6_Thiết kế Tùy chỉnh</vt:lpstr>
      <vt:lpstr>1_Office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PTT TIN 7 CD3 BAI 5 UNG XU TREN MANG</dc:title>
  <dc:creator>Trần Thị Mỹ Diệu</dc:creator>
  <cp:lastModifiedBy>DUNG</cp:lastModifiedBy>
  <cp:revision>727</cp:revision>
  <dcterms:created xsi:type="dcterms:W3CDTF">2020-04-19T07:30:11Z</dcterms:created>
  <dcterms:modified xsi:type="dcterms:W3CDTF">2025-04-08T13:34:41Z</dcterms:modified>
</cp:coreProperties>
</file>