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audio2.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9" r:id="rId3"/>
    <p:sldId id="261" r:id="rId4"/>
    <p:sldId id="594" r:id="rId5"/>
    <p:sldId id="263" r:id="rId6"/>
    <p:sldId id="595" r:id="rId7"/>
    <p:sldId id="596" r:id="rId8"/>
    <p:sldId id="612" r:id="rId9"/>
    <p:sldId id="614" r:id="rId10"/>
    <p:sldId id="613" r:id="rId11"/>
    <p:sldId id="601" r:id="rId12"/>
    <p:sldId id="602" r:id="rId13"/>
    <p:sldId id="603" r:id="rId14"/>
    <p:sldId id="265" r:id="rId15"/>
    <p:sldId id="598" r:id="rId16"/>
    <p:sldId id="600" r:id="rId17"/>
    <p:sldId id="604" r:id="rId18"/>
    <p:sldId id="605" r:id="rId19"/>
    <p:sldId id="606" r:id="rId20"/>
    <p:sldId id="611" r:id="rId21"/>
    <p:sldId id="609" r:id="rId22"/>
    <p:sldId id="607" r:id="rId23"/>
    <p:sldId id="608" r:id="rId24"/>
    <p:sldId id="610" r:id="rId25"/>
    <p:sldId id="266"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32D6"/>
    <a:srgbClr val="FF3399"/>
    <a:srgbClr val="64D2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000" autoAdjust="0"/>
  </p:normalViewPr>
  <p:slideViewPr>
    <p:cSldViewPr snapToGrid="0">
      <p:cViewPr varScale="1">
        <p:scale>
          <a:sx n="63" d="100"/>
          <a:sy n="63" d="100"/>
        </p:scale>
        <p:origin x="10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A4F55-1053-456E-A721-29ADEF5B9535}"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F0276-760C-438D-BE30-B7F8B41FA821}" type="slidenum">
              <a:rPr lang="en-US" smtClean="0"/>
              <a:t>‹#›</a:t>
            </a:fld>
            <a:endParaRPr lang="en-US"/>
          </a:p>
        </p:txBody>
      </p:sp>
    </p:spTree>
    <p:extLst>
      <p:ext uri="{BB962C8B-B14F-4D97-AF65-F5344CB8AC3E}">
        <p14:creationId xmlns:p14="http://schemas.microsoft.com/office/powerpoint/2010/main" val="72961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2F0276-760C-438D-BE30-B7F8B41FA821}" type="slidenum">
              <a:rPr lang="en-US" smtClean="0"/>
              <a:t>3</a:t>
            </a:fld>
            <a:endParaRPr lang="en-US"/>
          </a:p>
        </p:txBody>
      </p:sp>
    </p:spTree>
    <p:extLst>
      <p:ext uri="{BB962C8B-B14F-4D97-AF65-F5344CB8AC3E}">
        <p14:creationId xmlns:p14="http://schemas.microsoft.com/office/powerpoint/2010/main" val="56447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2F0276-760C-438D-BE30-B7F8B41FA821}" type="slidenum">
              <a:rPr lang="en-US" smtClean="0"/>
              <a:t>5</a:t>
            </a:fld>
            <a:endParaRPr lang="en-US"/>
          </a:p>
        </p:txBody>
      </p:sp>
    </p:spTree>
    <p:extLst>
      <p:ext uri="{BB962C8B-B14F-4D97-AF65-F5344CB8AC3E}">
        <p14:creationId xmlns:p14="http://schemas.microsoft.com/office/powerpoint/2010/main" val="406958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Sau khi hết</a:t>
            </a:r>
            <a:r>
              <a:rPr lang="en-US" baseline="0" smtClean="0"/>
              <a:t> thời gian Gv yêu cầu Hs chuyển Phiếu học tập của nhóm mình cho nhóm tiếp theo thứ tự 1-2-3-4-5-6-7-8-1. Xong Gv chiếu đáp án để các nhóm kiểm tra. Kiểm tra xong vẫn giữ lại phiếu để hoàn thành phiếu học tập 2 xong mới trả lại nhóm cũ. Nhóm cũ nhận phiếu của nhóm mình và chấm Phiếu học tập </a:t>
            </a:r>
            <a:endParaRPr lang="en-US" smtClean="0"/>
          </a:p>
        </p:txBody>
      </p:sp>
      <p:sp>
        <p:nvSpPr>
          <p:cNvPr id="4" name="Slide Number Placeholder 3"/>
          <p:cNvSpPr>
            <a:spLocks noGrp="1"/>
          </p:cNvSpPr>
          <p:nvPr>
            <p:ph type="sldNum" sz="quarter" idx="10"/>
          </p:nvPr>
        </p:nvSpPr>
        <p:spPr/>
        <p:txBody>
          <a:bodyPr/>
          <a:lstStyle/>
          <a:p>
            <a:fld id="{9F2F0276-760C-438D-BE30-B7F8B41FA821}" type="slidenum">
              <a:rPr lang="en-US" smtClean="0"/>
              <a:t>6</a:t>
            </a:fld>
            <a:endParaRPr lang="en-US"/>
          </a:p>
        </p:txBody>
      </p:sp>
    </p:spTree>
    <p:extLst>
      <p:ext uri="{BB962C8B-B14F-4D97-AF65-F5344CB8AC3E}">
        <p14:creationId xmlns:p14="http://schemas.microsoft.com/office/powerpoint/2010/main" val="16579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2F0276-760C-438D-BE30-B7F8B41FA821}" type="slidenum">
              <a:rPr lang="en-US" smtClean="0"/>
              <a:t>10</a:t>
            </a:fld>
            <a:endParaRPr lang="en-US"/>
          </a:p>
        </p:txBody>
      </p:sp>
    </p:spTree>
    <p:extLst>
      <p:ext uri="{BB962C8B-B14F-4D97-AF65-F5344CB8AC3E}">
        <p14:creationId xmlns:p14="http://schemas.microsoft.com/office/powerpoint/2010/main" val="60564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2F0276-760C-438D-BE30-B7F8B41FA821}" type="slidenum">
              <a:rPr lang="en-US" smtClean="0"/>
              <a:t>11</a:t>
            </a:fld>
            <a:endParaRPr lang="en-US"/>
          </a:p>
        </p:txBody>
      </p:sp>
    </p:spTree>
    <p:extLst>
      <p:ext uri="{BB962C8B-B14F-4D97-AF65-F5344CB8AC3E}">
        <p14:creationId xmlns:p14="http://schemas.microsoft.com/office/powerpoint/2010/main" val="274025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2F0276-760C-438D-BE30-B7F8B41FA821}" type="slidenum">
              <a:rPr lang="en-US" smtClean="0"/>
              <a:t>16</a:t>
            </a:fld>
            <a:endParaRPr lang="en-US"/>
          </a:p>
        </p:txBody>
      </p:sp>
    </p:spTree>
    <p:extLst>
      <p:ext uri="{BB962C8B-B14F-4D97-AF65-F5344CB8AC3E}">
        <p14:creationId xmlns:p14="http://schemas.microsoft.com/office/powerpoint/2010/main" val="1135666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 </a:t>
            </a:r>
            <a:r>
              <a:rPr lang="en-US" dirty="0" err="1" smtClean="0"/>
              <a:t>phần</a:t>
            </a:r>
            <a:r>
              <a:rPr lang="en-US" baseline="0" dirty="0" smtClean="0"/>
              <a:t> </a:t>
            </a:r>
            <a:r>
              <a:rPr lang="en-US" baseline="0" dirty="0" err="1" smtClean="0"/>
              <a:t>thi</a:t>
            </a:r>
            <a:r>
              <a:rPr lang="en-US" baseline="0" dirty="0" smtClean="0"/>
              <a:t> </a:t>
            </a:r>
            <a:r>
              <a:rPr lang="en-US" baseline="0" dirty="0" err="1" smtClean="0"/>
              <a:t>thuyết</a:t>
            </a:r>
            <a:r>
              <a:rPr lang="en-US" baseline="0" dirty="0" smtClean="0"/>
              <a:t> </a:t>
            </a:r>
            <a:r>
              <a:rPr lang="en-US" baseline="0" dirty="0" err="1" smtClean="0"/>
              <a:t>trình</a:t>
            </a:r>
            <a:r>
              <a:rPr lang="en-US" baseline="0" dirty="0" smtClean="0"/>
              <a:t> </a:t>
            </a:r>
            <a:r>
              <a:rPr lang="en-US" baseline="0" dirty="0" err="1" smtClean="0"/>
              <a:t>của</a:t>
            </a:r>
            <a:r>
              <a:rPr lang="en-US" baseline="0" dirty="0" smtClean="0"/>
              <a:t> </a:t>
            </a:r>
            <a:r>
              <a:rPr lang="en-US" baseline="0" dirty="0" err="1" smtClean="0"/>
              <a:t>các</a:t>
            </a:r>
            <a:r>
              <a:rPr lang="en-US" baseline="0" dirty="0" smtClean="0"/>
              <a:t> </a:t>
            </a:r>
            <a:r>
              <a:rPr lang="en-US" baseline="0" dirty="0" err="1" smtClean="0"/>
              <a:t>bạn</a:t>
            </a:r>
            <a:r>
              <a:rPr lang="en-US" baseline="0" dirty="0" smtClean="0"/>
              <a:t>, ta </a:t>
            </a:r>
            <a:r>
              <a:rPr lang="en-US" baseline="0" dirty="0" err="1" smtClean="0"/>
              <a:t>thấy</a:t>
            </a:r>
            <a:r>
              <a:rPr lang="en-US" baseline="0" dirty="0" smtClean="0"/>
              <a:t> </a:t>
            </a:r>
            <a:r>
              <a:rPr lang="en-US" baseline="0" dirty="0" err="1" smtClean="0"/>
              <a:t>nếu</a:t>
            </a:r>
            <a:r>
              <a:rPr lang="en-US" baseline="0" dirty="0" smtClean="0"/>
              <a:t> </a:t>
            </a:r>
            <a:r>
              <a:rPr lang="en-US" baseline="0" dirty="0" err="1" smtClean="0"/>
              <a:t>sơ</a:t>
            </a:r>
            <a:r>
              <a:rPr lang="en-US" baseline="0" dirty="0" smtClean="0"/>
              <a:t> </a:t>
            </a:r>
            <a:r>
              <a:rPr lang="en-US" baseline="0" dirty="0" err="1" smtClean="0"/>
              <a:t>đồ</a:t>
            </a:r>
            <a:r>
              <a:rPr lang="en-US" baseline="0" dirty="0" smtClean="0"/>
              <a:t> </a:t>
            </a:r>
            <a:r>
              <a:rPr lang="en-US" baseline="0" dirty="0" err="1" smtClean="0"/>
              <a:t>tư</a:t>
            </a:r>
            <a:r>
              <a:rPr lang="en-US" baseline="0" dirty="0" smtClean="0"/>
              <a:t> </a:t>
            </a:r>
            <a:r>
              <a:rPr lang="en-US" baseline="0" dirty="0" err="1" smtClean="0"/>
              <a:t>duy</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đính</a:t>
            </a:r>
            <a:r>
              <a:rPr lang="en-US" baseline="0" dirty="0" smtClean="0"/>
              <a:t> </a:t>
            </a:r>
            <a:r>
              <a:rPr lang="en-US" baseline="0" dirty="0" err="1" smtClean="0"/>
              <a:t>kèm</a:t>
            </a:r>
            <a:r>
              <a:rPr lang="en-US" baseline="0" dirty="0" smtClean="0"/>
              <a:t> </a:t>
            </a:r>
            <a:r>
              <a:rPr lang="en-US" baseline="0" dirty="0" err="1" smtClean="0"/>
              <a:t>thêm</a:t>
            </a:r>
            <a:r>
              <a:rPr lang="en-US" baseline="0" dirty="0" smtClean="0"/>
              <a:t> </a:t>
            </a:r>
            <a:r>
              <a:rPr lang="en-US" baseline="0" dirty="0" err="1" smtClean="0"/>
              <a:t>các</a:t>
            </a:r>
            <a:r>
              <a:rPr lang="en-US" baseline="0" dirty="0" smtClean="0"/>
              <a:t> </a:t>
            </a:r>
            <a:r>
              <a:rPr lang="en-US" baseline="0" dirty="0" err="1" smtClean="0"/>
              <a:t>tệp</a:t>
            </a:r>
            <a:r>
              <a:rPr lang="en-US" baseline="0" dirty="0" smtClean="0"/>
              <a:t> </a:t>
            </a:r>
            <a:r>
              <a:rPr lang="en-US" baseline="0" dirty="0" err="1" smtClean="0"/>
              <a:t>để</a:t>
            </a:r>
            <a:r>
              <a:rPr lang="en-US" baseline="0" dirty="0" smtClean="0"/>
              <a:t> minh </a:t>
            </a:r>
            <a:r>
              <a:rPr lang="en-US" baseline="0" dirty="0" err="1" smtClean="0"/>
              <a:t>họa</a:t>
            </a:r>
            <a:r>
              <a:rPr lang="en-US" baseline="0" dirty="0" smtClean="0"/>
              <a:t> </a:t>
            </a:r>
            <a:r>
              <a:rPr lang="en-US" baseline="0" dirty="0" err="1" smtClean="0"/>
              <a:t>cho</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nội</a:t>
            </a:r>
            <a:r>
              <a:rPr lang="en-US" baseline="0" dirty="0" smtClean="0"/>
              <a:t> dung </a:t>
            </a:r>
            <a:r>
              <a:rPr lang="en-US" baseline="0" dirty="0" err="1" smtClean="0"/>
              <a:t>trong</a:t>
            </a:r>
            <a:r>
              <a:rPr lang="en-US" baseline="0" dirty="0" smtClean="0"/>
              <a:t> </a:t>
            </a:r>
            <a:r>
              <a:rPr lang="en-US" baseline="0" dirty="0" err="1" smtClean="0"/>
              <a:t>phần</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a:t>
            </a:r>
            <a:r>
              <a:rPr lang="en-US" baseline="0" dirty="0" err="1" smtClean="0"/>
              <a:t>thì</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 </a:t>
            </a:r>
            <a:r>
              <a:rPr lang="en-US" baseline="0" dirty="0" err="1" smtClean="0"/>
              <a:t>sẽ</a:t>
            </a:r>
            <a:r>
              <a:rPr lang="en-US" baseline="0" dirty="0" smtClean="0"/>
              <a:t> </a:t>
            </a:r>
            <a:r>
              <a:rPr lang="en-US" baseline="0" dirty="0" err="1" smtClean="0"/>
              <a:t>cao</a:t>
            </a:r>
            <a:r>
              <a:rPr lang="en-US" baseline="0" dirty="0" smtClean="0"/>
              <a:t> </a:t>
            </a:r>
            <a:r>
              <a:rPr lang="en-US" baseline="0" dirty="0" err="1" smtClean="0"/>
              <a:t>hơn</a:t>
            </a:r>
            <a:r>
              <a:rPr lang="en-US" baseline="0" dirty="0" smtClean="0"/>
              <a:t>. </a:t>
            </a:r>
            <a:r>
              <a:rPr lang="en-US" baseline="0" dirty="0" err="1" smtClean="0"/>
              <a:t>Cụ</a:t>
            </a:r>
            <a:r>
              <a:rPr lang="en-US" baseline="0" dirty="0" smtClean="0"/>
              <a:t> </a:t>
            </a:r>
            <a:r>
              <a:rPr lang="en-US" baseline="0" dirty="0" err="1" smtClean="0"/>
              <a:t>thể</a:t>
            </a:r>
            <a:r>
              <a:rPr lang="en-US" baseline="0" dirty="0" smtClean="0"/>
              <a:t> </a:t>
            </a:r>
            <a:r>
              <a:rPr lang="en-US" baseline="0" dirty="0" err="1" smtClean="0"/>
              <a:t>là</a:t>
            </a:r>
            <a:r>
              <a:rPr lang="en-US" baseline="0" dirty="0" smtClean="0"/>
              <a:t> </a:t>
            </a:r>
            <a:r>
              <a:rPr lang="en-US" baseline="0" dirty="0" err="1" smtClean="0"/>
              <a:t>sơ</a:t>
            </a:r>
            <a:r>
              <a:rPr lang="en-US" baseline="0" dirty="0" smtClean="0"/>
              <a:t> </a:t>
            </a:r>
            <a:r>
              <a:rPr lang="en-US" baseline="0" dirty="0" err="1" smtClean="0"/>
              <a:t>đồ</a:t>
            </a:r>
            <a:r>
              <a:rPr lang="en-US" baseline="0" dirty="0" smtClean="0"/>
              <a:t> </a:t>
            </a:r>
            <a:r>
              <a:rPr lang="en-US" baseline="0" dirty="0" err="1" smtClean="0"/>
              <a:t>tư</a:t>
            </a:r>
            <a:r>
              <a:rPr lang="en-US" baseline="0" dirty="0" smtClean="0"/>
              <a:t> </a:t>
            </a:r>
            <a:r>
              <a:rPr lang="en-US" baseline="0" dirty="0" err="1" smtClean="0"/>
              <a:t>duy</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đính</a:t>
            </a:r>
            <a:r>
              <a:rPr lang="en-US" baseline="0" dirty="0" smtClean="0"/>
              <a:t> </a:t>
            </a:r>
            <a:r>
              <a:rPr lang="en-US" baseline="0" dirty="0" err="1" smtClean="0"/>
              <a:t>kèm</a:t>
            </a:r>
            <a:r>
              <a:rPr lang="en-US" baseline="0" dirty="0" smtClean="0"/>
              <a:t> </a:t>
            </a:r>
            <a:r>
              <a:rPr lang="en-US" baseline="0" dirty="0" err="1" smtClean="0"/>
              <a:t>những</a:t>
            </a:r>
            <a:r>
              <a:rPr lang="en-US" baseline="0" dirty="0" smtClean="0"/>
              <a:t> </a:t>
            </a:r>
            <a:r>
              <a:rPr lang="en-US" baseline="0" dirty="0" err="1" smtClean="0"/>
              <a:t>loại</a:t>
            </a:r>
            <a:r>
              <a:rPr lang="en-US" baseline="0" dirty="0" smtClean="0"/>
              <a:t> </a:t>
            </a:r>
            <a:r>
              <a:rPr lang="en-US" baseline="0" dirty="0" err="1" smtClean="0"/>
              <a:t>tệp</a:t>
            </a:r>
            <a:r>
              <a:rPr lang="en-US" baseline="0" dirty="0" smtClean="0"/>
              <a:t> </a:t>
            </a:r>
            <a:r>
              <a:rPr lang="en-US" baseline="0" dirty="0" err="1" smtClean="0"/>
              <a:t>nào</a:t>
            </a:r>
            <a:r>
              <a:rPr lang="en-US" baseline="0" dirty="0" smtClean="0"/>
              <a:t>, </a:t>
            </a:r>
            <a:r>
              <a:rPr lang="en-US" baseline="0" dirty="0" err="1" smtClean="0"/>
              <a:t>chúng</a:t>
            </a:r>
            <a:r>
              <a:rPr lang="en-US" baseline="0" dirty="0" smtClean="0"/>
              <a:t> ta </a:t>
            </a:r>
            <a:r>
              <a:rPr lang="en-US" baseline="0" dirty="0" err="1" smtClean="0"/>
              <a:t>sẽ</a:t>
            </a:r>
            <a:r>
              <a:rPr lang="en-US" baseline="0" dirty="0" smtClean="0"/>
              <a:t> </a:t>
            </a:r>
            <a:r>
              <a:rPr lang="en-US" baseline="0" dirty="0" err="1" smtClean="0"/>
              <a:t>cùng</a:t>
            </a:r>
            <a:r>
              <a:rPr lang="en-US" baseline="0" dirty="0" smtClean="0"/>
              <a:t> </a:t>
            </a:r>
            <a:r>
              <a:rPr lang="en-US" baseline="0" dirty="0" err="1" smtClean="0"/>
              <a:t>tìm</a:t>
            </a:r>
            <a:r>
              <a:rPr lang="en-US" baseline="0" dirty="0" smtClean="0"/>
              <a:t> </a:t>
            </a:r>
            <a:r>
              <a:rPr lang="en-US" baseline="0" dirty="0" err="1" smtClean="0"/>
              <a:t>hiểu</a:t>
            </a:r>
            <a:r>
              <a:rPr lang="en-US" baseline="0" dirty="0" smtClean="0"/>
              <a:t> </a:t>
            </a:r>
            <a:r>
              <a:rPr lang="en-US" baseline="0" dirty="0" err="1" smtClean="0"/>
              <a:t>tiếp</a:t>
            </a:r>
            <a:r>
              <a:rPr lang="en-US" baseline="0" dirty="0" smtClean="0"/>
              <a:t> </a:t>
            </a:r>
            <a:r>
              <a:rPr lang="en-US" baseline="0" dirty="0" err="1" smtClean="0"/>
              <a:t>nội</a:t>
            </a:r>
            <a:r>
              <a:rPr lang="en-US" baseline="0" dirty="0" smtClean="0"/>
              <a:t> dung </a:t>
            </a:r>
            <a:r>
              <a:rPr lang="en-US" baseline="0" dirty="0" err="1" smtClean="0"/>
              <a:t>của</a:t>
            </a:r>
            <a:r>
              <a:rPr lang="en-US" baseline="0" dirty="0" smtClean="0"/>
              <a:t> </a:t>
            </a:r>
            <a:r>
              <a:rPr lang="en-US" baseline="0" dirty="0" err="1" smtClean="0"/>
              <a:t>bài</a:t>
            </a:r>
            <a:endParaRPr lang="en-US" dirty="0" smtClean="0"/>
          </a:p>
        </p:txBody>
      </p:sp>
      <p:sp>
        <p:nvSpPr>
          <p:cNvPr id="4" name="Slide Number Placeholder 3"/>
          <p:cNvSpPr>
            <a:spLocks noGrp="1"/>
          </p:cNvSpPr>
          <p:nvPr>
            <p:ph type="sldNum" sz="quarter" idx="10"/>
          </p:nvPr>
        </p:nvSpPr>
        <p:spPr/>
        <p:txBody>
          <a:bodyPr/>
          <a:lstStyle/>
          <a:p>
            <a:fld id="{9F2F0276-760C-438D-BE30-B7F8B41FA821}" type="slidenum">
              <a:rPr lang="en-US" smtClean="0"/>
              <a:t>17</a:t>
            </a:fld>
            <a:endParaRPr lang="en-US"/>
          </a:p>
        </p:txBody>
      </p:sp>
    </p:spTree>
    <p:extLst>
      <p:ext uri="{BB962C8B-B14F-4D97-AF65-F5344CB8AC3E}">
        <p14:creationId xmlns:p14="http://schemas.microsoft.com/office/powerpoint/2010/main" val="254100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2F0276-760C-438D-BE30-B7F8B41FA821}" type="slidenum">
              <a:rPr lang="en-US" smtClean="0"/>
              <a:t>18</a:t>
            </a:fld>
            <a:endParaRPr lang="en-US"/>
          </a:p>
        </p:txBody>
      </p:sp>
    </p:spTree>
    <p:extLst>
      <p:ext uri="{BB962C8B-B14F-4D97-AF65-F5344CB8AC3E}">
        <p14:creationId xmlns:p14="http://schemas.microsoft.com/office/powerpoint/2010/main" val="2859096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Nếu</a:t>
            </a:r>
            <a:r>
              <a:rPr lang="en-US" baseline="0" smtClean="0"/>
              <a:t> còn thời gian cho Hs thực hiện ngay trên lớp. Nếu không yêu cầu các nhóm về hoàn thành, có thể lựa chọn nhiều ý tưởng để thực hiện. Tùy theo điều kiện thực tế của Hs có thể dung ở việc xây dựng ý tưởng trên giấy hoặc trên máy tính.</a:t>
            </a:r>
            <a:endParaRPr lang="en-US"/>
          </a:p>
        </p:txBody>
      </p:sp>
      <p:sp>
        <p:nvSpPr>
          <p:cNvPr id="4" name="Slide Number Placeholder 3"/>
          <p:cNvSpPr>
            <a:spLocks noGrp="1"/>
          </p:cNvSpPr>
          <p:nvPr>
            <p:ph type="sldNum" sz="quarter" idx="10"/>
          </p:nvPr>
        </p:nvSpPr>
        <p:spPr/>
        <p:txBody>
          <a:bodyPr/>
          <a:lstStyle/>
          <a:p>
            <a:fld id="{9F2F0276-760C-438D-BE30-B7F8B41FA821}" type="slidenum">
              <a:rPr lang="en-US" smtClean="0"/>
              <a:t>24</a:t>
            </a:fld>
            <a:endParaRPr lang="en-US"/>
          </a:p>
        </p:txBody>
      </p:sp>
    </p:spTree>
    <p:extLst>
      <p:ext uri="{BB962C8B-B14F-4D97-AF65-F5344CB8AC3E}">
        <p14:creationId xmlns:p14="http://schemas.microsoft.com/office/powerpoint/2010/main" val="42956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551E-113F-ED43-8CE6-FB84F5863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850FC-15F7-861F-801B-2990C1107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9D5985-C67C-5FBA-21B6-E6919F3C0D28}"/>
              </a:ext>
            </a:extLst>
          </p:cNvPr>
          <p:cNvSpPr>
            <a:spLocks noGrp="1"/>
          </p:cNvSpPr>
          <p:nvPr>
            <p:ph type="dt" sz="half" idx="10"/>
          </p:nvPr>
        </p:nvSpPr>
        <p:spPr/>
        <p:txBody>
          <a:bodyPr/>
          <a:lstStyle/>
          <a:p>
            <a:fld id="{1D6F146A-5107-48F0-A20D-5F25EC59AC53}" type="datetimeFigureOut">
              <a:rPr lang="en-US" smtClean="0"/>
              <a:t>1/17/2025</a:t>
            </a:fld>
            <a:endParaRPr lang="en-US"/>
          </a:p>
        </p:txBody>
      </p:sp>
      <p:sp>
        <p:nvSpPr>
          <p:cNvPr id="5" name="Footer Placeholder 4">
            <a:extLst>
              <a:ext uri="{FF2B5EF4-FFF2-40B4-BE49-F238E27FC236}">
                <a16:creationId xmlns:a16="http://schemas.microsoft.com/office/drawing/2014/main" id="{2D84FB87-F3A8-1846-20E9-F593C7863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41425-898F-378B-9961-B616CF1DD65A}"/>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55391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EAE2-6478-111E-9081-95577BCB42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68B42D-1725-FA46-4EDC-0928F639B6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E76D6-42CE-C0E1-DFB2-93D8704D38F7}"/>
              </a:ext>
            </a:extLst>
          </p:cNvPr>
          <p:cNvSpPr>
            <a:spLocks noGrp="1"/>
          </p:cNvSpPr>
          <p:nvPr>
            <p:ph type="dt" sz="half" idx="10"/>
          </p:nvPr>
        </p:nvSpPr>
        <p:spPr/>
        <p:txBody>
          <a:bodyPr/>
          <a:lstStyle/>
          <a:p>
            <a:fld id="{1D6F146A-5107-48F0-A20D-5F25EC59AC53}" type="datetimeFigureOut">
              <a:rPr lang="en-US" smtClean="0"/>
              <a:t>1/17/2025</a:t>
            </a:fld>
            <a:endParaRPr lang="en-US"/>
          </a:p>
        </p:txBody>
      </p:sp>
      <p:sp>
        <p:nvSpPr>
          <p:cNvPr id="5" name="Footer Placeholder 4">
            <a:extLst>
              <a:ext uri="{FF2B5EF4-FFF2-40B4-BE49-F238E27FC236}">
                <a16:creationId xmlns:a16="http://schemas.microsoft.com/office/drawing/2014/main" id="{163C97F8-2297-A859-BAB8-E8DA607F4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2CB62-05C2-3A91-2F29-B9966752E503}"/>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97368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A7B48E-75DC-8886-447E-96000BCBF5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306EAB-40CC-E4BF-FBEB-69829524F6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FD19C-AD6E-3AED-2EC7-5117BEBBEC10}"/>
              </a:ext>
            </a:extLst>
          </p:cNvPr>
          <p:cNvSpPr>
            <a:spLocks noGrp="1"/>
          </p:cNvSpPr>
          <p:nvPr>
            <p:ph type="dt" sz="half" idx="10"/>
          </p:nvPr>
        </p:nvSpPr>
        <p:spPr/>
        <p:txBody>
          <a:bodyPr/>
          <a:lstStyle/>
          <a:p>
            <a:fld id="{1D6F146A-5107-48F0-A20D-5F25EC59AC53}" type="datetimeFigureOut">
              <a:rPr lang="en-US" smtClean="0"/>
              <a:t>1/17/2025</a:t>
            </a:fld>
            <a:endParaRPr lang="en-US"/>
          </a:p>
        </p:txBody>
      </p:sp>
      <p:sp>
        <p:nvSpPr>
          <p:cNvPr id="5" name="Footer Placeholder 4">
            <a:extLst>
              <a:ext uri="{FF2B5EF4-FFF2-40B4-BE49-F238E27FC236}">
                <a16:creationId xmlns:a16="http://schemas.microsoft.com/office/drawing/2014/main" id="{CBB6A301-8F67-B5BC-2DDA-8D00862DC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7E354-704E-655A-EF13-8AAA1134133B}"/>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876609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6F146A-5107-48F0-A20D-5F25EC59AC53}"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312925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6F146A-5107-48F0-A20D-5F25EC59AC53}"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258315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6F146A-5107-48F0-A20D-5F25EC59AC53}"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884501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6F146A-5107-48F0-A20D-5F25EC59AC53}"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473117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6F146A-5107-48F0-A20D-5F25EC59AC53}"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188252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6F146A-5107-48F0-A20D-5F25EC59AC53}"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619794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D6F146A-5107-48F0-A20D-5F25EC59AC53}"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02139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6F146A-5107-48F0-A20D-5F25EC59AC53}"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16093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C127-438A-CCC8-5ADD-792FAB3FD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13C284-675F-812B-F5EA-76D2B4302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8C230-136C-AB5C-C2C1-49B20F8E737D}"/>
              </a:ext>
            </a:extLst>
          </p:cNvPr>
          <p:cNvSpPr>
            <a:spLocks noGrp="1"/>
          </p:cNvSpPr>
          <p:nvPr>
            <p:ph type="dt" sz="half" idx="10"/>
          </p:nvPr>
        </p:nvSpPr>
        <p:spPr/>
        <p:txBody>
          <a:bodyPr/>
          <a:lstStyle/>
          <a:p>
            <a:fld id="{1D6F146A-5107-48F0-A20D-5F25EC59AC53}" type="datetimeFigureOut">
              <a:rPr lang="en-US" smtClean="0"/>
              <a:t>1/17/2025</a:t>
            </a:fld>
            <a:endParaRPr lang="en-US"/>
          </a:p>
        </p:txBody>
      </p:sp>
      <p:sp>
        <p:nvSpPr>
          <p:cNvPr id="5" name="Footer Placeholder 4">
            <a:extLst>
              <a:ext uri="{FF2B5EF4-FFF2-40B4-BE49-F238E27FC236}">
                <a16:creationId xmlns:a16="http://schemas.microsoft.com/office/drawing/2014/main" id="{BFF1B121-3E9C-CC46-969F-940A5C085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1C367-959F-722E-6946-3164BE4E8C75}"/>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563123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6F146A-5107-48F0-A20D-5F25EC59AC53}"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236786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6F146A-5107-48F0-A20D-5F25EC59AC53}"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51219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6F146A-5107-48F0-A20D-5F25EC59AC53}"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410237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6F146A-5107-48F0-A20D-5F25EC59AC53}"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760E-F00F-4D77-8156-1EC943B2E9F3}"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55409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6F146A-5107-48F0-A20D-5F25EC59AC53}"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331904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6F146A-5107-48F0-A20D-5F25EC59AC53}"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225559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6F146A-5107-48F0-A20D-5F25EC59AC53}"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31958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6F146A-5107-48F0-A20D-5F25EC59AC53}"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902486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6F146A-5107-48F0-A20D-5F25EC59AC53}"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57922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66D2-49F8-5680-94E4-37C216ACE1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6E686-089F-5BAB-CDDA-C1181A7FF3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981305-46B5-38E7-5B8B-6F330AED4551}"/>
              </a:ext>
            </a:extLst>
          </p:cNvPr>
          <p:cNvSpPr>
            <a:spLocks noGrp="1"/>
          </p:cNvSpPr>
          <p:nvPr>
            <p:ph type="dt" sz="half" idx="10"/>
          </p:nvPr>
        </p:nvSpPr>
        <p:spPr/>
        <p:txBody>
          <a:bodyPr/>
          <a:lstStyle/>
          <a:p>
            <a:fld id="{1D6F146A-5107-48F0-A20D-5F25EC59AC53}" type="datetimeFigureOut">
              <a:rPr lang="en-US" smtClean="0"/>
              <a:t>1/17/2025</a:t>
            </a:fld>
            <a:endParaRPr lang="en-US"/>
          </a:p>
        </p:txBody>
      </p:sp>
      <p:sp>
        <p:nvSpPr>
          <p:cNvPr id="5" name="Footer Placeholder 4">
            <a:extLst>
              <a:ext uri="{FF2B5EF4-FFF2-40B4-BE49-F238E27FC236}">
                <a16:creationId xmlns:a16="http://schemas.microsoft.com/office/drawing/2014/main" id="{24358179-5D73-2660-4E9E-7A6DC5AFE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06416-3B80-E666-4BF1-37F2917A045D}"/>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69818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2896-9BB5-5298-5BFA-08D1FB4E3D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7E4B7-452C-F7CF-C533-83D493991F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BDE6D3-866E-6DD4-E84A-11D3F193BE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8083BA-1E26-03ED-6B5E-DCC26851CC28}"/>
              </a:ext>
            </a:extLst>
          </p:cNvPr>
          <p:cNvSpPr>
            <a:spLocks noGrp="1"/>
          </p:cNvSpPr>
          <p:nvPr>
            <p:ph type="dt" sz="half" idx="10"/>
          </p:nvPr>
        </p:nvSpPr>
        <p:spPr/>
        <p:txBody>
          <a:bodyPr/>
          <a:lstStyle/>
          <a:p>
            <a:fld id="{1D6F146A-5107-48F0-A20D-5F25EC59AC53}" type="datetimeFigureOut">
              <a:rPr lang="en-US" smtClean="0"/>
              <a:t>1/17/2025</a:t>
            </a:fld>
            <a:endParaRPr lang="en-US"/>
          </a:p>
        </p:txBody>
      </p:sp>
      <p:sp>
        <p:nvSpPr>
          <p:cNvPr id="6" name="Footer Placeholder 5">
            <a:extLst>
              <a:ext uri="{FF2B5EF4-FFF2-40B4-BE49-F238E27FC236}">
                <a16:creationId xmlns:a16="http://schemas.microsoft.com/office/drawing/2014/main" id="{B4EF494A-F3BB-83D1-1FB2-D63E60B08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95490-4072-6186-0E6C-AEBF31363536}"/>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00609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9AA8-6DF4-C3C3-B43A-BA7798F413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151DA3-4D76-7AF8-950F-3AF763E79C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28AA72-5028-6706-31F5-CDF268861A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379BD0-F8A6-CBD1-A5A8-06050A4808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3F83ED-AF04-5F17-4606-22E0B36ACD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0368B6-FAEF-F6C0-9738-073C04F91F0E}"/>
              </a:ext>
            </a:extLst>
          </p:cNvPr>
          <p:cNvSpPr>
            <a:spLocks noGrp="1"/>
          </p:cNvSpPr>
          <p:nvPr>
            <p:ph type="dt" sz="half" idx="10"/>
          </p:nvPr>
        </p:nvSpPr>
        <p:spPr/>
        <p:txBody>
          <a:bodyPr/>
          <a:lstStyle/>
          <a:p>
            <a:fld id="{1D6F146A-5107-48F0-A20D-5F25EC59AC53}" type="datetimeFigureOut">
              <a:rPr lang="en-US" smtClean="0"/>
              <a:t>1/17/2025</a:t>
            </a:fld>
            <a:endParaRPr lang="en-US"/>
          </a:p>
        </p:txBody>
      </p:sp>
      <p:sp>
        <p:nvSpPr>
          <p:cNvPr id="8" name="Footer Placeholder 7">
            <a:extLst>
              <a:ext uri="{FF2B5EF4-FFF2-40B4-BE49-F238E27FC236}">
                <a16:creationId xmlns:a16="http://schemas.microsoft.com/office/drawing/2014/main" id="{2ACC6919-9C9E-161C-7E6D-A168407682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C10677-24E7-C3BD-ADE9-068EED9BE3AB}"/>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592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EAD7-FD41-A40E-9D99-C08A3555ED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DB3102-05E4-095A-2FAA-2FBA9C346555}"/>
              </a:ext>
            </a:extLst>
          </p:cNvPr>
          <p:cNvSpPr>
            <a:spLocks noGrp="1"/>
          </p:cNvSpPr>
          <p:nvPr>
            <p:ph type="dt" sz="half" idx="10"/>
          </p:nvPr>
        </p:nvSpPr>
        <p:spPr/>
        <p:txBody>
          <a:bodyPr/>
          <a:lstStyle/>
          <a:p>
            <a:fld id="{1D6F146A-5107-48F0-A20D-5F25EC59AC53}" type="datetimeFigureOut">
              <a:rPr lang="en-US" smtClean="0"/>
              <a:t>1/17/2025</a:t>
            </a:fld>
            <a:endParaRPr lang="en-US"/>
          </a:p>
        </p:txBody>
      </p:sp>
      <p:sp>
        <p:nvSpPr>
          <p:cNvPr id="4" name="Footer Placeholder 3">
            <a:extLst>
              <a:ext uri="{FF2B5EF4-FFF2-40B4-BE49-F238E27FC236}">
                <a16:creationId xmlns:a16="http://schemas.microsoft.com/office/drawing/2014/main" id="{49217974-0915-290D-74FD-61BB3F991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3AC69A-A6FA-FE63-C6A3-639DB9D892F7}"/>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7024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4ED663-B5FF-3371-8B4B-8F56CEE68201}"/>
              </a:ext>
            </a:extLst>
          </p:cNvPr>
          <p:cNvSpPr>
            <a:spLocks noGrp="1"/>
          </p:cNvSpPr>
          <p:nvPr>
            <p:ph type="dt" sz="half" idx="10"/>
          </p:nvPr>
        </p:nvSpPr>
        <p:spPr/>
        <p:txBody>
          <a:bodyPr/>
          <a:lstStyle/>
          <a:p>
            <a:fld id="{1D6F146A-5107-48F0-A20D-5F25EC59AC53}" type="datetimeFigureOut">
              <a:rPr lang="en-US" smtClean="0"/>
              <a:t>1/17/2025</a:t>
            </a:fld>
            <a:endParaRPr lang="en-US"/>
          </a:p>
        </p:txBody>
      </p:sp>
      <p:sp>
        <p:nvSpPr>
          <p:cNvPr id="3" name="Footer Placeholder 2">
            <a:extLst>
              <a:ext uri="{FF2B5EF4-FFF2-40B4-BE49-F238E27FC236}">
                <a16:creationId xmlns:a16="http://schemas.microsoft.com/office/drawing/2014/main" id="{ECC9B31C-7D7A-1034-BAB3-601626DDBD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73EFC-0A75-6D6C-355D-93DD4C64F7BD}"/>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99376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7CF52-BEF3-2458-E685-F2D675A20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A2AA8C-5165-FE71-DDB0-B7A46E478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36163E-AAB2-D807-B774-C5CCE7F5E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076C0E-1063-B5FC-D22B-66CAAD08501E}"/>
              </a:ext>
            </a:extLst>
          </p:cNvPr>
          <p:cNvSpPr>
            <a:spLocks noGrp="1"/>
          </p:cNvSpPr>
          <p:nvPr>
            <p:ph type="dt" sz="half" idx="10"/>
          </p:nvPr>
        </p:nvSpPr>
        <p:spPr/>
        <p:txBody>
          <a:bodyPr/>
          <a:lstStyle/>
          <a:p>
            <a:fld id="{1D6F146A-5107-48F0-A20D-5F25EC59AC53}" type="datetimeFigureOut">
              <a:rPr lang="en-US" smtClean="0"/>
              <a:t>1/17/2025</a:t>
            </a:fld>
            <a:endParaRPr lang="en-US"/>
          </a:p>
        </p:txBody>
      </p:sp>
      <p:sp>
        <p:nvSpPr>
          <p:cNvPr id="6" name="Footer Placeholder 5">
            <a:extLst>
              <a:ext uri="{FF2B5EF4-FFF2-40B4-BE49-F238E27FC236}">
                <a16:creationId xmlns:a16="http://schemas.microsoft.com/office/drawing/2014/main" id="{4FE36B90-8A8B-6299-B790-4E1FE2A9D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78FBA-AD1D-45DD-B3E1-11E536F043D7}"/>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23835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082A-93ED-C624-1330-5CC09B96E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7AF125-CC1A-63E9-C774-2D45FC276C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CA4D48-61E3-316F-9EFA-D4A2B8936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36FC6-2D5C-8914-21C1-C06BFFE9EF95}"/>
              </a:ext>
            </a:extLst>
          </p:cNvPr>
          <p:cNvSpPr>
            <a:spLocks noGrp="1"/>
          </p:cNvSpPr>
          <p:nvPr>
            <p:ph type="dt" sz="half" idx="10"/>
          </p:nvPr>
        </p:nvSpPr>
        <p:spPr/>
        <p:txBody>
          <a:bodyPr/>
          <a:lstStyle/>
          <a:p>
            <a:fld id="{1D6F146A-5107-48F0-A20D-5F25EC59AC53}" type="datetimeFigureOut">
              <a:rPr lang="en-US" smtClean="0"/>
              <a:t>1/17/2025</a:t>
            </a:fld>
            <a:endParaRPr lang="en-US"/>
          </a:p>
        </p:txBody>
      </p:sp>
      <p:sp>
        <p:nvSpPr>
          <p:cNvPr id="6" name="Footer Placeholder 5">
            <a:extLst>
              <a:ext uri="{FF2B5EF4-FFF2-40B4-BE49-F238E27FC236}">
                <a16:creationId xmlns:a16="http://schemas.microsoft.com/office/drawing/2014/main" id="{1885CEB2-4164-28BE-3127-2A5D653FC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B2D87-FDEA-0E49-93B3-7D8A073DC2A5}"/>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60037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F26404-42D3-CD7D-6C1E-3FCEC50BB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6CDC00-960B-AB4D-63F8-56360FD51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FBDD4-0D43-498F-33B1-F0269F4C0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F146A-5107-48F0-A20D-5F25EC59AC53}" type="datetimeFigureOut">
              <a:rPr lang="en-US" smtClean="0"/>
              <a:t>1/17/2025</a:t>
            </a:fld>
            <a:endParaRPr lang="en-US"/>
          </a:p>
        </p:txBody>
      </p:sp>
      <p:sp>
        <p:nvSpPr>
          <p:cNvPr id="5" name="Footer Placeholder 4">
            <a:extLst>
              <a:ext uri="{FF2B5EF4-FFF2-40B4-BE49-F238E27FC236}">
                <a16:creationId xmlns:a16="http://schemas.microsoft.com/office/drawing/2014/main" id="{0F9FBB9B-7B98-3221-CD1D-1355074C36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AD822A-4862-DEC9-B20A-E78E68A22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4760E-F00F-4D77-8156-1EC943B2E9F3}" type="slidenum">
              <a:rPr lang="en-US" smtClean="0"/>
              <a:t>‹#›</a:t>
            </a:fld>
            <a:endParaRPr lang="en-US"/>
          </a:p>
        </p:txBody>
      </p:sp>
    </p:spTree>
    <p:extLst>
      <p:ext uri="{BB962C8B-B14F-4D97-AF65-F5344CB8AC3E}">
        <p14:creationId xmlns:p14="http://schemas.microsoft.com/office/powerpoint/2010/main" val="3085162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D6F146A-5107-48F0-A20D-5F25EC59AC53}" type="datetimeFigureOut">
              <a:rPr lang="en-US" smtClean="0"/>
              <a:t>1/17/2025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0F4760E-F00F-4D77-8156-1EC943B2E9F3}" type="slidenum">
              <a:rPr lang="en-US" smtClean="0"/>
              <a:t>‹#›</a:t>
            </a:fld>
            <a:endParaRPr lang="en-US"/>
          </a:p>
        </p:txBody>
      </p:sp>
    </p:spTree>
    <p:extLst>
      <p:ext uri="{BB962C8B-B14F-4D97-AF65-F5344CB8AC3E}">
        <p14:creationId xmlns:p14="http://schemas.microsoft.com/office/powerpoint/2010/main" val="1733848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audio" Target="../media/audio3.wav"/><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文本框 11">
            <a:extLst>
              <a:ext uri="{FF2B5EF4-FFF2-40B4-BE49-F238E27FC236}">
                <a16:creationId xmlns:a16="http://schemas.microsoft.com/office/drawing/2014/main" id="{D1CB3112-C67C-B85A-0C2A-5E90453789FB}"/>
              </a:ext>
            </a:extLst>
          </p:cNvPr>
          <p:cNvSpPr txBox="1"/>
          <p:nvPr/>
        </p:nvSpPr>
        <p:spPr>
          <a:xfrm>
            <a:off x="754435" y="2349845"/>
            <a:ext cx="10764644" cy="1754326"/>
          </a:xfrm>
          <a:prstGeom prst="rect">
            <a:avLst/>
          </a:prstGeom>
          <a:noFill/>
        </p:spPr>
        <p:txBody>
          <a:bodyPr wrap="square" rtlCol="0">
            <a:spAutoFit/>
          </a:bodyPr>
          <a:lstStyle/>
          <a:p>
            <a:pPr algn="ctr"/>
            <a:r>
              <a:rPr lang="en-US" altLang="zh-CN" sz="5400" b="1" smtClean="0">
                <a:solidFill>
                  <a:srgbClr val="FF0000"/>
                </a:solidFill>
                <a:latin typeface="Times New Roman" panose="02020603050405020304" pitchFamily="18" charset="0"/>
                <a:cs typeface="Times New Roman" panose="02020603050405020304" pitchFamily="18" charset="0"/>
              </a:rPr>
              <a:t>Bài 7:</a:t>
            </a:r>
            <a:r>
              <a:rPr lang="en-US" altLang="zh-CN" sz="5400" b="1">
                <a:solidFill>
                  <a:srgbClr val="FF0000"/>
                </a:solidFill>
                <a:latin typeface="Times New Roman" panose="02020603050405020304" pitchFamily="18" charset="0"/>
                <a:cs typeface="Times New Roman" panose="02020603050405020304" pitchFamily="18" charset="0"/>
              </a:rPr>
              <a:t> TRÌNH BÀY THÔNG TIN TRONG TRAO ĐỔI VÀ HỢP TÁC</a:t>
            </a:r>
            <a:endParaRPr lang="zh-CN" altLang="en-US" sz="5400" b="1" dirty="0">
              <a:solidFill>
                <a:srgbClr val="FF0000"/>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11E5FEC7-B316-0D4C-16F6-DF5475F1D463}"/>
              </a:ext>
            </a:extLst>
          </p:cNvPr>
          <p:cNvSpPr txBox="1"/>
          <p:nvPr/>
        </p:nvSpPr>
        <p:spPr>
          <a:xfrm>
            <a:off x="2544484" y="519924"/>
            <a:ext cx="6399819" cy="923330"/>
          </a:xfrm>
          <a:prstGeom prst="rect">
            <a:avLst/>
          </a:prstGeom>
          <a:noFill/>
        </p:spPr>
        <p:txBody>
          <a:bodyPr wrap="square" rtlCol="0">
            <a:spAutoFit/>
          </a:bodyPr>
          <a:lstStyle/>
          <a:p>
            <a:pPr algn="l"/>
            <a:endParaRPr lang="en-US" sz="5400" dirty="0">
              <a:ln>
                <a:gradFill>
                  <a:gsLst>
                    <a:gs pos="87352">
                      <a:srgbClr val="B7E5F6"/>
                    </a:gs>
                    <a:gs pos="53000">
                      <a:schemeClr val="accent5">
                        <a:lumMod val="7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42000">
                    <a:schemeClr val="accent3">
                      <a:lumMod val="75000"/>
                    </a:schemeClr>
                  </a:gs>
                  <a:gs pos="53000">
                    <a:schemeClr val="accent1">
                      <a:lumMod val="45000"/>
                      <a:lumOff val="55000"/>
                    </a:schemeClr>
                  </a:gs>
                  <a:gs pos="89000">
                    <a:schemeClr val="accent2">
                      <a:lumMod val="60000"/>
                      <a:lumOff val="40000"/>
                    </a:schemeClr>
                  </a:gs>
                  <a:gs pos="67000">
                    <a:schemeClr val="accent6">
                      <a:lumMod val="75000"/>
                    </a:schemeClr>
                  </a:gs>
                </a:gsLst>
                <a:lin ang="5400000" scaled="1"/>
              </a:gradFill>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CA4829C9-944A-8914-77E1-A8CCF7BD9121}"/>
              </a:ext>
            </a:extLst>
          </p:cNvPr>
          <p:cNvSpPr/>
          <p:nvPr/>
        </p:nvSpPr>
        <p:spPr>
          <a:xfrm>
            <a:off x="818404" y="495877"/>
            <a:ext cx="10163360" cy="1015663"/>
          </a:xfrm>
          <a:prstGeom prst="rect">
            <a:avLst/>
          </a:prstGeom>
          <a:noFill/>
        </p:spPr>
        <p:txBody>
          <a:bodyPr wrap="none" lIns="91440" tIns="45720" rIns="91440" bIns="45720">
            <a:spAutoFit/>
          </a:bodyPr>
          <a:lstStyle/>
          <a:p>
            <a:pPr algn="ctr"/>
            <a:r>
              <a:rPr lang="en-US" sz="6000" b="1" cap="none" spc="0" smtClean="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effectLst/>
              </a:rPr>
              <a:t>CHỦ ĐỀ 4. ỨNG DỤNG TIN HỌC</a:t>
            </a:r>
            <a:endParaRPr lang="en-US" sz="6000" b="1" cap="none" spc="0" dirty="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effectLst/>
            </a:endParaRPr>
          </a:p>
        </p:txBody>
      </p:sp>
    </p:spTree>
    <p:extLst>
      <p:ext uri="{BB962C8B-B14F-4D97-AF65-F5344CB8AC3E}">
        <p14:creationId xmlns:p14="http://schemas.microsoft.com/office/powerpoint/2010/main" val="228327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1000" fill="hold"/>
                                        <p:tgtEl>
                                          <p:spTgt spid="42"/>
                                        </p:tgtEl>
                                        <p:attrNameLst>
                                          <p:attrName>ppt_w</p:attrName>
                                        </p:attrNameLst>
                                      </p:cBhvr>
                                      <p:tavLst>
                                        <p:tav tm="0">
                                          <p:val>
                                            <p:fltVal val="0"/>
                                          </p:val>
                                        </p:tav>
                                        <p:tav tm="100000">
                                          <p:val>
                                            <p:strVal val="#ppt_w"/>
                                          </p:val>
                                        </p:tav>
                                      </p:tavLst>
                                    </p:anim>
                                    <p:anim calcmode="lin" valueType="num">
                                      <p:cBhvr>
                                        <p:cTn id="13" dur="1000" fill="hold"/>
                                        <p:tgtEl>
                                          <p:spTgt spid="42"/>
                                        </p:tgtEl>
                                        <p:attrNameLst>
                                          <p:attrName>ppt_h</p:attrName>
                                        </p:attrNameLst>
                                      </p:cBhvr>
                                      <p:tavLst>
                                        <p:tav tm="0">
                                          <p:val>
                                            <p:fltVal val="0"/>
                                          </p:val>
                                        </p:tav>
                                        <p:tav tm="100000">
                                          <p:val>
                                            <p:strVal val="#ppt_h"/>
                                          </p:val>
                                        </p:tav>
                                      </p:tavLst>
                                    </p:anim>
                                    <p:anim calcmode="lin" valueType="num">
                                      <p:cBhvr>
                                        <p:cTn id="14" dur="1000" fill="hold"/>
                                        <p:tgtEl>
                                          <p:spTgt spid="42"/>
                                        </p:tgtEl>
                                        <p:attrNameLst>
                                          <p:attrName>style.rotation</p:attrName>
                                        </p:attrNameLst>
                                      </p:cBhvr>
                                      <p:tavLst>
                                        <p:tav tm="0">
                                          <p:val>
                                            <p:fltVal val="90"/>
                                          </p:val>
                                        </p:tav>
                                        <p:tav tm="100000">
                                          <p:val>
                                            <p:fltVal val="0"/>
                                          </p:val>
                                        </p:tav>
                                      </p:tavLst>
                                    </p:anim>
                                    <p:animEffect transition="in" filter="fade">
                                      <p:cBhvr>
                                        <p:cTn id="15"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593557" y="353702"/>
            <a:ext cx="10603832" cy="4743606"/>
          </a:xfrm>
          <a:prstGeom prst="rect">
            <a:avLst/>
          </a:prstGeom>
        </p:spPr>
        <p:txBody>
          <a:bodyPr wrap="square">
            <a:spAutoFit/>
          </a:bodyPr>
          <a:lstStyle/>
          <a:p>
            <a:pPr algn="just">
              <a:lnSpc>
                <a:spcPct val="150000"/>
              </a:lnSpc>
              <a:spcBef>
                <a:spcPts val="300"/>
              </a:spcBef>
              <a:spcAft>
                <a:spcPts val="300"/>
              </a:spcAft>
            </a:pPr>
            <a:r>
              <a:rPr lang="fr-FR" sz="3200" dirty="0" smtClean="0">
                <a:latin typeface="Times New Roman" panose="02020603050405020304" pitchFamily="18" charset="0"/>
                <a:ea typeface="Times New Roman" panose="02020603050405020304" pitchFamily="18" charset="0"/>
              </a:rPr>
              <a:t>* Để </a:t>
            </a:r>
            <a:r>
              <a:rPr lang="fr-FR" sz="3200" dirty="0">
                <a:latin typeface="Times New Roman" panose="02020603050405020304" pitchFamily="18" charset="0"/>
                <a:ea typeface="Times New Roman" panose="02020603050405020304" pitchFamily="18" charset="0"/>
              </a:rPr>
              <a:t>sử dụng sơ đồ tư duy, bài trình chiếu trong trao đổi và hợp tác, có thể tiến hành theo một số cách sau:</a:t>
            </a:r>
            <a:endParaRPr lang="en-US" sz="3200" dirty="0">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fr-FR" sz="3200" dirty="0">
                <a:latin typeface="Times New Roman" panose="02020603050405020304" pitchFamily="18" charset="0"/>
                <a:ea typeface="Times New Roman" panose="02020603050405020304" pitchFamily="18" charset="0"/>
              </a:rPr>
              <a:t>- </a:t>
            </a:r>
            <a:r>
              <a:rPr lang="fr-FR" sz="3200" dirty="0" smtClean="0">
                <a:latin typeface="Times New Roman" panose="02020603050405020304" pitchFamily="18" charset="0"/>
                <a:ea typeface="Times New Roman" panose="02020603050405020304" pitchFamily="18" charset="0"/>
              </a:rPr>
              <a:t>Trình </a:t>
            </a:r>
            <a:r>
              <a:rPr lang="fr-FR" sz="3200" dirty="0">
                <a:latin typeface="Times New Roman" panose="02020603050405020304" pitchFamily="18" charset="0"/>
                <a:ea typeface="Times New Roman" panose="02020603050405020304" pitchFamily="18" charset="0"/>
              </a:rPr>
              <a:t>bày trực tiếp</a:t>
            </a:r>
            <a:endParaRPr lang="en-US" sz="3200" dirty="0">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fr-FR" sz="3200" dirty="0">
                <a:latin typeface="Times New Roman" panose="02020603050405020304" pitchFamily="18" charset="0"/>
                <a:ea typeface="Times New Roman" panose="02020603050405020304" pitchFamily="18" charset="0"/>
              </a:rPr>
              <a:t>- </a:t>
            </a:r>
            <a:r>
              <a:rPr lang="fr-FR" sz="3200" dirty="0" smtClean="0">
                <a:latin typeface="Times New Roman" panose="02020603050405020304" pitchFamily="18" charset="0"/>
                <a:ea typeface="Times New Roman" panose="02020603050405020304" pitchFamily="18" charset="0"/>
              </a:rPr>
              <a:t>Chia </a:t>
            </a:r>
            <a:r>
              <a:rPr lang="fr-FR" sz="3200" dirty="0">
                <a:latin typeface="Times New Roman" panose="02020603050405020304" pitchFamily="18" charset="0"/>
                <a:ea typeface="Times New Roman" panose="02020603050405020304" pitchFamily="18" charset="0"/>
              </a:rPr>
              <a:t>sẻ </a:t>
            </a:r>
            <a:r>
              <a:rPr lang="fr-FR" sz="3200" dirty="0" smtClean="0">
                <a:latin typeface="Times New Roman" panose="02020603050405020304" pitchFamily="18" charset="0"/>
                <a:ea typeface="Times New Roman" panose="02020603050405020304" pitchFamily="18" charset="0"/>
              </a:rPr>
              <a:t>để </a:t>
            </a:r>
            <a:r>
              <a:rPr lang="fr-FR" sz="3200" dirty="0">
                <a:latin typeface="Times New Roman" panose="02020603050405020304" pitchFamily="18" charset="0"/>
                <a:ea typeface="Times New Roman" panose="02020603050405020304" pitchFamily="18" charset="0"/>
              </a:rPr>
              <a:t>các thành viên khác xem</a:t>
            </a:r>
            <a:endParaRPr lang="en-US" sz="3200" dirty="0">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fr-FR" sz="3200" dirty="0">
                <a:latin typeface="Times New Roman" panose="02020603050405020304" pitchFamily="18" charset="0"/>
                <a:ea typeface="Times New Roman" panose="02020603050405020304" pitchFamily="18" charset="0"/>
              </a:rPr>
              <a:t>- Chia sẻ </a:t>
            </a:r>
            <a:r>
              <a:rPr lang="fr-FR" sz="3200" dirty="0" smtClean="0">
                <a:latin typeface="Times New Roman" panose="02020603050405020304" pitchFamily="18" charset="0"/>
                <a:ea typeface="Times New Roman" panose="02020603050405020304" pitchFamily="18" charset="0"/>
              </a:rPr>
              <a:t>để </a:t>
            </a:r>
            <a:r>
              <a:rPr lang="fr-FR" sz="3200" dirty="0">
                <a:latin typeface="Times New Roman" panose="02020603050405020304" pitchFamily="18" charset="0"/>
                <a:ea typeface="Times New Roman" panose="02020603050405020304" pitchFamily="18" charset="0"/>
              </a:rPr>
              <a:t>các thành viên khác chủ động cập nhật</a:t>
            </a:r>
            <a:endParaRPr lang="en-US" sz="3200" dirty="0">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fr-FR" sz="3200" dirty="0" smtClean="0">
                <a:latin typeface="Times New Roman" panose="02020603050405020304" pitchFamily="18" charset="0"/>
                <a:ea typeface="Times New Roman" panose="02020603050405020304" pitchFamily="18" charset="0"/>
              </a:rPr>
              <a:t>- Chia </a:t>
            </a:r>
            <a:r>
              <a:rPr lang="fr-FR" sz="3200" dirty="0">
                <a:latin typeface="Times New Roman" panose="02020603050405020304" pitchFamily="18" charset="0"/>
                <a:ea typeface="Times New Roman" panose="02020603050405020304" pitchFamily="18" charset="0"/>
              </a:rPr>
              <a:t>sẻ </a:t>
            </a:r>
            <a:r>
              <a:rPr lang="fr-FR" sz="3200" dirty="0" smtClean="0">
                <a:latin typeface="Times New Roman" panose="02020603050405020304" pitchFamily="18" charset="0"/>
                <a:ea typeface="Times New Roman" panose="02020603050405020304" pitchFamily="18" charset="0"/>
              </a:rPr>
              <a:t>để cộng </a:t>
            </a:r>
            <a:r>
              <a:rPr lang="fr-FR" sz="3200" dirty="0">
                <a:latin typeface="Times New Roman" panose="02020603050405020304" pitchFamily="18" charset="0"/>
                <a:ea typeface="Times New Roman" panose="02020603050405020304" pitchFamily="18" charset="0"/>
              </a:rPr>
              <a:t>tác theo thời gian thực</a:t>
            </a:r>
            <a:r>
              <a:rPr lang="fr-FR" sz="3200" dirty="0" smtClean="0">
                <a:latin typeface="Times New Roman" panose="02020603050405020304" pitchFamily="18" charset="0"/>
                <a:ea typeface="Times New Roman" panose="02020603050405020304" pitchFamily="18" charset="0"/>
              </a:rPr>
              <a:t>.</a:t>
            </a:r>
            <a:endParaRPr lang="en-US" sz="32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951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op 10 cách giảng bài hay tạo hứng thú học tập cho học sinh - Hachim">
            <a:extLst>
              <a:ext uri="{FF2B5EF4-FFF2-40B4-BE49-F238E27FC236}">
                <a16:creationId xmlns:a16="http://schemas.microsoft.com/office/drawing/2014/main" id="{D2A213B3-72E0-4292-BF0E-F13CB596522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1434168" y="2010802"/>
            <a:ext cx="5562332" cy="4095702"/>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8">
            <a:extLst>
              <a:ext uri="{FF2B5EF4-FFF2-40B4-BE49-F238E27FC236}">
                <a16:creationId xmlns:a16="http://schemas.microsoft.com/office/drawing/2014/main" id="{71A1C29D-1D66-4F8E-AC1D-4C60D02E672D}"/>
              </a:ext>
            </a:extLst>
          </p:cNvPr>
          <p:cNvSpPr/>
          <p:nvPr/>
        </p:nvSpPr>
        <p:spPr>
          <a:xfrm>
            <a:off x="3560618" y="336884"/>
            <a:ext cx="7171550" cy="4950011"/>
          </a:xfrm>
          <a:prstGeom prst="cloudCallout">
            <a:avLst>
              <a:gd name="adj1" fmla="val -52282"/>
              <a:gd name="adj2" fmla="val 13870"/>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defPPr>
              <a:defRPr lang="vi-V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30000"/>
              </a:lnSpc>
            </a:pPr>
            <a:r>
              <a:rPr lang="en-US" sz="3200" dirty="0" smtClean="0">
                <a:latin typeface="Times New Roman" panose="02020603050405020304" pitchFamily="18" charset="0"/>
                <a:ea typeface="Times New Roman" panose="02020603050405020304" pitchFamily="18" charset="0"/>
              </a:rPr>
              <a:t>Câu 3. </a:t>
            </a:r>
            <a:r>
              <a:rPr lang="en-US" sz="3200" dirty="0">
                <a:latin typeface="Arial" panose="020B0604020202020204" pitchFamily="34" charset="0"/>
                <a:cs typeface="Arial" panose="020B0604020202020204" pitchFamily="34" charset="0"/>
              </a:rPr>
              <a:t>Theo em trong sơ đồ tư duy hoặc bài trình chiếu cần sử dụng hình ảnh, video, biểu đồ thế nào để trình bày thông tin một cách hợp lí</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61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1" nodeType="clickEffect">
                                  <p:stCondLst>
                                    <p:cond delay="0"/>
                                  </p:stCondLst>
                                  <p:childTnLst>
                                    <p:animEffect transition="out" filter="barn(inVertic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68968" y="669612"/>
            <a:ext cx="11149263" cy="2362185"/>
          </a:xfrm>
          <a:prstGeom prst="rect">
            <a:avLst/>
          </a:prstGeom>
        </p:spPr>
        <p:txBody>
          <a:bodyPr wrap="square">
            <a:spAutoFit/>
          </a:bodyPr>
          <a:lstStyle/>
          <a:p>
            <a:pPr algn="just">
              <a:lnSpc>
                <a:spcPct val="150000"/>
              </a:lnSpc>
              <a:spcBef>
                <a:spcPts val="300"/>
              </a:spcBef>
              <a:spcAft>
                <a:spcPts val="300"/>
              </a:spcAft>
            </a:pPr>
            <a:r>
              <a:rPr lang="fr-FR" sz="3200" dirty="0">
                <a:latin typeface="Times New Roman" panose="02020603050405020304" pitchFamily="18" charset="0"/>
                <a:ea typeface="Times New Roman" panose="02020603050405020304" pitchFamily="18" charset="0"/>
              </a:rPr>
              <a:t>* Để sử dụng </a:t>
            </a:r>
            <a:r>
              <a:rPr lang="fr-FR" sz="3200" dirty="0" smtClean="0">
                <a:latin typeface="Times New Roman" panose="02020603050405020304" pitchFamily="18" charset="0"/>
                <a:ea typeface="Times New Roman" panose="02020603050405020304" pitchFamily="18" charset="0"/>
              </a:rPr>
              <a:t>hình ảnh, biểu đồ và video hợp lí, em cần </a:t>
            </a:r>
            <a:r>
              <a:rPr lang="fr-FR" sz="3200" dirty="0">
                <a:latin typeface="Times New Roman" panose="02020603050405020304" pitchFamily="18" charset="0"/>
                <a:ea typeface="Times New Roman" panose="02020603050405020304" pitchFamily="18" charset="0"/>
              </a:rPr>
              <a:t>chú </a:t>
            </a:r>
            <a:r>
              <a:rPr lang="fr-FR" sz="3200" dirty="0" smtClean="0">
                <a:latin typeface="Times New Roman" panose="02020603050405020304" pitchFamily="18" charset="0"/>
                <a:ea typeface="Times New Roman" panose="02020603050405020304" pitchFamily="18" charset="0"/>
              </a:rPr>
              <a:t>ý:</a:t>
            </a:r>
            <a:endParaRPr lang="en-US" sz="3200" dirty="0">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fr-FR" sz="3200" dirty="0">
                <a:latin typeface="Times New Roman" panose="02020603050405020304" pitchFamily="18" charset="0"/>
                <a:ea typeface="Times New Roman" panose="02020603050405020304" pitchFamily="18" charset="0"/>
              </a:rPr>
              <a:t>- Sử dụng đúng công cụ trực quan</a:t>
            </a:r>
            <a:endParaRPr lang="en-US" sz="3200" dirty="0">
              <a:latin typeface="Times New Roman" panose="02020603050405020304" pitchFamily="18" charset="0"/>
              <a:ea typeface="Times New Roman" panose="02020603050405020304" pitchFamily="18" charset="0"/>
            </a:endParaRPr>
          </a:p>
          <a:p>
            <a:pPr>
              <a:lnSpc>
                <a:spcPct val="150000"/>
              </a:lnSpc>
            </a:pPr>
            <a:r>
              <a:rPr lang="fr-FR" sz="3200" dirty="0">
                <a:latin typeface="Times New Roman" panose="02020603050405020304" pitchFamily="18" charset="0"/>
                <a:ea typeface="Times New Roman" panose="02020603050405020304" pitchFamily="18" charset="0"/>
              </a:rPr>
              <a:t>- Đảm bảo chất lượng dữ liệu</a:t>
            </a:r>
            <a:endParaRPr lang="en-US" sz="3200" dirty="0"/>
          </a:p>
        </p:txBody>
      </p:sp>
    </p:spTree>
    <p:extLst>
      <p:ext uri="{BB962C8B-B14F-4D97-AF65-F5344CB8AC3E}">
        <p14:creationId xmlns:p14="http://schemas.microsoft.com/office/powerpoint/2010/main" val="467292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52926" y="678104"/>
            <a:ext cx="11614484" cy="1569660"/>
          </a:xfrm>
          <a:prstGeom prst="rect">
            <a:avLst/>
          </a:prstGeom>
        </p:spPr>
        <p:txBody>
          <a:bodyPr wrap="square">
            <a:spAutoFit/>
          </a:bodyPr>
          <a:lstStyle/>
          <a:p>
            <a:pPr>
              <a:lnSpc>
                <a:spcPct val="150000"/>
              </a:lnSpc>
            </a:pPr>
            <a:r>
              <a:rPr lang="en-US" sz="3200" dirty="0">
                <a:latin typeface="Times New Roman" panose="02020603050405020304" pitchFamily="18" charset="0"/>
                <a:ea typeface="Times New Roman" panose="02020603050405020304" pitchFamily="18" charset="0"/>
              </a:rPr>
              <a:t>Trong thời gian </a:t>
            </a:r>
            <a:r>
              <a:rPr lang="en-US" sz="3200" dirty="0" smtClean="0">
                <a:latin typeface="Times New Roman" panose="02020603050405020304" pitchFamily="18" charset="0"/>
                <a:ea typeface="Times New Roman" panose="02020603050405020304" pitchFamily="18" charset="0"/>
              </a:rPr>
              <a:t>5 </a:t>
            </a:r>
            <a:r>
              <a:rPr lang="en-US" sz="3200" dirty="0">
                <a:latin typeface="Times New Roman" panose="02020603050405020304" pitchFamily="18" charset="0"/>
                <a:ea typeface="Times New Roman" panose="02020603050405020304" pitchFamily="18" charset="0"/>
              </a:rPr>
              <a:t>phút, hãy nghiên cứu SGK trang 27, 28 hoàn thành phiếu học tập 2</a:t>
            </a:r>
            <a:endParaRPr lang="en-US" sz="3200" b="1" dirty="0"/>
          </a:p>
        </p:txBody>
      </p:sp>
    </p:spTree>
    <p:extLst>
      <p:ext uri="{BB962C8B-B14F-4D97-AF65-F5344CB8AC3E}">
        <p14:creationId xmlns:p14="http://schemas.microsoft.com/office/powerpoint/2010/main" val="19872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331495" y="1"/>
            <a:ext cx="8903368" cy="6620298"/>
          </a:xfrm>
          <a:prstGeom prst="rect">
            <a:avLst/>
          </a:prstGeom>
        </p:spPr>
      </p:pic>
      <p:sp>
        <p:nvSpPr>
          <p:cNvPr id="36" name="Rounded Rectangle 3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05:00</a:t>
            </a:r>
            <a:endParaRPr lang="en-US" sz="2800"/>
          </a:p>
        </p:txBody>
      </p:sp>
      <p:sp>
        <p:nvSpPr>
          <p:cNvPr id="37" name="Rounded Rectangle 3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04:59</a:t>
            </a:r>
            <a:endParaRPr lang="en-US" sz="2800"/>
          </a:p>
        </p:txBody>
      </p:sp>
      <p:sp>
        <p:nvSpPr>
          <p:cNvPr id="38" name="Rounded Rectangle 3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04:58</a:t>
            </a:r>
            <a:endParaRPr lang="en-US" sz="2800"/>
          </a:p>
        </p:txBody>
      </p:sp>
      <p:sp>
        <p:nvSpPr>
          <p:cNvPr id="39" name="Rounded Rectangle 3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04:57</a:t>
            </a:r>
            <a:endParaRPr lang="en-US" sz="2800"/>
          </a:p>
        </p:txBody>
      </p:sp>
      <p:sp>
        <p:nvSpPr>
          <p:cNvPr id="40" name="Rounded Rectangle 3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04:56</a:t>
            </a:r>
            <a:endParaRPr lang="en-US" sz="2800"/>
          </a:p>
        </p:txBody>
      </p:sp>
      <p:sp>
        <p:nvSpPr>
          <p:cNvPr id="41" name="Rounded Rectangle 4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04:55</a:t>
            </a:r>
            <a:endParaRPr lang="en-US" sz="2800"/>
          </a:p>
        </p:txBody>
      </p:sp>
      <p:sp>
        <p:nvSpPr>
          <p:cNvPr id="42" name="Rounded Rectangle 4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04:54</a:t>
            </a:r>
            <a:endParaRPr lang="en-US" sz="2800"/>
          </a:p>
        </p:txBody>
      </p:sp>
      <p:sp>
        <p:nvSpPr>
          <p:cNvPr id="43" name="Rounded Rectangle 4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04:53</a:t>
            </a:r>
            <a:endParaRPr lang="en-US" sz="2800"/>
          </a:p>
        </p:txBody>
      </p:sp>
      <p:sp>
        <p:nvSpPr>
          <p:cNvPr id="44" name="Rounded Rectangle 4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04:52</a:t>
            </a:r>
            <a:endParaRPr lang="en-US" sz="2800"/>
          </a:p>
        </p:txBody>
      </p:sp>
      <p:sp>
        <p:nvSpPr>
          <p:cNvPr id="45" name="Rounded Rectangle 4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04:51</a:t>
            </a:r>
            <a:endParaRPr lang="en-US" sz="2800"/>
          </a:p>
        </p:txBody>
      </p:sp>
      <p:sp>
        <p:nvSpPr>
          <p:cNvPr id="46" name="Rounded Rectangle 4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04:50</a:t>
            </a:r>
            <a:endParaRPr lang="en-US" sz="2800"/>
          </a:p>
        </p:txBody>
      </p:sp>
      <p:sp>
        <p:nvSpPr>
          <p:cNvPr id="47" name="Rounded Rectangle 4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04:49</a:t>
            </a:r>
            <a:endParaRPr lang="en-US" sz="2800"/>
          </a:p>
        </p:txBody>
      </p:sp>
      <p:sp>
        <p:nvSpPr>
          <p:cNvPr id="48" name="Rounded Rectangle 4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04:48</a:t>
            </a:r>
            <a:endParaRPr lang="en-US" sz="2800"/>
          </a:p>
        </p:txBody>
      </p:sp>
      <p:sp>
        <p:nvSpPr>
          <p:cNvPr id="49" name="Rounded Rectangle 4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04:47</a:t>
            </a:r>
            <a:endParaRPr lang="en-US" sz="2800"/>
          </a:p>
        </p:txBody>
      </p:sp>
      <p:sp>
        <p:nvSpPr>
          <p:cNvPr id="50" name="Rounded Rectangle 4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04:46</a:t>
            </a:r>
            <a:endParaRPr lang="en-US" sz="2800"/>
          </a:p>
        </p:txBody>
      </p:sp>
      <p:sp>
        <p:nvSpPr>
          <p:cNvPr id="51" name="Rounded Rectangle 5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04:45</a:t>
            </a:r>
            <a:endParaRPr lang="en-US" sz="2800"/>
          </a:p>
        </p:txBody>
      </p:sp>
      <p:sp>
        <p:nvSpPr>
          <p:cNvPr id="52" name="Rounded Rectangle 5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04:44</a:t>
            </a:r>
            <a:endParaRPr lang="en-US" sz="2800"/>
          </a:p>
        </p:txBody>
      </p:sp>
      <p:sp>
        <p:nvSpPr>
          <p:cNvPr id="53" name="Rounded Rectangle 5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04:43</a:t>
            </a:r>
            <a:endParaRPr lang="en-US" sz="2800"/>
          </a:p>
        </p:txBody>
      </p:sp>
      <p:sp>
        <p:nvSpPr>
          <p:cNvPr id="54" name="Rounded Rectangle 5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04:42</a:t>
            </a:r>
            <a:endParaRPr lang="en-US" sz="2800"/>
          </a:p>
        </p:txBody>
      </p:sp>
      <p:sp>
        <p:nvSpPr>
          <p:cNvPr id="55" name="Rounded Rectangle 5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04:41</a:t>
            </a:r>
            <a:endParaRPr lang="en-US" sz="2800"/>
          </a:p>
        </p:txBody>
      </p:sp>
      <p:sp>
        <p:nvSpPr>
          <p:cNvPr id="56" name="Rounded Rectangle 5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04:40</a:t>
            </a:r>
            <a:endParaRPr lang="en-US" sz="2800"/>
          </a:p>
        </p:txBody>
      </p:sp>
      <p:sp>
        <p:nvSpPr>
          <p:cNvPr id="57" name="Rounded Rectangle 5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04:39</a:t>
            </a:r>
            <a:endParaRPr lang="en-US" sz="2800"/>
          </a:p>
        </p:txBody>
      </p:sp>
      <p:sp>
        <p:nvSpPr>
          <p:cNvPr id="58" name="Rounded Rectangle 5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04:38</a:t>
            </a:r>
            <a:endParaRPr lang="en-US" sz="2800"/>
          </a:p>
        </p:txBody>
      </p:sp>
      <p:sp>
        <p:nvSpPr>
          <p:cNvPr id="59" name="Rounded Rectangle 5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04:37</a:t>
            </a:r>
            <a:endParaRPr lang="en-US" sz="2800"/>
          </a:p>
        </p:txBody>
      </p:sp>
      <p:sp>
        <p:nvSpPr>
          <p:cNvPr id="60" name="Rounded Rectangle 5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04:36</a:t>
            </a:r>
            <a:endParaRPr lang="en-US" sz="2800"/>
          </a:p>
        </p:txBody>
      </p:sp>
      <p:sp>
        <p:nvSpPr>
          <p:cNvPr id="61" name="Rounded Rectangle 6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04:35</a:t>
            </a:r>
            <a:endParaRPr lang="en-US" sz="2800"/>
          </a:p>
        </p:txBody>
      </p:sp>
      <p:sp>
        <p:nvSpPr>
          <p:cNvPr id="62" name="Rounded Rectangle 6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04:34</a:t>
            </a:r>
            <a:endParaRPr lang="en-US" sz="2800"/>
          </a:p>
        </p:txBody>
      </p:sp>
      <p:sp>
        <p:nvSpPr>
          <p:cNvPr id="63" name="Rounded Rectangle 6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04:33</a:t>
            </a:r>
            <a:endParaRPr lang="en-US" sz="2800"/>
          </a:p>
        </p:txBody>
      </p:sp>
      <p:sp>
        <p:nvSpPr>
          <p:cNvPr id="64" name="Rounded Rectangle 6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04:32</a:t>
            </a:r>
            <a:endParaRPr lang="en-US" sz="2800"/>
          </a:p>
        </p:txBody>
      </p:sp>
      <p:sp>
        <p:nvSpPr>
          <p:cNvPr id="65" name="Rounded Rectangle 6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04:31</a:t>
            </a:r>
            <a:endParaRPr lang="en-US" sz="2800"/>
          </a:p>
        </p:txBody>
      </p:sp>
      <p:sp>
        <p:nvSpPr>
          <p:cNvPr id="66" name="Rounded Rectangle 6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04:30</a:t>
            </a:r>
            <a:endParaRPr lang="en-US" sz="2800"/>
          </a:p>
        </p:txBody>
      </p:sp>
      <p:sp>
        <p:nvSpPr>
          <p:cNvPr id="67" name="Rounded Rectangle 6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04:29</a:t>
            </a:r>
            <a:endParaRPr lang="en-US" sz="2800"/>
          </a:p>
        </p:txBody>
      </p:sp>
      <p:sp>
        <p:nvSpPr>
          <p:cNvPr id="68" name="Rounded Rectangle 6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04:28</a:t>
            </a:r>
            <a:endParaRPr lang="en-US" sz="2800"/>
          </a:p>
        </p:txBody>
      </p:sp>
      <p:sp>
        <p:nvSpPr>
          <p:cNvPr id="69" name="Rounded Rectangle 6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04:27</a:t>
            </a:r>
            <a:endParaRPr lang="en-US" sz="2800"/>
          </a:p>
        </p:txBody>
      </p:sp>
      <p:sp>
        <p:nvSpPr>
          <p:cNvPr id="70" name="Rounded Rectangle 6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04:26</a:t>
            </a:r>
            <a:endParaRPr lang="en-US" sz="2800"/>
          </a:p>
        </p:txBody>
      </p:sp>
      <p:sp>
        <p:nvSpPr>
          <p:cNvPr id="71" name="Rounded Rectangle 7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04:25</a:t>
            </a:r>
            <a:endParaRPr lang="en-US" sz="2800"/>
          </a:p>
        </p:txBody>
      </p:sp>
      <p:sp>
        <p:nvSpPr>
          <p:cNvPr id="72" name="Rounded Rectangle 7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04:24</a:t>
            </a:r>
            <a:endParaRPr lang="en-US" sz="2800"/>
          </a:p>
        </p:txBody>
      </p:sp>
      <p:sp>
        <p:nvSpPr>
          <p:cNvPr id="73" name="Rounded Rectangle 7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04:23</a:t>
            </a:r>
            <a:endParaRPr lang="en-US" sz="2800"/>
          </a:p>
        </p:txBody>
      </p:sp>
      <p:sp>
        <p:nvSpPr>
          <p:cNvPr id="74" name="Rounded Rectangle 7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04:22</a:t>
            </a:r>
            <a:endParaRPr lang="en-US" sz="2800"/>
          </a:p>
        </p:txBody>
      </p:sp>
      <p:sp>
        <p:nvSpPr>
          <p:cNvPr id="75" name="Rounded Rectangle 7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04:21</a:t>
            </a:r>
            <a:endParaRPr lang="en-US" sz="2800"/>
          </a:p>
        </p:txBody>
      </p:sp>
      <p:sp>
        <p:nvSpPr>
          <p:cNvPr id="76" name="Rounded Rectangle 7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04:20</a:t>
            </a:r>
            <a:endParaRPr lang="en-US" sz="2800"/>
          </a:p>
        </p:txBody>
      </p:sp>
      <p:sp>
        <p:nvSpPr>
          <p:cNvPr id="77" name="Rounded Rectangle 7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04:19</a:t>
            </a:r>
            <a:endParaRPr lang="en-US" sz="2800"/>
          </a:p>
        </p:txBody>
      </p:sp>
      <p:sp>
        <p:nvSpPr>
          <p:cNvPr id="78" name="Rounded Rectangle 7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04:18</a:t>
            </a:r>
            <a:endParaRPr lang="en-US" sz="2800"/>
          </a:p>
        </p:txBody>
      </p:sp>
      <p:sp>
        <p:nvSpPr>
          <p:cNvPr id="79" name="Rounded Rectangle 7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04:17</a:t>
            </a:r>
            <a:endParaRPr lang="en-US" sz="2800"/>
          </a:p>
        </p:txBody>
      </p:sp>
      <p:sp>
        <p:nvSpPr>
          <p:cNvPr id="80" name="Rounded Rectangle 7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04:16</a:t>
            </a:r>
            <a:endParaRPr lang="en-US" sz="2800"/>
          </a:p>
        </p:txBody>
      </p:sp>
      <p:sp>
        <p:nvSpPr>
          <p:cNvPr id="81" name="Rounded Rectangle 8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04:15</a:t>
            </a:r>
            <a:endParaRPr lang="en-US" sz="2800"/>
          </a:p>
        </p:txBody>
      </p:sp>
      <p:sp>
        <p:nvSpPr>
          <p:cNvPr id="82" name="Rounded Rectangle 8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04:14</a:t>
            </a:r>
            <a:endParaRPr lang="en-US" sz="2800"/>
          </a:p>
        </p:txBody>
      </p:sp>
      <p:sp>
        <p:nvSpPr>
          <p:cNvPr id="83" name="Rounded Rectangle 8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04:13</a:t>
            </a:r>
            <a:endParaRPr lang="en-US" sz="2800"/>
          </a:p>
        </p:txBody>
      </p:sp>
      <p:sp>
        <p:nvSpPr>
          <p:cNvPr id="84" name="Rounded Rectangle 8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04:12</a:t>
            </a:r>
            <a:endParaRPr lang="en-US" sz="2800"/>
          </a:p>
        </p:txBody>
      </p:sp>
      <p:sp>
        <p:nvSpPr>
          <p:cNvPr id="85" name="Rounded Rectangle 8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04:11</a:t>
            </a:r>
            <a:endParaRPr lang="en-US" sz="2800"/>
          </a:p>
        </p:txBody>
      </p:sp>
      <p:sp>
        <p:nvSpPr>
          <p:cNvPr id="86" name="Rounded Rectangle 8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04:10</a:t>
            </a:r>
            <a:endParaRPr lang="en-US" sz="2800"/>
          </a:p>
        </p:txBody>
      </p:sp>
      <p:sp>
        <p:nvSpPr>
          <p:cNvPr id="87" name="Rounded Rectangle 8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04:09</a:t>
            </a:r>
            <a:endParaRPr lang="en-US" sz="2800"/>
          </a:p>
        </p:txBody>
      </p:sp>
      <p:sp>
        <p:nvSpPr>
          <p:cNvPr id="88" name="Rounded Rectangle 8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04:08</a:t>
            </a:r>
            <a:endParaRPr lang="en-US" sz="2800"/>
          </a:p>
        </p:txBody>
      </p:sp>
      <p:sp>
        <p:nvSpPr>
          <p:cNvPr id="89" name="Rounded Rectangle 8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04:07</a:t>
            </a:r>
            <a:endParaRPr lang="en-US" sz="2800"/>
          </a:p>
        </p:txBody>
      </p:sp>
      <p:sp>
        <p:nvSpPr>
          <p:cNvPr id="90" name="Rounded Rectangle 8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04:06</a:t>
            </a:r>
            <a:endParaRPr lang="en-US" sz="2800"/>
          </a:p>
        </p:txBody>
      </p:sp>
      <p:sp>
        <p:nvSpPr>
          <p:cNvPr id="91" name="Rounded Rectangle 9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04:05</a:t>
            </a:r>
            <a:endParaRPr lang="en-US" sz="2800"/>
          </a:p>
        </p:txBody>
      </p:sp>
      <p:sp>
        <p:nvSpPr>
          <p:cNvPr id="92" name="Rounded Rectangle 9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04:04</a:t>
            </a:r>
            <a:endParaRPr lang="en-US" sz="2800"/>
          </a:p>
        </p:txBody>
      </p:sp>
      <p:sp>
        <p:nvSpPr>
          <p:cNvPr id="93" name="Rounded Rectangle 9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04:03</a:t>
            </a:r>
            <a:endParaRPr lang="en-US" sz="2800"/>
          </a:p>
        </p:txBody>
      </p:sp>
      <p:sp>
        <p:nvSpPr>
          <p:cNvPr id="94" name="Rounded Rectangle 9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04:02</a:t>
            </a:r>
            <a:endParaRPr lang="en-US" sz="2800"/>
          </a:p>
        </p:txBody>
      </p:sp>
      <p:sp>
        <p:nvSpPr>
          <p:cNvPr id="95" name="Rounded Rectangle 9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04:01</a:t>
            </a:r>
            <a:endParaRPr lang="en-US" sz="2800"/>
          </a:p>
        </p:txBody>
      </p:sp>
      <p:sp>
        <p:nvSpPr>
          <p:cNvPr id="96" name="Rounded Rectangle 9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04:00</a:t>
            </a:r>
            <a:endParaRPr lang="en-US" sz="2800"/>
          </a:p>
        </p:txBody>
      </p:sp>
      <p:sp>
        <p:nvSpPr>
          <p:cNvPr id="97" name="Rounded Rectangle 9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03:59</a:t>
            </a:r>
            <a:endParaRPr lang="en-US" sz="2800"/>
          </a:p>
        </p:txBody>
      </p:sp>
      <p:sp>
        <p:nvSpPr>
          <p:cNvPr id="98" name="Rounded Rectangle 9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03:58</a:t>
            </a:r>
            <a:endParaRPr lang="en-US" sz="2800"/>
          </a:p>
        </p:txBody>
      </p:sp>
      <p:sp>
        <p:nvSpPr>
          <p:cNvPr id="99" name="Rounded Rectangle 9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03:57</a:t>
            </a:r>
            <a:endParaRPr lang="en-US" sz="2800"/>
          </a:p>
        </p:txBody>
      </p:sp>
      <p:sp>
        <p:nvSpPr>
          <p:cNvPr id="100" name="Rounded Rectangle 9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03:56</a:t>
            </a:r>
            <a:endParaRPr lang="en-US" sz="2800"/>
          </a:p>
        </p:txBody>
      </p:sp>
      <p:sp>
        <p:nvSpPr>
          <p:cNvPr id="101" name="Rounded Rectangle 10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03:55</a:t>
            </a:r>
            <a:endParaRPr lang="en-US" sz="2800"/>
          </a:p>
        </p:txBody>
      </p:sp>
      <p:sp>
        <p:nvSpPr>
          <p:cNvPr id="102" name="Rounded Rectangle 10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03:54</a:t>
            </a:r>
            <a:endParaRPr lang="en-US" sz="2800"/>
          </a:p>
        </p:txBody>
      </p:sp>
      <p:sp>
        <p:nvSpPr>
          <p:cNvPr id="103" name="Rounded Rectangle 10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03:53</a:t>
            </a:r>
            <a:endParaRPr lang="en-US" sz="2800"/>
          </a:p>
        </p:txBody>
      </p:sp>
      <p:sp>
        <p:nvSpPr>
          <p:cNvPr id="104" name="Rounded Rectangle 10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03:52</a:t>
            </a:r>
            <a:endParaRPr lang="en-US" sz="2800"/>
          </a:p>
        </p:txBody>
      </p:sp>
      <p:sp>
        <p:nvSpPr>
          <p:cNvPr id="105" name="Rounded Rectangle 10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03:51</a:t>
            </a:r>
            <a:endParaRPr lang="en-US" sz="2800"/>
          </a:p>
        </p:txBody>
      </p:sp>
      <p:sp>
        <p:nvSpPr>
          <p:cNvPr id="106" name="Rounded Rectangle 10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03:50</a:t>
            </a:r>
            <a:endParaRPr lang="en-US" sz="2800"/>
          </a:p>
        </p:txBody>
      </p:sp>
      <p:sp>
        <p:nvSpPr>
          <p:cNvPr id="107" name="Rounded Rectangle 10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03:49</a:t>
            </a:r>
            <a:endParaRPr lang="en-US" sz="2800"/>
          </a:p>
        </p:txBody>
      </p:sp>
      <p:sp>
        <p:nvSpPr>
          <p:cNvPr id="108" name="Rounded Rectangle 10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03:48</a:t>
            </a:r>
            <a:endParaRPr lang="en-US" sz="2800"/>
          </a:p>
        </p:txBody>
      </p:sp>
      <p:sp>
        <p:nvSpPr>
          <p:cNvPr id="109" name="Rounded Rectangle 10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03:47</a:t>
            </a:r>
            <a:endParaRPr lang="en-US" sz="2800"/>
          </a:p>
        </p:txBody>
      </p:sp>
      <p:sp>
        <p:nvSpPr>
          <p:cNvPr id="110" name="Rounded Rectangle 10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03:46</a:t>
            </a:r>
            <a:endParaRPr lang="en-US" sz="2800"/>
          </a:p>
        </p:txBody>
      </p:sp>
      <p:sp>
        <p:nvSpPr>
          <p:cNvPr id="111" name="Rounded Rectangle 11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03:45</a:t>
            </a:r>
            <a:endParaRPr lang="en-US" sz="2800"/>
          </a:p>
        </p:txBody>
      </p:sp>
      <p:sp>
        <p:nvSpPr>
          <p:cNvPr id="112" name="Rounded Rectangle 11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03:44</a:t>
            </a:r>
            <a:endParaRPr lang="en-US" sz="2800"/>
          </a:p>
        </p:txBody>
      </p:sp>
      <p:sp>
        <p:nvSpPr>
          <p:cNvPr id="113" name="Rounded Rectangle 11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03:43</a:t>
            </a:r>
            <a:endParaRPr lang="en-US" sz="2800"/>
          </a:p>
        </p:txBody>
      </p:sp>
      <p:sp>
        <p:nvSpPr>
          <p:cNvPr id="114" name="Rounded Rectangle 11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03:42</a:t>
            </a:r>
            <a:endParaRPr lang="en-US" sz="2800"/>
          </a:p>
        </p:txBody>
      </p:sp>
      <p:sp>
        <p:nvSpPr>
          <p:cNvPr id="115" name="Rounded Rectangle 11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03:41</a:t>
            </a:r>
            <a:endParaRPr lang="en-US" sz="2800"/>
          </a:p>
        </p:txBody>
      </p:sp>
      <p:sp>
        <p:nvSpPr>
          <p:cNvPr id="116" name="Rounded Rectangle 11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03:40</a:t>
            </a:r>
            <a:endParaRPr lang="en-US" sz="2800"/>
          </a:p>
        </p:txBody>
      </p:sp>
      <p:sp>
        <p:nvSpPr>
          <p:cNvPr id="117" name="Rounded Rectangle 11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03:39</a:t>
            </a:r>
            <a:endParaRPr lang="en-US" sz="2800"/>
          </a:p>
        </p:txBody>
      </p:sp>
      <p:sp>
        <p:nvSpPr>
          <p:cNvPr id="118" name="Rounded Rectangle 11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03:38</a:t>
            </a:r>
            <a:endParaRPr lang="en-US" sz="2800"/>
          </a:p>
        </p:txBody>
      </p:sp>
      <p:sp>
        <p:nvSpPr>
          <p:cNvPr id="119" name="Rounded Rectangle 11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03:37</a:t>
            </a:r>
            <a:endParaRPr lang="en-US" sz="2800"/>
          </a:p>
        </p:txBody>
      </p:sp>
      <p:sp>
        <p:nvSpPr>
          <p:cNvPr id="120" name="Rounded Rectangle 11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03:36</a:t>
            </a:r>
            <a:endParaRPr lang="en-US" sz="2800"/>
          </a:p>
        </p:txBody>
      </p:sp>
      <p:sp>
        <p:nvSpPr>
          <p:cNvPr id="121" name="Rounded Rectangle 12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03:35</a:t>
            </a:r>
            <a:endParaRPr lang="en-US" sz="2800"/>
          </a:p>
        </p:txBody>
      </p:sp>
      <p:sp>
        <p:nvSpPr>
          <p:cNvPr id="122" name="Rounded Rectangle 12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03:34</a:t>
            </a:r>
            <a:endParaRPr lang="en-US" sz="2800"/>
          </a:p>
        </p:txBody>
      </p:sp>
      <p:sp>
        <p:nvSpPr>
          <p:cNvPr id="123" name="Rounded Rectangle 12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03:33</a:t>
            </a:r>
            <a:endParaRPr lang="en-US" sz="2800"/>
          </a:p>
        </p:txBody>
      </p:sp>
      <p:sp>
        <p:nvSpPr>
          <p:cNvPr id="124" name="Rounded Rectangle 12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03:32</a:t>
            </a:r>
            <a:endParaRPr lang="en-US" sz="2800"/>
          </a:p>
        </p:txBody>
      </p:sp>
      <p:sp>
        <p:nvSpPr>
          <p:cNvPr id="125" name="Rounded Rectangle 12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03:31</a:t>
            </a:r>
            <a:endParaRPr lang="en-US" sz="2800"/>
          </a:p>
        </p:txBody>
      </p:sp>
      <p:sp>
        <p:nvSpPr>
          <p:cNvPr id="126" name="Rounded Rectangle 12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03:30</a:t>
            </a:r>
            <a:endParaRPr lang="en-US" sz="2800"/>
          </a:p>
        </p:txBody>
      </p:sp>
      <p:sp>
        <p:nvSpPr>
          <p:cNvPr id="127" name="Rounded Rectangle 12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03:29</a:t>
            </a:r>
            <a:endParaRPr lang="en-US" sz="2800"/>
          </a:p>
        </p:txBody>
      </p:sp>
      <p:sp>
        <p:nvSpPr>
          <p:cNvPr id="128" name="Rounded Rectangle 12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03:28</a:t>
            </a:r>
            <a:endParaRPr lang="en-US" sz="2800"/>
          </a:p>
        </p:txBody>
      </p:sp>
      <p:sp>
        <p:nvSpPr>
          <p:cNvPr id="129" name="Rounded Rectangle 12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03:27</a:t>
            </a:r>
            <a:endParaRPr lang="en-US" sz="2800"/>
          </a:p>
        </p:txBody>
      </p:sp>
      <p:sp>
        <p:nvSpPr>
          <p:cNvPr id="130" name="Rounded Rectangle 12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03:26</a:t>
            </a:r>
            <a:endParaRPr lang="en-US" sz="2800"/>
          </a:p>
        </p:txBody>
      </p:sp>
      <p:sp>
        <p:nvSpPr>
          <p:cNvPr id="131" name="Rounded Rectangle 13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03:25</a:t>
            </a:r>
            <a:endParaRPr lang="en-US" sz="2800"/>
          </a:p>
        </p:txBody>
      </p:sp>
      <p:sp>
        <p:nvSpPr>
          <p:cNvPr id="132" name="Rounded Rectangle 13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03:24</a:t>
            </a:r>
            <a:endParaRPr lang="en-US" sz="2800"/>
          </a:p>
        </p:txBody>
      </p:sp>
      <p:sp>
        <p:nvSpPr>
          <p:cNvPr id="133" name="Rounded Rectangle 13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03:23</a:t>
            </a:r>
            <a:endParaRPr lang="en-US" sz="2800"/>
          </a:p>
        </p:txBody>
      </p:sp>
      <p:sp>
        <p:nvSpPr>
          <p:cNvPr id="134" name="Rounded Rectangle 13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03:22</a:t>
            </a:r>
            <a:endParaRPr lang="en-US" sz="2800"/>
          </a:p>
        </p:txBody>
      </p:sp>
      <p:sp>
        <p:nvSpPr>
          <p:cNvPr id="135" name="Rounded Rectangle 13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03:21</a:t>
            </a:r>
            <a:endParaRPr lang="en-US" sz="2800"/>
          </a:p>
        </p:txBody>
      </p:sp>
      <p:sp>
        <p:nvSpPr>
          <p:cNvPr id="136" name="Rounded Rectangle 13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03:20</a:t>
            </a:r>
            <a:endParaRPr lang="en-US" sz="2800"/>
          </a:p>
        </p:txBody>
      </p:sp>
      <p:sp>
        <p:nvSpPr>
          <p:cNvPr id="137" name="Rounded Rectangle 13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03:19</a:t>
            </a:r>
            <a:endParaRPr lang="en-US" sz="2800"/>
          </a:p>
        </p:txBody>
      </p:sp>
      <p:sp>
        <p:nvSpPr>
          <p:cNvPr id="138" name="Rounded Rectangle 13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03:18</a:t>
            </a:r>
            <a:endParaRPr lang="en-US" sz="2800"/>
          </a:p>
        </p:txBody>
      </p:sp>
      <p:sp>
        <p:nvSpPr>
          <p:cNvPr id="139" name="Rounded Rectangle 13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03:17</a:t>
            </a:r>
            <a:endParaRPr lang="en-US" sz="2800"/>
          </a:p>
        </p:txBody>
      </p:sp>
      <p:sp>
        <p:nvSpPr>
          <p:cNvPr id="140" name="Rounded Rectangle 13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03:16</a:t>
            </a:r>
            <a:endParaRPr lang="en-US" sz="2800"/>
          </a:p>
        </p:txBody>
      </p:sp>
      <p:sp>
        <p:nvSpPr>
          <p:cNvPr id="141" name="Rounded Rectangle 14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03:15</a:t>
            </a:r>
            <a:endParaRPr lang="en-US" sz="2800"/>
          </a:p>
        </p:txBody>
      </p:sp>
      <p:sp>
        <p:nvSpPr>
          <p:cNvPr id="142" name="Rounded Rectangle 14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03:14</a:t>
            </a:r>
            <a:endParaRPr lang="en-US" sz="2800"/>
          </a:p>
        </p:txBody>
      </p:sp>
      <p:sp>
        <p:nvSpPr>
          <p:cNvPr id="143" name="Rounded Rectangle 14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03:13</a:t>
            </a:r>
            <a:endParaRPr lang="en-US" sz="2800"/>
          </a:p>
        </p:txBody>
      </p:sp>
      <p:sp>
        <p:nvSpPr>
          <p:cNvPr id="144" name="Rounded Rectangle 14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03:12</a:t>
            </a:r>
            <a:endParaRPr lang="en-US" sz="2800"/>
          </a:p>
        </p:txBody>
      </p:sp>
      <p:sp>
        <p:nvSpPr>
          <p:cNvPr id="145" name="Rounded Rectangle 14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03:11</a:t>
            </a:r>
            <a:endParaRPr lang="en-US" sz="2800"/>
          </a:p>
        </p:txBody>
      </p:sp>
      <p:sp>
        <p:nvSpPr>
          <p:cNvPr id="146" name="Rounded Rectangle 14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03:10</a:t>
            </a:r>
            <a:endParaRPr lang="en-US" sz="2800"/>
          </a:p>
        </p:txBody>
      </p:sp>
      <p:sp>
        <p:nvSpPr>
          <p:cNvPr id="147" name="Rounded Rectangle 14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03:09</a:t>
            </a:r>
            <a:endParaRPr lang="en-US" sz="2800"/>
          </a:p>
        </p:txBody>
      </p:sp>
      <p:sp>
        <p:nvSpPr>
          <p:cNvPr id="148" name="Rounded Rectangle 14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03:08</a:t>
            </a:r>
            <a:endParaRPr lang="en-US" sz="2800"/>
          </a:p>
        </p:txBody>
      </p:sp>
      <p:sp>
        <p:nvSpPr>
          <p:cNvPr id="149" name="Rounded Rectangle 14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03:07</a:t>
            </a:r>
            <a:endParaRPr lang="en-US" sz="2800"/>
          </a:p>
        </p:txBody>
      </p:sp>
      <p:sp>
        <p:nvSpPr>
          <p:cNvPr id="150" name="Rounded Rectangle 14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03:06</a:t>
            </a:r>
            <a:endParaRPr lang="en-US" sz="2800"/>
          </a:p>
        </p:txBody>
      </p:sp>
      <p:sp>
        <p:nvSpPr>
          <p:cNvPr id="151" name="Rounded Rectangle 15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03:05</a:t>
            </a:r>
            <a:endParaRPr lang="en-US" sz="2800"/>
          </a:p>
        </p:txBody>
      </p:sp>
      <p:sp>
        <p:nvSpPr>
          <p:cNvPr id="152" name="Rounded Rectangle 15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03:04</a:t>
            </a:r>
            <a:endParaRPr lang="en-US" sz="2800"/>
          </a:p>
        </p:txBody>
      </p:sp>
      <p:sp>
        <p:nvSpPr>
          <p:cNvPr id="153" name="Rounded Rectangle 15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03:03</a:t>
            </a:r>
            <a:endParaRPr lang="en-US" sz="2800"/>
          </a:p>
        </p:txBody>
      </p:sp>
      <p:sp>
        <p:nvSpPr>
          <p:cNvPr id="154" name="Rounded Rectangle 15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03:02</a:t>
            </a:r>
            <a:endParaRPr lang="en-US" sz="2800"/>
          </a:p>
        </p:txBody>
      </p:sp>
      <p:sp>
        <p:nvSpPr>
          <p:cNvPr id="155" name="Rounded Rectangle 15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03:01</a:t>
            </a:r>
            <a:endParaRPr lang="en-US" sz="2800"/>
          </a:p>
        </p:txBody>
      </p:sp>
      <p:sp>
        <p:nvSpPr>
          <p:cNvPr id="156" name="Rounded Rectangle 15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03:00</a:t>
            </a:r>
            <a:endParaRPr lang="en-US" sz="2800"/>
          </a:p>
        </p:txBody>
      </p:sp>
      <p:sp>
        <p:nvSpPr>
          <p:cNvPr id="157" name="Rounded Rectangle 15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02:59</a:t>
            </a:r>
            <a:endParaRPr lang="en-US" sz="2800"/>
          </a:p>
        </p:txBody>
      </p:sp>
      <p:sp>
        <p:nvSpPr>
          <p:cNvPr id="158" name="Rounded Rectangle 15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02:58</a:t>
            </a:r>
            <a:endParaRPr lang="en-US" sz="2800"/>
          </a:p>
        </p:txBody>
      </p:sp>
      <p:sp>
        <p:nvSpPr>
          <p:cNvPr id="159" name="Rounded Rectangle 15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02:57</a:t>
            </a:r>
            <a:endParaRPr lang="en-US" sz="2800"/>
          </a:p>
        </p:txBody>
      </p:sp>
      <p:sp>
        <p:nvSpPr>
          <p:cNvPr id="160" name="Rounded Rectangle 15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02:56</a:t>
            </a:r>
            <a:endParaRPr lang="en-US" sz="2800"/>
          </a:p>
        </p:txBody>
      </p:sp>
      <p:sp>
        <p:nvSpPr>
          <p:cNvPr id="161" name="Rounded Rectangle 16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02:55</a:t>
            </a:r>
            <a:endParaRPr lang="en-US" sz="2800"/>
          </a:p>
        </p:txBody>
      </p:sp>
      <p:sp>
        <p:nvSpPr>
          <p:cNvPr id="162" name="Rounded Rectangle 16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02:54</a:t>
            </a:r>
            <a:endParaRPr lang="en-US" sz="2800"/>
          </a:p>
        </p:txBody>
      </p:sp>
      <p:sp>
        <p:nvSpPr>
          <p:cNvPr id="163" name="Rounded Rectangle 16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02:53</a:t>
            </a:r>
            <a:endParaRPr lang="en-US" sz="2800"/>
          </a:p>
        </p:txBody>
      </p:sp>
      <p:sp>
        <p:nvSpPr>
          <p:cNvPr id="164" name="Rounded Rectangle 16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02:52</a:t>
            </a:r>
            <a:endParaRPr lang="en-US" sz="2800"/>
          </a:p>
        </p:txBody>
      </p:sp>
      <p:sp>
        <p:nvSpPr>
          <p:cNvPr id="165" name="Rounded Rectangle 16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02:51</a:t>
            </a:r>
            <a:endParaRPr lang="en-US" sz="2800"/>
          </a:p>
        </p:txBody>
      </p:sp>
      <p:sp>
        <p:nvSpPr>
          <p:cNvPr id="166" name="Rounded Rectangle 16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02:50</a:t>
            </a:r>
            <a:endParaRPr lang="en-US" sz="2800"/>
          </a:p>
        </p:txBody>
      </p:sp>
      <p:sp>
        <p:nvSpPr>
          <p:cNvPr id="167" name="Rounded Rectangle 16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02:49</a:t>
            </a:r>
            <a:endParaRPr lang="en-US" sz="2800"/>
          </a:p>
        </p:txBody>
      </p:sp>
      <p:sp>
        <p:nvSpPr>
          <p:cNvPr id="168" name="Rounded Rectangle 16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02:48</a:t>
            </a:r>
            <a:endParaRPr lang="en-US" sz="2800"/>
          </a:p>
        </p:txBody>
      </p:sp>
      <p:sp>
        <p:nvSpPr>
          <p:cNvPr id="169" name="Rounded Rectangle 16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02:47</a:t>
            </a:r>
            <a:endParaRPr lang="en-US" sz="2800"/>
          </a:p>
        </p:txBody>
      </p:sp>
      <p:sp>
        <p:nvSpPr>
          <p:cNvPr id="170" name="Rounded Rectangle 16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02:46</a:t>
            </a:r>
            <a:endParaRPr lang="en-US" sz="2800"/>
          </a:p>
        </p:txBody>
      </p:sp>
      <p:sp>
        <p:nvSpPr>
          <p:cNvPr id="171" name="Rounded Rectangle 17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02:45</a:t>
            </a:r>
            <a:endParaRPr lang="en-US" sz="2800"/>
          </a:p>
        </p:txBody>
      </p:sp>
      <p:sp>
        <p:nvSpPr>
          <p:cNvPr id="172" name="Rounded Rectangle 17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02:44</a:t>
            </a:r>
            <a:endParaRPr lang="en-US" sz="2800"/>
          </a:p>
        </p:txBody>
      </p:sp>
      <p:sp>
        <p:nvSpPr>
          <p:cNvPr id="173" name="Rounded Rectangle 17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02:43</a:t>
            </a:r>
            <a:endParaRPr lang="en-US" sz="2800"/>
          </a:p>
        </p:txBody>
      </p:sp>
      <p:sp>
        <p:nvSpPr>
          <p:cNvPr id="174" name="Rounded Rectangle 17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02:42</a:t>
            </a:r>
            <a:endParaRPr lang="en-US" sz="2800"/>
          </a:p>
        </p:txBody>
      </p:sp>
      <p:sp>
        <p:nvSpPr>
          <p:cNvPr id="175" name="Rounded Rectangle 17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02:41</a:t>
            </a:r>
            <a:endParaRPr lang="en-US" sz="2800"/>
          </a:p>
        </p:txBody>
      </p:sp>
      <p:sp>
        <p:nvSpPr>
          <p:cNvPr id="176" name="Rounded Rectangle 17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02:40</a:t>
            </a:r>
            <a:endParaRPr lang="en-US" sz="2800"/>
          </a:p>
        </p:txBody>
      </p:sp>
      <p:sp>
        <p:nvSpPr>
          <p:cNvPr id="177" name="Rounded Rectangle 17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02:39</a:t>
            </a:r>
            <a:endParaRPr lang="en-US" sz="2800"/>
          </a:p>
        </p:txBody>
      </p:sp>
      <p:sp>
        <p:nvSpPr>
          <p:cNvPr id="178" name="Rounded Rectangle 17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02:38</a:t>
            </a:r>
            <a:endParaRPr lang="en-US" sz="2800"/>
          </a:p>
        </p:txBody>
      </p:sp>
      <p:sp>
        <p:nvSpPr>
          <p:cNvPr id="179" name="Rounded Rectangle 17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02:37</a:t>
            </a:r>
            <a:endParaRPr lang="en-US" sz="2800"/>
          </a:p>
        </p:txBody>
      </p:sp>
      <p:sp>
        <p:nvSpPr>
          <p:cNvPr id="180" name="Rounded Rectangle 17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02:36</a:t>
            </a:r>
            <a:endParaRPr lang="en-US" sz="2800"/>
          </a:p>
        </p:txBody>
      </p:sp>
      <p:sp>
        <p:nvSpPr>
          <p:cNvPr id="181" name="Rounded Rectangle 18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02:35</a:t>
            </a:r>
            <a:endParaRPr lang="en-US" sz="2800"/>
          </a:p>
        </p:txBody>
      </p:sp>
      <p:sp>
        <p:nvSpPr>
          <p:cNvPr id="182" name="Rounded Rectangle 18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02:34</a:t>
            </a:r>
            <a:endParaRPr lang="en-US" sz="2800"/>
          </a:p>
        </p:txBody>
      </p:sp>
      <p:sp>
        <p:nvSpPr>
          <p:cNvPr id="183" name="Rounded Rectangle 18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02:33</a:t>
            </a:r>
            <a:endParaRPr lang="en-US" sz="2800"/>
          </a:p>
        </p:txBody>
      </p:sp>
      <p:sp>
        <p:nvSpPr>
          <p:cNvPr id="184" name="Rounded Rectangle 18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02:32</a:t>
            </a:r>
            <a:endParaRPr lang="en-US" sz="2800"/>
          </a:p>
        </p:txBody>
      </p:sp>
      <p:sp>
        <p:nvSpPr>
          <p:cNvPr id="185" name="Rounded Rectangle 18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02:31</a:t>
            </a:r>
            <a:endParaRPr lang="en-US" sz="2800"/>
          </a:p>
        </p:txBody>
      </p:sp>
      <p:sp>
        <p:nvSpPr>
          <p:cNvPr id="186" name="Rounded Rectangle 18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02:30</a:t>
            </a:r>
            <a:endParaRPr lang="en-US" sz="2800"/>
          </a:p>
        </p:txBody>
      </p:sp>
      <p:sp>
        <p:nvSpPr>
          <p:cNvPr id="187" name="Rounded Rectangle 18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02:29</a:t>
            </a:r>
            <a:endParaRPr lang="en-US" sz="2800"/>
          </a:p>
        </p:txBody>
      </p:sp>
      <p:sp>
        <p:nvSpPr>
          <p:cNvPr id="188" name="Rounded Rectangle 18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02:28</a:t>
            </a:r>
            <a:endParaRPr lang="en-US" sz="2800"/>
          </a:p>
        </p:txBody>
      </p:sp>
      <p:sp>
        <p:nvSpPr>
          <p:cNvPr id="189" name="Rounded Rectangle 18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02:27</a:t>
            </a:r>
            <a:endParaRPr lang="en-US" sz="2800"/>
          </a:p>
        </p:txBody>
      </p:sp>
      <p:sp>
        <p:nvSpPr>
          <p:cNvPr id="190" name="Rounded Rectangle 18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02:26</a:t>
            </a:r>
            <a:endParaRPr lang="en-US" sz="2800"/>
          </a:p>
        </p:txBody>
      </p:sp>
      <p:sp>
        <p:nvSpPr>
          <p:cNvPr id="191" name="Rounded Rectangle 19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02:25</a:t>
            </a:r>
            <a:endParaRPr lang="en-US" sz="2800"/>
          </a:p>
        </p:txBody>
      </p:sp>
      <p:sp>
        <p:nvSpPr>
          <p:cNvPr id="192" name="Rounded Rectangle 19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02:24</a:t>
            </a:r>
            <a:endParaRPr lang="en-US" sz="2800"/>
          </a:p>
        </p:txBody>
      </p:sp>
      <p:sp>
        <p:nvSpPr>
          <p:cNvPr id="193" name="Rounded Rectangle 19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02:23</a:t>
            </a:r>
            <a:endParaRPr lang="en-US" sz="2800"/>
          </a:p>
        </p:txBody>
      </p:sp>
      <p:sp>
        <p:nvSpPr>
          <p:cNvPr id="194" name="Rounded Rectangle 19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02:22</a:t>
            </a:r>
            <a:endParaRPr lang="en-US" sz="2800"/>
          </a:p>
        </p:txBody>
      </p:sp>
      <p:sp>
        <p:nvSpPr>
          <p:cNvPr id="195" name="Rounded Rectangle 19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02:21</a:t>
            </a:r>
            <a:endParaRPr lang="en-US" sz="2800"/>
          </a:p>
        </p:txBody>
      </p:sp>
      <p:sp>
        <p:nvSpPr>
          <p:cNvPr id="196" name="Rounded Rectangle 19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02:20</a:t>
            </a:r>
            <a:endParaRPr lang="en-US" sz="2800"/>
          </a:p>
        </p:txBody>
      </p:sp>
      <p:sp>
        <p:nvSpPr>
          <p:cNvPr id="197" name="Rounded Rectangle 19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02:19</a:t>
            </a:r>
            <a:endParaRPr lang="en-US" sz="2800"/>
          </a:p>
        </p:txBody>
      </p:sp>
      <p:sp>
        <p:nvSpPr>
          <p:cNvPr id="198" name="Rounded Rectangle 19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02:18</a:t>
            </a:r>
            <a:endParaRPr lang="en-US" sz="2800"/>
          </a:p>
        </p:txBody>
      </p:sp>
      <p:sp>
        <p:nvSpPr>
          <p:cNvPr id="199" name="Rounded Rectangle 19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02:17</a:t>
            </a:r>
            <a:endParaRPr lang="en-US" sz="2800"/>
          </a:p>
        </p:txBody>
      </p:sp>
      <p:sp>
        <p:nvSpPr>
          <p:cNvPr id="200" name="Rounded Rectangle 19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02:16</a:t>
            </a:r>
            <a:endParaRPr lang="en-US" sz="2800"/>
          </a:p>
        </p:txBody>
      </p:sp>
      <p:sp>
        <p:nvSpPr>
          <p:cNvPr id="201" name="Rounded Rectangle 20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02:15</a:t>
            </a:r>
            <a:endParaRPr lang="en-US" sz="2800"/>
          </a:p>
        </p:txBody>
      </p:sp>
      <p:sp>
        <p:nvSpPr>
          <p:cNvPr id="202" name="Rounded Rectangle 20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02:14</a:t>
            </a:r>
            <a:endParaRPr lang="en-US" sz="2800"/>
          </a:p>
        </p:txBody>
      </p:sp>
      <p:sp>
        <p:nvSpPr>
          <p:cNvPr id="203" name="Rounded Rectangle 20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02:13</a:t>
            </a:r>
            <a:endParaRPr lang="en-US" sz="2800"/>
          </a:p>
        </p:txBody>
      </p:sp>
      <p:sp>
        <p:nvSpPr>
          <p:cNvPr id="204" name="Rounded Rectangle 20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02:12</a:t>
            </a:r>
            <a:endParaRPr lang="en-US" sz="2800"/>
          </a:p>
        </p:txBody>
      </p:sp>
      <p:sp>
        <p:nvSpPr>
          <p:cNvPr id="205" name="Rounded Rectangle 20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02:11</a:t>
            </a:r>
            <a:endParaRPr lang="en-US" sz="2800"/>
          </a:p>
        </p:txBody>
      </p:sp>
      <p:sp>
        <p:nvSpPr>
          <p:cNvPr id="206" name="Rounded Rectangle 20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02:10</a:t>
            </a:r>
            <a:endParaRPr lang="en-US" sz="2800"/>
          </a:p>
        </p:txBody>
      </p:sp>
      <p:sp>
        <p:nvSpPr>
          <p:cNvPr id="207" name="Rounded Rectangle 20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02:09</a:t>
            </a:r>
            <a:endParaRPr lang="en-US" sz="2800"/>
          </a:p>
        </p:txBody>
      </p:sp>
      <p:sp>
        <p:nvSpPr>
          <p:cNvPr id="208" name="Rounded Rectangle 20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02:08</a:t>
            </a:r>
            <a:endParaRPr lang="en-US" sz="2800"/>
          </a:p>
        </p:txBody>
      </p:sp>
      <p:sp>
        <p:nvSpPr>
          <p:cNvPr id="209" name="Rounded Rectangle 20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02:07</a:t>
            </a:r>
            <a:endParaRPr lang="en-US" sz="2800"/>
          </a:p>
        </p:txBody>
      </p:sp>
      <p:sp>
        <p:nvSpPr>
          <p:cNvPr id="210" name="Rounded Rectangle 20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02:06</a:t>
            </a:r>
            <a:endParaRPr lang="en-US" sz="2800"/>
          </a:p>
        </p:txBody>
      </p:sp>
      <p:sp>
        <p:nvSpPr>
          <p:cNvPr id="211" name="Rounded Rectangle 21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02:05</a:t>
            </a:r>
            <a:endParaRPr lang="en-US" sz="2800"/>
          </a:p>
        </p:txBody>
      </p:sp>
      <p:sp>
        <p:nvSpPr>
          <p:cNvPr id="212" name="Rounded Rectangle 21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02:04</a:t>
            </a:r>
            <a:endParaRPr lang="en-US" sz="2800"/>
          </a:p>
        </p:txBody>
      </p:sp>
      <p:sp>
        <p:nvSpPr>
          <p:cNvPr id="213" name="Rounded Rectangle 21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02:03</a:t>
            </a:r>
            <a:endParaRPr lang="en-US" sz="2800"/>
          </a:p>
        </p:txBody>
      </p:sp>
      <p:sp>
        <p:nvSpPr>
          <p:cNvPr id="214" name="Rounded Rectangle 21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02:02</a:t>
            </a:r>
            <a:endParaRPr lang="en-US" sz="2800"/>
          </a:p>
        </p:txBody>
      </p:sp>
      <p:sp>
        <p:nvSpPr>
          <p:cNvPr id="215" name="Rounded Rectangle 21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02:01</a:t>
            </a:r>
            <a:endParaRPr lang="en-US" sz="2800"/>
          </a:p>
        </p:txBody>
      </p:sp>
      <p:sp>
        <p:nvSpPr>
          <p:cNvPr id="216" name="Rounded Rectangle 21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02:00</a:t>
            </a:r>
            <a:endParaRPr lang="en-US" sz="2800"/>
          </a:p>
        </p:txBody>
      </p:sp>
      <p:sp>
        <p:nvSpPr>
          <p:cNvPr id="217" name="Rounded Rectangle 21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01:59</a:t>
            </a:r>
            <a:endParaRPr lang="en-US" sz="2800"/>
          </a:p>
        </p:txBody>
      </p:sp>
      <p:sp>
        <p:nvSpPr>
          <p:cNvPr id="218" name="Rounded Rectangle 21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01:58</a:t>
            </a:r>
            <a:endParaRPr lang="en-US" sz="2800"/>
          </a:p>
        </p:txBody>
      </p:sp>
      <p:sp>
        <p:nvSpPr>
          <p:cNvPr id="219" name="Rounded Rectangle 21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01:57</a:t>
            </a:r>
            <a:endParaRPr lang="en-US" sz="2800"/>
          </a:p>
        </p:txBody>
      </p:sp>
      <p:sp>
        <p:nvSpPr>
          <p:cNvPr id="220" name="Rounded Rectangle 21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01:56</a:t>
            </a:r>
            <a:endParaRPr lang="en-US" sz="2800"/>
          </a:p>
        </p:txBody>
      </p:sp>
      <p:sp>
        <p:nvSpPr>
          <p:cNvPr id="221" name="Rounded Rectangle 22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01:55</a:t>
            </a:r>
            <a:endParaRPr lang="en-US" sz="2800"/>
          </a:p>
        </p:txBody>
      </p:sp>
      <p:sp>
        <p:nvSpPr>
          <p:cNvPr id="222" name="Rounded Rectangle 22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01:54</a:t>
            </a:r>
            <a:endParaRPr lang="en-US" sz="2800"/>
          </a:p>
        </p:txBody>
      </p:sp>
      <p:sp>
        <p:nvSpPr>
          <p:cNvPr id="223" name="Rounded Rectangle 22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01:53</a:t>
            </a:r>
            <a:endParaRPr lang="en-US" sz="2800"/>
          </a:p>
        </p:txBody>
      </p:sp>
      <p:sp>
        <p:nvSpPr>
          <p:cNvPr id="224" name="Rounded Rectangle 22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01:52</a:t>
            </a:r>
            <a:endParaRPr lang="en-US" sz="2800"/>
          </a:p>
        </p:txBody>
      </p:sp>
      <p:sp>
        <p:nvSpPr>
          <p:cNvPr id="225" name="Rounded Rectangle 22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01:51</a:t>
            </a:r>
            <a:endParaRPr lang="en-US" sz="2800"/>
          </a:p>
        </p:txBody>
      </p:sp>
      <p:sp>
        <p:nvSpPr>
          <p:cNvPr id="226" name="Rounded Rectangle 22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01:50</a:t>
            </a:r>
            <a:endParaRPr lang="en-US" sz="2800"/>
          </a:p>
        </p:txBody>
      </p:sp>
      <p:sp>
        <p:nvSpPr>
          <p:cNvPr id="227" name="Rounded Rectangle 22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01:49</a:t>
            </a:r>
            <a:endParaRPr lang="en-US" sz="2800"/>
          </a:p>
        </p:txBody>
      </p:sp>
      <p:sp>
        <p:nvSpPr>
          <p:cNvPr id="228" name="Rounded Rectangle 22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01:48</a:t>
            </a:r>
            <a:endParaRPr lang="en-US" sz="2800"/>
          </a:p>
        </p:txBody>
      </p:sp>
      <p:sp>
        <p:nvSpPr>
          <p:cNvPr id="229" name="Rounded Rectangle 22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01:47</a:t>
            </a:r>
            <a:endParaRPr lang="en-US" sz="2800"/>
          </a:p>
        </p:txBody>
      </p:sp>
      <p:sp>
        <p:nvSpPr>
          <p:cNvPr id="230" name="Rounded Rectangle 22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01:46</a:t>
            </a:r>
            <a:endParaRPr lang="en-US" sz="2800"/>
          </a:p>
        </p:txBody>
      </p:sp>
      <p:sp>
        <p:nvSpPr>
          <p:cNvPr id="231" name="Rounded Rectangle 23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01:45</a:t>
            </a:r>
            <a:endParaRPr lang="en-US" sz="2800"/>
          </a:p>
        </p:txBody>
      </p:sp>
      <p:sp>
        <p:nvSpPr>
          <p:cNvPr id="232" name="Rounded Rectangle 23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01:44</a:t>
            </a:r>
            <a:endParaRPr lang="en-US" sz="2800"/>
          </a:p>
        </p:txBody>
      </p:sp>
      <p:sp>
        <p:nvSpPr>
          <p:cNvPr id="233" name="Rounded Rectangle 23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01:43</a:t>
            </a:r>
            <a:endParaRPr lang="en-US" sz="2800"/>
          </a:p>
        </p:txBody>
      </p:sp>
      <p:sp>
        <p:nvSpPr>
          <p:cNvPr id="234" name="Rounded Rectangle 23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01:42</a:t>
            </a:r>
            <a:endParaRPr lang="en-US" sz="2800"/>
          </a:p>
        </p:txBody>
      </p:sp>
      <p:sp>
        <p:nvSpPr>
          <p:cNvPr id="235" name="Rounded Rectangle 23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01:41</a:t>
            </a:r>
            <a:endParaRPr lang="en-US" sz="2800"/>
          </a:p>
        </p:txBody>
      </p:sp>
      <p:sp>
        <p:nvSpPr>
          <p:cNvPr id="236" name="Rounded Rectangle 23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01:40</a:t>
            </a:r>
            <a:endParaRPr lang="en-US" sz="2800"/>
          </a:p>
        </p:txBody>
      </p:sp>
      <p:sp>
        <p:nvSpPr>
          <p:cNvPr id="237" name="Rounded Rectangle 23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01:39</a:t>
            </a:r>
            <a:endParaRPr lang="en-US" sz="2800"/>
          </a:p>
        </p:txBody>
      </p:sp>
      <p:sp>
        <p:nvSpPr>
          <p:cNvPr id="238" name="Rounded Rectangle 23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01:38</a:t>
            </a:r>
            <a:endParaRPr lang="en-US" sz="2800"/>
          </a:p>
        </p:txBody>
      </p:sp>
      <p:sp>
        <p:nvSpPr>
          <p:cNvPr id="239" name="Rounded Rectangle 23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01:37</a:t>
            </a:r>
            <a:endParaRPr lang="en-US" sz="2800"/>
          </a:p>
        </p:txBody>
      </p:sp>
      <p:sp>
        <p:nvSpPr>
          <p:cNvPr id="240" name="Rounded Rectangle 23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01:36</a:t>
            </a:r>
            <a:endParaRPr lang="en-US" sz="2800"/>
          </a:p>
        </p:txBody>
      </p:sp>
      <p:sp>
        <p:nvSpPr>
          <p:cNvPr id="241" name="Rounded Rectangle 24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01:35</a:t>
            </a:r>
            <a:endParaRPr lang="en-US" sz="2800"/>
          </a:p>
        </p:txBody>
      </p:sp>
      <p:sp>
        <p:nvSpPr>
          <p:cNvPr id="242" name="Rounded Rectangle 24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01:34</a:t>
            </a:r>
            <a:endParaRPr lang="en-US" sz="2800"/>
          </a:p>
        </p:txBody>
      </p:sp>
      <p:sp>
        <p:nvSpPr>
          <p:cNvPr id="243" name="Rounded Rectangle 24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01:33</a:t>
            </a:r>
            <a:endParaRPr lang="en-US" sz="2800"/>
          </a:p>
        </p:txBody>
      </p:sp>
      <p:sp>
        <p:nvSpPr>
          <p:cNvPr id="244" name="Rounded Rectangle 24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01:32</a:t>
            </a:r>
            <a:endParaRPr lang="en-US" sz="2800"/>
          </a:p>
        </p:txBody>
      </p:sp>
      <p:sp>
        <p:nvSpPr>
          <p:cNvPr id="245" name="Rounded Rectangle 24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01:31</a:t>
            </a:r>
            <a:endParaRPr lang="en-US" sz="2800"/>
          </a:p>
        </p:txBody>
      </p:sp>
      <p:sp>
        <p:nvSpPr>
          <p:cNvPr id="246" name="Rounded Rectangle 24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01:30</a:t>
            </a:r>
            <a:endParaRPr lang="en-US" sz="2800"/>
          </a:p>
        </p:txBody>
      </p:sp>
      <p:sp>
        <p:nvSpPr>
          <p:cNvPr id="247" name="Rounded Rectangle 24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01:29</a:t>
            </a:r>
            <a:endParaRPr lang="en-US" sz="2800"/>
          </a:p>
        </p:txBody>
      </p:sp>
      <p:sp>
        <p:nvSpPr>
          <p:cNvPr id="248" name="Rounded Rectangle 24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01:28</a:t>
            </a:r>
            <a:endParaRPr lang="en-US" sz="2800"/>
          </a:p>
        </p:txBody>
      </p:sp>
      <p:sp>
        <p:nvSpPr>
          <p:cNvPr id="249" name="Rounded Rectangle 24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01:27</a:t>
            </a:r>
            <a:endParaRPr lang="en-US" sz="2800"/>
          </a:p>
        </p:txBody>
      </p:sp>
      <p:sp>
        <p:nvSpPr>
          <p:cNvPr id="250" name="Rounded Rectangle 24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01:26</a:t>
            </a:r>
            <a:endParaRPr lang="en-US" sz="2800"/>
          </a:p>
        </p:txBody>
      </p:sp>
      <p:sp>
        <p:nvSpPr>
          <p:cNvPr id="251" name="Rounded Rectangle 25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01:25</a:t>
            </a:r>
            <a:endParaRPr lang="en-US" sz="2800"/>
          </a:p>
        </p:txBody>
      </p:sp>
      <p:sp>
        <p:nvSpPr>
          <p:cNvPr id="252" name="Rounded Rectangle 25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01:24</a:t>
            </a:r>
            <a:endParaRPr lang="en-US" sz="2800"/>
          </a:p>
        </p:txBody>
      </p:sp>
      <p:sp>
        <p:nvSpPr>
          <p:cNvPr id="253" name="Rounded Rectangle 25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01:23</a:t>
            </a:r>
            <a:endParaRPr lang="en-US" sz="2800"/>
          </a:p>
        </p:txBody>
      </p:sp>
      <p:sp>
        <p:nvSpPr>
          <p:cNvPr id="254" name="Rounded Rectangle 25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01:22</a:t>
            </a:r>
            <a:endParaRPr lang="en-US" sz="2800"/>
          </a:p>
        </p:txBody>
      </p:sp>
      <p:sp>
        <p:nvSpPr>
          <p:cNvPr id="255" name="Rounded Rectangle 25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01:21</a:t>
            </a:r>
            <a:endParaRPr lang="en-US" sz="2800"/>
          </a:p>
        </p:txBody>
      </p:sp>
      <p:sp>
        <p:nvSpPr>
          <p:cNvPr id="256" name="Rounded Rectangle 25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01:20</a:t>
            </a:r>
            <a:endParaRPr lang="en-US" sz="2800"/>
          </a:p>
        </p:txBody>
      </p:sp>
      <p:sp>
        <p:nvSpPr>
          <p:cNvPr id="257" name="Rounded Rectangle 25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01:19</a:t>
            </a:r>
            <a:endParaRPr lang="en-US" sz="2800"/>
          </a:p>
        </p:txBody>
      </p:sp>
      <p:sp>
        <p:nvSpPr>
          <p:cNvPr id="258" name="Rounded Rectangle 25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01:18</a:t>
            </a:r>
            <a:endParaRPr lang="en-US" sz="2800"/>
          </a:p>
        </p:txBody>
      </p:sp>
      <p:sp>
        <p:nvSpPr>
          <p:cNvPr id="259" name="Rounded Rectangle 25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01:17</a:t>
            </a:r>
            <a:endParaRPr lang="en-US" sz="2800"/>
          </a:p>
        </p:txBody>
      </p:sp>
      <p:sp>
        <p:nvSpPr>
          <p:cNvPr id="260" name="Rounded Rectangle 25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01:16</a:t>
            </a:r>
            <a:endParaRPr lang="en-US" sz="2800"/>
          </a:p>
        </p:txBody>
      </p:sp>
      <p:sp>
        <p:nvSpPr>
          <p:cNvPr id="261" name="Rounded Rectangle 26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01:15</a:t>
            </a:r>
            <a:endParaRPr lang="en-US" sz="2800"/>
          </a:p>
        </p:txBody>
      </p:sp>
      <p:sp>
        <p:nvSpPr>
          <p:cNvPr id="262" name="Rounded Rectangle 26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01:14</a:t>
            </a:r>
            <a:endParaRPr lang="en-US" sz="2800"/>
          </a:p>
        </p:txBody>
      </p:sp>
      <p:sp>
        <p:nvSpPr>
          <p:cNvPr id="263" name="Rounded Rectangle 26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01:13</a:t>
            </a:r>
            <a:endParaRPr lang="en-US" sz="2800"/>
          </a:p>
        </p:txBody>
      </p:sp>
      <p:sp>
        <p:nvSpPr>
          <p:cNvPr id="264" name="Rounded Rectangle 26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01:12</a:t>
            </a:r>
            <a:endParaRPr lang="en-US" sz="2800"/>
          </a:p>
        </p:txBody>
      </p:sp>
      <p:sp>
        <p:nvSpPr>
          <p:cNvPr id="265" name="Rounded Rectangle 26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01:11</a:t>
            </a:r>
            <a:endParaRPr lang="en-US" sz="2800"/>
          </a:p>
        </p:txBody>
      </p:sp>
      <p:sp>
        <p:nvSpPr>
          <p:cNvPr id="266" name="Rounded Rectangle 26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01:10</a:t>
            </a:r>
            <a:endParaRPr lang="en-US" sz="2800"/>
          </a:p>
        </p:txBody>
      </p:sp>
      <p:sp>
        <p:nvSpPr>
          <p:cNvPr id="267" name="Rounded Rectangle 26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01:09</a:t>
            </a:r>
            <a:endParaRPr lang="en-US" sz="2800"/>
          </a:p>
        </p:txBody>
      </p:sp>
      <p:sp>
        <p:nvSpPr>
          <p:cNvPr id="268" name="Rounded Rectangle 26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01:08</a:t>
            </a:r>
            <a:endParaRPr lang="en-US" sz="2800"/>
          </a:p>
        </p:txBody>
      </p:sp>
      <p:sp>
        <p:nvSpPr>
          <p:cNvPr id="269" name="Rounded Rectangle 26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01:07</a:t>
            </a:r>
            <a:endParaRPr lang="en-US" sz="2800"/>
          </a:p>
        </p:txBody>
      </p:sp>
      <p:sp>
        <p:nvSpPr>
          <p:cNvPr id="270" name="Rounded Rectangle 26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01:06</a:t>
            </a:r>
            <a:endParaRPr lang="en-US" sz="2800"/>
          </a:p>
        </p:txBody>
      </p:sp>
      <p:sp>
        <p:nvSpPr>
          <p:cNvPr id="271" name="Rounded Rectangle 27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01:05</a:t>
            </a:r>
            <a:endParaRPr lang="en-US" sz="2800"/>
          </a:p>
        </p:txBody>
      </p:sp>
      <p:sp>
        <p:nvSpPr>
          <p:cNvPr id="272" name="Rounded Rectangle 27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01:04</a:t>
            </a:r>
            <a:endParaRPr lang="en-US" sz="2800"/>
          </a:p>
        </p:txBody>
      </p:sp>
      <p:sp>
        <p:nvSpPr>
          <p:cNvPr id="273" name="Rounded Rectangle 27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01:03</a:t>
            </a:r>
            <a:endParaRPr lang="en-US" sz="2800"/>
          </a:p>
        </p:txBody>
      </p:sp>
      <p:sp>
        <p:nvSpPr>
          <p:cNvPr id="274" name="Rounded Rectangle 27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01:02</a:t>
            </a:r>
            <a:endParaRPr lang="en-US" sz="2800"/>
          </a:p>
        </p:txBody>
      </p:sp>
      <p:sp>
        <p:nvSpPr>
          <p:cNvPr id="275" name="Rounded Rectangle 27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01:01</a:t>
            </a:r>
            <a:endParaRPr lang="en-US" sz="2800"/>
          </a:p>
        </p:txBody>
      </p:sp>
      <p:sp>
        <p:nvSpPr>
          <p:cNvPr id="276" name="Rounded Rectangle 27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01:00</a:t>
            </a:r>
            <a:endParaRPr lang="en-US" sz="2800"/>
          </a:p>
        </p:txBody>
      </p:sp>
      <p:sp>
        <p:nvSpPr>
          <p:cNvPr id="277" name="Rounded Rectangle 27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00:59</a:t>
            </a:r>
            <a:endParaRPr lang="en-US" sz="2800"/>
          </a:p>
        </p:txBody>
      </p:sp>
      <p:sp>
        <p:nvSpPr>
          <p:cNvPr id="278" name="Rounded Rectangle 27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00:58</a:t>
            </a:r>
            <a:endParaRPr lang="en-US" sz="2800"/>
          </a:p>
        </p:txBody>
      </p:sp>
      <p:sp>
        <p:nvSpPr>
          <p:cNvPr id="279" name="Rounded Rectangle 27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00:57</a:t>
            </a:r>
            <a:endParaRPr lang="en-US" sz="2800"/>
          </a:p>
        </p:txBody>
      </p:sp>
      <p:sp>
        <p:nvSpPr>
          <p:cNvPr id="280" name="Rounded Rectangle 27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00:56</a:t>
            </a:r>
            <a:endParaRPr lang="en-US" sz="2800"/>
          </a:p>
        </p:txBody>
      </p:sp>
      <p:sp>
        <p:nvSpPr>
          <p:cNvPr id="281" name="Rounded Rectangle 28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00:55</a:t>
            </a:r>
            <a:endParaRPr lang="en-US" sz="2800"/>
          </a:p>
        </p:txBody>
      </p:sp>
      <p:sp>
        <p:nvSpPr>
          <p:cNvPr id="282" name="Rounded Rectangle 28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00:54</a:t>
            </a:r>
            <a:endParaRPr lang="en-US" sz="2800"/>
          </a:p>
        </p:txBody>
      </p:sp>
      <p:sp>
        <p:nvSpPr>
          <p:cNvPr id="283" name="Rounded Rectangle 28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00:53</a:t>
            </a:r>
            <a:endParaRPr lang="en-US" sz="2800"/>
          </a:p>
        </p:txBody>
      </p:sp>
      <p:sp>
        <p:nvSpPr>
          <p:cNvPr id="284" name="Rounded Rectangle 28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00:52</a:t>
            </a:r>
            <a:endParaRPr lang="en-US" sz="2800"/>
          </a:p>
        </p:txBody>
      </p:sp>
      <p:sp>
        <p:nvSpPr>
          <p:cNvPr id="285" name="Rounded Rectangle 28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00:51</a:t>
            </a:r>
            <a:endParaRPr lang="en-US" sz="2800"/>
          </a:p>
        </p:txBody>
      </p:sp>
      <p:sp>
        <p:nvSpPr>
          <p:cNvPr id="286" name="Rounded Rectangle 28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00:50</a:t>
            </a:r>
            <a:endParaRPr lang="en-US" sz="2800"/>
          </a:p>
        </p:txBody>
      </p:sp>
      <p:sp>
        <p:nvSpPr>
          <p:cNvPr id="287" name="Rounded Rectangle 28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00:49</a:t>
            </a:r>
            <a:endParaRPr lang="en-US" sz="2800"/>
          </a:p>
        </p:txBody>
      </p:sp>
      <p:sp>
        <p:nvSpPr>
          <p:cNvPr id="288" name="Rounded Rectangle 28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00:48</a:t>
            </a:r>
            <a:endParaRPr lang="en-US" sz="2800"/>
          </a:p>
        </p:txBody>
      </p:sp>
      <p:sp>
        <p:nvSpPr>
          <p:cNvPr id="289" name="Rounded Rectangle 28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00:47</a:t>
            </a:r>
            <a:endParaRPr lang="en-US" sz="2800"/>
          </a:p>
        </p:txBody>
      </p:sp>
      <p:sp>
        <p:nvSpPr>
          <p:cNvPr id="290" name="Rounded Rectangle 28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00:46</a:t>
            </a:r>
            <a:endParaRPr lang="en-US" sz="2800"/>
          </a:p>
        </p:txBody>
      </p:sp>
      <p:sp>
        <p:nvSpPr>
          <p:cNvPr id="291" name="Rounded Rectangle 29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00:45</a:t>
            </a:r>
            <a:endParaRPr lang="en-US" sz="2800"/>
          </a:p>
        </p:txBody>
      </p:sp>
      <p:sp>
        <p:nvSpPr>
          <p:cNvPr id="292" name="Rounded Rectangle 29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00:44</a:t>
            </a:r>
            <a:endParaRPr lang="en-US" sz="2800"/>
          </a:p>
        </p:txBody>
      </p:sp>
      <p:sp>
        <p:nvSpPr>
          <p:cNvPr id="293" name="Rounded Rectangle 29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00:43</a:t>
            </a:r>
            <a:endParaRPr lang="en-US" sz="2800"/>
          </a:p>
        </p:txBody>
      </p:sp>
      <p:sp>
        <p:nvSpPr>
          <p:cNvPr id="294" name="Rounded Rectangle 29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00:42</a:t>
            </a:r>
            <a:endParaRPr lang="en-US" sz="2800"/>
          </a:p>
        </p:txBody>
      </p:sp>
      <p:sp>
        <p:nvSpPr>
          <p:cNvPr id="295" name="Rounded Rectangle 29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00:41</a:t>
            </a:r>
            <a:endParaRPr lang="en-US" sz="2800"/>
          </a:p>
        </p:txBody>
      </p:sp>
      <p:sp>
        <p:nvSpPr>
          <p:cNvPr id="296" name="Rounded Rectangle 29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00:40</a:t>
            </a:r>
            <a:endParaRPr lang="en-US" sz="2800"/>
          </a:p>
        </p:txBody>
      </p:sp>
      <p:sp>
        <p:nvSpPr>
          <p:cNvPr id="297" name="Rounded Rectangle 29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00:39</a:t>
            </a:r>
            <a:endParaRPr lang="en-US" sz="2800"/>
          </a:p>
        </p:txBody>
      </p:sp>
      <p:sp>
        <p:nvSpPr>
          <p:cNvPr id="298" name="Rounded Rectangle 29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00:38</a:t>
            </a:r>
            <a:endParaRPr lang="en-US" sz="2800"/>
          </a:p>
        </p:txBody>
      </p:sp>
      <p:sp>
        <p:nvSpPr>
          <p:cNvPr id="299" name="Rounded Rectangle 29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00:37</a:t>
            </a:r>
            <a:endParaRPr lang="en-US" sz="2800"/>
          </a:p>
        </p:txBody>
      </p:sp>
      <p:sp>
        <p:nvSpPr>
          <p:cNvPr id="300" name="Rounded Rectangle 29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00:36</a:t>
            </a:r>
            <a:endParaRPr lang="en-US" sz="2800"/>
          </a:p>
        </p:txBody>
      </p:sp>
      <p:sp>
        <p:nvSpPr>
          <p:cNvPr id="301" name="Rounded Rectangle 30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00:35</a:t>
            </a:r>
            <a:endParaRPr lang="en-US" sz="2800"/>
          </a:p>
        </p:txBody>
      </p:sp>
      <p:sp>
        <p:nvSpPr>
          <p:cNvPr id="302" name="Rounded Rectangle 30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00:34</a:t>
            </a:r>
            <a:endParaRPr lang="en-US" sz="2800"/>
          </a:p>
        </p:txBody>
      </p:sp>
      <p:sp>
        <p:nvSpPr>
          <p:cNvPr id="303" name="Rounded Rectangle 30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00:33</a:t>
            </a:r>
            <a:endParaRPr lang="en-US" sz="2800"/>
          </a:p>
        </p:txBody>
      </p:sp>
      <p:sp>
        <p:nvSpPr>
          <p:cNvPr id="304" name="Rounded Rectangle 30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00:32</a:t>
            </a:r>
            <a:endParaRPr lang="en-US" sz="2800"/>
          </a:p>
        </p:txBody>
      </p:sp>
      <p:sp>
        <p:nvSpPr>
          <p:cNvPr id="305" name="Rounded Rectangle 30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00:31</a:t>
            </a:r>
            <a:endParaRPr lang="en-US" sz="2800"/>
          </a:p>
        </p:txBody>
      </p:sp>
      <p:sp>
        <p:nvSpPr>
          <p:cNvPr id="306" name="Rounded Rectangle 30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00:30</a:t>
            </a:r>
            <a:endParaRPr lang="en-US" sz="2800"/>
          </a:p>
        </p:txBody>
      </p:sp>
      <p:sp>
        <p:nvSpPr>
          <p:cNvPr id="307" name="Rounded Rectangle 30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00:29</a:t>
            </a:r>
            <a:endParaRPr lang="en-US" sz="2800"/>
          </a:p>
        </p:txBody>
      </p:sp>
      <p:sp>
        <p:nvSpPr>
          <p:cNvPr id="308" name="Rounded Rectangle 30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00:28</a:t>
            </a:r>
            <a:endParaRPr lang="en-US" sz="2800"/>
          </a:p>
        </p:txBody>
      </p:sp>
      <p:sp>
        <p:nvSpPr>
          <p:cNvPr id="309" name="Rounded Rectangle 30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00:27</a:t>
            </a:r>
            <a:endParaRPr lang="en-US" sz="2800"/>
          </a:p>
        </p:txBody>
      </p:sp>
      <p:sp>
        <p:nvSpPr>
          <p:cNvPr id="310" name="Rounded Rectangle 30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00:26</a:t>
            </a:r>
            <a:endParaRPr lang="en-US" sz="2800"/>
          </a:p>
        </p:txBody>
      </p:sp>
      <p:sp>
        <p:nvSpPr>
          <p:cNvPr id="311" name="Rounded Rectangle 31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00:25</a:t>
            </a:r>
            <a:endParaRPr lang="en-US" sz="2800"/>
          </a:p>
        </p:txBody>
      </p:sp>
      <p:sp>
        <p:nvSpPr>
          <p:cNvPr id="312" name="Rounded Rectangle 31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00:24</a:t>
            </a:r>
            <a:endParaRPr lang="en-US" sz="2800"/>
          </a:p>
        </p:txBody>
      </p:sp>
      <p:sp>
        <p:nvSpPr>
          <p:cNvPr id="313" name="Rounded Rectangle 31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00:23</a:t>
            </a:r>
            <a:endParaRPr lang="en-US" sz="2800"/>
          </a:p>
        </p:txBody>
      </p:sp>
      <p:sp>
        <p:nvSpPr>
          <p:cNvPr id="314" name="Rounded Rectangle 31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00:22</a:t>
            </a:r>
            <a:endParaRPr lang="en-US" sz="2800"/>
          </a:p>
        </p:txBody>
      </p:sp>
      <p:sp>
        <p:nvSpPr>
          <p:cNvPr id="315" name="Rounded Rectangle 31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00:21</a:t>
            </a:r>
            <a:endParaRPr lang="en-US" sz="2800"/>
          </a:p>
        </p:txBody>
      </p:sp>
      <p:sp>
        <p:nvSpPr>
          <p:cNvPr id="316" name="Rounded Rectangle 31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00:20</a:t>
            </a:r>
            <a:endParaRPr lang="en-US" sz="2800"/>
          </a:p>
        </p:txBody>
      </p:sp>
      <p:sp>
        <p:nvSpPr>
          <p:cNvPr id="317" name="Rounded Rectangle 31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00:19</a:t>
            </a:r>
            <a:endParaRPr lang="en-US" sz="2800"/>
          </a:p>
        </p:txBody>
      </p:sp>
      <p:sp>
        <p:nvSpPr>
          <p:cNvPr id="318" name="Rounded Rectangle 31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00:18</a:t>
            </a:r>
            <a:endParaRPr lang="en-US" sz="2800"/>
          </a:p>
        </p:txBody>
      </p:sp>
      <p:sp>
        <p:nvSpPr>
          <p:cNvPr id="319" name="Rounded Rectangle 31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00:17</a:t>
            </a:r>
            <a:endParaRPr lang="en-US" sz="2800"/>
          </a:p>
        </p:txBody>
      </p:sp>
      <p:sp>
        <p:nvSpPr>
          <p:cNvPr id="320" name="Rounded Rectangle 31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00:16</a:t>
            </a:r>
            <a:endParaRPr lang="en-US" sz="2800"/>
          </a:p>
        </p:txBody>
      </p:sp>
      <p:sp>
        <p:nvSpPr>
          <p:cNvPr id="321" name="Rounded Rectangle 32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00:15</a:t>
            </a:r>
            <a:endParaRPr lang="en-US" sz="2800"/>
          </a:p>
        </p:txBody>
      </p:sp>
      <p:sp>
        <p:nvSpPr>
          <p:cNvPr id="322" name="Rounded Rectangle 32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00:14</a:t>
            </a:r>
            <a:endParaRPr lang="en-US" sz="2800"/>
          </a:p>
        </p:txBody>
      </p:sp>
      <p:sp>
        <p:nvSpPr>
          <p:cNvPr id="323" name="Rounded Rectangle 32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00:13</a:t>
            </a:r>
            <a:endParaRPr lang="en-US" sz="2800"/>
          </a:p>
        </p:txBody>
      </p:sp>
      <p:sp>
        <p:nvSpPr>
          <p:cNvPr id="324" name="Rounded Rectangle 32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00:12</a:t>
            </a:r>
            <a:endParaRPr lang="en-US" sz="2800"/>
          </a:p>
        </p:txBody>
      </p:sp>
      <p:sp>
        <p:nvSpPr>
          <p:cNvPr id="325" name="Rounded Rectangle 32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00:11</a:t>
            </a:r>
            <a:endParaRPr lang="en-US" sz="2800"/>
          </a:p>
        </p:txBody>
      </p:sp>
      <p:sp>
        <p:nvSpPr>
          <p:cNvPr id="326" name="Rounded Rectangle 32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00:10</a:t>
            </a:r>
            <a:endParaRPr lang="en-US" sz="2800"/>
          </a:p>
        </p:txBody>
      </p:sp>
      <p:sp>
        <p:nvSpPr>
          <p:cNvPr id="327" name="Rounded Rectangle 32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00:09</a:t>
            </a:r>
            <a:endParaRPr lang="en-US" sz="2800"/>
          </a:p>
        </p:txBody>
      </p:sp>
      <p:sp>
        <p:nvSpPr>
          <p:cNvPr id="328" name="Rounded Rectangle 32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00:08</a:t>
            </a:r>
            <a:endParaRPr lang="en-US" sz="2800"/>
          </a:p>
        </p:txBody>
      </p:sp>
      <p:sp>
        <p:nvSpPr>
          <p:cNvPr id="329" name="Rounded Rectangle 32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00:07</a:t>
            </a:r>
            <a:endParaRPr lang="en-US" sz="2800"/>
          </a:p>
        </p:txBody>
      </p:sp>
      <p:sp>
        <p:nvSpPr>
          <p:cNvPr id="330" name="Rounded Rectangle 32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00:06</a:t>
            </a:r>
            <a:endParaRPr lang="en-US" sz="2800"/>
          </a:p>
        </p:txBody>
      </p:sp>
      <p:sp>
        <p:nvSpPr>
          <p:cNvPr id="331" name="Rounded Rectangle 33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00:05</a:t>
            </a:r>
            <a:endParaRPr lang="en-US" sz="2800"/>
          </a:p>
        </p:txBody>
      </p:sp>
      <p:sp>
        <p:nvSpPr>
          <p:cNvPr id="332" name="Rounded Rectangle 33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00:04</a:t>
            </a:r>
            <a:endParaRPr lang="en-US" sz="2800"/>
          </a:p>
        </p:txBody>
      </p:sp>
      <p:sp>
        <p:nvSpPr>
          <p:cNvPr id="333" name="Rounded Rectangle 33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00:03</a:t>
            </a:r>
            <a:endParaRPr lang="en-US" sz="2800"/>
          </a:p>
        </p:txBody>
      </p:sp>
      <p:sp>
        <p:nvSpPr>
          <p:cNvPr id="334" name="Rounded Rectangle 33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00:02</a:t>
            </a:r>
            <a:endParaRPr lang="en-US" sz="2800"/>
          </a:p>
        </p:txBody>
      </p:sp>
      <p:sp>
        <p:nvSpPr>
          <p:cNvPr id="335" name="Rounded Rectangle 33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00:01</a:t>
            </a:r>
            <a:endParaRPr lang="en-US" sz="2800"/>
          </a:p>
        </p:txBody>
      </p:sp>
      <p:sp>
        <p:nvSpPr>
          <p:cNvPr id="336" name="Rounded Rectangle 33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00:00</a:t>
            </a:r>
            <a:endParaRPr lang="en-US" sz="2800" dirty="0"/>
          </a:p>
        </p:txBody>
      </p:sp>
      <p:sp>
        <p:nvSpPr>
          <p:cNvPr id="337" name="Oval 336"/>
          <p:cNvSpPr/>
          <p:nvPr/>
        </p:nvSpPr>
        <p:spPr>
          <a:xfrm>
            <a:off x="11081083" y="965233"/>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TG</a:t>
            </a:r>
            <a:endParaRPr lang="en-US" sz="2000" dirty="0"/>
          </a:p>
        </p:txBody>
      </p:sp>
    </p:spTree>
    <p:extLst>
      <p:ext uri="{BB962C8B-B14F-4D97-AF65-F5344CB8AC3E}">
        <p14:creationId xmlns:p14="http://schemas.microsoft.com/office/powerpoint/2010/main" val="5989462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7"/>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37"/>
                                        </p:tgtEl>
                                      </p:cBhvr>
                                    </p:animEffect>
                                    <p:set>
                                      <p:cBhvr>
                                        <p:cTn id="7" dur="1" fill="hold">
                                          <p:stCondLst>
                                            <p:cond delay="499"/>
                                          </p:stCondLst>
                                        </p:cTn>
                                        <p:tgtEl>
                                          <p:spTgt spid="337"/>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36"/>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37"/>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38"/>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39"/>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40"/>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41"/>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42"/>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43"/>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44"/>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45"/>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46"/>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47"/>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48"/>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49"/>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50"/>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51"/>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52"/>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53"/>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54"/>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55"/>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56"/>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57"/>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58"/>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59"/>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60"/>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61"/>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62"/>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63"/>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64"/>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65"/>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66"/>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67"/>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68"/>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69"/>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70"/>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71"/>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72"/>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73"/>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74"/>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75"/>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76"/>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77"/>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78"/>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79"/>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80"/>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81"/>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82"/>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83"/>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84"/>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85"/>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86"/>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87"/>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88"/>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89"/>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90"/>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91"/>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92"/>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93"/>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94"/>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95"/>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96"/>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97"/>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98"/>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99"/>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100"/>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101"/>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102"/>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103"/>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104"/>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105"/>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106"/>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107"/>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108"/>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109"/>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110"/>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111"/>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112"/>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113"/>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114"/>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115"/>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116"/>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117"/>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118"/>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119"/>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120"/>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121"/>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122"/>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123"/>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124"/>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125"/>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126"/>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127"/>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128"/>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29"/>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30"/>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31"/>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32"/>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33"/>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34"/>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35"/>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36"/>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37"/>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38"/>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39"/>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40"/>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41"/>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42"/>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43"/>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44"/>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45"/>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46"/>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47"/>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48"/>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49"/>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50"/>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51"/>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52"/>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53"/>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54"/>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55"/>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56"/>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57"/>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58"/>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59"/>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60"/>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61"/>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62"/>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63"/>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164"/>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165"/>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166"/>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167"/>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168"/>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169"/>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170"/>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171"/>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172"/>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173"/>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174"/>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175"/>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176"/>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177"/>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178"/>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179"/>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180"/>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181"/>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182"/>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183"/>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184"/>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185"/>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186"/>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187"/>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188"/>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189"/>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190"/>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191"/>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192"/>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193"/>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194"/>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195"/>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196"/>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197"/>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198"/>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199"/>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200"/>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201"/>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202"/>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203"/>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204"/>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205"/>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206"/>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207"/>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208"/>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209"/>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210"/>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211"/>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212"/>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213"/>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214"/>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215"/>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216"/>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217"/>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218"/>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219"/>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220"/>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221"/>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222"/>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223"/>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224"/>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225"/>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226"/>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227"/>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228"/>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29"/>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30"/>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31"/>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32"/>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33"/>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34"/>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35"/>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36"/>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37"/>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38"/>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39"/>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40"/>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41"/>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42"/>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43"/>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44"/>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45"/>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46"/>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47"/>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48"/>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49"/>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50"/>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51"/>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52"/>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53"/>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54"/>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55"/>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56"/>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57"/>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58"/>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59"/>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60"/>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61"/>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62"/>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63"/>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264"/>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265"/>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266"/>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267"/>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268"/>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269"/>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270"/>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271"/>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272"/>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273"/>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274"/>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275"/>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276"/>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277"/>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278"/>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279"/>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280"/>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281"/>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282"/>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283"/>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284"/>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285"/>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286"/>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287"/>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288"/>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289"/>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290"/>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291"/>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292"/>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293"/>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294"/>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295"/>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296"/>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297"/>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298"/>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299"/>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300"/>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301"/>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302"/>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303"/>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304"/>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305"/>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306"/>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307"/>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308"/>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309"/>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310"/>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311"/>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312"/>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313"/>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314"/>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315"/>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316"/>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317"/>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318"/>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319"/>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320"/>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321"/>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322"/>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323"/>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324"/>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325"/>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326"/>
                                        </p:tgtEl>
                                        <p:attrNameLst>
                                          <p:attrName>style.visibility</p:attrName>
                                        </p:attrNameLst>
                                      </p:cBhvr>
                                      <p:to>
                                        <p:strVal val="visible"/>
                                      </p:to>
                                    </p:set>
                                  </p:childTnLst>
                                  <p:subTnLst>
                                    <p:audio>
                                      <p:cMediaNode>
                                        <p:cTn display="0" masterRel="sameClick">
                                          <p:stCondLst>
                                            <p:cond evt="begin" delay="0">
                                              <p:tn val="879"/>
                                            </p:cond>
                                          </p:stCondLst>
                                          <p:endCondLst>
                                            <p:cond evt="onStopAudio" delay="0">
                                              <p:tgtEl>
                                                <p:sldTgt/>
                                              </p:tgtEl>
                                            </p:cond>
                                          </p:endCondLst>
                                        </p:cTn>
                                        <p:tgtEl>
                                          <p:sndTgt r:embed="rId2" name="coin.wav"/>
                                        </p:tgtEl>
                                      </p:cMediaNode>
                                    </p:audio>
                                  </p:sub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327"/>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oin.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328"/>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oin.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29"/>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oin.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30"/>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oin.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31"/>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oin.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32"/>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oin.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33"/>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oin.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34"/>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oin.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35"/>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oin.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36"/>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7"/>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5033" y="0"/>
            <a:ext cx="8855242" cy="6689558"/>
          </a:xfrm>
          <a:prstGeom prst="rect">
            <a:avLst/>
          </a:prstGeom>
        </p:spPr>
      </p:pic>
    </p:spTree>
    <p:extLst>
      <p:ext uri="{BB962C8B-B14F-4D97-AF65-F5344CB8AC3E}">
        <p14:creationId xmlns:p14="http://schemas.microsoft.com/office/powerpoint/2010/main" val="1978573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5742" y="222404"/>
            <a:ext cx="10853943" cy="1200329"/>
          </a:xfrm>
          <a:prstGeom prst="rect">
            <a:avLst/>
          </a:prstGeom>
        </p:spPr>
        <p:txBody>
          <a:bodyPr wrap="square">
            <a:spAutoFit/>
          </a:bodyPr>
          <a:lstStyle/>
          <a:p>
            <a:r>
              <a:rPr lang="en-US" sz="3600" b="1" dirty="0">
                <a:solidFill>
                  <a:srgbClr val="FF0000"/>
                </a:solidFill>
                <a:latin typeface="Times New Roman" panose="02020603050405020304" pitchFamily="18" charset="0"/>
                <a:ea typeface="Times New Roman" panose="02020603050405020304" pitchFamily="18" charset="0"/>
              </a:rPr>
              <a:t>2</a:t>
            </a:r>
            <a:r>
              <a:rPr lang="en-US" sz="3600" b="1" dirty="0" smtClean="0">
                <a:solidFill>
                  <a:srgbClr val="FF0000"/>
                </a:solidFill>
                <a:latin typeface="Times New Roman" panose="02020603050405020304" pitchFamily="18" charset="0"/>
                <a:ea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rPr>
              <a:t>Khả năng đính kèm văn bản, hình ảnh, video, trang tính vào sơ đồ tư duy</a:t>
            </a:r>
            <a:endParaRPr lang="en-US" sz="3600" dirty="0">
              <a:solidFill>
                <a:srgbClr val="FF0000"/>
              </a:solidFill>
            </a:endParaRPr>
          </a:p>
        </p:txBody>
      </p:sp>
    </p:spTree>
    <p:extLst>
      <p:ext uri="{BB962C8B-B14F-4D97-AF65-F5344CB8AC3E}">
        <p14:creationId xmlns:p14="http://schemas.microsoft.com/office/powerpoint/2010/main" val="1664716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85472" y="1059415"/>
            <a:ext cx="9015666" cy="5470193"/>
          </a:xfrm>
          <a:prstGeom prst="rect">
            <a:avLst/>
          </a:prstGeom>
        </p:spPr>
      </p:pic>
      <p:pic>
        <p:nvPicPr>
          <p:cNvPr id="7" name="Picture 6">
            <a:extLst>
              <a:ext uri="{FF2B5EF4-FFF2-40B4-BE49-F238E27FC236}">
                <a16:creationId xmlns:a16="http://schemas.microsoft.com/office/drawing/2014/main" id="{243B8C06-BB3E-1496-D06B-747C962D19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10783831" y="5527766"/>
            <a:ext cx="1447264" cy="1447264"/>
          </a:xfrm>
          <a:prstGeom prst="rect">
            <a:avLst/>
          </a:prstGeom>
        </p:spPr>
      </p:pic>
      <p:pic>
        <p:nvPicPr>
          <p:cNvPr id="8" name="Picture 7">
            <a:extLst>
              <a:ext uri="{FF2B5EF4-FFF2-40B4-BE49-F238E27FC236}">
                <a16:creationId xmlns:a16="http://schemas.microsoft.com/office/drawing/2014/main" id="{9E49499A-AD3B-997F-C024-E6DAFFFB05A4}"/>
              </a:ext>
            </a:extLst>
          </p:cNvPr>
          <p:cNvPicPr>
            <a:picLocks noChangeAspect="1"/>
          </p:cNvPicPr>
          <p:nvPr/>
        </p:nvPicPr>
        <p:blipFill>
          <a:blip r:embed="rId5"/>
          <a:stretch>
            <a:fillRect/>
          </a:stretch>
        </p:blipFill>
        <p:spPr>
          <a:xfrm>
            <a:off x="10585780" y="4485039"/>
            <a:ext cx="1622260" cy="1236890"/>
          </a:xfrm>
          <a:prstGeom prst="rect">
            <a:avLst/>
          </a:prstGeom>
        </p:spPr>
      </p:pic>
      <p:sp>
        <p:nvSpPr>
          <p:cNvPr id="10" name="Rectangle 9"/>
          <p:cNvSpPr/>
          <p:nvPr/>
        </p:nvSpPr>
        <p:spPr>
          <a:xfrm>
            <a:off x="132629" y="1230410"/>
            <a:ext cx="1881666" cy="4524315"/>
          </a:xfrm>
          <a:prstGeom prst="rect">
            <a:avLst/>
          </a:prstGeom>
        </p:spPr>
        <p:txBody>
          <a:bodyPr wrap="square">
            <a:spAutoFit/>
          </a:bodyPr>
          <a:lstStyle/>
          <a:p>
            <a:r>
              <a:rPr lang="en-US" sz="3200" dirty="0" smtClean="0">
                <a:solidFill>
                  <a:srgbClr val="4232D6"/>
                </a:solidFill>
                <a:latin typeface="Times New Roman" panose="02020603050405020304" pitchFamily="18" charset="0"/>
                <a:ea typeface="Times New Roman" panose="02020603050405020304" pitchFamily="18" charset="0"/>
              </a:rPr>
              <a:t>1. </a:t>
            </a:r>
            <a:r>
              <a:rPr lang="en-US" sz="3200" dirty="0" err="1" smtClean="0">
                <a:solidFill>
                  <a:srgbClr val="4232D6"/>
                </a:solidFill>
                <a:latin typeface="Times New Roman" panose="02020603050405020304" pitchFamily="18" charset="0"/>
                <a:ea typeface="Times New Roman" panose="02020603050405020304" pitchFamily="18" charset="0"/>
              </a:rPr>
              <a:t>Trong</a:t>
            </a:r>
            <a:r>
              <a:rPr lang="en-US" sz="3200" dirty="0" smtClean="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sơ</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đồ</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tư</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duy</a:t>
            </a:r>
            <a:r>
              <a:rPr lang="en-US" sz="3200" dirty="0">
                <a:solidFill>
                  <a:srgbClr val="4232D6"/>
                </a:solidFill>
                <a:latin typeface="Times New Roman" panose="02020603050405020304" pitchFamily="18" charset="0"/>
                <a:ea typeface="Times New Roman" panose="02020603050405020304" pitchFamily="18" charset="0"/>
              </a:rPr>
              <a:t> ở </a:t>
            </a:r>
            <a:r>
              <a:rPr lang="en-US" sz="3200" dirty="0" err="1">
                <a:solidFill>
                  <a:srgbClr val="4232D6"/>
                </a:solidFill>
                <a:latin typeface="Times New Roman" panose="02020603050405020304" pitchFamily="18" charset="0"/>
                <a:ea typeface="Times New Roman" panose="02020603050405020304" pitchFamily="18" charset="0"/>
              </a:rPr>
              <a:t>hình</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smtClean="0">
                <a:solidFill>
                  <a:srgbClr val="4232D6"/>
                </a:solidFill>
                <a:latin typeface="Times New Roman" panose="02020603050405020304" pitchFamily="18" charset="0"/>
                <a:ea typeface="Times New Roman" panose="02020603050405020304" pitchFamily="18" charset="0"/>
              </a:rPr>
              <a:t>bên</a:t>
            </a:r>
            <a:r>
              <a:rPr lang="en-US" sz="3200" dirty="0" smtClean="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có</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đính</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kèm</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những</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loại</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dữ</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liệu</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nào</a:t>
            </a:r>
            <a:r>
              <a:rPr lang="en-US" sz="3200" dirty="0">
                <a:solidFill>
                  <a:srgbClr val="4232D6"/>
                </a:solidFill>
                <a:latin typeface="Times New Roman" panose="02020603050405020304" pitchFamily="18" charset="0"/>
                <a:ea typeface="Times New Roman" panose="02020603050405020304" pitchFamily="18" charset="0"/>
              </a:rPr>
              <a:t>?</a:t>
            </a:r>
            <a:endParaRPr lang="en-US" sz="3200" dirty="0">
              <a:solidFill>
                <a:srgbClr val="4232D6"/>
              </a:solidFill>
            </a:endParaRPr>
          </a:p>
        </p:txBody>
      </p:sp>
      <p:sp>
        <p:nvSpPr>
          <p:cNvPr id="11" name="Rectangle 10"/>
          <p:cNvSpPr/>
          <p:nvPr/>
        </p:nvSpPr>
        <p:spPr>
          <a:xfrm>
            <a:off x="1620255" y="501134"/>
            <a:ext cx="10386248" cy="584775"/>
          </a:xfrm>
          <a:prstGeom prst="rect">
            <a:avLst/>
          </a:prstGeom>
        </p:spPr>
        <p:txBody>
          <a:bodyPr wrap="square">
            <a:spAutoFit/>
          </a:bodyPr>
          <a:lstStyle/>
          <a:p>
            <a:r>
              <a:rPr lang="en-US" sz="3200" smtClean="0">
                <a:latin typeface="Times New Roman" panose="02020603050405020304" pitchFamily="18" charset="0"/>
                <a:ea typeface="Times New Roman" panose="02020603050405020304" pitchFamily="18" charset="0"/>
              </a:rPr>
              <a:t>Quan sát hình dưới đây (Hình 7.1-SGK 29) và trả </a:t>
            </a:r>
            <a:r>
              <a:rPr lang="en-US" sz="3200">
                <a:latin typeface="Times New Roman" panose="02020603050405020304" pitchFamily="18" charset="0"/>
                <a:ea typeface="Times New Roman" panose="02020603050405020304" pitchFamily="18" charset="0"/>
              </a:rPr>
              <a:t>lời câu hỏi:</a:t>
            </a:r>
            <a:endParaRPr lang="en-US" sz="3200"/>
          </a:p>
        </p:txBody>
      </p:sp>
      <p:sp>
        <p:nvSpPr>
          <p:cNvPr id="3" name="Rectangle 2"/>
          <p:cNvSpPr/>
          <p:nvPr/>
        </p:nvSpPr>
        <p:spPr>
          <a:xfrm>
            <a:off x="330680" y="1273704"/>
            <a:ext cx="1881666" cy="4524315"/>
          </a:xfrm>
          <a:prstGeom prst="rect">
            <a:avLst/>
          </a:prstGeom>
        </p:spPr>
        <p:txBody>
          <a:bodyPr wrap="square">
            <a:spAutoFit/>
          </a:bodyPr>
          <a:lstStyle/>
          <a:p>
            <a:r>
              <a:rPr lang="en-US" sz="3200" dirty="0" smtClean="0">
                <a:solidFill>
                  <a:srgbClr val="4232D6"/>
                </a:solidFill>
                <a:latin typeface="Times New Roman" panose="02020603050405020304" pitchFamily="18" charset="0"/>
                <a:ea typeface="Times New Roman" panose="02020603050405020304" pitchFamily="18" charset="0"/>
              </a:rPr>
              <a:t>2. Cho </a:t>
            </a:r>
            <a:r>
              <a:rPr lang="en-US" sz="3200" dirty="0" err="1">
                <a:solidFill>
                  <a:srgbClr val="4232D6"/>
                </a:solidFill>
                <a:latin typeface="Times New Roman" panose="02020603050405020304" pitchFamily="18" charset="0"/>
                <a:ea typeface="Times New Roman" panose="02020603050405020304" pitchFamily="18" charset="0"/>
              </a:rPr>
              <a:t>biết</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việc</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đính</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kèm</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các</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dữ</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liệu</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khác</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vào</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sơ</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đồ</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tư</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duy</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có</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tác</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dụng</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gì</a:t>
            </a:r>
            <a:r>
              <a:rPr lang="en-US" sz="3200" dirty="0">
                <a:solidFill>
                  <a:srgbClr val="4232D6"/>
                </a:solidFill>
                <a:latin typeface="Times New Roman" panose="02020603050405020304" pitchFamily="18" charset="0"/>
                <a:ea typeface="Times New Roman" panose="02020603050405020304" pitchFamily="18" charset="0"/>
              </a:rPr>
              <a:t>?</a:t>
            </a:r>
            <a:endParaRPr lang="en-US" sz="3200" dirty="0">
              <a:solidFill>
                <a:srgbClr val="4232D6"/>
              </a:solidFill>
            </a:endParaRPr>
          </a:p>
        </p:txBody>
      </p:sp>
    </p:spTree>
    <p:extLst>
      <p:ext uri="{BB962C8B-B14F-4D97-AF65-F5344CB8AC3E}">
        <p14:creationId xmlns:p14="http://schemas.microsoft.com/office/powerpoint/2010/main" val="266826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57259" y="286574"/>
            <a:ext cx="10853943" cy="1200329"/>
          </a:xfrm>
          <a:prstGeom prst="rect">
            <a:avLst/>
          </a:prstGeom>
        </p:spPr>
        <p:txBody>
          <a:bodyPr wrap="square">
            <a:spAutoFit/>
          </a:bodyPr>
          <a:lstStyle/>
          <a:p>
            <a:r>
              <a:rPr lang="en-US" sz="3600" b="1" dirty="0">
                <a:solidFill>
                  <a:srgbClr val="FF0000"/>
                </a:solidFill>
                <a:latin typeface="Times New Roman" panose="02020603050405020304" pitchFamily="18" charset="0"/>
                <a:ea typeface="Times New Roman" panose="02020603050405020304" pitchFamily="18" charset="0"/>
              </a:rPr>
              <a:t>2</a:t>
            </a:r>
            <a:r>
              <a:rPr lang="en-US" sz="3600" b="1" dirty="0" smtClean="0">
                <a:solidFill>
                  <a:srgbClr val="FF0000"/>
                </a:solidFill>
                <a:latin typeface="Times New Roman" panose="02020603050405020304" pitchFamily="18" charset="0"/>
                <a:ea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rPr>
              <a:t>Khả năng đính kèm văn bản, hình ảnh, video, trang tính vào sơ đồ tư duy</a:t>
            </a:r>
            <a:endParaRPr lang="en-US" sz="3600" dirty="0">
              <a:solidFill>
                <a:srgbClr val="FF0000"/>
              </a:solidFill>
            </a:endParaRPr>
          </a:p>
        </p:txBody>
      </p:sp>
      <p:sp>
        <p:nvSpPr>
          <p:cNvPr id="3" name="Rectangle 2"/>
          <p:cNvSpPr/>
          <p:nvPr/>
        </p:nvSpPr>
        <p:spPr>
          <a:xfrm>
            <a:off x="757259" y="1822473"/>
            <a:ext cx="10347159" cy="2516073"/>
          </a:xfrm>
          <a:prstGeom prst="rect">
            <a:avLst/>
          </a:prstGeom>
        </p:spPr>
        <p:txBody>
          <a:bodyPr wrap="square">
            <a:spAutoFit/>
          </a:bodyPr>
          <a:lstStyle/>
          <a:p>
            <a:pPr algn="just">
              <a:lnSpc>
                <a:spcPct val="150000"/>
              </a:lnSpc>
            </a:pPr>
            <a:r>
              <a:rPr lang="fr-FR" sz="3600" dirty="0">
                <a:latin typeface="Times New Roman" panose="02020603050405020304" pitchFamily="18" charset="0"/>
                <a:ea typeface="Times New Roman" panose="02020603050405020304" pitchFamily="18" charset="0"/>
              </a:rPr>
              <a:t>Có thể đính kèm văn bản, hình ảnh, video, trang tính vào sơ đồ tư duy giúp trình bày thông tin đầy đủ và hiệu quả.</a:t>
            </a:r>
            <a:endParaRPr lang="en-US" sz="3600" dirty="0"/>
          </a:p>
        </p:txBody>
      </p:sp>
    </p:spTree>
    <p:extLst>
      <p:ext uri="{BB962C8B-B14F-4D97-AF65-F5344CB8AC3E}">
        <p14:creationId xmlns:p14="http://schemas.microsoft.com/office/powerpoint/2010/main" val="253333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A824F-0784-97B9-5182-61F6EA8A2ED4}"/>
              </a:ext>
            </a:extLst>
          </p:cNvPr>
          <p:cNvPicPr>
            <a:picLocks noChangeAspect="1"/>
          </p:cNvPicPr>
          <p:nvPr/>
        </p:nvPicPr>
        <p:blipFill>
          <a:blip r:embed="rId2"/>
          <a:stretch>
            <a:fillRect/>
          </a:stretch>
        </p:blipFill>
        <p:spPr>
          <a:xfrm>
            <a:off x="413544" y="161073"/>
            <a:ext cx="11364911" cy="6458851"/>
          </a:xfrm>
          <a:prstGeom prst="rect">
            <a:avLst/>
          </a:prstGeom>
        </p:spPr>
      </p:pic>
      <p:sp>
        <p:nvSpPr>
          <p:cNvPr id="3" name="Sun 2">
            <a:extLst>
              <a:ext uri="{FF2B5EF4-FFF2-40B4-BE49-F238E27FC236}">
                <a16:creationId xmlns:a16="http://schemas.microsoft.com/office/drawing/2014/main" id="{D5CED15B-5DB9-4DDA-03A1-8E545583724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smtClean="0">
                <a:solidFill>
                  <a:srgbClr val="FF0000"/>
                </a:solidFill>
                <a:latin typeface="Times New Roman" panose="02020603050405020304" pitchFamily="18" charset="0"/>
                <a:cs typeface="Times New Roman" panose="02020603050405020304" pitchFamily="18" charset="0"/>
              </a:rPr>
              <a:t>HOẠT ĐỘNG</a:t>
            </a:r>
            <a:endParaRPr kumimoji="0" lang="en-US" sz="32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A4ED5D93-6321-7569-9545-8E158DFA9491}"/>
              </a:ext>
            </a:extLst>
          </p:cNvPr>
          <p:cNvSpPr txBox="1"/>
          <p:nvPr/>
        </p:nvSpPr>
        <p:spPr>
          <a:xfrm>
            <a:off x="5921828" y="2204481"/>
            <a:ext cx="4658971" cy="1015663"/>
          </a:xfrm>
          <a:prstGeom prst="rect">
            <a:avLst/>
          </a:prstGeom>
          <a:noFill/>
        </p:spPr>
        <p:txBody>
          <a:bodyPr wrap="square">
            <a:spAutoFit/>
          </a:bodyPr>
          <a:lstStyle/>
          <a:p>
            <a:pPr algn="ctr"/>
            <a:r>
              <a:rPr lang="en-US" sz="6000" b="1" dirty="0" smtClean="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LUYỆN TẬP</a:t>
            </a:r>
            <a:endPar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08489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7E78CA-E41A-9E5C-4D36-CF71C743C11C}"/>
              </a:ext>
            </a:extLst>
          </p:cNvPr>
          <p:cNvPicPr>
            <a:picLocks noChangeAspect="1"/>
          </p:cNvPicPr>
          <p:nvPr/>
        </p:nvPicPr>
        <p:blipFill>
          <a:blip r:embed="rId2"/>
          <a:stretch>
            <a:fillRect/>
          </a:stretch>
        </p:blipFill>
        <p:spPr>
          <a:xfrm>
            <a:off x="413544" y="119509"/>
            <a:ext cx="11364911" cy="6458851"/>
          </a:xfrm>
          <a:prstGeom prst="rect">
            <a:avLst/>
          </a:prstGeom>
        </p:spPr>
      </p:pic>
      <p:sp>
        <p:nvSpPr>
          <p:cNvPr id="5" name="Sun 4">
            <a:extLst>
              <a:ext uri="{FF2B5EF4-FFF2-40B4-BE49-F238E27FC236}">
                <a16:creationId xmlns:a16="http://schemas.microsoft.com/office/drawing/2014/main" id="{C519C182-1FF5-58B9-22C9-2A9F056AB9D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smtClean="0">
                <a:solidFill>
                  <a:srgbClr val="FF0000"/>
                </a:solidFill>
                <a:latin typeface="Times New Roman" panose="02020603050405020304" pitchFamily="18" charset="0"/>
                <a:cs typeface="Times New Roman" panose="02020603050405020304" pitchFamily="18" charset="0"/>
              </a:rPr>
              <a:t>HOẠT ĐỘNG</a:t>
            </a:r>
            <a:endParaRPr kumimoji="0" lang="en-US" sz="32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53C48174-0294-75CE-1A7F-009B4E2D8DFC}"/>
              </a:ext>
            </a:extLst>
          </p:cNvPr>
          <p:cNvSpPr txBox="1"/>
          <p:nvPr/>
        </p:nvSpPr>
        <p:spPr>
          <a:xfrm>
            <a:off x="6198325" y="2754167"/>
            <a:ext cx="4658971" cy="1015663"/>
          </a:xfrm>
          <a:prstGeom prst="rect">
            <a:avLst/>
          </a:prstGeom>
          <a:noFill/>
        </p:spPr>
        <p:txBody>
          <a:bodyPr wrap="square">
            <a:spAutoFit/>
          </a:bodyPr>
          <a:lstStyle/>
          <a:p>
            <a:pPr algn="ctr"/>
            <a:r>
              <a:rPr lang="en-US" sz="6000" b="1" err="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Khởi</a:t>
            </a:r>
            <a:r>
              <a:rPr lang="en-US" sz="6000" b="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smtClean="0">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động</a:t>
            </a:r>
            <a:endParaRPr lang="en-US" sz="6000" b="1" dirty="0">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89228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40404" y="678104"/>
            <a:ext cx="11726779" cy="1569660"/>
          </a:xfrm>
          <a:prstGeom prst="rect">
            <a:avLst/>
          </a:prstGeom>
        </p:spPr>
        <p:txBody>
          <a:bodyPr wrap="square">
            <a:spAutoFit/>
          </a:bodyPr>
          <a:lstStyle/>
          <a:p>
            <a:pPr>
              <a:lnSpc>
                <a:spcPct val="150000"/>
              </a:lnSpc>
            </a:pPr>
            <a:r>
              <a:rPr lang="en-US" sz="3200" dirty="0">
                <a:latin typeface="Times New Roman" panose="02020603050405020304" pitchFamily="18" charset="0"/>
                <a:ea typeface="Times New Roman" panose="02020603050405020304" pitchFamily="18" charset="0"/>
              </a:rPr>
              <a:t>Trong thời gian </a:t>
            </a:r>
            <a:r>
              <a:rPr lang="en-US" sz="3200" dirty="0" smtClean="0">
                <a:latin typeface="Times New Roman" panose="02020603050405020304" pitchFamily="18" charset="0"/>
                <a:ea typeface="Times New Roman" panose="02020603050405020304" pitchFamily="18" charset="0"/>
              </a:rPr>
              <a:t>5 </a:t>
            </a:r>
            <a:r>
              <a:rPr lang="en-US" sz="3200" dirty="0">
                <a:latin typeface="Times New Roman" panose="02020603050405020304" pitchFamily="18" charset="0"/>
                <a:ea typeface="Times New Roman" panose="02020603050405020304" pitchFamily="18" charset="0"/>
              </a:rPr>
              <a:t>phút, hãy nghiên cứu </a:t>
            </a:r>
            <a:r>
              <a:rPr lang="en-US" sz="3200" dirty="0" smtClean="0">
                <a:latin typeface="Times New Roman" panose="02020603050405020304" pitchFamily="18" charset="0"/>
                <a:ea typeface="Times New Roman" panose="02020603050405020304" pitchFamily="18" charset="0"/>
              </a:rPr>
              <a:t>lại Hình 7.1 SGK </a:t>
            </a:r>
            <a:r>
              <a:rPr lang="en-US" sz="3200" dirty="0">
                <a:latin typeface="Times New Roman" panose="02020603050405020304" pitchFamily="18" charset="0"/>
                <a:ea typeface="Times New Roman" panose="02020603050405020304" pitchFamily="18" charset="0"/>
              </a:rPr>
              <a:t>trang </a:t>
            </a:r>
            <a:r>
              <a:rPr lang="en-US" sz="3200" dirty="0" smtClean="0">
                <a:latin typeface="Times New Roman" panose="02020603050405020304" pitchFamily="18" charset="0"/>
                <a:ea typeface="Times New Roman" panose="02020603050405020304" pitchFamily="18" charset="0"/>
              </a:rPr>
              <a:t>29 và </a:t>
            </a:r>
            <a:r>
              <a:rPr lang="en-US" sz="3200" dirty="0">
                <a:latin typeface="Times New Roman" panose="02020603050405020304" pitchFamily="18" charset="0"/>
                <a:ea typeface="Times New Roman" panose="02020603050405020304" pitchFamily="18" charset="0"/>
              </a:rPr>
              <a:t>hoàn thành </a:t>
            </a:r>
            <a:r>
              <a:rPr lang="en-US" sz="3200" dirty="0" smtClean="0">
                <a:latin typeface="Times New Roman" panose="02020603050405020304" pitchFamily="18" charset="0"/>
                <a:ea typeface="Times New Roman" panose="02020603050405020304" pitchFamily="18" charset="0"/>
              </a:rPr>
              <a:t>2 câu hỏi ở phần luyện tập</a:t>
            </a:r>
            <a:endParaRPr lang="en-US" sz="3200" b="1" dirty="0"/>
          </a:p>
        </p:txBody>
      </p:sp>
    </p:spTree>
    <p:extLst>
      <p:ext uri="{BB962C8B-B14F-4D97-AF65-F5344CB8AC3E}">
        <p14:creationId xmlns:p14="http://schemas.microsoft.com/office/powerpoint/2010/main" val="2616834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65913" y="332936"/>
            <a:ext cx="11460174" cy="6292453"/>
          </a:xfrm>
          <a:prstGeom prst="rect">
            <a:avLst/>
          </a:prstGeom>
        </p:spPr>
      </p:pic>
      <p:sp>
        <p:nvSpPr>
          <p:cNvPr id="36" name="Rounded Rectangle 3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05:00</a:t>
            </a:r>
            <a:endParaRPr lang="en-US" sz="2800"/>
          </a:p>
        </p:txBody>
      </p:sp>
      <p:sp>
        <p:nvSpPr>
          <p:cNvPr id="37" name="Rounded Rectangle 3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04:59</a:t>
            </a:r>
            <a:endParaRPr lang="en-US" sz="2800"/>
          </a:p>
        </p:txBody>
      </p:sp>
      <p:sp>
        <p:nvSpPr>
          <p:cNvPr id="38" name="Rounded Rectangle 3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04:58</a:t>
            </a:r>
            <a:endParaRPr lang="en-US" sz="2800"/>
          </a:p>
        </p:txBody>
      </p:sp>
      <p:sp>
        <p:nvSpPr>
          <p:cNvPr id="39" name="Rounded Rectangle 3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04:57</a:t>
            </a:r>
            <a:endParaRPr lang="en-US" sz="2800"/>
          </a:p>
        </p:txBody>
      </p:sp>
      <p:sp>
        <p:nvSpPr>
          <p:cNvPr id="40" name="Rounded Rectangle 3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04:56</a:t>
            </a:r>
            <a:endParaRPr lang="en-US" sz="2800"/>
          </a:p>
        </p:txBody>
      </p:sp>
      <p:sp>
        <p:nvSpPr>
          <p:cNvPr id="41" name="Rounded Rectangle 4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04:55</a:t>
            </a:r>
            <a:endParaRPr lang="en-US" sz="2800"/>
          </a:p>
        </p:txBody>
      </p:sp>
      <p:sp>
        <p:nvSpPr>
          <p:cNvPr id="42" name="Rounded Rectangle 4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04:54</a:t>
            </a:r>
            <a:endParaRPr lang="en-US" sz="2800"/>
          </a:p>
        </p:txBody>
      </p:sp>
      <p:sp>
        <p:nvSpPr>
          <p:cNvPr id="43" name="Rounded Rectangle 4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04:53</a:t>
            </a:r>
            <a:endParaRPr lang="en-US" sz="2800"/>
          </a:p>
        </p:txBody>
      </p:sp>
      <p:sp>
        <p:nvSpPr>
          <p:cNvPr id="44" name="Rounded Rectangle 4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04:52</a:t>
            </a:r>
            <a:endParaRPr lang="en-US" sz="2800"/>
          </a:p>
        </p:txBody>
      </p:sp>
      <p:sp>
        <p:nvSpPr>
          <p:cNvPr id="45" name="Rounded Rectangle 4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04:51</a:t>
            </a:r>
            <a:endParaRPr lang="en-US" sz="2800"/>
          </a:p>
        </p:txBody>
      </p:sp>
      <p:sp>
        <p:nvSpPr>
          <p:cNvPr id="46" name="Rounded Rectangle 4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04:50</a:t>
            </a:r>
            <a:endParaRPr lang="en-US" sz="2800"/>
          </a:p>
        </p:txBody>
      </p:sp>
      <p:sp>
        <p:nvSpPr>
          <p:cNvPr id="47" name="Rounded Rectangle 4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04:49</a:t>
            </a:r>
            <a:endParaRPr lang="en-US" sz="2800"/>
          </a:p>
        </p:txBody>
      </p:sp>
      <p:sp>
        <p:nvSpPr>
          <p:cNvPr id="48" name="Rounded Rectangle 4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04:48</a:t>
            </a:r>
            <a:endParaRPr lang="en-US" sz="2800"/>
          </a:p>
        </p:txBody>
      </p:sp>
      <p:sp>
        <p:nvSpPr>
          <p:cNvPr id="49" name="Rounded Rectangle 4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04:47</a:t>
            </a:r>
            <a:endParaRPr lang="en-US" sz="2800"/>
          </a:p>
        </p:txBody>
      </p:sp>
      <p:sp>
        <p:nvSpPr>
          <p:cNvPr id="50" name="Rounded Rectangle 4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04:46</a:t>
            </a:r>
            <a:endParaRPr lang="en-US" sz="2800"/>
          </a:p>
        </p:txBody>
      </p:sp>
      <p:sp>
        <p:nvSpPr>
          <p:cNvPr id="51" name="Rounded Rectangle 5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04:45</a:t>
            </a:r>
            <a:endParaRPr lang="en-US" sz="2800"/>
          </a:p>
        </p:txBody>
      </p:sp>
      <p:sp>
        <p:nvSpPr>
          <p:cNvPr id="52" name="Rounded Rectangle 5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04:44</a:t>
            </a:r>
            <a:endParaRPr lang="en-US" sz="2800"/>
          </a:p>
        </p:txBody>
      </p:sp>
      <p:sp>
        <p:nvSpPr>
          <p:cNvPr id="53" name="Rounded Rectangle 5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04:43</a:t>
            </a:r>
            <a:endParaRPr lang="en-US" sz="2800"/>
          </a:p>
        </p:txBody>
      </p:sp>
      <p:sp>
        <p:nvSpPr>
          <p:cNvPr id="54" name="Rounded Rectangle 5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04:42</a:t>
            </a:r>
            <a:endParaRPr lang="en-US" sz="2800"/>
          </a:p>
        </p:txBody>
      </p:sp>
      <p:sp>
        <p:nvSpPr>
          <p:cNvPr id="55" name="Rounded Rectangle 5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04:41</a:t>
            </a:r>
            <a:endParaRPr lang="en-US" sz="2800"/>
          </a:p>
        </p:txBody>
      </p:sp>
      <p:sp>
        <p:nvSpPr>
          <p:cNvPr id="56" name="Rounded Rectangle 5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04:40</a:t>
            </a:r>
            <a:endParaRPr lang="en-US" sz="2800"/>
          </a:p>
        </p:txBody>
      </p:sp>
      <p:sp>
        <p:nvSpPr>
          <p:cNvPr id="57" name="Rounded Rectangle 5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04:39</a:t>
            </a:r>
            <a:endParaRPr lang="en-US" sz="2800"/>
          </a:p>
        </p:txBody>
      </p:sp>
      <p:sp>
        <p:nvSpPr>
          <p:cNvPr id="58" name="Rounded Rectangle 5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04:38</a:t>
            </a:r>
            <a:endParaRPr lang="en-US" sz="2800"/>
          </a:p>
        </p:txBody>
      </p:sp>
      <p:sp>
        <p:nvSpPr>
          <p:cNvPr id="59" name="Rounded Rectangle 5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04:37</a:t>
            </a:r>
            <a:endParaRPr lang="en-US" sz="2800"/>
          </a:p>
        </p:txBody>
      </p:sp>
      <p:sp>
        <p:nvSpPr>
          <p:cNvPr id="60" name="Rounded Rectangle 5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04:36</a:t>
            </a:r>
            <a:endParaRPr lang="en-US" sz="2800"/>
          </a:p>
        </p:txBody>
      </p:sp>
      <p:sp>
        <p:nvSpPr>
          <p:cNvPr id="61" name="Rounded Rectangle 6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04:35</a:t>
            </a:r>
            <a:endParaRPr lang="en-US" sz="2800"/>
          </a:p>
        </p:txBody>
      </p:sp>
      <p:sp>
        <p:nvSpPr>
          <p:cNvPr id="62" name="Rounded Rectangle 6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04:34</a:t>
            </a:r>
            <a:endParaRPr lang="en-US" sz="2800"/>
          </a:p>
        </p:txBody>
      </p:sp>
      <p:sp>
        <p:nvSpPr>
          <p:cNvPr id="63" name="Rounded Rectangle 6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04:33</a:t>
            </a:r>
            <a:endParaRPr lang="en-US" sz="2800"/>
          </a:p>
        </p:txBody>
      </p:sp>
      <p:sp>
        <p:nvSpPr>
          <p:cNvPr id="64" name="Rounded Rectangle 6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04:32</a:t>
            </a:r>
            <a:endParaRPr lang="en-US" sz="2800"/>
          </a:p>
        </p:txBody>
      </p:sp>
      <p:sp>
        <p:nvSpPr>
          <p:cNvPr id="65" name="Rounded Rectangle 6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04:31</a:t>
            </a:r>
            <a:endParaRPr lang="en-US" sz="2800"/>
          </a:p>
        </p:txBody>
      </p:sp>
      <p:sp>
        <p:nvSpPr>
          <p:cNvPr id="66" name="Rounded Rectangle 6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04:30</a:t>
            </a:r>
            <a:endParaRPr lang="en-US" sz="2800"/>
          </a:p>
        </p:txBody>
      </p:sp>
      <p:sp>
        <p:nvSpPr>
          <p:cNvPr id="67" name="Rounded Rectangle 6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04:29</a:t>
            </a:r>
            <a:endParaRPr lang="en-US" sz="2800"/>
          </a:p>
        </p:txBody>
      </p:sp>
      <p:sp>
        <p:nvSpPr>
          <p:cNvPr id="68" name="Rounded Rectangle 6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04:28</a:t>
            </a:r>
            <a:endParaRPr lang="en-US" sz="2800"/>
          </a:p>
        </p:txBody>
      </p:sp>
      <p:sp>
        <p:nvSpPr>
          <p:cNvPr id="69" name="Rounded Rectangle 6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04:27</a:t>
            </a:r>
            <a:endParaRPr lang="en-US" sz="2800"/>
          </a:p>
        </p:txBody>
      </p:sp>
      <p:sp>
        <p:nvSpPr>
          <p:cNvPr id="70" name="Rounded Rectangle 6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04:26</a:t>
            </a:r>
            <a:endParaRPr lang="en-US" sz="2800"/>
          </a:p>
        </p:txBody>
      </p:sp>
      <p:sp>
        <p:nvSpPr>
          <p:cNvPr id="71" name="Rounded Rectangle 7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04:25</a:t>
            </a:r>
            <a:endParaRPr lang="en-US" sz="2800"/>
          </a:p>
        </p:txBody>
      </p:sp>
      <p:sp>
        <p:nvSpPr>
          <p:cNvPr id="72" name="Rounded Rectangle 7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04:24</a:t>
            </a:r>
            <a:endParaRPr lang="en-US" sz="2800"/>
          </a:p>
        </p:txBody>
      </p:sp>
      <p:sp>
        <p:nvSpPr>
          <p:cNvPr id="73" name="Rounded Rectangle 7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04:23</a:t>
            </a:r>
            <a:endParaRPr lang="en-US" sz="2800"/>
          </a:p>
        </p:txBody>
      </p:sp>
      <p:sp>
        <p:nvSpPr>
          <p:cNvPr id="74" name="Rounded Rectangle 7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04:22</a:t>
            </a:r>
            <a:endParaRPr lang="en-US" sz="2800"/>
          </a:p>
        </p:txBody>
      </p:sp>
      <p:sp>
        <p:nvSpPr>
          <p:cNvPr id="75" name="Rounded Rectangle 7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04:21</a:t>
            </a:r>
            <a:endParaRPr lang="en-US" sz="2800"/>
          </a:p>
        </p:txBody>
      </p:sp>
      <p:sp>
        <p:nvSpPr>
          <p:cNvPr id="76" name="Rounded Rectangle 7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04:20</a:t>
            </a:r>
            <a:endParaRPr lang="en-US" sz="2800"/>
          </a:p>
        </p:txBody>
      </p:sp>
      <p:sp>
        <p:nvSpPr>
          <p:cNvPr id="77" name="Rounded Rectangle 7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04:19</a:t>
            </a:r>
            <a:endParaRPr lang="en-US" sz="2800"/>
          </a:p>
        </p:txBody>
      </p:sp>
      <p:sp>
        <p:nvSpPr>
          <p:cNvPr id="78" name="Rounded Rectangle 7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04:18</a:t>
            </a:r>
            <a:endParaRPr lang="en-US" sz="2800"/>
          </a:p>
        </p:txBody>
      </p:sp>
      <p:sp>
        <p:nvSpPr>
          <p:cNvPr id="79" name="Rounded Rectangle 7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04:17</a:t>
            </a:r>
            <a:endParaRPr lang="en-US" sz="2800"/>
          </a:p>
        </p:txBody>
      </p:sp>
      <p:sp>
        <p:nvSpPr>
          <p:cNvPr id="80" name="Rounded Rectangle 7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04:16</a:t>
            </a:r>
            <a:endParaRPr lang="en-US" sz="2800"/>
          </a:p>
        </p:txBody>
      </p:sp>
      <p:sp>
        <p:nvSpPr>
          <p:cNvPr id="81" name="Rounded Rectangle 8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04:15</a:t>
            </a:r>
            <a:endParaRPr lang="en-US" sz="2800"/>
          </a:p>
        </p:txBody>
      </p:sp>
      <p:sp>
        <p:nvSpPr>
          <p:cNvPr id="82" name="Rounded Rectangle 8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04:14</a:t>
            </a:r>
            <a:endParaRPr lang="en-US" sz="2800"/>
          </a:p>
        </p:txBody>
      </p:sp>
      <p:sp>
        <p:nvSpPr>
          <p:cNvPr id="83" name="Rounded Rectangle 8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04:13</a:t>
            </a:r>
            <a:endParaRPr lang="en-US" sz="2800"/>
          </a:p>
        </p:txBody>
      </p:sp>
      <p:sp>
        <p:nvSpPr>
          <p:cNvPr id="84" name="Rounded Rectangle 8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04:12</a:t>
            </a:r>
            <a:endParaRPr lang="en-US" sz="2800"/>
          </a:p>
        </p:txBody>
      </p:sp>
      <p:sp>
        <p:nvSpPr>
          <p:cNvPr id="85" name="Rounded Rectangle 8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04:11</a:t>
            </a:r>
            <a:endParaRPr lang="en-US" sz="2800"/>
          </a:p>
        </p:txBody>
      </p:sp>
      <p:sp>
        <p:nvSpPr>
          <p:cNvPr id="86" name="Rounded Rectangle 8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04:10</a:t>
            </a:r>
            <a:endParaRPr lang="en-US" sz="2800"/>
          </a:p>
        </p:txBody>
      </p:sp>
      <p:sp>
        <p:nvSpPr>
          <p:cNvPr id="87" name="Rounded Rectangle 8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04:09</a:t>
            </a:r>
            <a:endParaRPr lang="en-US" sz="2800"/>
          </a:p>
        </p:txBody>
      </p:sp>
      <p:sp>
        <p:nvSpPr>
          <p:cNvPr id="88" name="Rounded Rectangle 8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04:08</a:t>
            </a:r>
            <a:endParaRPr lang="en-US" sz="2800"/>
          </a:p>
        </p:txBody>
      </p:sp>
      <p:sp>
        <p:nvSpPr>
          <p:cNvPr id="89" name="Rounded Rectangle 8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04:07</a:t>
            </a:r>
            <a:endParaRPr lang="en-US" sz="2800"/>
          </a:p>
        </p:txBody>
      </p:sp>
      <p:sp>
        <p:nvSpPr>
          <p:cNvPr id="90" name="Rounded Rectangle 8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04:06</a:t>
            </a:r>
            <a:endParaRPr lang="en-US" sz="2800"/>
          </a:p>
        </p:txBody>
      </p:sp>
      <p:sp>
        <p:nvSpPr>
          <p:cNvPr id="91" name="Rounded Rectangle 9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04:05</a:t>
            </a:r>
            <a:endParaRPr lang="en-US" sz="2800"/>
          </a:p>
        </p:txBody>
      </p:sp>
      <p:sp>
        <p:nvSpPr>
          <p:cNvPr id="92" name="Rounded Rectangle 9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04:04</a:t>
            </a:r>
            <a:endParaRPr lang="en-US" sz="2800"/>
          </a:p>
        </p:txBody>
      </p:sp>
      <p:sp>
        <p:nvSpPr>
          <p:cNvPr id="93" name="Rounded Rectangle 9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04:03</a:t>
            </a:r>
            <a:endParaRPr lang="en-US" sz="2800"/>
          </a:p>
        </p:txBody>
      </p:sp>
      <p:sp>
        <p:nvSpPr>
          <p:cNvPr id="94" name="Rounded Rectangle 9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04:02</a:t>
            </a:r>
            <a:endParaRPr lang="en-US" sz="2800"/>
          </a:p>
        </p:txBody>
      </p:sp>
      <p:sp>
        <p:nvSpPr>
          <p:cNvPr id="95" name="Rounded Rectangle 9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04:01</a:t>
            </a:r>
            <a:endParaRPr lang="en-US" sz="2800"/>
          </a:p>
        </p:txBody>
      </p:sp>
      <p:sp>
        <p:nvSpPr>
          <p:cNvPr id="96" name="Rounded Rectangle 9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04:00</a:t>
            </a:r>
            <a:endParaRPr lang="en-US" sz="2800"/>
          </a:p>
        </p:txBody>
      </p:sp>
      <p:sp>
        <p:nvSpPr>
          <p:cNvPr id="97" name="Rounded Rectangle 9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03:59</a:t>
            </a:r>
            <a:endParaRPr lang="en-US" sz="2800"/>
          </a:p>
        </p:txBody>
      </p:sp>
      <p:sp>
        <p:nvSpPr>
          <p:cNvPr id="98" name="Rounded Rectangle 9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03:58</a:t>
            </a:r>
            <a:endParaRPr lang="en-US" sz="2800"/>
          </a:p>
        </p:txBody>
      </p:sp>
      <p:sp>
        <p:nvSpPr>
          <p:cNvPr id="99" name="Rounded Rectangle 9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03:57</a:t>
            </a:r>
            <a:endParaRPr lang="en-US" sz="2800"/>
          </a:p>
        </p:txBody>
      </p:sp>
      <p:sp>
        <p:nvSpPr>
          <p:cNvPr id="100" name="Rounded Rectangle 9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03:56</a:t>
            </a:r>
            <a:endParaRPr lang="en-US" sz="2800"/>
          </a:p>
        </p:txBody>
      </p:sp>
      <p:sp>
        <p:nvSpPr>
          <p:cNvPr id="101" name="Rounded Rectangle 10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03:55</a:t>
            </a:r>
            <a:endParaRPr lang="en-US" sz="2800"/>
          </a:p>
        </p:txBody>
      </p:sp>
      <p:sp>
        <p:nvSpPr>
          <p:cNvPr id="102" name="Rounded Rectangle 10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03:54</a:t>
            </a:r>
            <a:endParaRPr lang="en-US" sz="2800"/>
          </a:p>
        </p:txBody>
      </p:sp>
      <p:sp>
        <p:nvSpPr>
          <p:cNvPr id="103" name="Rounded Rectangle 10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03:53</a:t>
            </a:r>
            <a:endParaRPr lang="en-US" sz="2800"/>
          </a:p>
        </p:txBody>
      </p:sp>
      <p:sp>
        <p:nvSpPr>
          <p:cNvPr id="104" name="Rounded Rectangle 10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03:52</a:t>
            </a:r>
            <a:endParaRPr lang="en-US" sz="2800"/>
          </a:p>
        </p:txBody>
      </p:sp>
      <p:sp>
        <p:nvSpPr>
          <p:cNvPr id="105" name="Rounded Rectangle 10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03:51</a:t>
            </a:r>
            <a:endParaRPr lang="en-US" sz="2800"/>
          </a:p>
        </p:txBody>
      </p:sp>
      <p:sp>
        <p:nvSpPr>
          <p:cNvPr id="106" name="Rounded Rectangle 10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03:50</a:t>
            </a:r>
            <a:endParaRPr lang="en-US" sz="2800"/>
          </a:p>
        </p:txBody>
      </p:sp>
      <p:sp>
        <p:nvSpPr>
          <p:cNvPr id="107" name="Rounded Rectangle 10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03:49</a:t>
            </a:r>
            <a:endParaRPr lang="en-US" sz="2800"/>
          </a:p>
        </p:txBody>
      </p:sp>
      <p:sp>
        <p:nvSpPr>
          <p:cNvPr id="108" name="Rounded Rectangle 10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03:48</a:t>
            </a:r>
            <a:endParaRPr lang="en-US" sz="2800"/>
          </a:p>
        </p:txBody>
      </p:sp>
      <p:sp>
        <p:nvSpPr>
          <p:cNvPr id="109" name="Rounded Rectangle 10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03:47</a:t>
            </a:r>
            <a:endParaRPr lang="en-US" sz="2800"/>
          </a:p>
        </p:txBody>
      </p:sp>
      <p:sp>
        <p:nvSpPr>
          <p:cNvPr id="110" name="Rounded Rectangle 10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03:46</a:t>
            </a:r>
            <a:endParaRPr lang="en-US" sz="2800"/>
          </a:p>
        </p:txBody>
      </p:sp>
      <p:sp>
        <p:nvSpPr>
          <p:cNvPr id="111" name="Rounded Rectangle 11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03:45</a:t>
            </a:r>
            <a:endParaRPr lang="en-US" sz="2800"/>
          </a:p>
        </p:txBody>
      </p:sp>
      <p:sp>
        <p:nvSpPr>
          <p:cNvPr id="112" name="Rounded Rectangle 11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03:44</a:t>
            </a:r>
            <a:endParaRPr lang="en-US" sz="2800"/>
          </a:p>
        </p:txBody>
      </p:sp>
      <p:sp>
        <p:nvSpPr>
          <p:cNvPr id="113" name="Rounded Rectangle 11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03:43</a:t>
            </a:r>
            <a:endParaRPr lang="en-US" sz="2800"/>
          </a:p>
        </p:txBody>
      </p:sp>
      <p:sp>
        <p:nvSpPr>
          <p:cNvPr id="114" name="Rounded Rectangle 11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03:42</a:t>
            </a:r>
            <a:endParaRPr lang="en-US" sz="2800"/>
          </a:p>
        </p:txBody>
      </p:sp>
      <p:sp>
        <p:nvSpPr>
          <p:cNvPr id="115" name="Rounded Rectangle 11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03:41</a:t>
            </a:r>
            <a:endParaRPr lang="en-US" sz="2800"/>
          </a:p>
        </p:txBody>
      </p:sp>
      <p:sp>
        <p:nvSpPr>
          <p:cNvPr id="116" name="Rounded Rectangle 11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03:40</a:t>
            </a:r>
            <a:endParaRPr lang="en-US" sz="2800"/>
          </a:p>
        </p:txBody>
      </p:sp>
      <p:sp>
        <p:nvSpPr>
          <p:cNvPr id="117" name="Rounded Rectangle 11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03:39</a:t>
            </a:r>
            <a:endParaRPr lang="en-US" sz="2800"/>
          </a:p>
        </p:txBody>
      </p:sp>
      <p:sp>
        <p:nvSpPr>
          <p:cNvPr id="118" name="Rounded Rectangle 11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03:38</a:t>
            </a:r>
            <a:endParaRPr lang="en-US" sz="2800"/>
          </a:p>
        </p:txBody>
      </p:sp>
      <p:sp>
        <p:nvSpPr>
          <p:cNvPr id="119" name="Rounded Rectangle 11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03:37</a:t>
            </a:r>
            <a:endParaRPr lang="en-US" sz="2800"/>
          </a:p>
        </p:txBody>
      </p:sp>
      <p:sp>
        <p:nvSpPr>
          <p:cNvPr id="120" name="Rounded Rectangle 11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03:36</a:t>
            </a:r>
            <a:endParaRPr lang="en-US" sz="2800"/>
          </a:p>
        </p:txBody>
      </p:sp>
      <p:sp>
        <p:nvSpPr>
          <p:cNvPr id="121" name="Rounded Rectangle 12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03:35</a:t>
            </a:r>
            <a:endParaRPr lang="en-US" sz="2800"/>
          </a:p>
        </p:txBody>
      </p:sp>
      <p:sp>
        <p:nvSpPr>
          <p:cNvPr id="122" name="Rounded Rectangle 12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03:34</a:t>
            </a:r>
            <a:endParaRPr lang="en-US" sz="2800"/>
          </a:p>
        </p:txBody>
      </p:sp>
      <p:sp>
        <p:nvSpPr>
          <p:cNvPr id="123" name="Rounded Rectangle 12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03:33</a:t>
            </a:r>
            <a:endParaRPr lang="en-US" sz="2800"/>
          </a:p>
        </p:txBody>
      </p:sp>
      <p:sp>
        <p:nvSpPr>
          <p:cNvPr id="124" name="Rounded Rectangle 12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03:32</a:t>
            </a:r>
            <a:endParaRPr lang="en-US" sz="2800"/>
          </a:p>
        </p:txBody>
      </p:sp>
      <p:sp>
        <p:nvSpPr>
          <p:cNvPr id="125" name="Rounded Rectangle 12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03:31</a:t>
            </a:r>
            <a:endParaRPr lang="en-US" sz="2800"/>
          </a:p>
        </p:txBody>
      </p:sp>
      <p:sp>
        <p:nvSpPr>
          <p:cNvPr id="126" name="Rounded Rectangle 12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03:30</a:t>
            </a:r>
            <a:endParaRPr lang="en-US" sz="2800"/>
          </a:p>
        </p:txBody>
      </p:sp>
      <p:sp>
        <p:nvSpPr>
          <p:cNvPr id="127" name="Rounded Rectangle 12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03:29</a:t>
            </a:r>
            <a:endParaRPr lang="en-US" sz="2800"/>
          </a:p>
        </p:txBody>
      </p:sp>
      <p:sp>
        <p:nvSpPr>
          <p:cNvPr id="128" name="Rounded Rectangle 12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03:28</a:t>
            </a:r>
            <a:endParaRPr lang="en-US" sz="2800"/>
          </a:p>
        </p:txBody>
      </p:sp>
      <p:sp>
        <p:nvSpPr>
          <p:cNvPr id="129" name="Rounded Rectangle 12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03:27</a:t>
            </a:r>
            <a:endParaRPr lang="en-US" sz="2800"/>
          </a:p>
        </p:txBody>
      </p:sp>
      <p:sp>
        <p:nvSpPr>
          <p:cNvPr id="130" name="Rounded Rectangle 12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03:26</a:t>
            </a:r>
            <a:endParaRPr lang="en-US" sz="2800"/>
          </a:p>
        </p:txBody>
      </p:sp>
      <p:sp>
        <p:nvSpPr>
          <p:cNvPr id="131" name="Rounded Rectangle 13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03:25</a:t>
            </a:r>
            <a:endParaRPr lang="en-US" sz="2800"/>
          </a:p>
        </p:txBody>
      </p:sp>
      <p:sp>
        <p:nvSpPr>
          <p:cNvPr id="132" name="Rounded Rectangle 13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03:24</a:t>
            </a:r>
            <a:endParaRPr lang="en-US" sz="2800"/>
          </a:p>
        </p:txBody>
      </p:sp>
      <p:sp>
        <p:nvSpPr>
          <p:cNvPr id="133" name="Rounded Rectangle 13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03:23</a:t>
            </a:r>
            <a:endParaRPr lang="en-US" sz="2800"/>
          </a:p>
        </p:txBody>
      </p:sp>
      <p:sp>
        <p:nvSpPr>
          <p:cNvPr id="134" name="Rounded Rectangle 13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03:22</a:t>
            </a:r>
            <a:endParaRPr lang="en-US" sz="2800"/>
          </a:p>
        </p:txBody>
      </p:sp>
      <p:sp>
        <p:nvSpPr>
          <p:cNvPr id="135" name="Rounded Rectangle 13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03:21</a:t>
            </a:r>
            <a:endParaRPr lang="en-US" sz="2800"/>
          </a:p>
        </p:txBody>
      </p:sp>
      <p:sp>
        <p:nvSpPr>
          <p:cNvPr id="136" name="Rounded Rectangle 13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03:20</a:t>
            </a:r>
            <a:endParaRPr lang="en-US" sz="2800"/>
          </a:p>
        </p:txBody>
      </p:sp>
      <p:sp>
        <p:nvSpPr>
          <p:cNvPr id="137" name="Rounded Rectangle 13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03:19</a:t>
            </a:r>
            <a:endParaRPr lang="en-US" sz="2800"/>
          </a:p>
        </p:txBody>
      </p:sp>
      <p:sp>
        <p:nvSpPr>
          <p:cNvPr id="138" name="Rounded Rectangle 13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03:18</a:t>
            </a:r>
            <a:endParaRPr lang="en-US" sz="2800"/>
          </a:p>
        </p:txBody>
      </p:sp>
      <p:sp>
        <p:nvSpPr>
          <p:cNvPr id="139" name="Rounded Rectangle 13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03:17</a:t>
            </a:r>
            <a:endParaRPr lang="en-US" sz="2800"/>
          </a:p>
        </p:txBody>
      </p:sp>
      <p:sp>
        <p:nvSpPr>
          <p:cNvPr id="140" name="Rounded Rectangle 13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03:16</a:t>
            </a:r>
            <a:endParaRPr lang="en-US" sz="2800"/>
          </a:p>
        </p:txBody>
      </p:sp>
      <p:sp>
        <p:nvSpPr>
          <p:cNvPr id="141" name="Rounded Rectangle 14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03:15</a:t>
            </a:r>
            <a:endParaRPr lang="en-US" sz="2800"/>
          </a:p>
        </p:txBody>
      </p:sp>
      <p:sp>
        <p:nvSpPr>
          <p:cNvPr id="142" name="Rounded Rectangle 14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03:14</a:t>
            </a:r>
            <a:endParaRPr lang="en-US" sz="2800"/>
          </a:p>
        </p:txBody>
      </p:sp>
      <p:sp>
        <p:nvSpPr>
          <p:cNvPr id="143" name="Rounded Rectangle 14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03:13</a:t>
            </a:r>
            <a:endParaRPr lang="en-US" sz="2800"/>
          </a:p>
        </p:txBody>
      </p:sp>
      <p:sp>
        <p:nvSpPr>
          <p:cNvPr id="144" name="Rounded Rectangle 14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03:12</a:t>
            </a:r>
            <a:endParaRPr lang="en-US" sz="2800"/>
          </a:p>
        </p:txBody>
      </p:sp>
      <p:sp>
        <p:nvSpPr>
          <p:cNvPr id="145" name="Rounded Rectangle 14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03:11</a:t>
            </a:r>
            <a:endParaRPr lang="en-US" sz="2800"/>
          </a:p>
        </p:txBody>
      </p:sp>
      <p:sp>
        <p:nvSpPr>
          <p:cNvPr id="146" name="Rounded Rectangle 14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03:10</a:t>
            </a:r>
            <a:endParaRPr lang="en-US" sz="2800"/>
          </a:p>
        </p:txBody>
      </p:sp>
      <p:sp>
        <p:nvSpPr>
          <p:cNvPr id="147" name="Rounded Rectangle 14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03:09</a:t>
            </a:r>
            <a:endParaRPr lang="en-US" sz="2800"/>
          </a:p>
        </p:txBody>
      </p:sp>
      <p:sp>
        <p:nvSpPr>
          <p:cNvPr id="148" name="Rounded Rectangle 14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03:08</a:t>
            </a:r>
            <a:endParaRPr lang="en-US" sz="2800"/>
          </a:p>
        </p:txBody>
      </p:sp>
      <p:sp>
        <p:nvSpPr>
          <p:cNvPr id="149" name="Rounded Rectangle 14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03:07</a:t>
            </a:r>
            <a:endParaRPr lang="en-US" sz="2800"/>
          </a:p>
        </p:txBody>
      </p:sp>
      <p:sp>
        <p:nvSpPr>
          <p:cNvPr id="150" name="Rounded Rectangle 14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03:06</a:t>
            </a:r>
            <a:endParaRPr lang="en-US" sz="2800"/>
          </a:p>
        </p:txBody>
      </p:sp>
      <p:sp>
        <p:nvSpPr>
          <p:cNvPr id="151" name="Rounded Rectangle 15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03:05</a:t>
            </a:r>
            <a:endParaRPr lang="en-US" sz="2800"/>
          </a:p>
        </p:txBody>
      </p:sp>
      <p:sp>
        <p:nvSpPr>
          <p:cNvPr id="152" name="Rounded Rectangle 15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03:04</a:t>
            </a:r>
            <a:endParaRPr lang="en-US" sz="2800"/>
          </a:p>
        </p:txBody>
      </p:sp>
      <p:sp>
        <p:nvSpPr>
          <p:cNvPr id="153" name="Rounded Rectangle 15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03:03</a:t>
            </a:r>
            <a:endParaRPr lang="en-US" sz="2800"/>
          </a:p>
        </p:txBody>
      </p:sp>
      <p:sp>
        <p:nvSpPr>
          <p:cNvPr id="154" name="Rounded Rectangle 15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03:02</a:t>
            </a:r>
            <a:endParaRPr lang="en-US" sz="2800"/>
          </a:p>
        </p:txBody>
      </p:sp>
      <p:sp>
        <p:nvSpPr>
          <p:cNvPr id="155" name="Rounded Rectangle 15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03:01</a:t>
            </a:r>
            <a:endParaRPr lang="en-US" sz="2800"/>
          </a:p>
        </p:txBody>
      </p:sp>
      <p:sp>
        <p:nvSpPr>
          <p:cNvPr id="156" name="Rounded Rectangle 15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03:00</a:t>
            </a:r>
            <a:endParaRPr lang="en-US" sz="2800"/>
          </a:p>
        </p:txBody>
      </p:sp>
      <p:sp>
        <p:nvSpPr>
          <p:cNvPr id="157" name="Rounded Rectangle 15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02:59</a:t>
            </a:r>
            <a:endParaRPr lang="en-US" sz="2800"/>
          </a:p>
        </p:txBody>
      </p:sp>
      <p:sp>
        <p:nvSpPr>
          <p:cNvPr id="158" name="Rounded Rectangle 15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02:58</a:t>
            </a:r>
            <a:endParaRPr lang="en-US" sz="2800"/>
          </a:p>
        </p:txBody>
      </p:sp>
      <p:sp>
        <p:nvSpPr>
          <p:cNvPr id="159" name="Rounded Rectangle 15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02:57</a:t>
            </a:r>
            <a:endParaRPr lang="en-US" sz="2800"/>
          </a:p>
        </p:txBody>
      </p:sp>
      <p:sp>
        <p:nvSpPr>
          <p:cNvPr id="160" name="Rounded Rectangle 15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02:56</a:t>
            </a:r>
            <a:endParaRPr lang="en-US" sz="2800"/>
          </a:p>
        </p:txBody>
      </p:sp>
      <p:sp>
        <p:nvSpPr>
          <p:cNvPr id="161" name="Rounded Rectangle 16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02:55</a:t>
            </a:r>
            <a:endParaRPr lang="en-US" sz="2800"/>
          </a:p>
        </p:txBody>
      </p:sp>
      <p:sp>
        <p:nvSpPr>
          <p:cNvPr id="162" name="Rounded Rectangle 16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02:54</a:t>
            </a:r>
            <a:endParaRPr lang="en-US" sz="2800"/>
          </a:p>
        </p:txBody>
      </p:sp>
      <p:sp>
        <p:nvSpPr>
          <p:cNvPr id="163" name="Rounded Rectangle 16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02:53</a:t>
            </a:r>
            <a:endParaRPr lang="en-US" sz="2800"/>
          </a:p>
        </p:txBody>
      </p:sp>
      <p:sp>
        <p:nvSpPr>
          <p:cNvPr id="164" name="Rounded Rectangle 16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02:52</a:t>
            </a:r>
            <a:endParaRPr lang="en-US" sz="2800"/>
          </a:p>
        </p:txBody>
      </p:sp>
      <p:sp>
        <p:nvSpPr>
          <p:cNvPr id="165" name="Rounded Rectangle 16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02:51</a:t>
            </a:r>
            <a:endParaRPr lang="en-US" sz="2800"/>
          </a:p>
        </p:txBody>
      </p:sp>
      <p:sp>
        <p:nvSpPr>
          <p:cNvPr id="166" name="Rounded Rectangle 16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02:50</a:t>
            </a:r>
            <a:endParaRPr lang="en-US" sz="2800"/>
          </a:p>
        </p:txBody>
      </p:sp>
      <p:sp>
        <p:nvSpPr>
          <p:cNvPr id="167" name="Rounded Rectangle 16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02:49</a:t>
            </a:r>
            <a:endParaRPr lang="en-US" sz="2800"/>
          </a:p>
        </p:txBody>
      </p:sp>
      <p:sp>
        <p:nvSpPr>
          <p:cNvPr id="168" name="Rounded Rectangle 16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02:48</a:t>
            </a:r>
            <a:endParaRPr lang="en-US" sz="2800"/>
          </a:p>
        </p:txBody>
      </p:sp>
      <p:sp>
        <p:nvSpPr>
          <p:cNvPr id="169" name="Rounded Rectangle 16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02:47</a:t>
            </a:r>
            <a:endParaRPr lang="en-US" sz="2800"/>
          </a:p>
        </p:txBody>
      </p:sp>
      <p:sp>
        <p:nvSpPr>
          <p:cNvPr id="170" name="Rounded Rectangle 16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02:46</a:t>
            </a:r>
            <a:endParaRPr lang="en-US" sz="2800"/>
          </a:p>
        </p:txBody>
      </p:sp>
      <p:sp>
        <p:nvSpPr>
          <p:cNvPr id="171" name="Rounded Rectangle 17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02:45</a:t>
            </a:r>
            <a:endParaRPr lang="en-US" sz="2800"/>
          </a:p>
        </p:txBody>
      </p:sp>
      <p:sp>
        <p:nvSpPr>
          <p:cNvPr id="172" name="Rounded Rectangle 17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02:44</a:t>
            </a:r>
            <a:endParaRPr lang="en-US" sz="2800"/>
          </a:p>
        </p:txBody>
      </p:sp>
      <p:sp>
        <p:nvSpPr>
          <p:cNvPr id="173" name="Rounded Rectangle 17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02:43</a:t>
            </a:r>
            <a:endParaRPr lang="en-US" sz="2800"/>
          </a:p>
        </p:txBody>
      </p:sp>
      <p:sp>
        <p:nvSpPr>
          <p:cNvPr id="174" name="Rounded Rectangle 17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02:42</a:t>
            </a:r>
            <a:endParaRPr lang="en-US" sz="2800"/>
          </a:p>
        </p:txBody>
      </p:sp>
      <p:sp>
        <p:nvSpPr>
          <p:cNvPr id="175" name="Rounded Rectangle 17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02:41</a:t>
            </a:r>
            <a:endParaRPr lang="en-US" sz="2800"/>
          </a:p>
        </p:txBody>
      </p:sp>
      <p:sp>
        <p:nvSpPr>
          <p:cNvPr id="176" name="Rounded Rectangle 17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02:40</a:t>
            </a:r>
            <a:endParaRPr lang="en-US" sz="2800"/>
          </a:p>
        </p:txBody>
      </p:sp>
      <p:sp>
        <p:nvSpPr>
          <p:cNvPr id="177" name="Rounded Rectangle 17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02:39</a:t>
            </a:r>
            <a:endParaRPr lang="en-US" sz="2800"/>
          </a:p>
        </p:txBody>
      </p:sp>
      <p:sp>
        <p:nvSpPr>
          <p:cNvPr id="178" name="Rounded Rectangle 17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02:38</a:t>
            </a:r>
            <a:endParaRPr lang="en-US" sz="2800"/>
          </a:p>
        </p:txBody>
      </p:sp>
      <p:sp>
        <p:nvSpPr>
          <p:cNvPr id="179" name="Rounded Rectangle 17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02:37</a:t>
            </a:r>
            <a:endParaRPr lang="en-US" sz="2800"/>
          </a:p>
        </p:txBody>
      </p:sp>
      <p:sp>
        <p:nvSpPr>
          <p:cNvPr id="180" name="Rounded Rectangle 17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02:36</a:t>
            </a:r>
            <a:endParaRPr lang="en-US" sz="2800"/>
          </a:p>
        </p:txBody>
      </p:sp>
      <p:sp>
        <p:nvSpPr>
          <p:cNvPr id="181" name="Rounded Rectangle 18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02:35</a:t>
            </a:r>
            <a:endParaRPr lang="en-US" sz="2800"/>
          </a:p>
        </p:txBody>
      </p:sp>
      <p:sp>
        <p:nvSpPr>
          <p:cNvPr id="182" name="Rounded Rectangle 18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02:34</a:t>
            </a:r>
            <a:endParaRPr lang="en-US" sz="2800"/>
          </a:p>
        </p:txBody>
      </p:sp>
      <p:sp>
        <p:nvSpPr>
          <p:cNvPr id="183" name="Rounded Rectangle 18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02:33</a:t>
            </a:r>
            <a:endParaRPr lang="en-US" sz="2800"/>
          </a:p>
        </p:txBody>
      </p:sp>
      <p:sp>
        <p:nvSpPr>
          <p:cNvPr id="184" name="Rounded Rectangle 18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02:32</a:t>
            </a:r>
            <a:endParaRPr lang="en-US" sz="2800"/>
          </a:p>
        </p:txBody>
      </p:sp>
      <p:sp>
        <p:nvSpPr>
          <p:cNvPr id="185" name="Rounded Rectangle 18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02:31</a:t>
            </a:r>
            <a:endParaRPr lang="en-US" sz="2800"/>
          </a:p>
        </p:txBody>
      </p:sp>
      <p:sp>
        <p:nvSpPr>
          <p:cNvPr id="186" name="Rounded Rectangle 18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02:30</a:t>
            </a:r>
            <a:endParaRPr lang="en-US" sz="2800"/>
          </a:p>
        </p:txBody>
      </p:sp>
      <p:sp>
        <p:nvSpPr>
          <p:cNvPr id="187" name="Rounded Rectangle 18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02:29</a:t>
            </a:r>
            <a:endParaRPr lang="en-US" sz="2800"/>
          </a:p>
        </p:txBody>
      </p:sp>
      <p:sp>
        <p:nvSpPr>
          <p:cNvPr id="188" name="Rounded Rectangle 18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02:28</a:t>
            </a:r>
            <a:endParaRPr lang="en-US" sz="2800"/>
          </a:p>
        </p:txBody>
      </p:sp>
      <p:sp>
        <p:nvSpPr>
          <p:cNvPr id="189" name="Rounded Rectangle 18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02:27</a:t>
            </a:r>
            <a:endParaRPr lang="en-US" sz="2800"/>
          </a:p>
        </p:txBody>
      </p:sp>
      <p:sp>
        <p:nvSpPr>
          <p:cNvPr id="190" name="Rounded Rectangle 18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02:26</a:t>
            </a:r>
            <a:endParaRPr lang="en-US" sz="2800"/>
          </a:p>
        </p:txBody>
      </p:sp>
      <p:sp>
        <p:nvSpPr>
          <p:cNvPr id="191" name="Rounded Rectangle 19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02:25</a:t>
            </a:r>
            <a:endParaRPr lang="en-US" sz="2800"/>
          </a:p>
        </p:txBody>
      </p:sp>
      <p:sp>
        <p:nvSpPr>
          <p:cNvPr id="192" name="Rounded Rectangle 19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02:24</a:t>
            </a:r>
            <a:endParaRPr lang="en-US" sz="2800"/>
          </a:p>
        </p:txBody>
      </p:sp>
      <p:sp>
        <p:nvSpPr>
          <p:cNvPr id="193" name="Rounded Rectangle 19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02:23</a:t>
            </a:r>
            <a:endParaRPr lang="en-US" sz="2800"/>
          </a:p>
        </p:txBody>
      </p:sp>
      <p:sp>
        <p:nvSpPr>
          <p:cNvPr id="194" name="Rounded Rectangle 19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02:22</a:t>
            </a:r>
            <a:endParaRPr lang="en-US" sz="2800"/>
          </a:p>
        </p:txBody>
      </p:sp>
      <p:sp>
        <p:nvSpPr>
          <p:cNvPr id="195" name="Rounded Rectangle 19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02:21</a:t>
            </a:r>
            <a:endParaRPr lang="en-US" sz="2800"/>
          </a:p>
        </p:txBody>
      </p:sp>
      <p:sp>
        <p:nvSpPr>
          <p:cNvPr id="196" name="Rounded Rectangle 19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02:20</a:t>
            </a:r>
            <a:endParaRPr lang="en-US" sz="2800"/>
          </a:p>
        </p:txBody>
      </p:sp>
      <p:sp>
        <p:nvSpPr>
          <p:cNvPr id="197" name="Rounded Rectangle 19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02:19</a:t>
            </a:r>
            <a:endParaRPr lang="en-US" sz="2800"/>
          </a:p>
        </p:txBody>
      </p:sp>
      <p:sp>
        <p:nvSpPr>
          <p:cNvPr id="198" name="Rounded Rectangle 19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02:18</a:t>
            </a:r>
            <a:endParaRPr lang="en-US" sz="2800"/>
          </a:p>
        </p:txBody>
      </p:sp>
      <p:sp>
        <p:nvSpPr>
          <p:cNvPr id="199" name="Rounded Rectangle 19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02:17</a:t>
            </a:r>
            <a:endParaRPr lang="en-US" sz="2800"/>
          </a:p>
        </p:txBody>
      </p:sp>
      <p:sp>
        <p:nvSpPr>
          <p:cNvPr id="200" name="Rounded Rectangle 19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02:16</a:t>
            </a:r>
            <a:endParaRPr lang="en-US" sz="2800"/>
          </a:p>
        </p:txBody>
      </p:sp>
      <p:sp>
        <p:nvSpPr>
          <p:cNvPr id="201" name="Rounded Rectangle 20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02:15</a:t>
            </a:r>
            <a:endParaRPr lang="en-US" sz="2800"/>
          </a:p>
        </p:txBody>
      </p:sp>
      <p:sp>
        <p:nvSpPr>
          <p:cNvPr id="202" name="Rounded Rectangle 20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02:14</a:t>
            </a:r>
            <a:endParaRPr lang="en-US" sz="2800"/>
          </a:p>
        </p:txBody>
      </p:sp>
      <p:sp>
        <p:nvSpPr>
          <p:cNvPr id="203" name="Rounded Rectangle 20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02:13</a:t>
            </a:r>
            <a:endParaRPr lang="en-US" sz="2800"/>
          </a:p>
        </p:txBody>
      </p:sp>
      <p:sp>
        <p:nvSpPr>
          <p:cNvPr id="204" name="Rounded Rectangle 20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02:12</a:t>
            </a:r>
            <a:endParaRPr lang="en-US" sz="2800"/>
          </a:p>
        </p:txBody>
      </p:sp>
      <p:sp>
        <p:nvSpPr>
          <p:cNvPr id="205" name="Rounded Rectangle 20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02:11</a:t>
            </a:r>
            <a:endParaRPr lang="en-US" sz="2800"/>
          </a:p>
        </p:txBody>
      </p:sp>
      <p:sp>
        <p:nvSpPr>
          <p:cNvPr id="206" name="Rounded Rectangle 20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02:10</a:t>
            </a:r>
            <a:endParaRPr lang="en-US" sz="2800"/>
          </a:p>
        </p:txBody>
      </p:sp>
      <p:sp>
        <p:nvSpPr>
          <p:cNvPr id="207" name="Rounded Rectangle 20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02:09</a:t>
            </a:r>
            <a:endParaRPr lang="en-US" sz="2800"/>
          </a:p>
        </p:txBody>
      </p:sp>
      <p:sp>
        <p:nvSpPr>
          <p:cNvPr id="208" name="Rounded Rectangle 20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02:08</a:t>
            </a:r>
            <a:endParaRPr lang="en-US" sz="2800"/>
          </a:p>
        </p:txBody>
      </p:sp>
      <p:sp>
        <p:nvSpPr>
          <p:cNvPr id="209" name="Rounded Rectangle 20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02:07</a:t>
            </a:r>
            <a:endParaRPr lang="en-US" sz="2800"/>
          </a:p>
        </p:txBody>
      </p:sp>
      <p:sp>
        <p:nvSpPr>
          <p:cNvPr id="210" name="Rounded Rectangle 20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02:06</a:t>
            </a:r>
            <a:endParaRPr lang="en-US" sz="2800"/>
          </a:p>
        </p:txBody>
      </p:sp>
      <p:sp>
        <p:nvSpPr>
          <p:cNvPr id="211" name="Rounded Rectangle 21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02:05</a:t>
            </a:r>
            <a:endParaRPr lang="en-US" sz="2800"/>
          </a:p>
        </p:txBody>
      </p:sp>
      <p:sp>
        <p:nvSpPr>
          <p:cNvPr id="212" name="Rounded Rectangle 21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02:04</a:t>
            </a:r>
            <a:endParaRPr lang="en-US" sz="2800"/>
          </a:p>
        </p:txBody>
      </p:sp>
      <p:sp>
        <p:nvSpPr>
          <p:cNvPr id="213" name="Rounded Rectangle 21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02:03</a:t>
            </a:r>
            <a:endParaRPr lang="en-US" sz="2800"/>
          </a:p>
        </p:txBody>
      </p:sp>
      <p:sp>
        <p:nvSpPr>
          <p:cNvPr id="214" name="Rounded Rectangle 21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02:02</a:t>
            </a:r>
            <a:endParaRPr lang="en-US" sz="2800"/>
          </a:p>
        </p:txBody>
      </p:sp>
      <p:sp>
        <p:nvSpPr>
          <p:cNvPr id="215" name="Rounded Rectangle 21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02:01</a:t>
            </a:r>
            <a:endParaRPr lang="en-US" sz="2800"/>
          </a:p>
        </p:txBody>
      </p:sp>
      <p:sp>
        <p:nvSpPr>
          <p:cNvPr id="216" name="Rounded Rectangle 21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02:00</a:t>
            </a:r>
            <a:endParaRPr lang="en-US" sz="2800"/>
          </a:p>
        </p:txBody>
      </p:sp>
      <p:sp>
        <p:nvSpPr>
          <p:cNvPr id="217" name="Rounded Rectangle 21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01:59</a:t>
            </a:r>
            <a:endParaRPr lang="en-US" sz="2800"/>
          </a:p>
        </p:txBody>
      </p:sp>
      <p:sp>
        <p:nvSpPr>
          <p:cNvPr id="218" name="Rounded Rectangle 21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01:58</a:t>
            </a:r>
            <a:endParaRPr lang="en-US" sz="2800"/>
          </a:p>
        </p:txBody>
      </p:sp>
      <p:sp>
        <p:nvSpPr>
          <p:cNvPr id="219" name="Rounded Rectangle 21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01:57</a:t>
            </a:r>
            <a:endParaRPr lang="en-US" sz="2800"/>
          </a:p>
        </p:txBody>
      </p:sp>
      <p:sp>
        <p:nvSpPr>
          <p:cNvPr id="220" name="Rounded Rectangle 21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01:56</a:t>
            </a:r>
            <a:endParaRPr lang="en-US" sz="2800"/>
          </a:p>
        </p:txBody>
      </p:sp>
      <p:sp>
        <p:nvSpPr>
          <p:cNvPr id="221" name="Rounded Rectangle 22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01:55</a:t>
            </a:r>
            <a:endParaRPr lang="en-US" sz="2800"/>
          </a:p>
        </p:txBody>
      </p:sp>
      <p:sp>
        <p:nvSpPr>
          <p:cNvPr id="222" name="Rounded Rectangle 22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01:54</a:t>
            </a:r>
            <a:endParaRPr lang="en-US" sz="2800"/>
          </a:p>
        </p:txBody>
      </p:sp>
      <p:sp>
        <p:nvSpPr>
          <p:cNvPr id="223" name="Rounded Rectangle 22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01:53</a:t>
            </a:r>
            <a:endParaRPr lang="en-US" sz="2800"/>
          </a:p>
        </p:txBody>
      </p:sp>
      <p:sp>
        <p:nvSpPr>
          <p:cNvPr id="224" name="Rounded Rectangle 22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01:52</a:t>
            </a:r>
            <a:endParaRPr lang="en-US" sz="2800"/>
          </a:p>
        </p:txBody>
      </p:sp>
      <p:sp>
        <p:nvSpPr>
          <p:cNvPr id="225" name="Rounded Rectangle 22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01:51</a:t>
            </a:r>
            <a:endParaRPr lang="en-US" sz="2800"/>
          </a:p>
        </p:txBody>
      </p:sp>
      <p:sp>
        <p:nvSpPr>
          <p:cNvPr id="226" name="Rounded Rectangle 22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01:50</a:t>
            </a:r>
            <a:endParaRPr lang="en-US" sz="2800"/>
          </a:p>
        </p:txBody>
      </p:sp>
      <p:sp>
        <p:nvSpPr>
          <p:cNvPr id="227" name="Rounded Rectangle 22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01:49</a:t>
            </a:r>
            <a:endParaRPr lang="en-US" sz="2800"/>
          </a:p>
        </p:txBody>
      </p:sp>
      <p:sp>
        <p:nvSpPr>
          <p:cNvPr id="228" name="Rounded Rectangle 22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01:48</a:t>
            </a:r>
            <a:endParaRPr lang="en-US" sz="2800"/>
          </a:p>
        </p:txBody>
      </p:sp>
      <p:sp>
        <p:nvSpPr>
          <p:cNvPr id="229" name="Rounded Rectangle 22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01:47</a:t>
            </a:r>
            <a:endParaRPr lang="en-US" sz="2800"/>
          </a:p>
        </p:txBody>
      </p:sp>
      <p:sp>
        <p:nvSpPr>
          <p:cNvPr id="230" name="Rounded Rectangle 22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01:46</a:t>
            </a:r>
            <a:endParaRPr lang="en-US" sz="2800"/>
          </a:p>
        </p:txBody>
      </p:sp>
      <p:sp>
        <p:nvSpPr>
          <p:cNvPr id="231" name="Rounded Rectangle 23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01:45</a:t>
            </a:r>
            <a:endParaRPr lang="en-US" sz="2800"/>
          </a:p>
        </p:txBody>
      </p:sp>
      <p:sp>
        <p:nvSpPr>
          <p:cNvPr id="232" name="Rounded Rectangle 23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01:44</a:t>
            </a:r>
            <a:endParaRPr lang="en-US" sz="2800"/>
          </a:p>
        </p:txBody>
      </p:sp>
      <p:sp>
        <p:nvSpPr>
          <p:cNvPr id="233" name="Rounded Rectangle 23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01:43</a:t>
            </a:r>
            <a:endParaRPr lang="en-US" sz="2800"/>
          </a:p>
        </p:txBody>
      </p:sp>
      <p:sp>
        <p:nvSpPr>
          <p:cNvPr id="234" name="Rounded Rectangle 23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01:42</a:t>
            </a:r>
            <a:endParaRPr lang="en-US" sz="2800"/>
          </a:p>
        </p:txBody>
      </p:sp>
      <p:sp>
        <p:nvSpPr>
          <p:cNvPr id="235" name="Rounded Rectangle 23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01:41</a:t>
            </a:r>
            <a:endParaRPr lang="en-US" sz="2800"/>
          </a:p>
        </p:txBody>
      </p:sp>
      <p:sp>
        <p:nvSpPr>
          <p:cNvPr id="236" name="Rounded Rectangle 23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01:40</a:t>
            </a:r>
            <a:endParaRPr lang="en-US" sz="2800"/>
          </a:p>
        </p:txBody>
      </p:sp>
      <p:sp>
        <p:nvSpPr>
          <p:cNvPr id="237" name="Rounded Rectangle 23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01:39</a:t>
            </a:r>
            <a:endParaRPr lang="en-US" sz="2800"/>
          </a:p>
        </p:txBody>
      </p:sp>
      <p:sp>
        <p:nvSpPr>
          <p:cNvPr id="238" name="Rounded Rectangle 23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01:38</a:t>
            </a:r>
            <a:endParaRPr lang="en-US" sz="2800"/>
          </a:p>
        </p:txBody>
      </p:sp>
      <p:sp>
        <p:nvSpPr>
          <p:cNvPr id="239" name="Rounded Rectangle 23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01:37</a:t>
            </a:r>
            <a:endParaRPr lang="en-US" sz="2800"/>
          </a:p>
        </p:txBody>
      </p:sp>
      <p:sp>
        <p:nvSpPr>
          <p:cNvPr id="240" name="Rounded Rectangle 23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01:36</a:t>
            </a:r>
            <a:endParaRPr lang="en-US" sz="2800"/>
          </a:p>
        </p:txBody>
      </p:sp>
      <p:sp>
        <p:nvSpPr>
          <p:cNvPr id="241" name="Rounded Rectangle 24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01:35</a:t>
            </a:r>
            <a:endParaRPr lang="en-US" sz="2800"/>
          </a:p>
        </p:txBody>
      </p:sp>
      <p:sp>
        <p:nvSpPr>
          <p:cNvPr id="242" name="Rounded Rectangle 24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01:34</a:t>
            </a:r>
            <a:endParaRPr lang="en-US" sz="2800"/>
          </a:p>
        </p:txBody>
      </p:sp>
      <p:sp>
        <p:nvSpPr>
          <p:cNvPr id="243" name="Rounded Rectangle 24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01:33</a:t>
            </a:r>
            <a:endParaRPr lang="en-US" sz="2800"/>
          </a:p>
        </p:txBody>
      </p:sp>
      <p:sp>
        <p:nvSpPr>
          <p:cNvPr id="244" name="Rounded Rectangle 24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01:32</a:t>
            </a:r>
            <a:endParaRPr lang="en-US" sz="2800"/>
          </a:p>
        </p:txBody>
      </p:sp>
      <p:sp>
        <p:nvSpPr>
          <p:cNvPr id="245" name="Rounded Rectangle 24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01:31</a:t>
            </a:r>
            <a:endParaRPr lang="en-US" sz="2800"/>
          </a:p>
        </p:txBody>
      </p:sp>
      <p:sp>
        <p:nvSpPr>
          <p:cNvPr id="246" name="Rounded Rectangle 24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01:30</a:t>
            </a:r>
            <a:endParaRPr lang="en-US" sz="2800"/>
          </a:p>
        </p:txBody>
      </p:sp>
      <p:sp>
        <p:nvSpPr>
          <p:cNvPr id="247" name="Rounded Rectangle 24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01:29</a:t>
            </a:r>
            <a:endParaRPr lang="en-US" sz="2800"/>
          </a:p>
        </p:txBody>
      </p:sp>
      <p:sp>
        <p:nvSpPr>
          <p:cNvPr id="248" name="Rounded Rectangle 24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01:28</a:t>
            </a:r>
            <a:endParaRPr lang="en-US" sz="2800"/>
          </a:p>
        </p:txBody>
      </p:sp>
      <p:sp>
        <p:nvSpPr>
          <p:cNvPr id="249" name="Rounded Rectangle 24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01:27</a:t>
            </a:r>
            <a:endParaRPr lang="en-US" sz="2800"/>
          </a:p>
        </p:txBody>
      </p:sp>
      <p:sp>
        <p:nvSpPr>
          <p:cNvPr id="250" name="Rounded Rectangle 24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01:26</a:t>
            </a:r>
            <a:endParaRPr lang="en-US" sz="2800"/>
          </a:p>
        </p:txBody>
      </p:sp>
      <p:sp>
        <p:nvSpPr>
          <p:cNvPr id="251" name="Rounded Rectangle 25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01:25</a:t>
            </a:r>
            <a:endParaRPr lang="en-US" sz="2800"/>
          </a:p>
        </p:txBody>
      </p:sp>
      <p:sp>
        <p:nvSpPr>
          <p:cNvPr id="252" name="Rounded Rectangle 25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01:24</a:t>
            </a:r>
            <a:endParaRPr lang="en-US" sz="2800"/>
          </a:p>
        </p:txBody>
      </p:sp>
      <p:sp>
        <p:nvSpPr>
          <p:cNvPr id="253" name="Rounded Rectangle 25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01:23</a:t>
            </a:r>
            <a:endParaRPr lang="en-US" sz="2800"/>
          </a:p>
        </p:txBody>
      </p:sp>
      <p:sp>
        <p:nvSpPr>
          <p:cNvPr id="254" name="Rounded Rectangle 25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01:22</a:t>
            </a:r>
            <a:endParaRPr lang="en-US" sz="2800"/>
          </a:p>
        </p:txBody>
      </p:sp>
      <p:sp>
        <p:nvSpPr>
          <p:cNvPr id="255" name="Rounded Rectangle 25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01:21</a:t>
            </a:r>
            <a:endParaRPr lang="en-US" sz="2800"/>
          </a:p>
        </p:txBody>
      </p:sp>
      <p:sp>
        <p:nvSpPr>
          <p:cNvPr id="256" name="Rounded Rectangle 25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01:20</a:t>
            </a:r>
            <a:endParaRPr lang="en-US" sz="2800"/>
          </a:p>
        </p:txBody>
      </p:sp>
      <p:sp>
        <p:nvSpPr>
          <p:cNvPr id="257" name="Rounded Rectangle 25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01:19</a:t>
            </a:r>
            <a:endParaRPr lang="en-US" sz="2800"/>
          </a:p>
        </p:txBody>
      </p:sp>
      <p:sp>
        <p:nvSpPr>
          <p:cNvPr id="258" name="Rounded Rectangle 25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01:18</a:t>
            </a:r>
            <a:endParaRPr lang="en-US" sz="2800"/>
          </a:p>
        </p:txBody>
      </p:sp>
      <p:sp>
        <p:nvSpPr>
          <p:cNvPr id="259" name="Rounded Rectangle 25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01:17</a:t>
            </a:r>
            <a:endParaRPr lang="en-US" sz="2800"/>
          </a:p>
        </p:txBody>
      </p:sp>
      <p:sp>
        <p:nvSpPr>
          <p:cNvPr id="260" name="Rounded Rectangle 25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01:16</a:t>
            </a:r>
            <a:endParaRPr lang="en-US" sz="2800"/>
          </a:p>
        </p:txBody>
      </p:sp>
      <p:sp>
        <p:nvSpPr>
          <p:cNvPr id="261" name="Rounded Rectangle 26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01:15</a:t>
            </a:r>
            <a:endParaRPr lang="en-US" sz="2800"/>
          </a:p>
        </p:txBody>
      </p:sp>
      <p:sp>
        <p:nvSpPr>
          <p:cNvPr id="262" name="Rounded Rectangle 26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01:14</a:t>
            </a:r>
            <a:endParaRPr lang="en-US" sz="2800"/>
          </a:p>
        </p:txBody>
      </p:sp>
      <p:sp>
        <p:nvSpPr>
          <p:cNvPr id="263" name="Rounded Rectangle 26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01:13</a:t>
            </a:r>
            <a:endParaRPr lang="en-US" sz="2800"/>
          </a:p>
        </p:txBody>
      </p:sp>
      <p:sp>
        <p:nvSpPr>
          <p:cNvPr id="264" name="Rounded Rectangle 26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01:12</a:t>
            </a:r>
            <a:endParaRPr lang="en-US" sz="2800"/>
          </a:p>
        </p:txBody>
      </p:sp>
      <p:sp>
        <p:nvSpPr>
          <p:cNvPr id="265" name="Rounded Rectangle 26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01:11</a:t>
            </a:r>
            <a:endParaRPr lang="en-US" sz="2800"/>
          </a:p>
        </p:txBody>
      </p:sp>
      <p:sp>
        <p:nvSpPr>
          <p:cNvPr id="266" name="Rounded Rectangle 26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01:10</a:t>
            </a:r>
            <a:endParaRPr lang="en-US" sz="2800"/>
          </a:p>
        </p:txBody>
      </p:sp>
      <p:sp>
        <p:nvSpPr>
          <p:cNvPr id="267" name="Rounded Rectangle 26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01:09</a:t>
            </a:r>
            <a:endParaRPr lang="en-US" sz="2800"/>
          </a:p>
        </p:txBody>
      </p:sp>
      <p:sp>
        <p:nvSpPr>
          <p:cNvPr id="268" name="Rounded Rectangle 26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01:08</a:t>
            </a:r>
            <a:endParaRPr lang="en-US" sz="2800"/>
          </a:p>
        </p:txBody>
      </p:sp>
      <p:sp>
        <p:nvSpPr>
          <p:cNvPr id="269" name="Rounded Rectangle 26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01:07</a:t>
            </a:r>
            <a:endParaRPr lang="en-US" sz="2800"/>
          </a:p>
        </p:txBody>
      </p:sp>
      <p:sp>
        <p:nvSpPr>
          <p:cNvPr id="270" name="Rounded Rectangle 26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01:06</a:t>
            </a:r>
            <a:endParaRPr lang="en-US" sz="2800"/>
          </a:p>
        </p:txBody>
      </p:sp>
      <p:sp>
        <p:nvSpPr>
          <p:cNvPr id="271" name="Rounded Rectangle 27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01:05</a:t>
            </a:r>
            <a:endParaRPr lang="en-US" sz="2800"/>
          </a:p>
        </p:txBody>
      </p:sp>
      <p:sp>
        <p:nvSpPr>
          <p:cNvPr id="272" name="Rounded Rectangle 27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01:04</a:t>
            </a:r>
            <a:endParaRPr lang="en-US" sz="2800"/>
          </a:p>
        </p:txBody>
      </p:sp>
      <p:sp>
        <p:nvSpPr>
          <p:cNvPr id="273" name="Rounded Rectangle 27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01:03</a:t>
            </a:r>
            <a:endParaRPr lang="en-US" sz="2800"/>
          </a:p>
        </p:txBody>
      </p:sp>
      <p:sp>
        <p:nvSpPr>
          <p:cNvPr id="274" name="Rounded Rectangle 27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01:02</a:t>
            </a:r>
            <a:endParaRPr lang="en-US" sz="2800"/>
          </a:p>
        </p:txBody>
      </p:sp>
      <p:sp>
        <p:nvSpPr>
          <p:cNvPr id="275" name="Rounded Rectangle 27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01:01</a:t>
            </a:r>
            <a:endParaRPr lang="en-US" sz="2800"/>
          </a:p>
        </p:txBody>
      </p:sp>
      <p:sp>
        <p:nvSpPr>
          <p:cNvPr id="276" name="Rounded Rectangle 27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01:00</a:t>
            </a:r>
            <a:endParaRPr lang="en-US" sz="2800"/>
          </a:p>
        </p:txBody>
      </p:sp>
      <p:sp>
        <p:nvSpPr>
          <p:cNvPr id="277" name="Rounded Rectangle 27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00:59</a:t>
            </a:r>
            <a:endParaRPr lang="en-US" sz="2800"/>
          </a:p>
        </p:txBody>
      </p:sp>
      <p:sp>
        <p:nvSpPr>
          <p:cNvPr id="278" name="Rounded Rectangle 27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00:58</a:t>
            </a:r>
            <a:endParaRPr lang="en-US" sz="2800"/>
          </a:p>
        </p:txBody>
      </p:sp>
      <p:sp>
        <p:nvSpPr>
          <p:cNvPr id="279" name="Rounded Rectangle 27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00:57</a:t>
            </a:r>
            <a:endParaRPr lang="en-US" sz="2800"/>
          </a:p>
        </p:txBody>
      </p:sp>
      <p:sp>
        <p:nvSpPr>
          <p:cNvPr id="280" name="Rounded Rectangle 27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00:56</a:t>
            </a:r>
            <a:endParaRPr lang="en-US" sz="2800"/>
          </a:p>
        </p:txBody>
      </p:sp>
      <p:sp>
        <p:nvSpPr>
          <p:cNvPr id="281" name="Rounded Rectangle 28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00:55</a:t>
            </a:r>
            <a:endParaRPr lang="en-US" sz="2800"/>
          </a:p>
        </p:txBody>
      </p:sp>
      <p:sp>
        <p:nvSpPr>
          <p:cNvPr id="282" name="Rounded Rectangle 28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00:54</a:t>
            </a:r>
            <a:endParaRPr lang="en-US" sz="2800"/>
          </a:p>
        </p:txBody>
      </p:sp>
      <p:sp>
        <p:nvSpPr>
          <p:cNvPr id="283" name="Rounded Rectangle 28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00:53</a:t>
            </a:r>
            <a:endParaRPr lang="en-US" sz="2800"/>
          </a:p>
        </p:txBody>
      </p:sp>
      <p:sp>
        <p:nvSpPr>
          <p:cNvPr id="284" name="Rounded Rectangle 28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00:52</a:t>
            </a:r>
            <a:endParaRPr lang="en-US" sz="2800"/>
          </a:p>
        </p:txBody>
      </p:sp>
      <p:sp>
        <p:nvSpPr>
          <p:cNvPr id="285" name="Rounded Rectangle 28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00:51</a:t>
            </a:r>
            <a:endParaRPr lang="en-US" sz="2800"/>
          </a:p>
        </p:txBody>
      </p:sp>
      <p:sp>
        <p:nvSpPr>
          <p:cNvPr id="286" name="Rounded Rectangle 28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00:50</a:t>
            </a:r>
            <a:endParaRPr lang="en-US" sz="2800"/>
          </a:p>
        </p:txBody>
      </p:sp>
      <p:sp>
        <p:nvSpPr>
          <p:cNvPr id="287" name="Rounded Rectangle 28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00:49</a:t>
            </a:r>
            <a:endParaRPr lang="en-US" sz="2800"/>
          </a:p>
        </p:txBody>
      </p:sp>
      <p:sp>
        <p:nvSpPr>
          <p:cNvPr id="288" name="Rounded Rectangle 28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00:48</a:t>
            </a:r>
            <a:endParaRPr lang="en-US" sz="2800"/>
          </a:p>
        </p:txBody>
      </p:sp>
      <p:sp>
        <p:nvSpPr>
          <p:cNvPr id="289" name="Rounded Rectangle 28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00:47</a:t>
            </a:r>
            <a:endParaRPr lang="en-US" sz="2800"/>
          </a:p>
        </p:txBody>
      </p:sp>
      <p:sp>
        <p:nvSpPr>
          <p:cNvPr id="290" name="Rounded Rectangle 28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00:46</a:t>
            </a:r>
            <a:endParaRPr lang="en-US" sz="2800"/>
          </a:p>
        </p:txBody>
      </p:sp>
      <p:sp>
        <p:nvSpPr>
          <p:cNvPr id="291" name="Rounded Rectangle 29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00:45</a:t>
            </a:r>
            <a:endParaRPr lang="en-US" sz="2800"/>
          </a:p>
        </p:txBody>
      </p:sp>
      <p:sp>
        <p:nvSpPr>
          <p:cNvPr id="292" name="Rounded Rectangle 29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00:44</a:t>
            </a:r>
            <a:endParaRPr lang="en-US" sz="2800"/>
          </a:p>
        </p:txBody>
      </p:sp>
      <p:sp>
        <p:nvSpPr>
          <p:cNvPr id="293" name="Rounded Rectangle 29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00:43</a:t>
            </a:r>
            <a:endParaRPr lang="en-US" sz="2800"/>
          </a:p>
        </p:txBody>
      </p:sp>
      <p:sp>
        <p:nvSpPr>
          <p:cNvPr id="294" name="Rounded Rectangle 29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00:42</a:t>
            </a:r>
            <a:endParaRPr lang="en-US" sz="2800"/>
          </a:p>
        </p:txBody>
      </p:sp>
      <p:sp>
        <p:nvSpPr>
          <p:cNvPr id="295" name="Rounded Rectangle 29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00:41</a:t>
            </a:r>
            <a:endParaRPr lang="en-US" sz="2800"/>
          </a:p>
        </p:txBody>
      </p:sp>
      <p:sp>
        <p:nvSpPr>
          <p:cNvPr id="296" name="Rounded Rectangle 29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00:40</a:t>
            </a:r>
            <a:endParaRPr lang="en-US" sz="2800"/>
          </a:p>
        </p:txBody>
      </p:sp>
      <p:sp>
        <p:nvSpPr>
          <p:cNvPr id="297" name="Rounded Rectangle 29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00:39</a:t>
            </a:r>
            <a:endParaRPr lang="en-US" sz="2800"/>
          </a:p>
        </p:txBody>
      </p:sp>
      <p:sp>
        <p:nvSpPr>
          <p:cNvPr id="298" name="Rounded Rectangle 29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00:38</a:t>
            </a:r>
            <a:endParaRPr lang="en-US" sz="2800"/>
          </a:p>
        </p:txBody>
      </p:sp>
      <p:sp>
        <p:nvSpPr>
          <p:cNvPr id="299" name="Rounded Rectangle 29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00:37</a:t>
            </a:r>
            <a:endParaRPr lang="en-US" sz="2800"/>
          </a:p>
        </p:txBody>
      </p:sp>
      <p:sp>
        <p:nvSpPr>
          <p:cNvPr id="300" name="Rounded Rectangle 29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00:36</a:t>
            </a:r>
            <a:endParaRPr lang="en-US" sz="2800"/>
          </a:p>
        </p:txBody>
      </p:sp>
      <p:sp>
        <p:nvSpPr>
          <p:cNvPr id="301" name="Rounded Rectangle 30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00:35</a:t>
            </a:r>
            <a:endParaRPr lang="en-US" sz="2800"/>
          </a:p>
        </p:txBody>
      </p:sp>
      <p:sp>
        <p:nvSpPr>
          <p:cNvPr id="302" name="Rounded Rectangle 30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00:34</a:t>
            </a:r>
            <a:endParaRPr lang="en-US" sz="2800"/>
          </a:p>
        </p:txBody>
      </p:sp>
      <p:sp>
        <p:nvSpPr>
          <p:cNvPr id="303" name="Rounded Rectangle 30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00:33</a:t>
            </a:r>
            <a:endParaRPr lang="en-US" sz="2800"/>
          </a:p>
        </p:txBody>
      </p:sp>
      <p:sp>
        <p:nvSpPr>
          <p:cNvPr id="304" name="Rounded Rectangle 30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00:32</a:t>
            </a:r>
            <a:endParaRPr lang="en-US" sz="2800"/>
          </a:p>
        </p:txBody>
      </p:sp>
      <p:sp>
        <p:nvSpPr>
          <p:cNvPr id="305" name="Rounded Rectangle 30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00:31</a:t>
            </a:r>
            <a:endParaRPr lang="en-US" sz="2800"/>
          </a:p>
        </p:txBody>
      </p:sp>
      <p:sp>
        <p:nvSpPr>
          <p:cNvPr id="306" name="Rounded Rectangle 30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00:30</a:t>
            </a:r>
            <a:endParaRPr lang="en-US" sz="2800"/>
          </a:p>
        </p:txBody>
      </p:sp>
      <p:sp>
        <p:nvSpPr>
          <p:cNvPr id="307" name="Rounded Rectangle 30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00:29</a:t>
            </a:r>
            <a:endParaRPr lang="en-US" sz="2800"/>
          </a:p>
        </p:txBody>
      </p:sp>
      <p:sp>
        <p:nvSpPr>
          <p:cNvPr id="308" name="Rounded Rectangle 30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00:28</a:t>
            </a:r>
            <a:endParaRPr lang="en-US" sz="2800"/>
          </a:p>
        </p:txBody>
      </p:sp>
      <p:sp>
        <p:nvSpPr>
          <p:cNvPr id="309" name="Rounded Rectangle 30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00:27</a:t>
            </a:r>
            <a:endParaRPr lang="en-US" sz="2800"/>
          </a:p>
        </p:txBody>
      </p:sp>
      <p:sp>
        <p:nvSpPr>
          <p:cNvPr id="310" name="Rounded Rectangle 30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00:26</a:t>
            </a:r>
            <a:endParaRPr lang="en-US" sz="2800"/>
          </a:p>
        </p:txBody>
      </p:sp>
      <p:sp>
        <p:nvSpPr>
          <p:cNvPr id="311" name="Rounded Rectangle 31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00:25</a:t>
            </a:r>
            <a:endParaRPr lang="en-US" sz="2800"/>
          </a:p>
        </p:txBody>
      </p:sp>
      <p:sp>
        <p:nvSpPr>
          <p:cNvPr id="312" name="Rounded Rectangle 31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00:24</a:t>
            </a:r>
            <a:endParaRPr lang="en-US" sz="2800"/>
          </a:p>
        </p:txBody>
      </p:sp>
      <p:sp>
        <p:nvSpPr>
          <p:cNvPr id="313" name="Rounded Rectangle 31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00:23</a:t>
            </a:r>
            <a:endParaRPr lang="en-US" sz="2800"/>
          </a:p>
        </p:txBody>
      </p:sp>
      <p:sp>
        <p:nvSpPr>
          <p:cNvPr id="314" name="Rounded Rectangle 31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00:22</a:t>
            </a:r>
            <a:endParaRPr lang="en-US" sz="2800"/>
          </a:p>
        </p:txBody>
      </p:sp>
      <p:sp>
        <p:nvSpPr>
          <p:cNvPr id="315" name="Rounded Rectangle 31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00:21</a:t>
            </a:r>
            <a:endParaRPr lang="en-US" sz="2800"/>
          </a:p>
        </p:txBody>
      </p:sp>
      <p:sp>
        <p:nvSpPr>
          <p:cNvPr id="316" name="Rounded Rectangle 31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00:20</a:t>
            </a:r>
            <a:endParaRPr lang="en-US" sz="2800"/>
          </a:p>
        </p:txBody>
      </p:sp>
      <p:sp>
        <p:nvSpPr>
          <p:cNvPr id="317" name="Rounded Rectangle 31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00:19</a:t>
            </a:r>
            <a:endParaRPr lang="en-US" sz="2800"/>
          </a:p>
        </p:txBody>
      </p:sp>
      <p:sp>
        <p:nvSpPr>
          <p:cNvPr id="318" name="Rounded Rectangle 31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00:18</a:t>
            </a:r>
            <a:endParaRPr lang="en-US" sz="2800"/>
          </a:p>
        </p:txBody>
      </p:sp>
      <p:sp>
        <p:nvSpPr>
          <p:cNvPr id="319" name="Rounded Rectangle 31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00:17</a:t>
            </a:r>
            <a:endParaRPr lang="en-US" sz="2800"/>
          </a:p>
        </p:txBody>
      </p:sp>
      <p:sp>
        <p:nvSpPr>
          <p:cNvPr id="320" name="Rounded Rectangle 31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00:16</a:t>
            </a:r>
            <a:endParaRPr lang="en-US" sz="2800"/>
          </a:p>
        </p:txBody>
      </p:sp>
      <p:sp>
        <p:nvSpPr>
          <p:cNvPr id="321" name="Rounded Rectangle 32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00:15</a:t>
            </a:r>
            <a:endParaRPr lang="en-US" sz="2800"/>
          </a:p>
        </p:txBody>
      </p:sp>
      <p:sp>
        <p:nvSpPr>
          <p:cNvPr id="322" name="Rounded Rectangle 32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00:14</a:t>
            </a:r>
            <a:endParaRPr lang="en-US" sz="2800"/>
          </a:p>
        </p:txBody>
      </p:sp>
      <p:sp>
        <p:nvSpPr>
          <p:cNvPr id="323" name="Rounded Rectangle 32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00:13</a:t>
            </a:r>
            <a:endParaRPr lang="en-US" sz="2800"/>
          </a:p>
        </p:txBody>
      </p:sp>
      <p:sp>
        <p:nvSpPr>
          <p:cNvPr id="324" name="Rounded Rectangle 32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00:12</a:t>
            </a:r>
            <a:endParaRPr lang="en-US" sz="2800"/>
          </a:p>
        </p:txBody>
      </p:sp>
      <p:sp>
        <p:nvSpPr>
          <p:cNvPr id="325" name="Rounded Rectangle 32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00:11</a:t>
            </a:r>
            <a:endParaRPr lang="en-US" sz="2800"/>
          </a:p>
        </p:txBody>
      </p:sp>
      <p:sp>
        <p:nvSpPr>
          <p:cNvPr id="326" name="Rounded Rectangle 32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00:10</a:t>
            </a:r>
            <a:endParaRPr lang="en-US" sz="2800"/>
          </a:p>
        </p:txBody>
      </p:sp>
      <p:sp>
        <p:nvSpPr>
          <p:cNvPr id="327" name="Rounded Rectangle 32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00:09</a:t>
            </a:r>
            <a:endParaRPr lang="en-US" sz="2800"/>
          </a:p>
        </p:txBody>
      </p:sp>
      <p:sp>
        <p:nvSpPr>
          <p:cNvPr id="328" name="Rounded Rectangle 32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00:08</a:t>
            </a:r>
            <a:endParaRPr lang="en-US" sz="2800"/>
          </a:p>
        </p:txBody>
      </p:sp>
      <p:sp>
        <p:nvSpPr>
          <p:cNvPr id="329" name="Rounded Rectangle 32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00:07</a:t>
            </a:r>
            <a:endParaRPr lang="en-US" sz="2800"/>
          </a:p>
        </p:txBody>
      </p:sp>
      <p:sp>
        <p:nvSpPr>
          <p:cNvPr id="330" name="Rounded Rectangle 32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00:06</a:t>
            </a:r>
            <a:endParaRPr lang="en-US" sz="2800"/>
          </a:p>
        </p:txBody>
      </p:sp>
      <p:sp>
        <p:nvSpPr>
          <p:cNvPr id="331" name="Rounded Rectangle 33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00:05</a:t>
            </a:r>
            <a:endParaRPr lang="en-US" sz="2800"/>
          </a:p>
        </p:txBody>
      </p:sp>
      <p:sp>
        <p:nvSpPr>
          <p:cNvPr id="332" name="Rounded Rectangle 33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00:04</a:t>
            </a:r>
            <a:endParaRPr lang="en-US" sz="2800"/>
          </a:p>
        </p:txBody>
      </p:sp>
      <p:sp>
        <p:nvSpPr>
          <p:cNvPr id="333" name="Rounded Rectangle 33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00:03</a:t>
            </a:r>
            <a:endParaRPr lang="en-US" sz="2800"/>
          </a:p>
        </p:txBody>
      </p:sp>
      <p:sp>
        <p:nvSpPr>
          <p:cNvPr id="334" name="Rounded Rectangle 33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00:02</a:t>
            </a:r>
            <a:endParaRPr lang="en-US" sz="2800"/>
          </a:p>
        </p:txBody>
      </p:sp>
      <p:sp>
        <p:nvSpPr>
          <p:cNvPr id="335" name="Rounded Rectangle 33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00:01</a:t>
            </a:r>
            <a:endParaRPr lang="en-US" sz="2800"/>
          </a:p>
        </p:txBody>
      </p:sp>
      <p:sp>
        <p:nvSpPr>
          <p:cNvPr id="336" name="Rounded Rectangle 33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00:00</a:t>
            </a:r>
            <a:endParaRPr lang="en-US" sz="2800" dirty="0"/>
          </a:p>
        </p:txBody>
      </p:sp>
      <p:sp>
        <p:nvSpPr>
          <p:cNvPr id="337" name="Oval 336"/>
          <p:cNvSpPr/>
          <p:nvPr/>
        </p:nvSpPr>
        <p:spPr>
          <a:xfrm>
            <a:off x="10952747" y="882317"/>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TG</a:t>
            </a:r>
            <a:endParaRPr lang="en-US" sz="2000" dirty="0"/>
          </a:p>
        </p:txBody>
      </p:sp>
    </p:spTree>
    <p:extLst>
      <p:ext uri="{BB962C8B-B14F-4D97-AF65-F5344CB8AC3E}">
        <p14:creationId xmlns:p14="http://schemas.microsoft.com/office/powerpoint/2010/main" val="2244292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7"/>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37"/>
                                        </p:tgtEl>
                                      </p:cBhvr>
                                    </p:animEffect>
                                    <p:set>
                                      <p:cBhvr>
                                        <p:cTn id="7" dur="1" fill="hold">
                                          <p:stCondLst>
                                            <p:cond delay="499"/>
                                          </p:stCondLst>
                                        </p:cTn>
                                        <p:tgtEl>
                                          <p:spTgt spid="337"/>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36"/>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37"/>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38"/>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39"/>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40"/>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41"/>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42"/>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43"/>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44"/>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45"/>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46"/>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47"/>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48"/>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49"/>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50"/>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51"/>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52"/>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53"/>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54"/>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55"/>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56"/>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57"/>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58"/>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59"/>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60"/>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61"/>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62"/>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63"/>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64"/>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65"/>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66"/>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67"/>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68"/>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69"/>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70"/>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71"/>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72"/>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73"/>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74"/>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75"/>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76"/>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77"/>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78"/>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79"/>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80"/>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81"/>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82"/>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83"/>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84"/>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85"/>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86"/>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87"/>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88"/>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89"/>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90"/>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91"/>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92"/>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93"/>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94"/>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95"/>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96"/>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97"/>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98"/>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99"/>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100"/>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101"/>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102"/>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103"/>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104"/>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105"/>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106"/>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107"/>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108"/>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109"/>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110"/>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111"/>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112"/>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113"/>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114"/>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115"/>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116"/>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117"/>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118"/>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119"/>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120"/>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121"/>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122"/>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123"/>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124"/>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125"/>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126"/>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127"/>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128"/>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29"/>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30"/>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31"/>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32"/>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33"/>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34"/>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35"/>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36"/>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37"/>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38"/>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39"/>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40"/>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41"/>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42"/>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43"/>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44"/>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45"/>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46"/>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47"/>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48"/>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49"/>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50"/>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51"/>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52"/>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53"/>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54"/>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55"/>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56"/>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57"/>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58"/>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59"/>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60"/>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61"/>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62"/>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63"/>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164"/>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165"/>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166"/>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167"/>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168"/>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169"/>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170"/>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171"/>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172"/>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173"/>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174"/>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175"/>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176"/>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177"/>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178"/>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179"/>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180"/>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181"/>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182"/>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183"/>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184"/>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185"/>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186"/>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187"/>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188"/>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189"/>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190"/>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191"/>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192"/>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193"/>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194"/>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195"/>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196"/>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197"/>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198"/>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199"/>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200"/>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201"/>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202"/>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203"/>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204"/>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205"/>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206"/>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207"/>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208"/>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209"/>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210"/>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211"/>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212"/>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213"/>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214"/>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215"/>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216"/>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217"/>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218"/>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219"/>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220"/>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221"/>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222"/>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223"/>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224"/>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225"/>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226"/>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227"/>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228"/>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29"/>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30"/>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31"/>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32"/>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33"/>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34"/>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35"/>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36"/>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37"/>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38"/>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39"/>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40"/>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41"/>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42"/>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43"/>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44"/>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45"/>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46"/>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47"/>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48"/>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49"/>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50"/>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51"/>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52"/>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53"/>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54"/>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55"/>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56"/>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57"/>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58"/>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59"/>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60"/>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61"/>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62"/>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63"/>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264"/>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265"/>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266"/>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267"/>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268"/>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269"/>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270"/>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271"/>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272"/>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273"/>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274"/>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275"/>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276"/>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277"/>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278"/>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279"/>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280"/>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281"/>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282"/>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283"/>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284"/>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285"/>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286"/>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287"/>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288"/>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289"/>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290"/>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291"/>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292"/>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293"/>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294"/>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295"/>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296"/>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297"/>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298"/>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299"/>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300"/>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301"/>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302"/>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303"/>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304"/>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305"/>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306"/>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307"/>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308"/>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309"/>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310"/>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311"/>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312"/>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313"/>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314"/>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315"/>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316"/>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317"/>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318"/>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319"/>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320"/>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321"/>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322"/>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323"/>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324"/>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325"/>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326"/>
                                        </p:tgtEl>
                                        <p:attrNameLst>
                                          <p:attrName>style.visibility</p:attrName>
                                        </p:attrNameLst>
                                      </p:cBhvr>
                                      <p:to>
                                        <p:strVal val="visible"/>
                                      </p:to>
                                    </p:set>
                                  </p:childTnLst>
                                  <p:subTnLst>
                                    <p:audio>
                                      <p:cMediaNode>
                                        <p:cTn display="0" masterRel="sameClick">
                                          <p:stCondLst>
                                            <p:cond evt="begin" delay="0">
                                              <p:tn val="879"/>
                                            </p:cond>
                                          </p:stCondLst>
                                          <p:endCondLst>
                                            <p:cond evt="onStopAudio" delay="0">
                                              <p:tgtEl>
                                                <p:sldTgt/>
                                              </p:tgtEl>
                                            </p:cond>
                                          </p:endCondLst>
                                        </p:cTn>
                                        <p:tgtEl>
                                          <p:sndTgt r:embed="rId2" name="coin.wav"/>
                                        </p:tgtEl>
                                      </p:cMediaNode>
                                    </p:audio>
                                  </p:sub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327"/>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oin.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328"/>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oin.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29"/>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oin.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30"/>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oin.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31"/>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oin.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32"/>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oin.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33"/>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oin.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34"/>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oin.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35"/>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oin.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36"/>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7"/>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1789" y="224140"/>
            <a:ext cx="10860506" cy="2246769"/>
          </a:xfrm>
          <a:prstGeom prst="rect">
            <a:avLst/>
          </a:prstGeom>
        </p:spPr>
        <p:txBody>
          <a:bodyPr wrap="square">
            <a:spAutoFit/>
          </a:bodyPr>
          <a:lstStyle/>
          <a:p>
            <a:pPr algn="just">
              <a:lnSpc>
                <a:spcPct val="150000"/>
              </a:lnSpc>
            </a:pPr>
            <a:r>
              <a:rPr lang="en-US" sz="3200" dirty="0">
                <a:solidFill>
                  <a:srgbClr val="4232D6"/>
                </a:solidFill>
                <a:latin typeface="Times New Roman" panose="02020603050405020304" pitchFamily="18" charset="0"/>
                <a:ea typeface="Times New Roman" panose="02020603050405020304" pitchFamily="18" charset="0"/>
              </a:rPr>
              <a:t>Câu 1: Em hãy nhận xét về tính hợp lí và lợi ích của những dữ liệu đính kèm trong sơ đồ tư duy ở Hình 7.1 khi trình bày thông tin trong trao đổi và hợp tác.</a:t>
            </a:r>
            <a:endParaRPr lang="en-US" sz="3200" dirty="0">
              <a:solidFill>
                <a:srgbClr val="4232D6"/>
              </a:solidFill>
            </a:endParaRPr>
          </a:p>
        </p:txBody>
      </p:sp>
      <p:sp>
        <p:nvSpPr>
          <p:cNvPr id="5" name="Rectangle 4"/>
          <p:cNvSpPr/>
          <p:nvPr/>
        </p:nvSpPr>
        <p:spPr>
          <a:xfrm>
            <a:off x="681789" y="2662989"/>
            <a:ext cx="11333748" cy="1508105"/>
          </a:xfrm>
          <a:prstGeom prst="rect">
            <a:avLst/>
          </a:prstGeom>
        </p:spPr>
        <p:txBody>
          <a:bodyPr wrap="square">
            <a:spAutoFit/>
          </a:bodyPr>
          <a:lstStyle/>
          <a:p>
            <a:pPr>
              <a:lnSpc>
                <a:spcPct val="150000"/>
              </a:lnSpc>
            </a:pPr>
            <a:r>
              <a:rPr lang="en-US" sz="3200" dirty="0" smtClean="0">
                <a:latin typeface="Times New Roman" panose="02020603050405020304" pitchFamily="18" charset="0"/>
                <a:ea typeface="Times New Roman" panose="02020603050405020304" pitchFamily="18" charset="0"/>
              </a:rPr>
              <a:t>- Việc </a:t>
            </a:r>
            <a:r>
              <a:rPr lang="en-US" sz="3200" dirty="0">
                <a:latin typeface="Times New Roman" panose="02020603050405020304" pitchFamily="18" charset="0"/>
                <a:ea typeface="Times New Roman" panose="02020603050405020304" pitchFamily="18" charset="0"/>
              </a:rPr>
              <a:t>đính kèm thêm các tệp tin trong sơ đồ tư duy là hoàn toàn hợp lý</a:t>
            </a:r>
            <a:endParaRPr lang="en-US" sz="3200" dirty="0"/>
          </a:p>
        </p:txBody>
      </p:sp>
      <p:sp>
        <p:nvSpPr>
          <p:cNvPr id="6" name="Rectangle 5"/>
          <p:cNvSpPr/>
          <p:nvPr/>
        </p:nvSpPr>
        <p:spPr>
          <a:xfrm>
            <a:off x="497304" y="4629832"/>
            <a:ext cx="11341769" cy="1569660"/>
          </a:xfrm>
          <a:prstGeom prst="rect">
            <a:avLst/>
          </a:prstGeom>
        </p:spPr>
        <p:txBody>
          <a:bodyPr wrap="square">
            <a:spAutoFit/>
          </a:bodyPr>
          <a:lstStyle/>
          <a:p>
            <a:pPr>
              <a:lnSpc>
                <a:spcPct val="150000"/>
              </a:lnSpc>
            </a:pPr>
            <a:r>
              <a:rPr lang="en-US" sz="3200" dirty="0" smtClean="0">
                <a:latin typeface="Times New Roman" panose="02020603050405020304" pitchFamily="18" charset="0"/>
                <a:ea typeface="Times New Roman" panose="02020603050405020304" pitchFamily="18" charset="0"/>
              </a:rPr>
              <a:t>- Lợi </a:t>
            </a:r>
            <a:r>
              <a:rPr lang="en-US" sz="3200" dirty="0">
                <a:latin typeface="Times New Roman" panose="02020603050405020304" pitchFamily="18" charset="0"/>
                <a:ea typeface="Times New Roman" panose="02020603050405020304" pitchFamily="18" charset="0"/>
              </a:rPr>
              <a:t>ích của việc đính kèm dữ liệu</a:t>
            </a:r>
            <a:r>
              <a:rPr lang="fr-FR" sz="3200" dirty="0">
                <a:latin typeface="Times New Roman" panose="02020603050405020304" pitchFamily="18" charset="0"/>
                <a:ea typeface="Times New Roman" panose="02020603050405020304" pitchFamily="18" charset="0"/>
              </a:rPr>
              <a:t> vào sơ đồ tư duy giúp trình bày thông tin đầy đủ và hiệu quả</a:t>
            </a:r>
            <a:endParaRPr lang="en-US" sz="3200" dirty="0"/>
          </a:p>
        </p:txBody>
      </p:sp>
    </p:spTree>
    <p:extLst>
      <p:ext uri="{BB962C8B-B14F-4D97-AF65-F5344CB8AC3E}">
        <p14:creationId xmlns:p14="http://schemas.microsoft.com/office/powerpoint/2010/main" val="188915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79054" y="152854"/>
            <a:ext cx="10988842" cy="2985433"/>
          </a:xfrm>
          <a:prstGeom prst="rect">
            <a:avLst/>
          </a:prstGeom>
        </p:spPr>
        <p:txBody>
          <a:bodyPr wrap="square">
            <a:spAutoFit/>
          </a:bodyPr>
          <a:lstStyle/>
          <a:p>
            <a:pPr algn="just">
              <a:lnSpc>
                <a:spcPct val="150000"/>
              </a:lnSpc>
            </a:pPr>
            <a:r>
              <a:rPr lang="en-US" sz="3200" dirty="0">
                <a:solidFill>
                  <a:srgbClr val="4232D6"/>
                </a:solidFill>
                <a:latin typeface="Times New Roman" panose="02020603050405020304" pitchFamily="18" charset="0"/>
                <a:ea typeface="Times New Roman" panose="02020603050405020304" pitchFamily="18" charset="0"/>
              </a:rPr>
              <a:t>Câu 2: Em hãy nêu những cách mà nhóm các bạn An, Minh, Khoa sử dụng sơ đồ tư duy ở Hình 7.1 trong trao đổi và hợp tác để hoàn thành công việc chuẩn bị nội dung Lược sử công cụ tính toán cho Triển lãm tin học.</a:t>
            </a:r>
            <a:endParaRPr lang="en-US" sz="3200" dirty="0">
              <a:solidFill>
                <a:srgbClr val="4232D6"/>
              </a:solidFill>
            </a:endParaRPr>
          </a:p>
        </p:txBody>
      </p:sp>
      <p:sp>
        <p:nvSpPr>
          <p:cNvPr id="5" name="Rectangle 4"/>
          <p:cNvSpPr/>
          <p:nvPr/>
        </p:nvSpPr>
        <p:spPr>
          <a:xfrm>
            <a:off x="1662420" y="3326209"/>
            <a:ext cx="9962151" cy="3177793"/>
          </a:xfrm>
          <a:prstGeom prst="rect">
            <a:avLst/>
          </a:prstGeom>
        </p:spPr>
        <p:txBody>
          <a:bodyPr wrap="square">
            <a:spAutoFit/>
          </a:bodyPr>
          <a:lstStyle/>
          <a:p>
            <a:pPr algn="just">
              <a:lnSpc>
                <a:spcPct val="150000"/>
              </a:lnSpc>
              <a:spcBef>
                <a:spcPts val="300"/>
              </a:spcBef>
              <a:spcAft>
                <a:spcPts val="300"/>
              </a:spcAft>
            </a:pPr>
            <a:r>
              <a:rPr lang="en-US" sz="3200" dirty="0">
                <a:latin typeface="Times New Roman" panose="02020603050405020304" pitchFamily="18" charset="0"/>
                <a:ea typeface="Times New Roman" panose="02020603050405020304" pitchFamily="18" charset="0"/>
              </a:rPr>
              <a:t>1. Tổ chức thông tin</a:t>
            </a:r>
          </a:p>
          <a:p>
            <a:pPr algn="just">
              <a:lnSpc>
                <a:spcPct val="150000"/>
              </a:lnSpc>
              <a:spcBef>
                <a:spcPts val="300"/>
              </a:spcBef>
              <a:spcAft>
                <a:spcPts val="300"/>
              </a:spcAft>
            </a:pPr>
            <a:r>
              <a:rPr lang="en-US" sz="3200" dirty="0">
                <a:latin typeface="Times New Roman" panose="02020603050405020304" pitchFamily="18" charset="0"/>
                <a:ea typeface="Times New Roman" panose="02020603050405020304" pitchFamily="18" charset="0"/>
              </a:rPr>
              <a:t>2. Liệt kê các dữ liệu</a:t>
            </a:r>
          </a:p>
          <a:p>
            <a:pPr algn="just">
              <a:lnSpc>
                <a:spcPct val="150000"/>
              </a:lnSpc>
              <a:spcBef>
                <a:spcPts val="300"/>
              </a:spcBef>
              <a:spcAft>
                <a:spcPts val="300"/>
              </a:spcAft>
            </a:pPr>
            <a:r>
              <a:rPr lang="en-US" sz="3200" dirty="0">
                <a:latin typeface="Times New Roman" panose="02020603050405020304" pitchFamily="18" charset="0"/>
                <a:ea typeface="Times New Roman" panose="02020603050405020304" pitchFamily="18" charset="0"/>
              </a:rPr>
              <a:t>3. Phân công thực hiện dữ liệu (online hoặc offline)</a:t>
            </a:r>
          </a:p>
          <a:p>
            <a:pPr>
              <a:lnSpc>
                <a:spcPct val="150000"/>
              </a:lnSpc>
            </a:pPr>
            <a:r>
              <a:rPr lang="en-US" sz="3200" dirty="0">
                <a:latin typeface="Times New Roman" panose="02020603050405020304" pitchFamily="18" charset="0"/>
                <a:ea typeface="Times New Roman" panose="02020603050405020304" pitchFamily="18" charset="0"/>
              </a:rPr>
              <a:t>4. Thống nhất hoàn thiện sản phẩm</a:t>
            </a:r>
            <a:endParaRPr lang="en-US" sz="3200" dirty="0"/>
          </a:p>
        </p:txBody>
      </p:sp>
    </p:spTree>
    <p:extLst>
      <p:ext uri="{BB962C8B-B14F-4D97-AF65-F5344CB8AC3E}">
        <p14:creationId xmlns:p14="http://schemas.microsoft.com/office/powerpoint/2010/main" val="372267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OXND">
            <a:hlinkClick r:id="" action="ppaction://macro?name=XOAHETCAUHOI"/>
            <a:extLst>
              <a:ext uri="{FF2B5EF4-FFF2-40B4-BE49-F238E27FC236}">
                <a16:creationId xmlns:a16="http://schemas.microsoft.com/office/drawing/2014/main" id="{AEC1EAB4-5446-A5FC-3BDA-9A0DEEE9C240}"/>
              </a:ext>
            </a:extLst>
          </p:cNvPr>
          <p:cNvSpPr/>
          <p:nvPr/>
        </p:nvSpPr>
        <p:spPr>
          <a:xfrm>
            <a:off x="965784" y="2019060"/>
            <a:ext cx="10932179" cy="3581465"/>
          </a:xfrm>
          <a:prstGeom prst="rect">
            <a:avLst/>
          </a:prstGeom>
          <a:solidFill>
            <a:sysClr val="window" lastClr="FFFFFF">
              <a:lumMod val="95000"/>
            </a:sysClr>
          </a:solidFill>
          <a:ln w="38100" cap="flat" cmpd="sng" algn="ctr">
            <a:solidFill>
              <a:srgbClr val="E2DFD4"/>
            </a:solidFill>
            <a:prstDash val="solid"/>
            <a:miter lim="800000"/>
          </a:ln>
          <a:effectLst/>
        </p:spPr>
        <p:txBody>
          <a:bodyPr lIns="182880" tIns="91440" rIns="18288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UTM Alberta Heavy" panose="02040603050506020204" pitchFamily="18" charset="0"/>
              <a:ea typeface="+mn-ea"/>
              <a:cs typeface="+mn-cs"/>
            </a:endParaRPr>
          </a:p>
        </p:txBody>
      </p:sp>
      <p:sp>
        <p:nvSpPr>
          <p:cNvPr id="4" name="Rounded Rectangle 25">
            <a:extLst>
              <a:ext uri="{FF2B5EF4-FFF2-40B4-BE49-F238E27FC236}">
                <a16:creationId xmlns:a16="http://schemas.microsoft.com/office/drawing/2014/main" id="{D6D19690-EE26-2FE8-6DCD-AF3F685F72B5}"/>
              </a:ext>
            </a:extLst>
          </p:cNvPr>
          <p:cNvSpPr/>
          <p:nvPr/>
        </p:nvSpPr>
        <p:spPr>
          <a:xfrm>
            <a:off x="224869" y="1925498"/>
            <a:ext cx="493776" cy="926145"/>
          </a:xfrm>
          <a:prstGeom prst="roundRect">
            <a:avLst>
              <a:gd name="adj" fmla="val 44472"/>
            </a:avLst>
          </a:prstGeom>
          <a:solidFill>
            <a:srgbClr val="3F3F3F">
              <a:alpha val="3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3.OpenSans-San"/>
              <a:ea typeface="+mn-ea"/>
              <a:cs typeface="+mn-cs"/>
            </a:endParaRPr>
          </a:p>
        </p:txBody>
      </p:sp>
      <p:pic>
        <p:nvPicPr>
          <p:cNvPr id="5" name="TimeProcess_Back">
            <a:extLst>
              <a:ext uri="{FF2B5EF4-FFF2-40B4-BE49-F238E27FC236}">
                <a16:creationId xmlns:a16="http://schemas.microsoft.com/office/drawing/2014/main" id="{383AA195-45D2-352D-C423-3F85ACBBB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447" y="1138387"/>
            <a:ext cx="4395629" cy="215130"/>
          </a:xfrm>
          <a:prstGeom prst="rect">
            <a:avLst/>
          </a:prstGeom>
        </p:spPr>
      </p:pic>
      <p:pic>
        <p:nvPicPr>
          <p:cNvPr id="6" name="TIME">
            <a:extLst>
              <a:ext uri="{FF2B5EF4-FFF2-40B4-BE49-F238E27FC236}">
                <a16:creationId xmlns:a16="http://schemas.microsoft.com/office/drawing/2014/main" id="{FA077DBB-F454-52E8-8C74-827D1307A9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932" y="1986039"/>
            <a:ext cx="369651" cy="365760"/>
          </a:xfrm>
          <a:prstGeom prst="rect">
            <a:avLst/>
          </a:prstGeom>
        </p:spPr>
      </p:pic>
      <p:pic>
        <p:nvPicPr>
          <p:cNvPr id="7" name="CHECK">
            <a:hlinkClick r:id="" action="ppaction://macro?name=DAPAN">
              <a:snd r:embed="rId5" name="audio8.wav"/>
            </a:hlinkClick>
            <a:extLst>
              <a:ext uri="{FF2B5EF4-FFF2-40B4-BE49-F238E27FC236}">
                <a16:creationId xmlns:a16="http://schemas.microsoft.com/office/drawing/2014/main" id="{99C71545-FC5A-BDFF-369F-52AFCA21A2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932" y="2418958"/>
            <a:ext cx="369651" cy="365760"/>
          </a:xfrm>
          <a:prstGeom prst="rect">
            <a:avLst/>
          </a:prstGeom>
        </p:spPr>
      </p:pic>
      <p:sp>
        <p:nvSpPr>
          <p:cNvPr id="8" name="TimeProcess">
            <a:extLst>
              <a:ext uri="{FF2B5EF4-FFF2-40B4-BE49-F238E27FC236}">
                <a16:creationId xmlns:a16="http://schemas.microsoft.com/office/drawing/2014/main" id="{C269B53B-CCD4-4E3B-5AFE-F9DA1503F56F}"/>
              </a:ext>
            </a:extLst>
          </p:cNvPr>
          <p:cNvSpPr/>
          <p:nvPr/>
        </p:nvSpPr>
        <p:spPr>
          <a:xfrm>
            <a:off x="3490956" y="1135285"/>
            <a:ext cx="4389120" cy="182880"/>
          </a:xfrm>
          <a:prstGeom prst="roundRect">
            <a:avLst>
              <a:gd name="adj" fmla="val 50000"/>
            </a:avLst>
          </a:prstGeom>
          <a:noFill/>
          <a:ln w="28575" cap="flat" cmpd="sng" algn="ctr">
            <a:solidFill>
              <a:srgbClr val="FFFF00"/>
            </a:solidFill>
            <a:prstDash val="solid"/>
            <a:miter lim="800000"/>
          </a:ln>
          <a:effectLst>
            <a:outerShdw blurRad="152400" sx="103000" sy="103000" algn="ctr"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nvGrpSpPr>
          <p:cNvPr id="9" name="Group 8">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sp>
        <p:nvSpPr>
          <p:cNvPr id="134" name="Rectangle 133">
            <a:extLst>
              <a:ext uri="{FF2B5EF4-FFF2-40B4-BE49-F238E27FC236}">
                <a16:creationId xmlns:a16="http://schemas.microsoft.com/office/drawing/2014/main" id="{04AC608B-C974-95DB-25EE-52C6BCA682C1}"/>
              </a:ext>
            </a:extLst>
          </p:cNvPr>
          <p:cNvSpPr/>
          <p:nvPr/>
        </p:nvSpPr>
        <p:spPr>
          <a:xfrm>
            <a:off x="4116816" y="395188"/>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36" name="Rectangle 135"/>
          <p:cNvSpPr/>
          <p:nvPr/>
        </p:nvSpPr>
        <p:spPr>
          <a:xfrm>
            <a:off x="1045217" y="2277586"/>
            <a:ext cx="10609227" cy="3046988"/>
          </a:xfrm>
          <a:prstGeom prst="rect">
            <a:avLst/>
          </a:prstGeom>
        </p:spPr>
        <p:txBody>
          <a:bodyPr wrap="square">
            <a:spAutoFit/>
          </a:bodyPr>
          <a:lstStyle/>
          <a:p>
            <a:pPr lvl="0" defTabSz="342900">
              <a:lnSpc>
                <a:spcPct val="150000"/>
              </a:lnSpc>
              <a:defRPr/>
            </a:pPr>
            <a:r>
              <a:rPr lang="en-US" sz="3200" smtClean="0">
                <a:solidFill>
                  <a:schemeClr val="accent6">
                    <a:lumMod val="50000"/>
                  </a:schemeClr>
                </a:solidFill>
                <a:latin typeface="Times New Roman" panose="02020603050405020304" pitchFamily="18" charset="0"/>
                <a:cs typeface="Times New Roman" panose="02020603050405020304" pitchFamily="18" charset="0"/>
              </a:rPr>
              <a:t>- </a:t>
            </a:r>
            <a:r>
              <a:rPr lang="vi-VN" sz="3200" smtClean="0">
                <a:solidFill>
                  <a:schemeClr val="accent6">
                    <a:lumMod val="50000"/>
                  </a:schemeClr>
                </a:solidFill>
                <a:latin typeface="Times New Roman" panose="02020603050405020304" pitchFamily="18" charset="0"/>
                <a:cs typeface="Times New Roman" panose="02020603050405020304" pitchFamily="18" charset="0"/>
              </a:rPr>
              <a:t>Em </a:t>
            </a:r>
            <a:r>
              <a:rPr lang="en-US" sz="3200" smtClean="0">
                <a:solidFill>
                  <a:schemeClr val="accent6">
                    <a:lumMod val="50000"/>
                  </a:schemeClr>
                </a:solidFill>
                <a:latin typeface="Times New Roman" panose="02020603050405020304" pitchFamily="18" charset="0"/>
                <a:cs typeface="Times New Roman" panose="02020603050405020304" pitchFamily="18" charset="0"/>
              </a:rPr>
              <a:t>xây dựng ý tưởng cho</a:t>
            </a:r>
            <a:r>
              <a:rPr lang="vi-VN" sz="3200" smtClean="0">
                <a:solidFill>
                  <a:schemeClr val="accent6">
                    <a:lumMod val="50000"/>
                  </a:schemeClr>
                </a:solidFill>
                <a:latin typeface="Times New Roman" panose="02020603050405020304" pitchFamily="18" charset="0"/>
                <a:cs typeface="Times New Roman" panose="02020603050405020304" pitchFamily="18" charset="0"/>
              </a:rPr>
              <a:t> </a:t>
            </a:r>
            <a:r>
              <a:rPr lang="vi-VN" sz="3200">
                <a:solidFill>
                  <a:schemeClr val="accent6">
                    <a:lumMod val="50000"/>
                  </a:schemeClr>
                </a:solidFill>
                <a:latin typeface="Times New Roman" panose="02020603050405020304" pitchFamily="18" charset="0"/>
                <a:cs typeface="Times New Roman" panose="02020603050405020304" pitchFamily="18" charset="0"/>
              </a:rPr>
              <a:t>sơ đồ tư duy trình bày nội dung mà em muốn trưng bày trong </a:t>
            </a:r>
            <a:r>
              <a:rPr lang="vi-VN" sz="3200" b="1">
                <a:solidFill>
                  <a:schemeClr val="accent6">
                    <a:lumMod val="50000"/>
                  </a:schemeClr>
                </a:solidFill>
                <a:latin typeface="Times New Roman" panose="02020603050405020304" pitchFamily="18" charset="0"/>
                <a:cs typeface="Times New Roman" panose="02020603050405020304" pitchFamily="18" charset="0"/>
              </a:rPr>
              <a:t>Triển lãm tin học.</a:t>
            </a:r>
            <a:r>
              <a:rPr lang="vi-VN" sz="3200">
                <a:solidFill>
                  <a:schemeClr val="accent6">
                    <a:lumMod val="50000"/>
                  </a:schemeClr>
                </a:solidFill>
                <a:latin typeface="Times New Roman" panose="02020603050405020304" pitchFamily="18" charset="0"/>
                <a:cs typeface="Times New Roman" panose="02020603050405020304" pitchFamily="18" charset="0"/>
              </a:rPr>
              <a:t> </a:t>
            </a:r>
          </a:p>
          <a:p>
            <a:pPr lvl="0" defTabSz="342900">
              <a:lnSpc>
                <a:spcPct val="150000"/>
              </a:lnSpc>
              <a:defRPr/>
            </a:pPr>
            <a:r>
              <a:rPr lang="en-US" sz="3200" smtClean="0">
                <a:solidFill>
                  <a:schemeClr val="accent6">
                    <a:lumMod val="50000"/>
                  </a:schemeClr>
                </a:solidFill>
                <a:latin typeface="Times New Roman" panose="02020603050405020304" pitchFamily="18" charset="0"/>
                <a:cs typeface="Times New Roman" panose="02020603050405020304" pitchFamily="18" charset="0"/>
              </a:rPr>
              <a:t>- </a:t>
            </a:r>
            <a:r>
              <a:rPr lang="vi-VN" sz="3200" smtClean="0">
                <a:solidFill>
                  <a:schemeClr val="accent6">
                    <a:lumMod val="50000"/>
                  </a:schemeClr>
                </a:solidFill>
                <a:latin typeface="Times New Roman" panose="02020603050405020304" pitchFamily="18" charset="0"/>
                <a:cs typeface="Times New Roman" panose="02020603050405020304" pitchFamily="18" charset="0"/>
              </a:rPr>
              <a:t>Hãy </a:t>
            </a:r>
            <a:r>
              <a:rPr lang="vi-VN" sz="3200">
                <a:solidFill>
                  <a:schemeClr val="accent6">
                    <a:lumMod val="50000"/>
                  </a:schemeClr>
                </a:solidFill>
                <a:latin typeface="Times New Roman" panose="02020603050405020304" pitchFamily="18" charset="0"/>
                <a:cs typeface="Times New Roman" panose="02020603050405020304" pitchFamily="18" charset="0"/>
              </a:rPr>
              <a:t>ghi ra những thông tin </a:t>
            </a:r>
            <a:r>
              <a:rPr lang="vi-VN" sz="3200" smtClean="0">
                <a:solidFill>
                  <a:schemeClr val="accent6">
                    <a:lumMod val="50000"/>
                  </a:schemeClr>
                </a:solidFill>
                <a:latin typeface="Times New Roman" panose="02020603050405020304" pitchFamily="18" charset="0"/>
                <a:cs typeface="Times New Roman" panose="02020603050405020304" pitchFamily="18" charset="0"/>
              </a:rPr>
              <a:t>để </a:t>
            </a:r>
            <a:r>
              <a:rPr lang="vi-VN" sz="3200">
                <a:solidFill>
                  <a:schemeClr val="accent6">
                    <a:lumMod val="50000"/>
                  </a:schemeClr>
                </a:solidFill>
                <a:latin typeface="Times New Roman" panose="02020603050405020304" pitchFamily="18" charset="0"/>
                <a:cs typeface="Times New Roman" panose="02020603050405020304" pitchFamily="18" charset="0"/>
              </a:rPr>
              <a:t>minh hoạ chi tiết cho nội dung mà em đã chọn.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995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Box 53">
            <a:extLst>
              <a:ext uri="{FF2B5EF4-FFF2-40B4-BE49-F238E27FC236}">
                <a16:creationId xmlns:a16="http://schemas.microsoft.com/office/drawing/2014/main" id="{CCDE8539-0B51-34F5-C4A8-8E3B3D7A6548}"/>
              </a:ext>
            </a:extLst>
          </p:cNvPr>
          <p:cNvSpPr txBox="1">
            <a:spLocks noChangeArrowheads="1"/>
          </p:cNvSpPr>
          <p:nvPr/>
        </p:nvSpPr>
        <p:spPr bwMode="auto">
          <a:xfrm>
            <a:off x="498058" y="1868791"/>
            <a:ext cx="11325726" cy="372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prstTxWarp prst="textNoShape">
              <a:avLst/>
            </a:prstTxWarp>
            <a:spAutoFit/>
          </a:bodyPr>
          <a:lstStyle/>
          <a:p>
            <a:pPr fontAlgn="base">
              <a:lnSpc>
                <a:spcPct val="150000"/>
              </a:lnSpc>
              <a:spcBef>
                <a:spcPct val="0"/>
              </a:spcBef>
              <a:spcAft>
                <a:spcPct val="0"/>
              </a:spcAft>
              <a:defRPr/>
            </a:pPr>
            <a:r>
              <a:rPr lang="en-US" altLang="zh-CN" sz="3200" kern="0">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200" kern="0" smtClean="0">
                <a:latin typeface="Times New Roman" panose="02020603050405020304" pitchFamily="18" charset="0"/>
                <a:ea typeface="字魂59号-创粗黑" panose="00000500000000000000" pitchFamily="2" charset="-122"/>
                <a:cs typeface="Times New Roman" panose="02020603050405020304" pitchFamily="18" charset="0"/>
              </a:rPr>
              <a:t>Xem lại các nội dung đã học</a:t>
            </a:r>
            <a:endParaRPr lang="en-US" altLang="zh-CN" sz="3200" kern="0" dirty="0">
              <a:latin typeface="Times New Roman" panose="02020603050405020304" pitchFamily="18" charset="0"/>
              <a:ea typeface="字魂59号-创粗黑" panose="00000500000000000000" pitchFamily="2" charset="-122"/>
              <a:cs typeface="Times New Roman" panose="02020603050405020304" pitchFamily="18" charset="0"/>
            </a:endParaRPr>
          </a:p>
          <a:p>
            <a:pPr fontAlgn="base">
              <a:lnSpc>
                <a:spcPct val="150000"/>
              </a:lnSpc>
              <a:spcBef>
                <a:spcPct val="0"/>
              </a:spcBef>
              <a:spcAft>
                <a:spcPct val="0"/>
              </a:spcAft>
              <a:defRPr/>
            </a:pPr>
            <a:r>
              <a:rPr lang="en-US" altLang="zh-CN" sz="3200" kern="0">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200" kern="0" smtClean="0">
                <a:latin typeface="Times New Roman" panose="02020603050405020304" pitchFamily="18" charset="0"/>
                <a:ea typeface="字魂59号-创粗黑" panose="00000500000000000000" pitchFamily="2" charset="-122"/>
                <a:cs typeface="Times New Roman" panose="02020603050405020304" pitchFamily="18" charset="0"/>
              </a:rPr>
              <a:t>Nghiên cứu kĩ các kiến thức về tạo sơ đồ tư duy và bài trình chiếu cần bổ sung để việc trao đổi, hợp tác được hiệu quả.</a:t>
            </a:r>
            <a:endParaRPr lang="en-US" altLang="zh-CN" sz="3200" kern="0" dirty="0">
              <a:latin typeface="Times New Roman" panose="02020603050405020304" pitchFamily="18" charset="0"/>
              <a:ea typeface="字魂59号-创粗黑" panose="00000500000000000000" pitchFamily="2" charset="-122"/>
              <a:cs typeface="Times New Roman" panose="02020603050405020304" pitchFamily="18" charset="0"/>
            </a:endParaRPr>
          </a:p>
          <a:p>
            <a:pPr fontAlgn="base">
              <a:lnSpc>
                <a:spcPct val="150000"/>
              </a:lnSpc>
              <a:spcBef>
                <a:spcPct val="0"/>
              </a:spcBef>
              <a:spcAft>
                <a:spcPct val="0"/>
              </a:spcAft>
              <a:defRPr/>
            </a:pPr>
            <a:r>
              <a:rPr lang="en-US" altLang="zh-CN" sz="3200" kern="0">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200" kern="0" smtClean="0">
                <a:latin typeface="Times New Roman" panose="02020603050405020304" pitchFamily="18" charset="0"/>
                <a:ea typeface="字魂59号-创粗黑" panose="00000500000000000000" pitchFamily="2" charset="-122"/>
                <a:cs typeface="Times New Roman" panose="02020603050405020304" pitchFamily="18" charset="0"/>
              </a:rPr>
              <a:t>Nghiên cứu trước nội dung phần 2 của bài và trả lời câu hỏi: Có thể đính kèm những loại thông tin nào vào sơ đồ tư duy?</a:t>
            </a:r>
            <a:endParaRPr lang="zh-CN" altLang="en-US" sz="3200" kern="0" dirty="0">
              <a:latin typeface="Times New Roman" panose="02020603050405020304" pitchFamily="18" charset="0"/>
              <a:ea typeface="宋体" pitchFamily="2" charset="-122"/>
              <a:cs typeface="Times New Roman" panose="02020603050405020304" pitchFamily="18" charset="0"/>
            </a:endParaRPr>
          </a:p>
        </p:txBody>
      </p:sp>
      <p:grpSp>
        <p:nvGrpSpPr>
          <p:cNvPr id="31" name="组合 14">
            <a:extLst>
              <a:ext uri="{FF2B5EF4-FFF2-40B4-BE49-F238E27FC236}">
                <a16:creationId xmlns:a16="http://schemas.microsoft.com/office/drawing/2014/main" id="{B892DF70-9CC5-A08C-C064-9DDDDF1DF406}"/>
              </a:ext>
            </a:extLst>
          </p:cNvPr>
          <p:cNvGrpSpPr/>
          <p:nvPr/>
        </p:nvGrpSpPr>
        <p:grpSpPr>
          <a:xfrm>
            <a:off x="4286092" y="261492"/>
            <a:ext cx="2114999" cy="1723540"/>
            <a:chOff x="3910879" y="2268230"/>
            <a:chExt cx="1586249" cy="1292655"/>
          </a:xfrm>
        </p:grpSpPr>
        <p:sp>
          <p:nvSpPr>
            <p:cNvPr id="32" name="AutoShape 17">
              <a:extLst>
                <a:ext uri="{FF2B5EF4-FFF2-40B4-BE49-F238E27FC236}">
                  <a16:creationId xmlns:a16="http://schemas.microsoft.com/office/drawing/2014/main" id="{B59C8D49-B69B-12EF-9C6E-B7B6AEB25935}"/>
                </a:ext>
              </a:extLst>
            </p:cNvPr>
            <p:cNvSpPr>
              <a:spLocks noChangeArrowheads="1"/>
            </p:cNvSpPr>
            <p:nvPr/>
          </p:nvSpPr>
          <p:spPr bwMode="auto">
            <a:xfrm>
              <a:off x="3910879" y="2268230"/>
              <a:ext cx="1586249" cy="1292655"/>
            </a:xfrm>
            <a:prstGeom prst="hexagon">
              <a:avLst>
                <a:gd name="adj" fmla="val 30740"/>
                <a:gd name="vf" fmla="val 115470"/>
              </a:avLst>
            </a:prstGeom>
            <a:solidFill>
              <a:schemeClr val="accent5">
                <a:lumMod val="40000"/>
                <a:lumOff val="60000"/>
              </a:schemeClr>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altLang="zh-SG" sz="1467" b="0" i="0" u="none" strike="noStrike" kern="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endParaRPr>
            </a:p>
          </p:txBody>
        </p:sp>
        <p:sp>
          <p:nvSpPr>
            <p:cNvPr id="33" name="TextBox 32">
              <a:extLst>
                <a:ext uri="{FF2B5EF4-FFF2-40B4-BE49-F238E27FC236}">
                  <a16:creationId xmlns:a16="http://schemas.microsoft.com/office/drawing/2014/main" id="{1758F368-7586-678E-955B-BA01189EB7B8}"/>
                </a:ext>
              </a:extLst>
            </p:cNvPr>
            <p:cNvSpPr txBox="1"/>
            <p:nvPr/>
          </p:nvSpPr>
          <p:spPr>
            <a:xfrm>
              <a:off x="4204347" y="2438891"/>
              <a:ext cx="999312" cy="90024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Home</a:t>
              </a:r>
              <a:endParaRPr kumimoji="0" lang="zh-CN" altLang="en-US"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endParaRPr>
            </a:p>
          </p:txBody>
        </p:sp>
      </p:grpSp>
    </p:spTree>
    <p:extLst>
      <p:ext uri="{BB962C8B-B14F-4D97-AF65-F5344CB8AC3E}">
        <p14:creationId xmlns:p14="http://schemas.microsoft.com/office/powerpoint/2010/main" val="501004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hought Bubble: Cloud 8">
            <a:extLst>
              <a:ext uri="{FF2B5EF4-FFF2-40B4-BE49-F238E27FC236}">
                <a16:creationId xmlns:a16="http://schemas.microsoft.com/office/drawing/2014/main" id="{71A1C29D-1D66-4F8E-AC1D-4C60D02E672D}"/>
              </a:ext>
            </a:extLst>
          </p:cNvPr>
          <p:cNvSpPr/>
          <p:nvPr/>
        </p:nvSpPr>
        <p:spPr>
          <a:xfrm>
            <a:off x="3179151" y="2619234"/>
            <a:ext cx="6968837" cy="4253347"/>
          </a:xfrm>
          <a:prstGeom prst="cloudCallout">
            <a:avLst>
              <a:gd name="adj1" fmla="val -57430"/>
              <a:gd name="adj2" fmla="val -26640"/>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defPPr>
              <a:defRPr lang="vi-V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3200" smtClean="0">
                <a:latin typeface="Times New Roman" panose="02020603050405020304" pitchFamily="18" charset="0"/>
                <a:ea typeface="Times New Roman" panose="02020603050405020304" pitchFamily="18" charset="0"/>
              </a:rPr>
              <a:t>Trong thời gian 3 phút, hãy kể </a:t>
            </a:r>
            <a:r>
              <a:rPr lang="en-US" sz="3200">
                <a:latin typeface="Times New Roman" panose="02020603050405020304" pitchFamily="18" charset="0"/>
                <a:ea typeface="Times New Roman" panose="02020603050405020304" pitchFamily="18" charset="0"/>
              </a:rPr>
              <a:t>tên các sản phẩm đã tạo ra trong quá trình học môn Tin học ở cấp THCS cho đến thời điểm hiện </a:t>
            </a:r>
            <a:r>
              <a:rPr lang="en-US" sz="3200" smtClean="0">
                <a:latin typeface="Times New Roman" panose="02020603050405020304" pitchFamily="18" charset="0"/>
                <a:ea typeface="Times New Roman" panose="02020603050405020304" pitchFamily="18" charset="0"/>
              </a:rPr>
              <a:t>tại?</a:t>
            </a:r>
            <a:endParaRPr lang="en-US" sz="3200" b="1"/>
          </a:p>
        </p:txBody>
      </p:sp>
      <p:pic>
        <p:nvPicPr>
          <p:cNvPr id="11" name="Picture 2" descr="Top 10 cách giảng bài hay tạo hứng thú học tập cho học sinh - Hachim">
            <a:extLst>
              <a:ext uri="{FF2B5EF4-FFF2-40B4-BE49-F238E27FC236}">
                <a16:creationId xmlns:a16="http://schemas.microsoft.com/office/drawing/2014/main" id="{D2A213B3-72E0-4292-BF0E-F13CB596522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6341" r="37032" b="7923"/>
          <a:stretch/>
        </p:blipFill>
        <p:spPr bwMode="auto">
          <a:xfrm flipH="1">
            <a:off x="673766" y="2860305"/>
            <a:ext cx="2037347" cy="37712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586DAAF-E737-3081-2CE1-082506C372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7988" y="5572216"/>
            <a:ext cx="1274696" cy="1274696"/>
          </a:xfrm>
          <a:prstGeom prst="rect">
            <a:avLst/>
          </a:prstGeom>
        </p:spPr>
      </p:pic>
      <p:pic>
        <p:nvPicPr>
          <p:cNvPr id="14" name="Picture 13">
            <a:extLst>
              <a:ext uri="{FF2B5EF4-FFF2-40B4-BE49-F238E27FC236}">
                <a16:creationId xmlns:a16="http://schemas.microsoft.com/office/drawing/2014/main" id="{FB3D56D4-C4B9-8FD3-F35A-D66B9D0C3999}"/>
              </a:ext>
            </a:extLst>
          </p:cNvPr>
          <p:cNvPicPr>
            <a:picLocks noChangeAspect="1"/>
          </p:cNvPicPr>
          <p:nvPr/>
        </p:nvPicPr>
        <p:blipFill>
          <a:blip r:embed="rId8"/>
          <a:stretch>
            <a:fillRect/>
          </a:stretch>
        </p:blipFill>
        <p:spPr>
          <a:xfrm>
            <a:off x="10126749" y="4429335"/>
            <a:ext cx="2038945" cy="1394583"/>
          </a:xfrm>
          <a:prstGeom prst="rect">
            <a:avLst/>
          </a:prstGeom>
        </p:spPr>
      </p:pic>
      <p:sp>
        <p:nvSpPr>
          <p:cNvPr id="7" name="Rounded Rectangle 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03:00</a:t>
            </a:r>
            <a:endParaRPr lang="en-US" sz="2000">
              <a:solidFill>
                <a:srgbClr val="FF0000"/>
              </a:solidFill>
            </a:endParaRPr>
          </a:p>
        </p:txBody>
      </p:sp>
      <p:sp>
        <p:nvSpPr>
          <p:cNvPr id="8" name="Rounded Rectangle 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02:59</a:t>
            </a:r>
            <a:endParaRPr lang="en-US" sz="2000">
              <a:solidFill>
                <a:srgbClr val="FF0000"/>
              </a:solidFill>
            </a:endParaRPr>
          </a:p>
        </p:txBody>
      </p:sp>
      <p:sp>
        <p:nvSpPr>
          <p:cNvPr id="9" name="Rounded Rectangle 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02:58</a:t>
            </a:r>
            <a:endParaRPr lang="en-US" sz="2000">
              <a:solidFill>
                <a:srgbClr val="FF0000"/>
              </a:solidFill>
            </a:endParaRPr>
          </a:p>
        </p:txBody>
      </p:sp>
      <p:sp>
        <p:nvSpPr>
          <p:cNvPr id="10" name="Rounded Rectangle 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02:57</a:t>
            </a:r>
            <a:endParaRPr lang="en-US" sz="2000">
              <a:solidFill>
                <a:srgbClr val="FF0000"/>
              </a:solidFill>
            </a:endParaRPr>
          </a:p>
        </p:txBody>
      </p:sp>
      <p:sp>
        <p:nvSpPr>
          <p:cNvPr id="12" name="Rounded Rectangle 1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02:56</a:t>
            </a:r>
            <a:endParaRPr lang="en-US" sz="2000">
              <a:solidFill>
                <a:srgbClr val="FF0000"/>
              </a:solidFill>
            </a:endParaRPr>
          </a:p>
        </p:txBody>
      </p:sp>
      <p:sp>
        <p:nvSpPr>
          <p:cNvPr id="15" name="Rounded Rectangle 1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02:55</a:t>
            </a:r>
            <a:endParaRPr lang="en-US" sz="2000">
              <a:solidFill>
                <a:srgbClr val="FF0000"/>
              </a:solidFill>
            </a:endParaRPr>
          </a:p>
        </p:txBody>
      </p:sp>
      <p:sp>
        <p:nvSpPr>
          <p:cNvPr id="16" name="Rounded Rectangle 1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02:54</a:t>
            </a:r>
            <a:endParaRPr lang="en-US" sz="2000">
              <a:solidFill>
                <a:srgbClr val="FF0000"/>
              </a:solidFill>
            </a:endParaRPr>
          </a:p>
        </p:txBody>
      </p:sp>
      <p:sp>
        <p:nvSpPr>
          <p:cNvPr id="17" name="Rounded Rectangle 1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02:53</a:t>
            </a:r>
            <a:endParaRPr lang="en-US" sz="2000">
              <a:solidFill>
                <a:srgbClr val="FF0000"/>
              </a:solidFill>
            </a:endParaRPr>
          </a:p>
        </p:txBody>
      </p:sp>
      <p:sp>
        <p:nvSpPr>
          <p:cNvPr id="18" name="Rounded Rectangle 1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02:52</a:t>
            </a:r>
            <a:endParaRPr lang="en-US" sz="2000">
              <a:solidFill>
                <a:srgbClr val="FF0000"/>
              </a:solidFill>
            </a:endParaRPr>
          </a:p>
        </p:txBody>
      </p:sp>
      <p:sp>
        <p:nvSpPr>
          <p:cNvPr id="19" name="Rounded Rectangle 1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02:51</a:t>
            </a:r>
            <a:endParaRPr lang="en-US" sz="2000">
              <a:solidFill>
                <a:srgbClr val="FF0000"/>
              </a:solidFill>
            </a:endParaRPr>
          </a:p>
        </p:txBody>
      </p:sp>
      <p:sp>
        <p:nvSpPr>
          <p:cNvPr id="20" name="Rounded Rectangle 1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02:50</a:t>
            </a:r>
            <a:endParaRPr lang="en-US" sz="2000">
              <a:solidFill>
                <a:srgbClr val="FF0000"/>
              </a:solidFill>
            </a:endParaRPr>
          </a:p>
        </p:txBody>
      </p:sp>
      <p:sp>
        <p:nvSpPr>
          <p:cNvPr id="21" name="Rounded Rectangle 2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02:49</a:t>
            </a:r>
            <a:endParaRPr lang="en-US" sz="2000">
              <a:solidFill>
                <a:srgbClr val="FF0000"/>
              </a:solidFill>
            </a:endParaRPr>
          </a:p>
        </p:txBody>
      </p:sp>
      <p:sp>
        <p:nvSpPr>
          <p:cNvPr id="22" name="Rounded Rectangle 2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02:48</a:t>
            </a:r>
            <a:endParaRPr lang="en-US" sz="2000">
              <a:solidFill>
                <a:srgbClr val="FF0000"/>
              </a:solidFill>
            </a:endParaRPr>
          </a:p>
        </p:txBody>
      </p:sp>
      <p:sp>
        <p:nvSpPr>
          <p:cNvPr id="23" name="Rounded Rectangle 2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02:47</a:t>
            </a:r>
            <a:endParaRPr lang="en-US" sz="2000">
              <a:solidFill>
                <a:srgbClr val="FF0000"/>
              </a:solidFill>
            </a:endParaRPr>
          </a:p>
        </p:txBody>
      </p:sp>
      <p:sp>
        <p:nvSpPr>
          <p:cNvPr id="24" name="Rounded Rectangle 2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02:46</a:t>
            </a:r>
            <a:endParaRPr lang="en-US" sz="2000">
              <a:solidFill>
                <a:srgbClr val="FF0000"/>
              </a:solidFill>
            </a:endParaRPr>
          </a:p>
        </p:txBody>
      </p:sp>
      <p:sp>
        <p:nvSpPr>
          <p:cNvPr id="25" name="Rounded Rectangle 2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02:45</a:t>
            </a:r>
            <a:endParaRPr lang="en-US" sz="2000">
              <a:solidFill>
                <a:srgbClr val="FF0000"/>
              </a:solidFill>
            </a:endParaRPr>
          </a:p>
        </p:txBody>
      </p:sp>
      <p:sp>
        <p:nvSpPr>
          <p:cNvPr id="26" name="Rounded Rectangle 2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02:44</a:t>
            </a:r>
            <a:endParaRPr lang="en-US" sz="2000">
              <a:solidFill>
                <a:srgbClr val="FF0000"/>
              </a:solidFill>
            </a:endParaRPr>
          </a:p>
        </p:txBody>
      </p:sp>
      <p:sp>
        <p:nvSpPr>
          <p:cNvPr id="27" name="Rounded Rectangle 2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02:43</a:t>
            </a:r>
            <a:endParaRPr lang="en-US" sz="2000">
              <a:solidFill>
                <a:srgbClr val="FF0000"/>
              </a:solidFill>
            </a:endParaRPr>
          </a:p>
        </p:txBody>
      </p:sp>
      <p:sp>
        <p:nvSpPr>
          <p:cNvPr id="28" name="Rounded Rectangle 2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02:42</a:t>
            </a:r>
            <a:endParaRPr lang="en-US" sz="2000">
              <a:solidFill>
                <a:srgbClr val="FF0000"/>
              </a:solidFill>
            </a:endParaRPr>
          </a:p>
        </p:txBody>
      </p:sp>
      <p:sp>
        <p:nvSpPr>
          <p:cNvPr id="29" name="Rounded Rectangle 2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02:41</a:t>
            </a:r>
            <a:endParaRPr lang="en-US" sz="2000">
              <a:solidFill>
                <a:srgbClr val="FF0000"/>
              </a:solidFill>
            </a:endParaRPr>
          </a:p>
        </p:txBody>
      </p:sp>
      <p:sp>
        <p:nvSpPr>
          <p:cNvPr id="30" name="Rounded Rectangle 2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02:40</a:t>
            </a:r>
            <a:endParaRPr lang="en-US" sz="2000">
              <a:solidFill>
                <a:srgbClr val="FF0000"/>
              </a:solidFill>
            </a:endParaRPr>
          </a:p>
        </p:txBody>
      </p:sp>
      <p:sp>
        <p:nvSpPr>
          <p:cNvPr id="31" name="Rounded Rectangle 3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02:39</a:t>
            </a:r>
            <a:endParaRPr lang="en-US" sz="2000">
              <a:solidFill>
                <a:srgbClr val="FF0000"/>
              </a:solidFill>
            </a:endParaRPr>
          </a:p>
        </p:txBody>
      </p:sp>
      <p:sp>
        <p:nvSpPr>
          <p:cNvPr id="32" name="Rounded Rectangle 3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02:38</a:t>
            </a:r>
            <a:endParaRPr lang="en-US" sz="2000">
              <a:solidFill>
                <a:srgbClr val="FF0000"/>
              </a:solidFill>
            </a:endParaRPr>
          </a:p>
        </p:txBody>
      </p:sp>
      <p:sp>
        <p:nvSpPr>
          <p:cNvPr id="33" name="Rounded Rectangle 3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02:37</a:t>
            </a:r>
            <a:endParaRPr lang="en-US" sz="2000">
              <a:solidFill>
                <a:srgbClr val="FF0000"/>
              </a:solidFill>
            </a:endParaRPr>
          </a:p>
        </p:txBody>
      </p:sp>
      <p:sp>
        <p:nvSpPr>
          <p:cNvPr id="34" name="Rounded Rectangle 3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02:36</a:t>
            </a:r>
            <a:endParaRPr lang="en-US" sz="2000">
              <a:solidFill>
                <a:srgbClr val="FF0000"/>
              </a:solidFill>
            </a:endParaRPr>
          </a:p>
        </p:txBody>
      </p:sp>
      <p:sp>
        <p:nvSpPr>
          <p:cNvPr id="35" name="Rounded Rectangle 3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02:35</a:t>
            </a:r>
            <a:endParaRPr lang="en-US" sz="2000">
              <a:solidFill>
                <a:srgbClr val="FF0000"/>
              </a:solidFill>
            </a:endParaRPr>
          </a:p>
        </p:txBody>
      </p:sp>
      <p:sp>
        <p:nvSpPr>
          <p:cNvPr id="36" name="Rounded Rectangle 3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02:34</a:t>
            </a:r>
            <a:endParaRPr lang="en-US" sz="2000">
              <a:solidFill>
                <a:srgbClr val="FF0000"/>
              </a:solidFill>
            </a:endParaRPr>
          </a:p>
        </p:txBody>
      </p:sp>
      <p:sp>
        <p:nvSpPr>
          <p:cNvPr id="37" name="Rounded Rectangle 3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02:33</a:t>
            </a:r>
            <a:endParaRPr lang="en-US" sz="2000">
              <a:solidFill>
                <a:srgbClr val="FF0000"/>
              </a:solidFill>
            </a:endParaRPr>
          </a:p>
        </p:txBody>
      </p:sp>
      <p:sp>
        <p:nvSpPr>
          <p:cNvPr id="38" name="Rounded Rectangle 3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02:32</a:t>
            </a:r>
            <a:endParaRPr lang="en-US" sz="2000">
              <a:solidFill>
                <a:srgbClr val="FF0000"/>
              </a:solidFill>
            </a:endParaRPr>
          </a:p>
        </p:txBody>
      </p:sp>
      <p:sp>
        <p:nvSpPr>
          <p:cNvPr id="39" name="Rounded Rectangle 3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02:31</a:t>
            </a:r>
            <a:endParaRPr lang="en-US" sz="2000">
              <a:solidFill>
                <a:srgbClr val="FF0000"/>
              </a:solidFill>
            </a:endParaRPr>
          </a:p>
        </p:txBody>
      </p:sp>
      <p:sp>
        <p:nvSpPr>
          <p:cNvPr id="40" name="Rounded Rectangle 3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02:30</a:t>
            </a:r>
            <a:endParaRPr lang="en-US" sz="2000">
              <a:solidFill>
                <a:srgbClr val="FF0000"/>
              </a:solidFill>
            </a:endParaRPr>
          </a:p>
        </p:txBody>
      </p:sp>
      <p:sp>
        <p:nvSpPr>
          <p:cNvPr id="41" name="Rounded Rectangle 4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02:29</a:t>
            </a:r>
            <a:endParaRPr lang="en-US" sz="2000">
              <a:solidFill>
                <a:srgbClr val="FF0000"/>
              </a:solidFill>
            </a:endParaRPr>
          </a:p>
        </p:txBody>
      </p:sp>
      <p:sp>
        <p:nvSpPr>
          <p:cNvPr id="42" name="Rounded Rectangle 4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02:28</a:t>
            </a:r>
            <a:endParaRPr lang="en-US" sz="2000">
              <a:solidFill>
                <a:srgbClr val="FF0000"/>
              </a:solidFill>
            </a:endParaRPr>
          </a:p>
        </p:txBody>
      </p:sp>
      <p:sp>
        <p:nvSpPr>
          <p:cNvPr id="43" name="Rounded Rectangle 4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02:27</a:t>
            </a:r>
            <a:endParaRPr lang="en-US" sz="2000">
              <a:solidFill>
                <a:srgbClr val="FF0000"/>
              </a:solidFill>
            </a:endParaRPr>
          </a:p>
        </p:txBody>
      </p:sp>
      <p:sp>
        <p:nvSpPr>
          <p:cNvPr id="44" name="Rounded Rectangle 4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02:26</a:t>
            </a:r>
            <a:endParaRPr lang="en-US" sz="2000">
              <a:solidFill>
                <a:srgbClr val="FF0000"/>
              </a:solidFill>
            </a:endParaRPr>
          </a:p>
        </p:txBody>
      </p:sp>
      <p:sp>
        <p:nvSpPr>
          <p:cNvPr id="45" name="Rounded Rectangle 4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02:25</a:t>
            </a:r>
            <a:endParaRPr lang="en-US" sz="2000">
              <a:solidFill>
                <a:srgbClr val="FF0000"/>
              </a:solidFill>
            </a:endParaRPr>
          </a:p>
        </p:txBody>
      </p:sp>
      <p:sp>
        <p:nvSpPr>
          <p:cNvPr id="46" name="Rounded Rectangle 4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02:24</a:t>
            </a:r>
            <a:endParaRPr lang="en-US" sz="2000">
              <a:solidFill>
                <a:srgbClr val="FF0000"/>
              </a:solidFill>
            </a:endParaRPr>
          </a:p>
        </p:txBody>
      </p:sp>
      <p:sp>
        <p:nvSpPr>
          <p:cNvPr id="47" name="Rounded Rectangle 4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02:23</a:t>
            </a:r>
            <a:endParaRPr lang="en-US" sz="2000">
              <a:solidFill>
                <a:srgbClr val="FF0000"/>
              </a:solidFill>
            </a:endParaRPr>
          </a:p>
        </p:txBody>
      </p:sp>
      <p:sp>
        <p:nvSpPr>
          <p:cNvPr id="48" name="Rounded Rectangle 4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02:22</a:t>
            </a:r>
            <a:endParaRPr lang="en-US" sz="2000">
              <a:solidFill>
                <a:srgbClr val="FF0000"/>
              </a:solidFill>
            </a:endParaRPr>
          </a:p>
        </p:txBody>
      </p:sp>
      <p:sp>
        <p:nvSpPr>
          <p:cNvPr id="49" name="Rounded Rectangle 4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02:21</a:t>
            </a:r>
            <a:endParaRPr lang="en-US" sz="2000">
              <a:solidFill>
                <a:srgbClr val="FF0000"/>
              </a:solidFill>
            </a:endParaRPr>
          </a:p>
        </p:txBody>
      </p:sp>
      <p:sp>
        <p:nvSpPr>
          <p:cNvPr id="50" name="Rounded Rectangle 4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02:20</a:t>
            </a:r>
            <a:endParaRPr lang="en-US" sz="2000">
              <a:solidFill>
                <a:srgbClr val="FF0000"/>
              </a:solidFill>
            </a:endParaRPr>
          </a:p>
        </p:txBody>
      </p:sp>
      <p:sp>
        <p:nvSpPr>
          <p:cNvPr id="51" name="Rounded Rectangle 5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02:19</a:t>
            </a:r>
            <a:endParaRPr lang="en-US" sz="2000">
              <a:solidFill>
                <a:srgbClr val="FF0000"/>
              </a:solidFill>
            </a:endParaRPr>
          </a:p>
        </p:txBody>
      </p:sp>
      <p:sp>
        <p:nvSpPr>
          <p:cNvPr id="52" name="Rounded Rectangle 5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02:18</a:t>
            </a:r>
            <a:endParaRPr lang="en-US" sz="2000">
              <a:solidFill>
                <a:srgbClr val="FF0000"/>
              </a:solidFill>
            </a:endParaRPr>
          </a:p>
        </p:txBody>
      </p:sp>
      <p:sp>
        <p:nvSpPr>
          <p:cNvPr id="53" name="Rounded Rectangle 5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02:17</a:t>
            </a:r>
            <a:endParaRPr lang="en-US" sz="2000">
              <a:solidFill>
                <a:srgbClr val="FF0000"/>
              </a:solidFill>
            </a:endParaRPr>
          </a:p>
        </p:txBody>
      </p:sp>
      <p:sp>
        <p:nvSpPr>
          <p:cNvPr id="54" name="Rounded Rectangle 5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02:16</a:t>
            </a:r>
            <a:endParaRPr lang="en-US" sz="2000">
              <a:solidFill>
                <a:srgbClr val="FF0000"/>
              </a:solidFill>
            </a:endParaRPr>
          </a:p>
        </p:txBody>
      </p:sp>
      <p:sp>
        <p:nvSpPr>
          <p:cNvPr id="55" name="Rounded Rectangle 5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02:15</a:t>
            </a:r>
            <a:endParaRPr lang="en-US" sz="2000">
              <a:solidFill>
                <a:srgbClr val="FF0000"/>
              </a:solidFill>
            </a:endParaRPr>
          </a:p>
        </p:txBody>
      </p:sp>
      <p:sp>
        <p:nvSpPr>
          <p:cNvPr id="56" name="Rounded Rectangle 5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02:14</a:t>
            </a:r>
            <a:endParaRPr lang="en-US" sz="2000">
              <a:solidFill>
                <a:srgbClr val="FF0000"/>
              </a:solidFill>
            </a:endParaRPr>
          </a:p>
        </p:txBody>
      </p:sp>
      <p:sp>
        <p:nvSpPr>
          <p:cNvPr id="57" name="Rounded Rectangle 5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02:13</a:t>
            </a:r>
            <a:endParaRPr lang="en-US" sz="2000">
              <a:solidFill>
                <a:srgbClr val="FF0000"/>
              </a:solidFill>
            </a:endParaRPr>
          </a:p>
        </p:txBody>
      </p:sp>
      <p:sp>
        <p:nvSpPr>
          <p:cNvPr id="58" name="Rounded Rectangle 5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02:12</a:t>
            </a:r>
            <a:endParaRPr lang="en-US" sz="2000">
              <a:solidFill>
                <a:srgbClr val="FF0000"/>
              </a:solidFill>
            </a:endParaRPr>
          </a:p>
        </p:txBody>
      </p:sp>
      <p:sp>
        <p:nvSpPr>
          <p:cNvPr id="59" name="Rounded Rectangle 5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02:11</a:t>
            </a:r>
            <a:endParaRPr lang="en-US" sz="2000">
              <a:solidFill>
                <a:srgbClr val="FF0000"/>
              </a:solidFill>
            </a:endParaRPr>
          </a:p>
        </p:txBody>
      </p:sp>
      <p:sp>
        <p:nvSpPr>
          <p:cNvPr id="60" name="Rounded Rectangle 5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02:10</a:t>
            </a:r>
            <a:endParaRPr lang="en-US" sz="2000">
              <a:solidFill>
                <a:srgbClr val="FF0000"/>
              </a:solidFill>
            </a:endParaRPr>
          </a:p>
        </p:txBody>
      </p:sp>
      <p:sp>
        <p:nvSpPr>
          <p:cNvPr id="61" name="Rounded Rectangle 6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02:09</a:t>
            </a:r>
            <a:endParaRPr lang="en-US" sz="2000">
              <a:solidFill>
                <a:srgbClr val="FF0000"/>
              </a:solidFill>
            </a:endParaRPr>
          </a:p>
        </p:txBody>
      </p:sp>
      <p:sp>
        <p:nvSpPr>
          <p:cNvPr id="62" name="Rounded Rectangle 6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02:08</a:t>
            </a:r>
            <a:endParaRPr lang="en-US" sz="2000">
              <a:solidFill>
                <a:srgbClr val="FF0000"/>
              </a:solidFill>
            </a:endParaRPr>
          </a:p>
        </p:txBody>
      </p:sp>
      <p:sp>
        <p:nvSpPr>
          <p:cNvPr id="63" name="Rounded Rectangle 6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02:07</a:t>
            </a:r>
            <a:endParaRPr lang="en-US" sz="2000">
              <a:solidFill>
                <a:srgbClr val="FF0000"/>
              </a:solidFill>
            </a:endParaRPr>
          </a:p>
        </p:txBody>
      </p:sp>
      <p:sp>
        <p:nvSpPr>
          <p:cNvPr id="64" name="Rounded Rectangle 6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02:06</a:t>
            </a:r>
            <a:endParaRPr lang="en-US" sz="2000">
              <a:solidFill>
                <a:srgbClr val="FF0000"/>
              </a:solidFill>
            </a:endParaRPr>
          </a:p>
        </p:txBody>
      </p:sp>
      <p:sp>
        <p:nvSpPr>
          <p:cNvPr id="65" name="Rounded Rectangle 6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02:05</a:t>
            </a:r>
            <a:endParaRPr lang="en-US" sz="2000">
              <a:solidFill>
                <a:srgbClr val="FF0000"/>
              </a:solidFill>
            </a:endParaRPr>
          </a:p>
        </p:txBody>
      </p:sp>
      <p:sp>
        <p:nvSpPr>
          <p:cNvPr id="66" name="Rounded Rectangle 6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02:04</a:t>
            </a:r>
            <a:endParaRPr lang="en-US" sz="2000">
              <a:solidFill>
                <a:srgbClr val="FF0000"/>
              </a:solidFill>
            </a:endParaRPr>
          </a:p>
        </p:txBody>
      </p:sp>
      <p:sp>
        <p:nvSpPr>
          <p:cNvPr id="67" name="Rounded Rectangle 6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02:03</a:t>
            </a:r>
            <a:endParaRPr lang="en-US" sz="2000">
              <a:solidFill>
                <a:srgbClr val="FF0000"/>
              </a:solidFill>
            </a:endParaRPr>
          </a:p>
        </p:txBody>
      </p:sp>
      <p:sp>
        <p:nvSpPr>
          <p:cNvPr id="68" name="Rounded Rectangle 6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02:02</a:t>
            </a:r>
            <a:endParaRPr lang="en-US" sz="2000">
              <a:solidFill>
                <a:srgbClr val="FF0000"/>
              </a:solidFill>
            </a:endParaRPr>
          </a:p>
        </p:txBody>
      </p:sp>
      <p:sp>
        <p:nvSpPr>
          <p:cNvPr id="69" name="Rounded Rectangle 6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02:01</a:t>
            </a:r>
            <a:endParaRPr lang="en-US" sz="2000">
              <a:solidFill>
                <a:srgbClr val="FF0000"/>
              </a:solidFill>
            </a:endParaRPr>
          </a:p>
        </p:txBody>
      </p:sp>
      <p:sp>
        <p:nvSpPr>
          <p:cNvPr id="70" name="Rounded Rectangle 6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02:00</a:t>
            </a:r>
            <a:endParaRPr lang="en-US" sz="2000">
              <a:solidFill>
                <a:srgbClr val="FF0000"/>
              </a:solidFill>
            </a:endParaRPr>
          </a:p>
        </p:txBody>
      </p:sp>
      <p:sp>
        <p:nvSpPr>
          <p:cNvPr id="71" name="Rounded Rectangle 7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01:59</a:t>
            </a:r>
            <a:endParaRPr lang="en-US" sz="2000">
              <a:solidFill>
                <a:srgbClr val="FF0000"/>
              </a:solidFill>
            </a:endParaRPr>
          </a:p>
        </p:txBody>
      </p:sp>
      <p:sp>
        <p:nvSpPr>
          <p:cNvPr id="72" name="Rounded Rectangle 7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01:58</a:t>
            </a:r>
            <a:endParaRPr lang="en-US" sz="2000">
              <a:solidFill>
                <a:srgbClr val="FF0000"/>
              </a:solidFill>
            </a:endParaRPr>
          </a:p>
        </p:txBody>
      </p:sp>
      <p:sp>
        <p:nvSpPr>
          <p:cNvPr id="73" name="Rounded Rectangle 7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01:57</a:t>
            </a:r>
            <a:endParaRPr lang="en-US" sz="2000">
              <a:solidFill>
                <a:srgbClr val="FF0000"/>
              </a:solidFill>
            </a:endParaRPr>
          </a:p>
        </p:txBody>
      </p:sp>
      <p:sp>
        <p:nvSpPr>
          <p:cNvPr id="74" name="Rounded Rectangle 7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01:56</a:t>
            </a:r>
            <a:endParaRPr lang="en-US" sz="2000">
              <a:solidFill>
                <a:srgbClr val="FF0000"/>
              </a:solidFill>
            </a:endParaRPr>
          </a:p>
        </p:txBody>
      </p:sp>
      <p:sp>
        <p:nvSpPr>
          <p:cNvPr id="75" name="Rounded Rectangle 7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01:55</a:t>
            </a:r>
            <a:endParaRPr lang="en-US" sz="2000">
              <a:solidFill>
                <a:srgbClr val="FF0000"/>
              </a:solidFill>
            </a:endParaRPr>
          </a:p>
        </p:txBody>
      </p:sp>
      <p:sp>
        <p:nvSpPr>
          <p:cNvPr id="76" name="Rounded Rectangle 7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01:54</a:t>
            </a:r>
            <a:endParaRPr lang="en-US" sz="2000">
              <a:solidFill>
                <a:srgbClr val="FF0000"/>
              </a:solidFill>
            </a:endParaRPr>
          </a:p>
        </p:txBody>
      </p:sp>
      <p:sp>
        <p:nvSpPr>
          <p:cNvPr id="77" name="Rounded Rectangle 7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01:53</a:t>
            </a:r>
            <a:endParaRPr lang="en-US" sz="2000">
              <a:solidFill>
                <a:srgbClr val="FF0000"/>
              </a:solidFill>
            </a:endParaRPr>
          </a:p>
        </p:txBody>
      </p:sp>
      <p:sp>
        <p:nvSpPr>
          <p:cNvPr id="78" name="Rounded Rectangle 7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01:52</a:t>
            </a:r>
            <a:endParaRPr lang="en-US" sz="2000">
              <a:solidFill>
                <a:srgbClr val="FF0000"/>
              </a:solidFill>
            </a:endParaRPr>
          </a:p>
        </p:txBody>
      </p:sp>
      <p:sp>
        <p:nvSpPr>
          <p:cNvPr id="79" name="Rounded Rectangle 7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01:51</a:t>
            </a:r>
            <a:endParaRPr lang="en-US" sz="2000">
              <a:solidFill>
                <a:srgbClr val="FF0000"/>
              </a:solidFill>
            </a:endParaRPr>
          </a:p>
        </p:txBody>
      </p:sp>
      <p:sp>
        <p:nvSpPr>
          <p:cNvPr id="80" name="Rounded Rectangle 7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01:50</a:t>
            </a:r>
            <a:endParaRPr lang="en-US" sz="2000">
              <a:solidFill>
                <a:srgbClr val="FF0000"/>
              </a:solidFill>
            </a:endParaRPr>
          </a:p>
        </p:txBody>
      </p:sp>
      <p:sp>
        <p:nvSpPr>
          <p:cNvPr id="81" name="Rounded Rectangle 8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01:49</a:t>
            </a:r>
            <a:endParaRPr lang="en-US" sz="2000">
              <a:solidFill>
                <a:srgbClr val="FF0000"/>
              </a:solidFill>
            </a:endParaRPr>
          </a:p>
        </p:txBody>
      </p:sp>
      <p:sp>
        <p:nvSpPr>
          <p:cNvPr id="82" name="Rounded Rectangle 8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01:48</a:t>
            </a:r>
            <a:endParaRPr lang="en-US" sz="2000">
              <a:solidFill>
                <a:srgbClr val="FF0000"/>
              </a:solidFill>
            </a:endParaRPr>
          </a:p>
        </p:txBody>
      </p:sp>
      <p:sp>
        <p:nvSpPr>
          <p:cNvPr id="83" name="Rounded Rectangle 8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01:47</a:t>
            </a:r>
            <a:endParaRPr lang="en-US" sz="2000">
              <a:solidFill>
                <a:srgbClr val="FF0000"/>
              </a:solidFill>
            </a:endParaRPr>
          </a:p>
        </p:txBody>
      </p:sp>
      <p:sp>
        <p:nvSpPr>
          <p:cNvPr id="84" name="Rounded Rectangle 8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01:46</a:t>
            </a:r>
            <a:endParaRPr lang="en-US" sz="2000">
              <a:solidFill>
                <a:srgbClr val="FF0000"/>
              </a:solidFill>
            </a:endParaRPr>
          </a:p>
        </p:txBody>
      </p:sp>
      <p:sp>
        <p:nvSpPr>
          <p:cNvPr id="85" name="Rounded Rectangle 8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01:45</a:t>
            </a:r>
            <a:endParaRPr lang="en-US" sz="2000">
              <a:solidFill>
                <a:srgbClr val="FF0000"/>
              </a:solidFill>
            </a:endParaRPr>
          </a:p>
        </p:txBody>
      </p:sp>
      <p:sp>
        <p:nvSpPr>
          <p:cNvPr id="86" name="Rounded Rectangle 8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01:44</a:t>
            </a:r>
            <a:endParaRPr lang="en-US" sz="2000">
              <a:solidFill>
                <a:srgbClr val="FF0000"/>
              </a:solidFill>
            </a:endParaRPr>
          </a:p>
        </p:txBody>
      </p:sp>
      <p:sp>
        <p:nvSpPr>
          <p:cNvPr id="87" name="Rounded Rectangle 8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01:43</a:t>
            </a:r>
            <a:endParaRPr lang="en-US" sz="2000">
              <a:solidFill>
                <a:srgbClr val="FF0000"/>
              </a:solidFill>
            </a:endParaRPr>
          </a:p>
        </p:txBody>
      </p:sp>
      <p:sp>
        <p:nvSpPr>
          <p:cNvPr id="88" name="Rounded Rectangle 8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01:42</a:t>
            </a:r>
            <a:endParaRPr lang="en-US" sz="2000">
              <a:solidFill>
                <a:srgbClr val="FF0000"/>
              </a:solidFill>
            </a:endParaRPr>
          </a:p>
        </p:txBody>
      </p:sp>
      <p:sp>
        <p:nvSpPr>
          <p:cNvPr id="89" name="Rounded Rectangle 8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01:41</a:t>
            </a:r>
            <a:endParaRPr lang="en-US" sz="2000">
              <a:solidFill>
                <a:srgbClr val="FF0000"/>
              </a:solidFill>
            </a:endParaRPr>
          </a:p>
        </p:txBody>
      </p:sp>
      <p:sp>
        <p:nvSpPr>
          <p:cNvPr id="90" name="Rounded Rectangle 8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01:40</a:t>
            </a:r>
            <a:endParaRPr lang="en-US" sz="2000">
              <a:solidFill>
                <a:srgbClr val="FF0000"/>
              </a:solidFill>
            </a:endParaRPr>
          </a:p>
        </p:txBody>
      </p:sp>
      <p:sp>
        <p:nvSpPr>
          <p:cNvPr id="91" name="Rounded Rectangle 9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01:39</a:t>
            </a:r>
            <a:endParaRPr lang="en-US" sz="2000">
              <a:solidFill>
                <a:srgbClr val="FF0000"/>
              </a:solidFill>
            </a:endParaRPr>
          </a:p>
        </p:txBody>
      </p:sp>
      <p:sp>
        <p:nvSpPr>
          <p:cNvPr id="92" name="Rounded Rectangle 9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01:38</a:t>
            </a:r>
            <a:endParaRPr lang="en-US" sz="2000">
              <a:solidFill>
                <a:srgbClr val="FF0000"/>
              </a:solidFill>
            </a:endParaRPr>
          </a:p>
        </p:txBody>
      </p:sp>
      <p:sp>
        <p:nvSpPr>
          <p:cNvPr id="93" name="Rounded Rectangle 9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01:37</a:t>
            </a:r>
            <a:endParaRPr lang="en-US" sz="2000">
              <a:solidFill>
                <a:srgbClr val="FF0000"/>
              </a:solidFill>
            </a:endParaRPr>
          </a:p>
        </p:txBody>
      </p:sp>
      <p:sp>
        <p:nvSpPr>
          <p:cNvPr id="94" name="Rounded Rectangle 9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01:36</a:t>
            </a:r>
            <a:endParaRPr lang="en-US" sz="2000">
              <a:solidFill>
                <a:srgbClr val="FF0000"/>
              </a:solidFill>
            </a:endParaRPr>
          </a:p>
        </p:txBody>
      </p:sp>
      <p:sp>
        <p:nvSpPr>
          <p:cNvPr id="95" name="Rounded Rectangle 9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01:35</a:t>
            </a:r>
            <a:endParaRPr lang="en-US" sz="2000">
              <a:solidFill>
                <a:srgbClr val="FF0000"/>
              </a:solidFill>
            </a:endParaRPr>
          </a:p>
        </p:txBody>
      </p:sp>
      <p:sp>
        <p:nvSpPr>
          <p:cNvPr id="96" name="Rounded Rectangle 9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01:34</a:t>
            </a:r>
            <a:endParaRPr lang="en-US" sz="2000">
              <a:solidFill>
                <a:srgbClr val="FF0000"/>
              </a:solidFill>
            </a:endParaRPr>
          </a:p>
        </p:txBody>
      </p:sp>
      <p:sp>
        <p:nvSpPr>
          <p:cNvPr id="97" name="Rounded Rectangle 9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01:33</a:t>
            </a:r>
            <a:endParaRPr lang="en-US" sz="2000">
              <a:solidFill>
                <a:srgbClr val="FF0000"/>
              </a:solidFill>
            </a:endParaRPr>
          </a:p>
        </p:txBody>
      </p:sp>
      <p:sp>
        <p:nvSpPr>
          <p:cNvPr id="98" name="Rounded Rectangle 9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01:32</a:t>
            </a:r>
            <a:endParaRPr lang="en-US" sz="2000">
              <a:solidFill>
                <a:srgbClr val="FF0000"/>
              </a:solidFill>
            </a:endParaRPr>
          </a:p>
        </p:txBody>
      </p:sp>
      <p:sp>
        <p:nvSpPr>
          <p:cNvPr id="99" name="Rounded Rectangle 9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01:31</a:t>
            </a:r>
            <a:endParaRPr lang="en-US" sz="2000">
              <a:solidFill>
                <a:srgbClr val="FF0000"/>
              </a:solidFill>
            </a:endParaRPr>
          </a:p>
        </p:txBody>
      </p:sp>
      <p:sp>
        <p:nvSpPr>
          <p:cNvPr id="100" name="Rounded Rectangle 9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01:30</a:t>
            </a:r>
            <a:endParaRPr lang="en-US" sz="2000">
              <a:solidFill>
                <a:srgbClr val="FF0000"/>
              </a:solidFill>
            </a:endParaRPr>
          </a:p>
        </p:txBody>
      </p:sp>
      <p:sp>
        <p:nvSpPr>
          <p:cNvPr id="101" name="Rounded Rectangle 10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01:29</a:t>
            </a:r>
            <a:endParaRPr lang="en-US" sz="2000">
              <a:solidFill>
                <a:srgbClr val="FF0000"/>
              </a:solidFill>
            </a:endParaRPr>
          </a:p>
        </p:txBody>
      </p:sp>
      <p:sp>
        <p:nvSpPr>
          <p:cNvPr id="102" name="Rounded Rectangle 10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01:28</a:t>
            </a:r>
            <a:endParaRPr lang="en-US" sz="2000">
              <a:solidFill>
                <a:srgbClr val="FF0000"/>
              </a:solidFill>
            </a:endParaRPr>
          </a:p>
        </p:txBody>
      </p:sp>
      <p:sp>
        <p:nvSpPr>
          <p:cNvPr id="103" name="Rounded Rectangle 10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01:27</a:t>
            </a:r>
            <a:endParaRPr lang="en-US" sz="2000">
              <a:solidFill>
                <a:srgbClr val="FF0000"/>
              </a:solidFill>
            </a:endParaRPr>
          </a:p>
        </p:txBody>
      </p:sp>
      <p:sp>
        <p:nvSpPr>
          <p:cNvPr id="104" name="Rounded Rectangle 10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01:26</a:t>
            </a:r>
            <a:endParaRPr lang="en-US" sz="2000">
              <a:solidFill>
                <a:srgbClr val="FF0000"/>
              </a:solidFill>
            </a:endParaRPr>
          </a:p>
        </p:txBody>
      </p:sp>
      <p:sp>
        <p:nvSpPr>
          <p:cNvPr id="105" name="Rounded Rectangle 10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01:25</a:t>
            </a:r>
            <a:endParaRPr lang="en-US" sz="2000">
              <a:solidFill>
                <a:srgbClr val="FF0000"/>
              </a:solidFill>
            </a:endParaRPr>
          </a:p>
        </p:txBody>
      </p:sp>
      <p:sp>
        <p:nvSpPr>
          <p:cNvPr id="106" name="Rounded Rectangle 10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01:24</a:t>
            </a:r>
            <a:endParaRPr lang="en-US" sz="2000">
              <a:solidFill>
                <a:srgbClr val="FF0000"/>
              </a:solidFill>
            </a:endParaRPr>
          </a:p>
        </p:txBody>
      </p:sp>
      <p:sp>
        <p:nvSpPr>
          <p:cNvPr id="107" name="Rounded Rectangle 10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01:23</a:t>
            </a:r>
            <a:endParaRPr lang="en-US" sz="2000">
              <a:solidFill>
                <a:srgbClr val="FF0000"/>
              </a:solidFill>
            </a:endParaRPr>
          </a:p>
        </p:txBody>
      </p:sp>
      <p:sp>
        <p:nvSpPr>
          <p:cNvPr id="108" name="Rounded Rectangle 10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01:22</a:t>
            </a:r>
            <a:endParaRPr lang="en-US" sz="2000">
              <a:solidFill>
                <a:srgbClr val="FF0000"/>
              </a:solidFill>
            </a:endParaRPr>
          </a:p>
        </p:txBody>
      </p:sp>
      <p:sp>
        <p:nvSpPr>
          <p:cNvPr id="109" name="Rounded Rectangle 10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01:21</a:t>
            </a:r>
            <a:endParaRPr lang="en-US" sz="2000">
              <a:solidFill>
                <a:srgbClr val="FF0000"/>
              </a:solidFill>
            </a:endParaRPr>
          </a:p>
        </p:txBody>
      </p:sp>
      <p:sp>
        <p:nvSpPr>
          <p:cNvPr id="110" name="Rounded Rectangle 10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01:20</a:t>
            </a:r>
            <a:endParaRPr lang="en-US" sz="2000">
              <a:solidFill>
                <a:srgbClr val="FF0000"/>
              </a:solidFill>
            </a:endParaRPr>
          </a:p>
        </p:txBody>
      </p:sp>
      <p:sp>
        <p:nvSpPr>
          <p:cNvPr id="111" name="Rounded Rectangle 11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01:19</a:t>
            </a:r>
            <a:endParaRPr lang="en-US" sz="2000">
              <a:solidFill>
                <a:srgbClr val="FF0000"/>
              </a:solidFill>
            </a:endParaRPr>
          </a:p>
        </p:txBody>
      </p:sp>
      <p:sp>
        <p:nvSpPr>
          <p:cNvPr id="112" name="Rounded Rectangle 11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01:18</a:t>
            </a:r>
            <a:endParaRPr lang="en-US" sz="2000">
              <a:solidFill>
                <a:srgbClr val="FF0000"/>
              </a:solidFill>
            </a:endParaRPr>
          </a:p>
        </p:txBody>
      </p:sp>
      <p:sp>
        <p:nvSpPr>
          <p:cNvPr id="113" name="Rounded Rectangle 11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01:17</a:t>
            </a:r>
            <a:endParaRPr lang="en-US" sz="2000">
              <a:solidFill>
                <a:srgbClr val="FF0000"/>
              </a:solidFill>
            </a:endParaRPr>
          </a:p>
        </p:txBody>
      </p:sp>
      <p:sp>
        <p:nvSpPr>
          <p:cNvPr id="114" name="Rounded Rectangle 11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01:16</a:t>
            </a:r>
            <a:endParaRPr lang="en-US" sz="2000">
              <a:solidFill>
                <a:srgbClr val="FF0000"/>
              </a:solidFill>
            </a:endParaRPr>
          </a:p>
        </p:txBody>
      </p:sp>
      <p:sp>
        <p:nvSpPr>
          <p:cNvPr id="115" name="Rounded Rectangle 11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01:15</a:t>
            </a:r>
            <a:endParaRPr lang="en-US" sz="2000">
              <a:solidFill>
                <a:srgbClr val="FF0000"/>
              </a:solidFill>
            </a:endParaRPr>
          </a:p>
        </p:txBody>
      </p:sp>
      <p:sp>
        <p:nvSpPr>
          <p:cNvPr id="116" name="Rounded Rectangle 11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01:14</a:t>
            </a:r>
            <a:endParaRPr lang="en-US" sz="2000">
              <a:solidFill>
                <a:srgbClr val="FF0000"/>
              </a:solidFill>
            </a:endParaRPr>
          </a:p>
        </p:txBody>
      </p:sp>
      <p:sp>
        <p:nvSpPr>
          <p:cNvPr id="117" name="Rounded Rectangle 11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01:13</a:t>
            </a:r>
            <a:endParaRPr lang="en-US" sz="2000">
              <a:solidFill>
                <a:srgbClr val="FF0000"/>
              </a:solidFill>
            </a:endParaRPr>
          </a:p>
        </p:txBody>
      </p:sp>
      <p:sp>
        <p:nvSpPr>
          <p:cNvPr id="118" name="Rounded Rectangle 11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01:12</a:t>
            </a:r>
            <a:endParaRPr lang="en-US" sz="2000">
              <a:solidFill>
                <a:srgbClr val="FF0000"/>
              </a:solidFill>
            </a:endParaRPr>
          </a:p>
        </p:txBody>
      </p:sp>
      <p:sp>
        <p:nvSpPr>
          <p:cNvPr id="119" name="Rounded Rectangle 11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01:11</a:t>
            </a:r>
            <a:endParaRPr lang="en-US" sz="2000">
              <a:solidFill>
                <a:srgbClr val="FF0000"/>
              </a:solidFill>
            </a:endParaRPr>
          </a:p>
        </p:txBody>
      </p:sp>
      <p:sp>
        <p:nvSpPr>
          <p:cNvPr id="120" name="Rounded Rectangle 11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01:10</a:t>
            </a:r>
            <a:endParaRPr lang="en-US" sz="2000">
              <a:solidFill>
                <a:srgbClr val="FF0000"/>
              </a:solidFill>
            </a:endParaRPr>
          </a:p>
        </p:txBody>
      </p:sp>
      <p:sp>
        <p:nvSpPr>
          <p:cNvPr id="121" name="Rounded Rectangle 12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01:09</a:t>
            </a:r>
            <a:endParaRPr lang="en-US" sz="2000">
              <a:solidFill>
                <a:srgbClr val="FF0000"/>
              </a:solidFill>
            </a:endParaRPr>
          </a:p>
        </p:txBody>
      </p:sp>
      <p:sp>
        <p:nvSpPr>
          <p:cNvPr id="122" name="Rounded Rectangle 12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01:08</a:t>
            </a:r>
            <a:endParaRPr lang="en-US" sz="2000">
              <a:solidFill>
                <a:srgbClr val="FF0000"/>
              </a:solidFill>
            </a:endParaRPr>
          </a:p>
        </p:txBody>
      </p:sp>
      <p:sp>
        <p:nvSpPr>
          <p:cNvPr id="123" name="Rounded Rectangle 12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01:07</a:t>
            </a:r>
            <a:endParaRPr lang="en-US" sz="2000">
              <a:solidFill>
                <a:srgbClr val="FF0000"/>
              </a:solidFill>
            </a:endParaRPr>
          </a:p>
        </p:txBody>
      </p:sp>
      <p:sp>
        <p:nvSpPr>
          <p:cNvPr id="124" name="Rounded Rectangle 12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01:06</a:t>
            </a:r>
            <a:endParaRPr lang="en-US" sz="2000">
              <a:solidFill>
                <a:srgbClr val="FF0000"/>
              </a:solidFill>
            </a:endParaRPr>
          </a:p>
        </p:txBody>
      </p:sp>
      <p:sp>
        <p:nvSpPr>
          <p:cNvPr id="125" name="Rounded Rectangle 12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01:05</a:t>
            </a:r>
            <a:endParaRPr lang="en-US" sz="2000">
              <a:solidFill>
                <a:srgbClr val="FF0000"/>
              </a:solidFill>
            </a:endParaRPr>
          </a:p>
        </p:txBody>
      </p:sp>
      <p:sp>
        <p:nvSpPr>
          <p:cNvPr id="126" name="Rounded Rectangle 12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01:04</a:t>
            </a:r>
            <a:endParaRPr lang="en-US" sz="2000">
              <a:solidFill>
                <a:srgbClr val="FF0000"/>
              </a:solidFill>
            </a:endParaRPr>
          </a:p>
        </p:txBody>
      </p:sp>
      <p:sp>
        <p:nvSpPr>
          <p:cNvPr id="127" name="Rounded Rectangle 12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01:03</a:t>
            </a:r>
            <a:endParaRPr lang="en-US" sz="2000">
              <a:solidFill>
                <a:srgbClr val="FF0000"/>
              </a:solidFill>
            </a:endParaRPr>
          </a:p>
        </p:txBody>
      </p:sp>
      <p:sp>
        <p:nvSpPr>
          <p:cNvPr id="128" name="Rounded Rectangle 12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01:02</a:t>
            </a:r>
            <a:endParaRPr lang="en-US" sz="2000">
              <a:solidFill>
                <a:srgbClr val="FF0000"/>
              </a:solidFill>
            </a:endParaRPr>
          </a:p>
        </p:txBody>
      </p:sp>
      <p:sp>
        <p:nvSpPr>
          <p:cNvPr id="129" name="Rounded Rectangle 12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01:01</a:t>
            </a:r>
            <a:endParaRPr lang="en-US" sz="2000">
              <a:solidFill>
                <a:srgbClr val="FF0000"/>
              </a:solidFill>
            </a:endParaRPr>
          </a:p>
        </p:txBody>
      </p:sp>
      <p:sp>
        <p:nvSpPr>
          <p:cNvPr id="130" name="Rounded Rectangle 12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01:00</a:t>
            </a:r>
            <a:endParaRPr lang="en-US" sz="2000">
              <a:solidFill>
                <a:srgbClr val="FF0000"/>
              </a:solidFill>
            </a:endParaRPr>
          </a:p>
        </p:txBody>
      </p:sp>
      <p:sp>
        <p:nvSpPr>
          <p:cNvPr id="131" name="Rounded Rectangle 13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00:59</a:t>
            </a:r>
            <a:endParaRPr lang="en-US" sz="2000">
              <a:solidFill>
                <a:srgbClr val="FF0000"/>
              </a:solidFill>
            </a:endParaRPr>
          </a:p>
        </p:txBody>
      </p:sp>
      <p:sp>
        <p:nvSpPr>
          <p:cNvPr id="132" name="Rounded Rectangle 13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00:58</a:t>
            </a:r>
            <a:endParaRPr lang="en-US" sz="2000">
              <a:solidFill>
                <a:srgbClr val="FF0000"/>
              </a:solidFill>
            </a:endParaRPr>
          </a:p>
        </p:txBody>
      </p:sp>
      <p:sp>
        <p:nvSpPr>
          <p:cNvPr id="133" name="Rounded Rectangle 13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00:57</a:t>
            </a:r>
            <a:endParaRPr lang="en-US" sz="2000">
              <a:solidFill>
                <a:srgbClr val="FF0000"/>
              </a:solidFill>
            </a:endParaRPr>
          </a:p>
        </p:txBody>
      </p:sp>
      <p:sp>
        <p:nvSpPr>
          <p:cNvPr id="134" name="Rounded Rectangle 13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00:56</a:t>
            </a:r>
            <a:endParaRPr lang="en-US" sz="2000">
              <a:solidFill>
                <a:srgbClr val="FF0000"/>
              </a:solidFill>
            </a:endParaRPr>
          </a:p>
        </p:txBody>
      </p:sp>
      <p:sp>
        <p:nvSpPr>
          <p:cNvPr id="135" name="Rounded Rectangle 13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00:55</a:t>
            </a:r>
            <a:endParaRPr lang="en-US" sz="2000">
              <a:solidFill>
                <a:srgbClr val="FF0000"/>
              </a:solidFill>
            </a:endParaRPr>
          </a:p>
        </p:txBody>
      </p:sp>
      <p:sp>
        <p:nvSpPr>
          <p:cNvPr id="136" name="Rounded Rectangle 13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00:54</a:t>
            </a:r>
            <a:endParaRPr lang="en-US" sz="2000">
              <a:solidFill>
                <a:srgbClr val="FF0000"/>
              </a:solidFill>
            </a:endParaRPr>
          </a:p>
        </p:txBody>
      </p:sp>
      <p:sp>
        <p:nvSpPr>
          <p:cNvPr id="137" name="Rounded Rectangle 13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00:53</a:t>
            </a:r>
            <a:endParaRPr lang="en-US" sz="2000">
              <a:solidFill>
                <a:srgbClr val="FF0000"/>
              </a:solidFill>
            </a:endParaRPr>
          </a:p>
        </p:txBody>
      </p:sp>
      <p:sp>
        <p:nvSpPr>
          <p:cNvPr id="138" name="Rounded Rectangle 13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00:52</a:t>
            </a:r>
            <a:endParaRPr lang="en-US" sz="2000">
              <a:solidFill>
                <a:srgbClr val="FF0000"/>
              </a:solidFill>
            </a:endParaRPr>
          </a:p>
        </p:txBody>
      </p:sp>
      <p:sp>
        <p:nvSpPr>
          <p:cNvPr id="139" name="Rounded Rectangle 13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00:51</a:t>
            </a:r>
            <a:endParaRPr lang="en-US" sz="2000">
              <a:solidFill>
                <a:srgbClr val="FF0000"/>
              </a:solidFill>
            </a:endParaRPr>
          </a:p>
        </p:txBody>
      </p:sp>
      <p:sp>
        <p:nvSpPr>
          <p:cNvPr id="140" name="Rounded Rectangle 13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00:50</a:t>
            </a:r>
            <a:endParaRPr lang="en-US" sz="2000">
              <a:solidFill>
                <a:srgbClr val="FF0000"/>
              </a:solidFill>
            </a:endParaRPr>
          </a:p>
        </p:txBody>
      </p:sp>
      <p:sp>
        <p:nvSpPr>
          <p:cNvPr id="141" name="Rounded Rectangle 14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00:49</a:t>
            </a:r>
            <a:endParaRPr lang="en-US" sz="2000">
              <a:solidFill>
                <a:srgbClr val="FF0000"/>
              </a:solidFill>
            </a:endParaRPr>
          </a:p>
        </p:txBody>
      </p:sp>
      <p:sp>
        <p:nvSpPr>
          <p:cNvPr id="142" name="Rounded Rectangle 14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00:48</a:t>
            </a:r>
            <a:endParaRPr lang="en-US" sz="2000">
              <a:solidFill>
                <a:srgbClr val="FF0000"/>
              </a:solidFill>
            </a:endParaRPr>
          </a:p>
        </p:txBody>
      </p:sp>
      <p:sp>
        <p:nvSpPr>
          <p:cNvPr id="143" name="Rounded Rectangle 14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00:47</a:t>
            </a:r>
            <a:endParaRPr lang="en-US" sz="2000">
              <a:solidFill>
                <a:srgbClr val="FF0000"/>
              </a:solidFill>
            </a:endParaRPr>
          </a:p>
        </p:txBody>
      </p:sp>
      <p:sp>
        <p:nvSpPr>
          <p:cNvPr id="144" name="Rounded Rectangle 14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00:46</a:t>
            </a:r>
            <a:endParaRPr lang="en-US" sz="2000">
              <a:solidFill>
                <a:srgbClr val="FF0000"/>
              </a:solidFill>
            </a:endParaRPr>
          </a:p>
        </p:txBody>
      </p:sp>
      <p:sp>
        <p:nvSpPr>
          <p:cNvPr id="145" name="Rounded Rectangle 14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00:45</a:t>
            </a:r>
            <a:endParaRPr lang="en-US" sz="2000">
              <a:solidFill>
                <a:srgbClr val="FF0000"/>
              </a:solidFill>
            </a:endParaRPr>
          </a:p>
        </p:txBody>
      </p:sp>
      <p:sp>
        <p:nvSpPr>
          <p:cNvPr id="146" name="Rounded Rectangle 14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00:44</a:t>
            </a:r>
            <a:endParaRPr lang="en-US" sz="2000">
              <a:solidFill>
                <a:srgbClr val="FF0000"/>
              </a:solidFill>
            </a:endParaRPr>
          </a:p>
        </p:txBody>
      </p:sp>
      <p:sp>
        <p:nvSpPr>
          <p:cNvPr id="147" name="Rounded Rectangle 14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00:43</a:t>
            </a:r>
            <a:endParaRPr lang="en-US" sz="2000">
              <a:solidFill>
                <a:srgbClr val="FF0000"/>
              </a:solidFill>
            </a:endParaRPr>
          </a:p>
        </p:txBody>
      </p:sp>
      <p:sp>
        <p:nvSpPr>
          <p:cNvPr id="148" name="Rounded Rectangle 14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00:42</a:t>
            </a:r>
            <a:endParaRPr lang="en-US" sz="2000">
              <a:solidFill>
                <a:srgbClr val="FF0000"/>
              </a:solidFill>
            </a:endParaRPr>
          </a:p>
        </p:txBody>
      </p:sp>
      <p:sp>
        <p:nvSpPr>
          <p:cNvPr id="149" name="Rounded Rectangle 14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00:41</a:t>
            </a:r>
            <a:endParaRPr lang="en-US" sz="2000">
              <a:solidFill>
                <a:srgbClr val="FF0000"/>
              </a:solidFill>
            </a:endParaRPr>
          </a:p>
        </p:txBody>
      </p:sp>
      <p:sp>
        <p:nvSpPr>
          <p:cNvPr id="150" name="Rounded Rectangle 14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00:40</a:t>
            </a:r>
            <a:endParaRPr lang="en-US" sz="2000">
              <a:solidFill>
                <a:srgbClr val="FF0000"/>
              </a:solidFill>
            </a:endParaRPr>
          </a:p>
        </p:txBody>
      </p:sp>
      <p:sp>
        <p:nvSpPr>
          <p:cNvPr id="151" name="Rounded Rectangle 15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00:39</a:t>
            </a:r>
            <a:endParaRPr lang="en-US" sz="2000">
              <a:solidFill>
                <a:srgbClr val="FF0000"/>
              </a:solidFill>
            </a:endParaRPr>
          </a:p>
        </p:txBody>
      </p:sp>
      <p:sp>
        <p:nvSpPr>
          <p:cNvPr id="152" name="Rounded Rectangle 15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00:38</a:t>
            </a:r>
            <a:endParaRPr lang="en-US" sz="2000">
              <a:solidFill>
                <a:srgbClr val="FF0000"/>
              </a:solidFill>
            </a:endParaRPr>
          </a:p>
        </p:txBody>
      </p:sp>
      <p:sp>
        <p:nvSpPr>
          <p:cNvPr id="153" name="Rounded Rectangle 15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00:37</a:t>
            </a:r>
            <a:endParaRPr lang="en-US" sz="2000">
              <a:solidFill>
                <a:srgbClr val="FF0000"/>
              </a:solidFill>
            </a:endParaRPr>
          </a:p>
        </p:txBody>
      </p:sp>
      <p:sp>
        <p:nvSpPr>
          <p:cNvPr id="154" name="Rounded Rectangle 15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00:36</a:t>
            </a:r>
            <a:endParaRPr lang="en-US" sz="2000">
              <a:solidFill>
                <a:srgbClr val="FF0000"/>
              </a:solidFill>
            </a:endParaRPr>
          </a:p>
        </p:txBody>
      </p:sp>
      <p:sp>
        <p:nvSpPr>
          <p:cNvPr id="155" name="Rounded Rectangle 15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00:35</a:t>
            </a:r>
            <a:endParaRPr lang="en-US" sz="2000">
              <a:solidFill>
                <a:srgbClr val="FF0000"/>
              </a:solidFill>
            </a:endParaRPr>
          </a:p>
        </p:txBody>
      </p:sp>
      <p:sp>
        <p:nvSpPr>
          <p:cNvPr id="156" name="Rounded Rectangle 15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00:34</a:t>
            </a:r>
            <a:endParaRPr lang="en-US" sz="2000">
              <a:solidFill>
                <a:srgbClr val="FF0000"/>
              </a:solidFill>
            </a:endParaRPr>
          </a:p>
        </p:txBody>
      </p:sp>
      <p:sp>
        <p:nvSpPr>
          <p:cNvPr id="157" name="Rounded Rectangle 15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00:33</a:t>
            </a:r>
            <a:endParaRPr lang="en-US" sz="2000">
              <a:solidFill>
                <a:srgbClr val="FF0000"/>
              </a:solidFill>
            </a:endParaRPr>
          </a:p>
        </p:txBody>
      </p:sp>
      <p:sp>
        <p:nvSpPr>
          <p:cNvPr id="158" name="Rounded Rectangle 15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00:32</a:t>
            </a:r>
            <a:endParaRPr lang="en-US" sz="2000">
              <a:solidFill>
                <a:srgbClr val="FF0000"/>
              </a:solidFill>
            </a:endParaRPr>
          </a:p>
        </p:txBody>
      </p:sp>
      <p:sp>
        <p:nvSpPr>
          <p:cNvPr id="159" name="Rounded Rectangle 15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00:31</a:t>
            </a:r>
            <a:endParaRPr lang="en-US" sz="2000">
              <a:solidFill>
                <a:srgbClr val="FF0000"/>
              </a:solidFill>
            </a:endParaRPr>
          </a:p>
        </p:txBody>
      </p:sp>
      <p:sp>
        <p:nvSpPr>
          <p:cNvPr id="160" name="Rounded Rectangle 15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00:30</a:t>
            </a:r>
            <a:endParaRPr lang="en-US" sz="2000">
              <a:solidFill>
                <a:srgbClr val="FF0000"/>
              </a:solidFill>
            </a:endParaRPr>
          </a:p>
        </p:txBody>
      </p:sp>
      <p:sp>
        <p:nvSpPr>
          <p:cNvPr id="161" name="Rounded Rectangle 16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00:29</a:t>
            </a:r>
            <a:endParaRPr lang="en-US" sz="2000">
              <a:solidFill>
                <a:srgbClr val="FF0000"/>
              </a:solidFill>
            </a:endParaRPr>
          </a:p>
        </p:txBody>
      </p:sp>
      <p:sp>
        <p:nvSpPr>
          <p:cNvPr id="162" name="Rounded Rectangle 16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00:28</a:t>
            </a:r>
            <a:endParaRPr lang="en-US" sz="2000">
              <a:solidFill>
                <a:srgbClr val="FF0000"/>
              </a:solidFill>
            </a:endParaRPr>
          </a:p>
        </p:txBody>
      </p:sp>
      <p:sp>
        <p:nvSpPr>
          <p:cNvPr id="163" name="Rounded Rectangle 16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00:27</a:t>
            </a:r>
            <a:endParaRPr lang="en-US" sz="2000">
              <a:solidFill>
                <a:srgbClr val="FF0000"/>
              </a:solidFill>
            </a:endParaRPr>
          </a:p>
        </p:txBody>
      </p:sp>
      <p:sp>
        <p:nvSpPr>
          <p:cNvPr id="164" name="Rounded Rectangle 16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00:26</a:t>
            </a:r>
            <a:endParaRPr lang="en-US" sz="2000">
              <a:solidFill>
                <a:srgbClr val="FF0000"/>
              </a:solidFill>
            </a:endParaRPr>
          </a:p>
        </p:txBody>
      </p:sp>
      <p:sp>
        <p:nvSpPr>
          <p:cNvPr id="165" name="Rounded Rectangle 16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00:25</a:t>
            </a:r>
            <a:endParaRPr lang="en-US" sz="2000">
              <a:solidFill>
                <a:srgbClr val="FF0000"/>
              </a:solidFill>
            </a:endParaRPr>
          </a:p>
        </p:txBody>
      </p:sp>
      <p:sp>
        <p:nvSpPr>
          <p:cNvPr id="166" name="Rounded Rectangle 16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00:24</a:t>
            </a:r>
            <a:endParaRPr lang="en-US" sz="2000">
              <a:solidFill>
                <a:srgbClr val="FF0000"/>
              </a:solidFill>
            </a:endParaRPr>
          </a:p>
        </p:txBody>
      </p:sp>
      <p:sp>
        <p:nvSpPr>
          <p:cNvPr id="167" name="Rounded Rectangle 16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00:23</a:t>
            </a:r>
            <a:endParaRPr lang="en-US" sz="2000">
              <a:solidFill>
                <a:srgbClr val="FF0000"/>
              </a:solidFill>
            </a:endParaRPr>
          </a:p>
        </p:txBody>
      </p:sp>
      <p:sp>
        <p:nvSpPr>
          <p:cNvPr id="168" name="Rounded Rectangle 16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00:22</a:t>
            </a:r>
            <a:endParaRPr lang="en-US" sz="2000">
              <a:solidFill>
                <a:srgbClr val="FF0000"/>
              </a:solidFill>
            </a:endParaRPr>
          </a:p>
        </p:txBody>
      </p:sp>
      <p:sp>
        <p:nvSpPr>
          <p:cNvPr id="169" name="Rounded Rectangle 16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00:21</a:t>
            </a:r>
            <a:endParaRPr lang="en-US" sz="2000">
              <a:solidFill>
                <a:srgbClr val="FF0000"/>
              </a:solidFill>
            </a:endParaRPr>
          </a:p>
        </p:txBody>
      </p:sp>
      <p:sp>
        <p:nvSpPr>
          <p:cNvPr id="170" name="Rounded Rectangle 16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00:20</a:t>
            </a:r>
            <a:endParaRPr lang="en-US" sz="2000">
              <a:solidFill>
                <a:srgbClr val="FF0000"/>
              </a:solidFill>
            </a:endParaRPr>
          </a:p>
        </p:txBody>
      </p:sp>
      <p:sp>
        <p:nvSpPr>
          <p:cNvPr id="171" name="Rounded Rectangle 17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00:19</a:t>
            </a:r>
            <a:endParaRPr lang="en-US" sz="2000">
              <a:solidFill>
                <a:srgbClr val="FF0000"/>
              </a:solidFill>
            </a:endParaRPr>
          </a:p>
        </p:txBody>
      </p:sp>
      <p:sp>
        <p:nvSpPr>
          <p:cNvPr id="172" name="Rounded Rectangle 17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00:18</a:t>
            </a:r>
            <a:endParaRPr lang="en-US" sz="2000">
              <a:solidFill>
                <a:srgbClr val="FF0000"/>
              </a:solidFill>
            </a:endParaRPr>
          </a:p>
        </p:txBody>
      </p:sp>
      <p:sp>
        <p:nvSpPr>
          <p:cNvPr id="173" name="Rounded Rectangle 17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00:17</a:t>
            </a:r>
            <a:endParaRPr lang="en-US" sz="2000">
              <a:solidFill>
                <a:srgbClr val="FF0000"/>
              </a:solidFill>
            </a:endParaRPr>
          </a:p>
        </p:txBody>
      </p:sp>
      <p:sp>
        <p:nvSpPr>
          <p:cNvPr id="174" name="Rounded Rectangle 17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00:16</a:t>
            </a:r>
            <a:endParaRPr lang="en-US" sz="2000">
              <a:solidFill>
                <a:srgbClr val="FF0000"/>
              </a:solidFill>
            </a:endParaRPr>
          </a:p>
        </p:txBody>
      </p:sp>
      <p:sp>
        <p:nvSpPr>
          <p:cNvPr id="175" name="Rounded Rectangle 17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00:15</a:t>
            </a:r>
            <a:endParaRPr lang="en-US" sz="2000">
              <a:solidFill>
                <a:srgbClr val="FF0000"/>
              </a:solidFill>
            </a:endParaRPr>
          </a:p>
        </p:txBody>
      </p:sp>
      <p:sp>
        <p:nvSpPr>
          <p:cNvPr id="176" name="Rounded Rectangle 17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00:14</a:t>
            </a:r>
            <a:endParaRPr lang="en-US" sz="2000">
              <a:solidFill>
                <a:srgbClr val="FF0000"/>
              </a:solidFill>
            </a:endParaRPr>
          </a:p>
        </p:txBody>
      </p:sp>
      <p:sp>
        <p:nvSpPr>
          <p:cNvPr id="177" name="Rounded Rectangle 17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00:13</a:t>
            </a:r>
            <a:endParaRPr lang="en-US" sz="2000">
              <a:solidFill>
                <a:srgbClr val="FF0000"/>
              </a:solidFill>
            </a:endParaRPr>
          </a:p>
        </p:txBody>
      </p:sp>
      <p:sp>
        <p:nvSpPr>
          <p:cNvPr id="178" name="Rounded Rectangle 17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00:12</a:t>
            </a:r>
            <a:endParaRPr lang="en-US" sz="2000">
              <a:solidFill>
                <a:srgbClr val="FF0000"/>
              </a:solidFill>
            </a:endParaRPr>
          </a:p>
        </p:txBody>
      </p:sp>
      <p:sp>
        <p:nvSpPr>
          <p:cNvPr id="179" name="Rounded Rectangle 17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00:11</a:t>
            </a:r>
            <a:endParaRPr lang="en-US" sz="2000">
              <a:solidFill>
                <a:srgbClr val="FF0000"/>
              </a:solidFill>
            </a:endParaRPr>
          </a:p>
        </p:txBody>
      </p:sp>
      <p:sp>
        <p:nvSpPr>
          <p:cNvPr id="180" name="Rounded Rectangle 17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00:10</a:t>
            </a:r>
            <a:endParaRPr lang="en-US" sz="2000">
              <a:solidFill>
                <a:srgbClr val="FF0000"/>
              </a:solidFill>
            </a:endParaRPr>
          </a:p>
        </p:txBody>
      </p:sp>
      <p:sp>
        <p:nvSpPr>
          <p:cNvPr id="181" name="Rounded Rectangle 18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00:09</a:t>
            </a:r>
            <a:endParaRPr lang="en-US" sz="2000">
              <a:solidFill>
                <a:srgbClr val="FF0000"/>
              </a:solidFill>
            </a:endParaRPr>
          </a:p>
        </p:txBody>
      </p:sp>
      <p:sp>
        <p:nvSpPr>
          <p:cNvPr id="182" name="Rounded Rectangle 18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00:08</a:t>
            </a:r>
            <a:endParaRPr lang="en-US" sz="2000">
              <a:solidFill>
                <a:srgbClr val="FF0000"/>
              </a:solidFill>
            </a:endParaRPr>
          </a:p>
        </p:txBody>
      </p:sp>
      <p:sp>
        <p:nvSpPr>
          <p:cNvPr id="183" name="Rounded Rectangle 18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00:07</a:t>
            </a:r>
            <a:endParaRPr lang="en-US" sz="2000">
              <a:solidFill>
                <a:srgbClr val="FF0000"/>
              </a:solidFill>
            </a:endParaRPr>
          </a:p>
        </p:txBody>
      </p:sp>
      <p:sp>
        <p:nvSpPr>
          <p:cNvPr id="184" name="Rounded Rectangle 18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00:06</a:t>
            </a:r>
            <a:endParaRPr lang="en-US" sz="2000">
              <a:solidFill>
                <a:srgbClr val="FF0000"/>
              </a:solidFill>
            </a:endParaRPr>
          </a:p>
        </p:txBody>
      </p:sp>
      <p:sp>
        <p:nvSpPr>
          <p:cNvPr id="185" name="Rounded Rectangle 18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00:05</a:t>
            </a:r>
            <a:endParaRPr lang="en-US" sz="2000">
              <a:solidFill>
                <a:srgbClr val="FF0000"/>
              </a:solidFill>
            </a:endParaRPr>
          </a:p>
        </p:txBody>
      </p:sp>
      <p:sp>
        <p:nvSpPr>
          <p:cNvPr id="186" name="Rounded Rectangle 18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00:04</a:t>
            </a:r>
            <a:endParaRPr lang="en-US" sz="2000">
              <a:solidFill>
                <a:srgbClr val="FF0000"/>
              </a:solidFill>
            </a:endParaRPr>
          </a:p>
        </p:txBody>
      </p:sp>
      <p:sp>
        <p:nvSpPr>
          <p:cNvPr id="187" name="Rounded Rectangle 18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00:03</a:t>
            </a:r>
            <a:endParaRPr lang="en-US" sz="2000">
              <a:solidFill>
                <a:srgbClr val="FF0000"/>
              </a:solidFill>
            </a:endParaRPr>
          </a:p>
        </p:txBody>
      </p:sp>
      <p:sp>
        <p:nvSpPr>
          <p:cNvPr id="188" name="Rounded Rectangle 18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00:02</a:t>
            </a:r>
            <a:endParaRPr lang="en-US" sz="2000">
              <a:solidFill>
                <a:srgbClr val="FF0000"/>
              </a:solidFill>
            </a:endParaRPr>
          </a:p>
        </p:txBody>
      </p:sp>
      <p:sp>
        <p:nvSpPr>
          <p:cNvPr id="189" name="Rounded Rectangle 18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00:01</a:t>
            </a:r>
            <a:endParaRPr lang="en-US" sz="2000">
              <a:solidFill>
                <a:srgbClr val="FF0000"/>
              </a:solidFill>
            </a:endParaRPr>
          </a:p>
        </p:txBody>
      </p:sp>
      <p:sp>
        <p:nvSpPr>
          <p:cNvPr id="190" name="Rounded Rectangle 189"/>
          <p:cNvSpPr/>
          <p:nvPr/>
        </p:nvSpPr>
        <p:spPr>
          <a:xfrm>
            <a:off x="10529455" y="415634"/>
            <a:ext cx="1028075" cy="5508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FF0000"/>
                </a:solidFill>
              </a:rPr>
              <a:t>00:00</a:t>
            </a:r>
            <a:endParaRPr lang="en-US" sz="2000" dirty="0">
              <a:solidFill>
                <a:srgbClr val="FF0000"/>
              </a:solidFill>
            </a:endParaRPr>
          </a:p>
        </p:txBody>
      </p:sp>
      <p:sp>
        <p:nvSpPr>
          <p:cNvPr id="191" name="Oval 190"/>
          <p:cNvSpPr/>
          <p:nvPr/>
        </p:nvSpPr>
        <p:spPr>
          <a:xfrm>
            <a:off x="10677126" y="1147057"/>
            <a:ext cx="804204" cy="381000"/>
          </a:xfrm>
          <a:prstGeom prst="ellipse">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solidFill>
                  <a:srgbClr val="0070C0"/>
                </a:solidFill>
                <a:latin typeface="Times New Roman" pitchFamily="18" charset="0"/>
                <a:cs typeface="Times New Roman" pitchFamily="18" charset="0"/>
              </a:rPr>
              <a:t>TG</a:t>
            </a:r>
            <a:endParaRPr lang="en-US" sz="1600" dirty="0">
              <a:solidFill>
                <a:srgbClr val="0070C0"/>
              </a:solidFill>
              <a:latin typeface="Times New Roman" pitchFamily="18" charset="0"/>
              <a:cs typeface="Times New Roman" pitchFamily="18" charset="0"/>
            </a:endParaRPr>
          </a:p>
        </p:txBody>
      </p:sp>
      <p:sp>
        <p:nvSpPr>
          <p:cNvPr id="3" name="Rectangle 2"/>
          <p:cNvSpPr/>
          <p:nvPr/>
        </p:nvSpPr>
        <p:spPr>
          <a:xfrm>
            <a:off x="340796" y="226761"/>
            <a:ext cx="9843187" cy="2062103"/>
          </a:xfrm>
          <a:prstGeom prst="rect">
            <a:avLst/>
          </a:prstGeom>
        </p:spPr>
        <p:txBody>
          <a:bodyPr wrap="square">
            <a:spAutoFit/>
          </a:bodyPr>
          <a:lstStyle/>
          <a:p>
            <a:r>
              <a:rPr lang="en-US" sz="3200">
                <a:solidFill>
                  <a:srgbClr val="4232D6"/>
                </a:solidFill>
                <a:latin typeface="Times New Roman" panose="02020603050405020304" pitchFamily="18" charset="0"/>
                <a:ea typeface="Times New Roman" panose="02020603050405020304" pitchFamily="18" charset="0"/>
              </a:rPr>
              <a:t>Đặt vấn đề: Nếu chúng ta muốn tổ chức một “Triển lãm các sản phẩm tin học THCS”, em sẽ tạo sản phẩm gì, cách thực hiện như thế nào, làm gì để cho người xem hiểu được thông tin về sản phẩm em trưng bày?</a:t>
            </a:r>
          </a:p>
        </p:txBody>
      </p:sp>
    </p:spTree>
    <p:extLst>
      <p:ext uri="{BB962C8B-B14F-4D97-AF65-F5344CB8AC3E}">
        <p14:creationId xmlns:p14="http://schemas.microsoft.com/office/powerpoint/2010/main" val="227447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91"/>
                    </p:tgtEl>
                  </p:cond>
                </p:stCondLst>
                <p:endSync evt="end" delay="0">
                  <p:rtn val="all"/>
                </p:endSync>
                <p:childTnLst>
                  <p:par>
                    <p:cTn id="20" fill="hold">
                      <p:stCondLst>
                        <p:cond delay="0"/>
                      </p:stCondLst>
                      <p:childTnLst>
                        <p:par>
                          <p:cTn id="21" fill="hold">
                            <p:stCondLst>
                              <p:cond delay="0"/>
                            </p:stCondLst>
                            <p:childTnLst>
                              <p:par>
                                <p:cTn id="22" presetID="11" presetClass="entr" presetSubtype="0" fill="hold" nodeType="afterEffect">
                                  <p:stCondLst>
                                    <p:cond delay="0"/>
                                  </p:stCondLst>
                                  <p:childTnLst>
                                    <p:set>
                                      <p:cBhvr>
                                        <p:cTn id="23" dur="1000">
                                          <p:stCondLst>
                                            <p:cond delay="0"/>
                                          </p:stCondLst>
                                        </p:cTn>
                                        <p:tgtEl>
                                          <p:spTgt spid="7"/>
                                        </p:tgtEl>
                                        <p:attrNameLst>
                                          <p:attrName>style.visibility</p:attrName>
                                        </p:attrNameLst>
                                      </p:cBhvr>
                                      <p:to>
                                        <p:strVal val="visible"/>
                                      </p:to>
                                    </p:set>
                                  </p:childTnLst>
                                </p:cTn>
                              </p:par>
                            </p:childTnLst>
                          </p:cTn>
                        </p:par>
                        <p:par>
                          <p:cTn id="24" fill="hold">
                            <p:stCondLst>
                              <p:cond delay="1000"/>
                            </p:stCondLst>
                            <p:childTnLst>
                              <p:par>
                                <p:cTn id="25" presetID="11" presetClass="entr" presetSubtype="0" fill="hold" grpId="0" nodeType="afterEffect">
                                  <p:stCondLst>
                                    <p:cond delay="0"/>
                                  </p:stCondLst>
                                  <p:childTnLst>
                                    <p:set>
                                      <p:cBhvr>
                                        <p:cTn id="26" dur="1000">
                                          <p:stCondLst>
                                            <p:cond delay="0"/>
                                          </p:stCondLst>
                                        </p:cTn>
                                        <p:tgtEl>
                                          <p:spTgt spid="8"/>
                                        </p:tgtEl>
                                        <p:attrNameLst>
                                          <p:attrName>style.visibility</p:attrName>
                                        </p:attrNameLst>
                                      </p:cBhvr>
                                      <p:to>
                                        <p:strVal val="visible"/>
                                      </p:to>
                                    </p:set>
                                  </p:childTnLst>
                                </p:cTn>
                              </p:par>
                            </p:childTnLst>
                          </p:cTn>
                        </p:par>
                        <p:par>
                          <p:cTn id="27" fill="hold">
                            <p:stCondLst>
                              <p:cond delay="2000"/>
                            </p:stCondLst>
                            <p:childTnLst>
                              <p:par>
                                <p:cTn id="28" presetID="11" presetClass="entr" presetSubtype="0" fill="hold" grpId="0" nodeType="afterEffect">
                                  <p:stCondLst>
                                    <p:cond delay="0"/>
                                  </p:stCondLst>
                                  <p:childTnLst>
                                    <p:set>
                                      <p:cBhvr>
                                        <p:cTn id="29" dur="1000">
                                          <p:stCondLst>
                                            <p:cond delay="0"/>
                                          </p:stCondLst>
                                        </p:cTn>
                                        <p:tgtEl>
                                          <p:spTgt spid="9"/>
                                        </p:tgtEl>
                                        <p:attrNameLst>
                                          <p:attrName>style.visibility</p:attrName>
                                        </p:attrNameLst>
                                      </p:cBhvr>
                                      <p:to>
                                        <p:strVal val="visible"/>
                                      </p:to>
                                    </p:set>
                                  </p:childTnLst>
                                </p:cTn>
                              </p:par>
                            </p:childTnLst>
                          </p:cTn>
                        </p:par>
                        <p:par>
                          <p:cTn id="30" fill="hold">
                            <p:stCondLst>
                              <p:cond delay="3000"/>
                            </p:stCondLst>
                            <p:childTnLst>
                              <p:par>
                                <p:cTn id="31" presetID="11" presetClass="entr" presetSubtype="0" fill="hold" grpId="0" nodeType="afterEffect">
                                  <p:stCondLst>
                                    <p:cond delay="0"/>
                                  </p:stCondLst>
                                  <p:childTnLst>
                                    <p:set>
                                      <p:cBhvr>
                                        <p:cTn id="32" dur="1000">
                                          <p:stCondLst>
                                            <p:cond delay="0"/>
                                          </p:stCondLst>
                                        </p:cTn>
                                        <p:tgtEl>
                                          <p:spTgt spid="10"/>
                                        </p:tgtEl>
                                        <p:attrNameLst>
                                          <p:attrName>style.visibility</p:attrName>
                                        </p:attrNameLst>
                                      </p:cBhvr>
                                      <p:to>
                                        <p:strVal val="visible"/>
                                      </p:to>
                                    </p:set>
                                  </p:childTnLst>
                                </p:cTn>
                              </p:par>
                            </p:childTnLst>
                          </p:cTn>
                        </p:par>
                        <p:par>
                          <p:cTn id="33" fill="hold">
                            <p:stCondLst>
                              <p:cond delay="4000"/>
                            </p:stCondLst>
                            <p:childTnLst>
                              <p:par>
                                <p:cTn id="34" presetID="11" presetClass="entr" presetSubtype="0" fill="hold" grpId="0" nodeType="afterEffect">
                                  <p:stCondLst>
                                    <p:cond delay="0"/>
                                  </p:stCondLst>
                                  <p:childTnLst>
                                    <p:set>
                                      <p:cBhvr>
                                        <p:cTn id="35" dur="1000">
                                          <p:stCondLst>
                                            <p:cond delay="0"/>
                                          </p:stCondLst>
                                        </p:cTn>
                                        <p:tgtEl>
                                          <p:spTgt spid="12"/>
                                        </p:tgtEl>
                                        <p:attrNameLst>
                                          <p:attrName>style.visibility</p:attrName>
                                        </p:attrNameLst>
                                      </p:cBhvr>
                                      <p:to>
                                        <p:strVal val="visible"/>
                                      </p:to>
                                    </p:set>
                                  </p:childTnLst>
                                </p:cTn>
                              </p:par>
                            </p:childTnLst>
                          </p:cTn>
                        </p:par>
                        <p:par>
                          <p:cTn id="36" fill="hold">
                            <p:stCondLst>
                              <p:cond delay="5000"/>
                            </p:stCondLst>
                            <p:childTnLst>
                              <p:par>
                                <p:cTn id="37" presetID="11" presetClass="entr" presetSubtype="0" fill="hold" grpId="0" nodeType="afterEffect">
                                  <p:stCondLst>
                                    <p:cond delay="0"/>
                                  </p:stCondLst>
                                  <p:childTnLst>
                                    <p:set>
                                      <p:cBhvr>
                                        <p:cTn id="38" dur="1000">
                                          <p:stCondLst>
                                            <p:cond delay="0"/>
                                          </p:stCondLst>
                                        </p:cTn>
                                        <p:tgtEl>
                                          <p:spTgt spid="15"/>
                                        </p:tgtEl>
                                        <p:attrNameLst>
                                          <p:attrName>style.visibility</p:attrName>
                                        </p:attrNameLst>
                                      </p:cBhvr>
                                      <p:to>
                                        <p:strVal val="visible"/>
                                      </p:to>
                                    </p:set>
                                  </p:childTnLst>
                                </p:cTn>
                              </p:par>
                            </p:childTnLst>
                          </p:cTn>
                        </p:par>
                        <p:par>
                          <p:cTn id="39" fill="hold">
                            <p:stCondLst>
                              <p:cond delay="6000"/>
                            </p:stCondLst>
                            <p:childTnLst>
                              <p:par>
                                <p:cTn id="40" presetID="11" presetClass="entr" presetSubtype="0" fill="hold" grpId="0" nodeType="afterEffect">
                                  <p:stCondLst>
                                    <p:cond delay="0"/>
                                  </p:stCondLst>
                                  <p:childTnLst>
                                    <p:set>
                                      <p:cBhvr>
                                        <p:cTn id="41" dur="1000">
                                          <p:stCondLst>
                                            <p:cond delay="0"/>
                                          </p:stCondLst>
                                        </p:cTn>
                                        <p:tgtEl>
                                          <p:spTgt spid="16"/>
                                        </p:tgtEl>
                                        <p:attrNameLst>
                                          <p:attrName>style.visibility</p:attrName>
                                        </p:attrNameLst>
                                      </p:cBhvr>
                                      <p:to>
                                        <p:strVal val="visible"/>
                                      </p:to>
                                    </p:set>
                                  </p:childTnLst>
                                </p:cTn>
                              </p:par>
                            </p:childTnLst>
                          </p:cTn>
                        </p:par>
                        <p:par>
                          <p:cTn id="42" fill="hold">
                            <p:stCondLst>
                              <p:cond delay="7000"/>
                            </p:stCondLst>
                            <p:childTnLst>
                              <p:par>
                                <p:cTn id="43" presetID="11" presetClass="entr" presetSubtype="0" fill="hold" grpId="0" nodeType="afterEffect">
                                  <p:stCondLst>
                                    <p:cond delay="0"/>
                                  </p:stCondLst>
                                  <p:childTnLst>
                                    <p:set>
                                      <p:cBhvr>
                                        <p:cTn id="44" dur="1000">
                                          <p:stCondLst>
                                            <p:cond delay="0"/>
                                          </p:stCondLst>
                                        </p:cTn>
                                        <p:tgtEl>
                                          <p:spTgt spid="17"/>
                                        </p:tgtEl>
                                        <p:attrNameLst>
                                          <p:attrName>style.visibility</p:attrName>
                                        </p:attrNameLst>
                                      </p:cBhvr>
                                      <p:to>
                                        <p:strVal val="visible"/>
                                      </p:to>
                                    </p:set>
                                  </p:childTnLst>
                                </p:cTn>
                              </p:par>
                            </p:childTnLst>
                          </p:cTn>
                        </p:par>
                        <p:par>
                          <p:cTn id="45" fill="hold">
                            <p:stCondLst>
                              <p:cond delay="8000"/>
                            </p:stCondLst>
                            <p:childTnLst>
                              <p:par>
                                <p:cTn id="46" presetID="11" presetClass="entr" presetSubtype="0" fill="hold" grpId="0" nodeType="afterEffect">
                                  <p:stCondLst>
                                    <p:cond delay="0"/>
                                  </p:stCondLst>
                                  <p:childTnLst>
                                    <p:set>
                                      <p:cBhvr>
                                        <p:cTn id="47" dur="1000">
                                          <p:stCondLst>
                                            <p:cond delay="0"/>
                                          </p:stCondLst>
                                        </p:cTn>
                                        <p:tgtEl>
                                          <p:spTgt spid="18"/>
                                        </p:tgtEl>
                                        <p:attrNameLst>
                                          <p:attrName>style.visibility</p:attrName>
                                        </p:attrNameLst>
                                      </p:cBhvr>
                                      <p:to>
                                        <p:strVal val="visible"/>
                                      </p:to>
                                    </p:set>
                                  </p:childTnLst>
                                </p:cTn>
                              </p:par>
                            </p:childTnLst>
                          </p:cTn>
                        </p:par>
                        <p:par>
                          <p:cTn id="48" fill="hold">
                            <p:stCondLst>
                              <p:cond delay="9000"/>
                            </p:stCondLst>
                            <p:childTnLst>
                              <p:par>
                                <p:cTn id="49" presetID="11" presetClass="entr" presetSubtype="0" fill="hold" grpId="0" nodeType="afterEffect">
                                  <p:stCondLst>
                                    <p:cond delay="0"/>
                                  </p:stCondLst>
                                  <p:childTnLst>
                                    <p:set>
                                      <p:cBhvr>
                                        <p:cTn id="50" dur="1000">
                                          <p:stCondLst>
                                            <p:cond delay="0"/>
                                          </p:stCondLst>
                                        </p:cTn>
                                        <p:tgtEl>
                                          <p:spTgt spid="19"/>
                                        </p:tgtEl>
                                        <p:attrNameLst>
                                          <p:attrName>style.visibility</p:attrName>
                                        </p:attrNameLst>
                                      </p:cBhvr>
                                      <p:to>
                                        <p:strVal val="visible"/>
                                      </p:to>
                                    </p:set>
                                  </p:childTnLst>
                                </p:cTn>
                              </p:par>
                            </p:childTnLst>
                          </p:cTn>
                        </p:par>
                        <p:par>
                          <p:cTn id="51" fill="hold">
                            <p:stCondLst>
                              <p:cond delay="10000"/>
                            </p:stCondLst>
                            <p:childTnLst>
                              <p:par>
                                <p:cTn id="52" presetID="11" presetClass="entr" presetSubtype="0" fill="hold" grpId="0" nodeType="afterEffect">
                                  <p:stCondLst>
                                    <p:cond delay="0"/>
                                  </p:stCondLst>
                                  <p:childTnLst>
                                    <p:set>
                                      <p:cBhvr>
                                        <p:cTn id="53" dur="1000">
                                          <p:stCondLst>
                                            <p:cond delay="0"/>
                                          </p:stCondLst>
                                        </p:cTn>
                                        <p:tgtEl>
                                          <p:spTgt spid="20"/>
                                        </p:tgtEl>
                                        <p:attrNameLst>
                                          <p:attrName>style.visibility</p:attrName>
                                        </p:attrNameLst>
                                      </p:cBhvr>
                                      <p:to>
                                        <p:strVal val="visible"/>
                                      </p:to>
                                    </p:set>
                                  </p:childTnLst>
                                </p:cTn>
                              </p:par>
                            </p:childTnLst>
                          </p:cTn>
                        </p:par>
                        <p:par>
                          <p:cTn id="54" fill="hold">
                            <p:stCondLst>
                              <p:cond delay="11000"/>
                            </p:stCondLst>
                            <p:childTnLst>
                              <p:par>
                                <p:cTn id="55" presetID="11" presetClass="entr" presetSubtype="0" fill="hold" grpId="0" nodeType="afterEffect">
                                  <p:stCondLst>
                                    <p:cond delay="0"/>
                                  </p:stCondLst>
                                  <p:childTnLst>
                                    <p:set>
                                      <p:cBhvr>
                                        <p:cTn id="56" dur="1000">
                                          <p:stCondLst>
                                            <p:cond delay="0"/>
                                          </p:stCondLst>
                                        </p:cTn>
                                        <p:tgtEl>
                                          <p:spTgt spid="21"/>
                                        </p:tgtEl>
                                        <p:attrNameLst>
                                          <p:attrName>style.visibility</p:attrName>
                                        </p:attrNameLst>
                                      </p:cBhvr>
                                      <p:to>
                                        <p:strVal val="visible"/>
                                      </p:to>
                                    </p:set>
                                  </p:childTnLst>
                                </p:cTn>
                              </p:par>
                            </p:childTnLst>
                          </p:cTn>
                        </p:par>
                        <p:par>
                          <p:cTn id="57" fill="hold">
                            <p:stCondLst>
                              <p:cond delay="12000"/>
                            </p:stCondLst>
                            <p:childTnLst>
                              <p:par>
                                <p:cTn id="58" presetID="11" presetClass="entr" presetSubtype="0" fill="hold" grpId="0" nodeType="afterEffect">
                                  <p:stCondLst>
                                    <p:cond delay="0"/>
                                  </p:stCondLst>
                                  <p:childTnLst>
                                    <p:set>
                                      <p:cBhvr>
                                        <p:cTn id="59" dur="1000">
                                          <p:stCondLst>
                                            <p:cond delay="0"/>
                                          </p:stCondLst>
                                        </p:cTn>
                                        <p:tgtEl>
                                          <p:spTgt spid="22"/>
                                        </p:tgtEl>
                                        <p:attrNameLst>
                                          <p:attrName>style.visibility</p:attrName>
                                        </p:attrNameLst>
                                      </p:cBhvr>
                                      <p:to>
                                        <p:strVal val="visible"/>
                                      </p:to>
                                    </p:set>
                                  </p:childTnLst>
                                </p:cTn>
                              </p:par>
                            </p:childTnLst>
                          </p:cTn>
                        </p:par>
                        <p:par>
                          <p:cTn id="60" fill="hold">
                            <p:stCondLst>
                              <p:cond delay="13000"/>
                            </p:stCondLst>
                            <p:childTnLst>
                              <p:par>
                                <p:cTn id="61" presetID="11" presetClass="entr" presetSubtype="0" fill="hold" grpId="0" nodeType="afterEffect">
                                  <p:stCondLst>
                                    <p:cond delay="0"/>
                                  </p:stCondLst>
                                  <p:childTnLst>
                                    <p:set>
                                      <p:cBhvr>
                                        <p:cTn id="62" dur="1000">
                                          <p:stCondLst>
                                            <p:cond delay="0"/>
                                          </p:stCondLst>
                                        </p:cTn>
                                        <p:tgtEl>
                                          <p:spTgt spid="23"/>
                                        </p:tgtEl>
                                        <p:attrNameLst>
                                          <p:attrName>style.visibility</p:attrName>
                                        </p:attrNameLst>
                                      </p:cBhvr>
                                      <p:to>
                                        <p:strVal val="visible"/>
                                      </p:to>
                                    </p:set>
                                  </p:childTnLst>
                                </p:cTn>
                              </p:par>
                            </p:childTnLst>
                          </p:cTn>
                        </p:par>
                        <p:par>
                          <p:cTn id="63" fill="hold">
                            <p:stCondLst>
                              <p:cond delay="14000"/>
                            </p:stCondLst>
                            <p:childTnLst>
                              <p:par>
                                <p:cTn id="64" presetID="11" presetClass="entr" presetSubtype="0" fill="hold" grpId="0" nodeType="afterEffect">
                                  <p:stCondLst>
                                    <p:cond delay="0"/>
                                  </p:stCondLst>
                                  <p:childTnLst>
                                    <p:set>
                                      <p:cBhvr>
                                        <p:cTn id="65" dur="1000">
                                          <p:stCondLst>
                                            <p:cond delay="0"/>
                                          </p:stCondLst>
                                        </p:cTn>
                                        <p:tgtEl>
                                          <p:spTgt spid="24"/>
                                        </p:tgtEl>
                                        <p:attrNameLst>
                                          <p:attrName>style.visibility</p:attrName>
                                        </p:attrNameLst>
                                      </p:cBhvr>
                                      <p:to>
                                        <p:strVal val="visible"/>
                                      </p:to>
                                    </p:set>
                                  </p:childTnLst>
                                </p:cTn>
                              </p:par>
                            </p:childTnLst>
                          </p:cTn>
                        </p:par>
                        <p:par>
                          <p:cTn id="66" fill="hold">
                            <p:stCondLst>
                              <p:cond delay="15000"/>
                            </p:stCondLst>
                            <p:childTnLst>
                              <p:par>
                                <p:cTn id="67" presetID="11" presetClass="entr" presetSubtype="0" fill="hold" grpId="0" nodeType="afterEffect">
                                  <p:stCondLst>
                                    <p:cond delay="0"/>
                                  </p:stCondLst>
                                  <p:childTnLst>
                                    <p:set>
                                      <p:cBhvr>
                                        <p:cTn id="68" dur="1000">
                                          <p:stCondLst>
                                            <p:cond delay="0"/>
                                          </p:stCondLst>
                                        </p:cTn>
                                        <p:tgtEl>
                                          <p:spTgt spid="25"/>
                                        </p:tgtEl>
                                        <p:attrNameLst>
                                          <p:attrName>style.visibility</p:attrName>
                                        </p:attrNameLst>
                                      </p:cBhvr>
                                      <p:to>
                                        <p:strVal val="visible"/>
                                      </p:to>
                                    </p:set>
                                  </p:childTnLst>
                                </p:cTn>
                              </p:par>
                            </p:childTnLst>
                          </p:cTn>
                        </p:par>
                        <p:par>
                          <p:cTn id="69" fill="hold">
                            <p:stCondLst>
                              <p:cond delay="16000"/>
                            </p:stCondLst>
                            <p:childTnLst>
                              <p:par>
                                <p:cTn id="70" presetID="11" presetClass="entr" presetSubtype="0" fill="hold" grpId="0" nodeType="afterEffect">
                                  <p:stCondLst>
                                    <p:cond delay="0"/>
                                  </p:stCondLst>
                                  <p:childTnLst>
                                    <p:set>
                                      <p:cBhvr>
                                        <p:cTn id="71" dur="1000">
                                          <p:stCondLst>
                                            <p:cond delay="0"/>
                                          </p:stCondLst>
                                        </p:cTn>
                                        <p:tgtEl>
                                          <p:spTgt spid="26"/>
                                        </p:tgtEl>
                                        <p:attrNameLst>
                                          <p:attrName>style.visibility</p:attrName>
                                        </p:attrNameLst>
                                      </p:cBhvr>
                                      <p:to>
                                        <p:strVal val="visible"/>
                                      </p:to>
                                    </p:set>
                                  </p:childTnLst>
                                </p:cTn>
                              </p:par>
                            </p:childTnLst>
                          </p:cTn>
                        </p:par>
                        <p:par>
                          <p:cTn id="72" fill="hold">
                            <p:stCondLst>
                              <p:cond delay="17000"/>
                            </p:stCondLst>
                            <p:childTnLst>
                              <p:par>
                                <p:cTn id="73" presetID="11" presetClass="entr" presetSubtype="0" fill="hold" grpId="0" nodeType="afterEffect">
                                  <p:stCondLst>
                                    <p:cond delay="0"/>
                                  </p:stCondLst>
                                  <p:childTnLst>
                                    <p:set>
                                      <p:cBhvr>
                                        <p:cTn id="74" dur="1000">
                                          <p:stCondLst>
                                            <p:cond delay="0"/>
                                          </p:stCondLst>
                                        </p:cTn>
                                        <p:tgtEl>
                                          <p:spTgt spid="27"/>
                                        </p:tgtEl>
                                        <p:attrNameLst>
                                          <p:attrName>style.visibility</p:attrName>
                                        </p:attrNameLst>
                                      </p:cBhvr>
                                      <p:to>
                                        <p:strVal val="visible"/>
                                      </p:to>
                                    </p:set>
                                  </p:childTnLst>
                                </p:cTn>
                              </p:par>
                            </p:childTnLst>
                          </p:cTn>
                        </p:par>
                        <p:par>
                          <p:cTn id="75" fill="hold">
                            <p:stCondLst>
                              <p:cond delay="18000"/>
                            </p:stCondLst>
                            <p:childTnLst>
                              <p:par>
                                <p:cTn id="76" presetID="11" presetClass="entr" presetSubtype="0" fill="hold" grpId="0" nodeType="afterEffect">
                                  <p:stCondLst>
                                    <p:cond delay="0"/>
                                  </p:stCondLst>
                                  <p:childTnLst>
                                    <p:set>
                                      <p:cBhvr>
                                        <p:cTn id="77" dur="1000">
                                          <p:stCondLst>
                                            <p:cond delay="0"/>
                                          </p:stCondLst>
                                        </p:cTn>
                                        <p:tgtEl>
                                          <p:spTgt spid="28"/>
                                        </p:tgtEl>
                                        <p:attrNameLst>
                                          <p:attrName>style.visibility</p:attrName>
                                        </p:attrNameLst>
                                      </p:cBhvr>
                                      <p:to>
                                        <p:strVal val="visible"/>
                                      </p:to>
                                    </p:set>
                                  </p:childTnLst>
                                </p:cTn>
                              </p:par>
                            </p:childTnLst>
                          </p:cTn>
                        </p:par>
                        <p:par>
                          <p:cTn id="78" fill="hold">
                            <p:stCondLst>
                              <p:cond delay="19000"/>
                            </p:stCondLst>
                            <p:childTnLst>
                              <p:par>
                                <p:cTn id="79" presetID="11" presetClass="entr" presetSubtype="0" fill="hold" grpId="0" nodeType="afterEffect">
                                  <p:stCondLst>
                                    <p:cond delay="0"/>
                                  </p:stCondLst>
                                  <p:childTnLst>
                                    <p:set>
                                      <p:cBhvr>
                                        <p:cTn id="80" dur="1000">
                                          <p:stCondLst>
                                            <p:cond delay="0"/>
                                          </p:stCondLst>
                                        </p:cTn>
                                        <p:tgtEl>
                                          <p:spTgt spid="29"/>
                                        </p:tgtEl>
                                        <p:attrNameLst>
                                          <p:attrName>style.visibility</p:attrName>
                                        </p:attrNameLst>
                                      </p:cBhvr>
                                      <p:to>
                                        <p:strVal val="visible"/>
                                      </p:to>
                                    </p:set>
                                  </p:childTnLst>
                                </p:cTn>
                              </p:par>
                            </p:childTnLst>
                          </p:cTn>
                        </p:par>
                        <p:par>
                          <p:cTn id="81" fill="hold">
                            <p:stCondLst>
                              <p:cond delay="20000"/>
                            </p:stCondLst>
                            <p:childTnLst>
                              <p:par>
                                <p:cTn id="82" presetID="11" presetClass="entr" presetSubtype="0" fill="hold" grpId="0" nodeType="afterEffect">
                                  <p:stCondLst>
                                    <p:cond delay="0"/>
                                  </p:stCondLst>
                                  <p:childTnLst>
                                    <p:set>
                                      <p:cBhvr>
                                        <p:cTn id="83" dur="1000">
                                          <p:stCondLst>
                                            <p:cond delay="0"/>
                                          </p:stCondLst>
                                        </p:cTn>
                                        <p:tgtEl>
                                          <p:spTgt spid="30"/>
                                        </p:tgtEl>
                                        <p:attrNameLst>
                                          <p:attrName>style.visibility</p:attrName>
                                        </p:attrNameLst>
                                      </p:cBhvr>
                                      <p:to>
                                        <p:strVal val="visible"/>
                                      </p:to>
                                    </p:set>
                                  </p:childTnLst>
                                </p:cTn>
                              </p:par>
                            </p:childTnLst>
                          </p:cTn>
                        </p:par>
                        <p:par>
                          <p:cTn id="84" fill="hold">
                            <p:stCondLst>
                              <p:cond delay="21000"/>
                            </p:stCondLst>
                            <p:childTnLst>
                              <p:par>
                                <p:cTn id="85" presetID="11" presetClass="entr" presetSubtype="0" fill="hold" grpId="0" nodeType="afterEffect">
                                  <p:stCondLst>
                                    <p:cond delay="0"/>
                                  </p:stCondLst>
                                  <p:childTnLst>
                                    <p:set>
                                      <p:cBhvr>
                                        <p:cTn id="86" dur="1000">
                                          <p:stCondLst>
                                            <p:cond delay="0"/>
                                          </p:stCondLst>
                                        </p:cTn>
                                        <p:tgtEl>
                                          <p:spTgt spid="31"/>
                                        </p:tgtEl>
                                        <p:attrNameLst>
                                          <p:attrName>style.visibility</p:attrName>
                                        </p:attrNameLst>
                                      </p:cBhvr>
                                      <p:to>
                                        <p:strVal val="visible"/>
                                      </p:to>
                                    </p:set>
                                  </p:childTnLst>
                                </p:cTn>
                              </p:par>
                            </p:childTnLst>
                          </p:cTn>
                        </p:par>
                        <p:par>
                          <p:cTn id="87" fill="hold">
                            <p:stCondLst>
                              <p:cond delay="22000"/>
                            </p:stCondLst>
                            <p:childTnLst>
                              <p:par>
                                <p:cTn id="88" presetID="11" presetClass="entr" presetSubtype="0" fill="hold" grpId="0" nodeType="afterEffect">
                                  <p:stCondLst>
                                    <p:cond delay="0"/>
                                  </p:stCondLst>
                                  <p:childTnLst>
                                    <p:set>
                                      <p:cBhvr>
                                        <p:cTn id="89" dur="1000">
                                          <p:stCondLst>
                                            <p:cond delay="0"/>
                                          </p:stCondLst>
                                        </p:cTn>
                                        <p:tgtEl>
                                          <p:spTgt spid="32"/>
                                        </p:tgtEl>
                                        <p:attrNameLst>
                                          <p:attrName>style.visibility</p:attrName>
                                        </p:attrNameLst>
                                      </p:cBhvr>
                                      <p:to>
                                        <p:strVal val="visible"/>
                                      </p:to>
                                    </p:set>
                                  </p:childTnLst>
                                </p:cTn>
                              </p:par>
                            </p:childTnLst>
                          </p:cTn>
                        </p:par>
                        <p:par>
                          <p:cTn id="90" fill="hold">
                            <p:stCondLst>
                              <p:cond delay="23000"/>
                            </p:stCondLst>
                            <p:childTnLst>
                              <p:par>
                                <p:cTn id="91" presetID="11" presetClass="entr" presetSubtype="0" fill="hold" grpId="0" nodeType="afterEffect">
                                  <p:stCondLst>
                                    <p:cond delay="0"/>
                                  </p:stCondLst>
                                  <p:childTnLst>
                                    <p:set>
                                      <p:cBhvr>
                                        <p:cTn id="92" dur="1000">
                                          <p:stCondLst>
                                            <p:cond delay="0"/>
                                          </p:stCondLst>
                                        </p:cTn>
                                        <p:tgtEl>
                                          <p:spTgt spid="33"/>
                                        </p:tgtEl>
                                        <p:attrNameLst>
                                          <p:attrName>style.visibility</p:attrName>
                                        </p:attrNameLst>
                                      </p:cBhvr>
                                      <p:to>
                                        <p:strVal val="visible"/>
                                      </p:to>
                                    </p:set>
                                  </p:childTnLst>
                                </p:cTn>
                              </p:par>
                            </p:childTnLst>
                          </p:cTn>
                        </p:par>
                        <p:par>
                          <p:cTn id="93" fill="hold">
                            <p:stCondLst>
                              <p:cond delay="24000"/>
                            </p:stCondLst>
                            <p:childTnLst>
                              <p:par>
                                <p:cTn id="94" presetID="11" presetClass="entr" presetSubtype="0" fill="hold" grpId="0" nodeType="afterEffect">
                                  <p:stCondLst>
                                    <p:cond delay="0"/>
                                  </p:stCondLst>
                                  <p:childTnLst>
                                    <p:set>
                                      <p:cBhvr>
                                        <p:cTn id="95" dur="1000">
                                          <p:stCondLst>
                                            <p:cond delay="0"/>
                                          </p:stCondLst>
                                        </p:cTn>
                                        <p:tgtEl>
                                          <p:spTgt spid="34"/>
                                        </p:tgtEl>
                                        <p:attrNameLst>
                                          <p:attrName>style.visibility</p:attrName>
                                        </p:attrNameLst>
                                      </p:cBhvr>
                                      <p:to>
                                        <p:strVal val="visible"/>
                                      </p:to>
                                    </p:set>
                                  </p:childTnLst>
                                </p:cTn>
                              </p:par>
                            </p:childTnLst>
                          </p:cTn>
                        </p:par>
                        <p:par>
                          <p:cTn id="96" fill="hold">
                            <p:stCondLst>
                              <p:cond delay="25000"/>
                            </p:stCondLst>
                            <p:childTnLst>
                              <p:par>
                                <p:cTn id="97" presetID="11" presetClass="entr" presetSubtype="0" fill="hold" grpId="0" nodeType="afterEffect">
                                  <p:stCondLst>
                                    <p:cond delay="0"/>
                                  </p:stCondLst>
                                  <p:childTnLst>
                                    <p:set>
                                      <p:cBhvr>
                                        <p:cTn id="98" dur="1000">
                                          <p:stCondLst>
                                            <p:cond delay="0"/>
                                          </p:stCondLst>
                                        </p:cTn>
                                        <p:tgtEl>
                                          <p:spTgt spid="35"/>
                                        </p:tgtEl>
                                        <p:attrNameLst>
                                          <p:attrName>style.visibility</p:attrName>
                                        </p:attrNameLst>
                                      </p:cBhvr>
                                      <p:to>
                                        <p:strVal val="visible"/>
                                      </p:to>
                                    </p:set>
                                  </p:childTnLst>
                                </p:cTn>
                              </p:par>
                            </p:childTnLst>
                          </p:cTn>
                        </p:par>
                        <p:par>
                          <p:cTn id="99" fill="hold">
                            <p:stCondLst>
                              <p:cond delay="26000"/>
                            </p:stCondLst>
                            <p:childTnLst>
                              <p:par>
                                <p:cTn id="100" presetID="11" presetClass="entr" presetSubtype="0" fill="hold" grpId="0" nodeType="afterEffect">
                                  <p:stCondLst>
                                    <p:cond delay="0"/>
                                  </p:stCondLst>
                                  <p:childTnLst>
                                    <p:set>
                                      <p:cBhvr>
                                        <p:cTn id="101" dur="1000">
                                          <p:stCondLst>
                                            <p:cond delay="0"/>
                                          </p:stCondLst>
                                        </p:cTn>
                                        <p:tgtEl>
                                          <p:spTgt spid="36"/>
                                        </p:tgtEl>
                                        <p:attrNameLst>
                                          <p:attrName>style.visibility</p:attrName>
                                        </p:attrNameLst>
                                      </p:cBhvr>
                                      <p:to>
                                        <p:strVal val="visible"/>
                                      </p:to>
                                    </p:set>
                                  </p:childTnLst>
                                </p:cTn>
                              </p:par>
                            </p:childTnLst>
                          </p:cTn>
                        </p:par>
                        <p:par>
                          <p:cTn id="102" fill="hold">
                            <p:stCondLst>
                              <p:cond delay="27000"/>
                            </p:stCondLst>
                            <p:childTnLst>
                              <p:par>
                                <p:cTn id="103" presetID="11" presetClass="entr" presetSubtype="0" fill="hold" grpId="0" nodeType="afterEffect">
                                  <p:stCondLst>
                                    <p:cond delay="0"/>
                                  </p:stCondLst>
                                  <p:childTnLst>
                                    <p:set>
                                      <p:cBhvr>
                                        <p:cTn id="104" dur="1000">
                                          <p:stCondLst>
                                            <p:cond delay="0"/>
                                          </p:stCondLst>
                                        </p:cTn>
                                        <p:tgtEl>
                                          <p:spTgt spid="37"/>
                                        </p:tgtEl>
                                        <p:attrNameLst>
                                          <p:attrName>style.visibility</p:attrName>
                                        </p:attrNameLst>
                                      </p:cBhvr>
                                      <p:to>
                                        <p:strVal val="visible"/>
                                      </p:to>
                                    </p:set>
                                  </p:childTnLst>
                                </p:cTn>
                              </p:par>
                            </p:childTnLst>
                          </p:cTn>
                        </p:par>
                        <p:par>
                          <p:cTn id="105" fill="hold">
                            <p:stCondLst>
                              <p:cond delay="28000"/>
                            </p:stCondLst>
                            <p:childTnLst>
                              <p:par>
                                <p:cTn id="106" presetID="11" presetClass="entr" presetSubtype="0" fill="hold" grpId="0" nodeType="afterEffect">
                                  <p:stCondLst>
                                    <p:cond delay="0"/>
                                  </p:stCondLst>
                                  <p:childTnLst>
                                    <p:set>
                                      <p:cBhvr>
                                        <p:cTn id="107" dur="1000">
                                          <p:stCondLst>
                                            <p:cond delay="0"/>
                                          </p:stCondLst>
                                        </p:cTn>
                                        <p:tgtEl>
                                          <p:spTgt spid="38"/>
                                        </p:tgtEl>
                                        <p:attrNameLst>
                                          <p:attrName>style.visibility</p:attrName>
                                        </p:attrNameLst>
                                      </p:cBhvr>
                                      <p:to>
                                        <p:strVal val="visible"/>
                                      </p:to>
                                    </p:set>
                                  </p:childTnLst>
                                </p:cTn>
                              </p:par>
                            </p:childTnLst>
                          </p:cTn>
                        </p:par>
                        <p:par>
                          <p:cTn id="108" fill="hold">
                            <p:stCondLst>
                              <p:cond delay="29000"/>
                            </p:stCondLst>
                            <p:childTnLst>
                              <p:par>
                                <p:cTn id="109" presetID="11" presetClass="entr" presetSubtype="0" fill="hold" grpId="0" nodeType="afterEffect">
                                  <p:stCondLst>
                                    <p:cond delay="0"/>
                                  </p:stCondLst>
                                  <p:childTnLst>
                                    <p:set>
                                      <p:cBhvr>
                                        <p:cTn id="110" dur="1000">
                                          <p:stCondLst>
                                            <p:cond delay="0"/>
                                          </p:stCondLst>
                                        </p:cTn>
                                        <p:tgtEl>
                                          <p:spTgt spid="39"/>
                                        </p:tgtEl>
                                        <p:attrNameLst>
                                          <p:attrName>style.visibility</p:attrName>
                                        </p:attrNameLst>
                                      </p:cBhvr>
                                      <p:to>
                                        <p:strVal val="visible"/>
                                      </p:to>
                                    </p:set>
                                  </p:childTnLst>
                                </p:cTn>
                              </p:par>
                            </p:childTnLst>
                          </p:cTn>
                        </p:par>
                        <p:par>
                          <p:cTn id="111" fill="hold">
                            <p:stCondLst>
                              <p:cond delay="30000"/>
                            </p:stCondLst>
                            <p:childTnLst>
                              <p:par>
                                <p:cTn id="112" presetID="11" presetClass="entr" presetSubtype="0" fill="hold" grpId="0" nodeType="afterEffect">
                                  <p:stCondLst>
                                    <p:cond delay="0"/>
                                  </p:stCondLst>
                                  <p:childTnLst>
                                    <p:set>
                                      <p:cBhvr>
                                        <p:cTn id="113" dur="1000">
                                          <p:stCondLst>
                                            <p:cond delay="0"/>
                                          </p:stCondLst>
                                        </p:cTn>
                                        <p:tgtEl>
                                          <p:spTgt spid="40"/>
                                        </p:tgtEl>
                                        <p:attrNameLst>
                                          <p:attrName>style.visibility</p:attrName>
                                        </p:attrNameLst>
                                      </p:cBhvr>
                                      <p:to>
                                        <p:strVal val="visible"/>
                                      </p:to>
                                    </p:set>
                                  </p:childTnLst>
                                </p:cTn>
                              </p:par>
                            </p:childTnLst>
                          </p:cTn>
                        </p:par>
                        <p:par>
                          <p:cTn id="114" fill="hold">
                            <p:stCondLst>
                              <p:cond delay="31000"/>
                            </p:stCondLst>
                            <p:childTnLst>
                              <p:par>
                                <p:cTn id="115" presetID="11" presetClass="entr" presetSubtype="0" fill="hold" grpId="0" nodeType="afterEffect">
                                  <p:stCondLst>
                                    <p:cond delay="0"/>
                                  </p:stCondLst>
                                  <p:childTnLst>
                                    <p:set>
                                      <p:cBhvr>
                                        <p:cTn id="116" dur="1000">
                                          <p:stCondLst>
                                            <p:cond delay="0"/>
                                          </p:stCondLst>
                                        </p:cTn>
                                        <p:tgtEl>
                                          <p:spTgt spid="41"/>
                                        </p:tgtEl>
                                        <p:attrNameLst>
                                          <p:attrName>style.visibility</p:attrName>
                                        </p:attrNameLst>
                                      </p:cBhvr>
                                      <p:to>
                                        <p:strVal val="visible"/>
                                      </p:to>
                                    </p:set>
                                  </p:childTnLst>
                                </p:cTn>
                              </p:par>
                            </p:childTnLst>
                          </p:cTn>
                        </p:par>
                        <p:par>
                          <p:cTn id="117" fill="hold">
                            <p:stCondLst>
                              <p:cond delay="32000"/>
                            </p:stCondLst>
                            <p:childTnLst>
                              <p:par>
                                <p:cTn id="118" presetID="11" presetClass="entr" presetSubtype="0" fill="hold" grpId="0" nodeType="afterEffect">
                                  <p:stCondLst>
                                    <p:cond delay="0"/>
                                  </p:stCondLst>
                                  <p:childTnLst>
                                    <p:set>
                                      <p:cBhvr>
                                        <p:cTn id="119" dur="1000">
                                          <p:stCondLst>
                                            <p:cond delay="0"/>
                                          </p:stCondLst>
                                        </p:cTn>
                                        <p:tgtEl>
                                          <p:spTgt spid="42"/>
                                        </p:tgtEl>
                                        <p:attrNameLst>
                                          <p:attrName>style.visibility</p:attrName>
                                        </p:attrNameLst>
                                      </p:cBhvr>
                                      <p:to>
                                        <p:strVal val="visible"/>
                                      </p:to>
                                    </p:set>
                                  </p:childTnLst>
                                </p:cTn>
                              </p:par>
                            </p:childTnLst>
                          </p:cTn>
                        </p:par>
                        <p:par>
                          <p:cTn id="120" fill="hold">
                            <p:stCondLst>
                              <p:cond delay="33000"/>
                            </p:stCondLst>
                            <p:childTnLst>
                              <p:par>
                                <p:cTn id="121" presetID="11" presetClass="entr" presetSubtype="0" fill="hold" grpId="0" nodeType="afterEffect">
                                  <p:stCondLst>
                                    <p:cond delay="0"/>
                                  </p:stCondLst>
                                  <p:childTnLst>
                                    <p:set>
                                      <p:cBhvr>
                                        <p:cTn id="122" dur="1000">
                                          <p:stCondLst>
                                            <p:cond delay="0"/>
                                          </p:stCondLst>
                                        </p:cTn>
                                        <p:tgtEl>
                                          <p:spTgt spid="43"/>
                                        </p:tgtEl>
                                        <p:attrNameLst>
                                          <p:attrName>style.visibility</p:attrName>
                                        </p:attrNameLst>
                                      </p:cBhvr>
                                      <p:to>
                                        <p:strVal val="visible"/>
                                      </p:to>
                                    </p:set>
                                  </p:childTnLst>
                                </p:cTn>
                              </p:par>
                            </p:childTnLst>
                          </p:cTn>
                        </p:par>
                        <p:par>
                          <p:cTn id="123" fill="hold">
                            <p:stCondLst>
                              <p:cond delay="34000"/>
                            </p:stCondLst>
                            <p:childTnLst>
                              <p:par>
                                <p:cTn id="124" presetID="11" presetClass="entr" presetSubtype="0" fill="hold" grpId="0" nodeType="afterEffect">
                                  <p:stCondLst>
                                    <p:cond delay="0"/>
                                  </p:stCondLst>
                                  <p:childTnLst>
                                    <p:set>
                                      <p:cBhvr>
                                        <p:cTn id="125" dur="1000">
                                          <p:stCondLst>
                                            <p:cond delay="0"/>
                                          </p:stCondLst>
                                        </p:cTn>
                                        <p:tgtEl>
                                          <p:spTgt spid="44"/>
                                        </p:tgtEl>
                                        <p:attrNameLst>
                                          <p:attrName>style.visibility</p:attrName>
                                        </p:attrNameLst>
                                      </p:cBhvr>
                                      <p:to>
                                        <p:strVal val="visible"/>
                                      </p:to>
                                    </p:set>
                                  </p:childTnLst>
                                </p:cTn>
                              </p:par>
                            </p:childTnLst>
                          </p:cTn>
                        </p:par>
                        <p:par>
                          <p:cTn id="126" fill="hold">
                            <p:stCondLst>
                              <p:cond delay="35000"/>
                            </p:stCondLst>
                            <p:childTnLst>
                              <p:par>
                                <p:cTn id="127" presetID="11" presetClass="entr" presetSubtype="0" fill="hold" grpId="0" nodeType="afterEffect">
                                  <p:stCondLst>
                                    <p:cond delay="0"/>
                                  </p:stCondLst>
                                  <p:childTnLst>
                                    <p:set>
                                      <p:cBhvr>
                                        <p:cTn id="128" dur="1000">
                                          <p:stCondLst>
                                            <p:cond delay="0"/>
                                          </p:stCondLst>
                                        </p:cTn>
                                        <p:tgtEl>
                                          <p:spTgt spid="45"/>
                                        </p:tgtEl>
                                        <p:attrNameLst>
                                          <p:attrName>style.visibility</p:attrName>
                                        </p:attrNameLst>
                                      </p:cBhvr>
                                      <p:to>
                                        <p:strVal val="visible"/>
                                      </p:to>
                                    </p:set>
                                  </p:childTnLst>
                                </p:cTn>
                              </p:par>
                            </p:childTnLst>
                          </p:cTn>
                        </p:par>
                        <p:par>
                          <p:cTn id="129" fill="hold">
                            <p:stCondLst>
                              <p:cond delay="36000"/>
                            </p:stCondLst>
                            <p:childTnLst>
                              <p:par>
                                <p:cTn id="130" presetID="11" presetClass="entr" presetSubtype="0" fill="hold" grpId="0" nodeType="afterEffect">
                                  <p:stCondLst>
                                    <p:cond delay="0"/>
                                  </p:stCondLst>
                                  <p:childTnLst>
                                    <p:set>
                                      <p:cBhvr>
                                        <p:cTn id="131" dur="1000">
                                          <p:stCondLst>
                                            <p:cond delay="0"/>
                                          </p:stCondLst>
                                        </p:cTn>
                                        <p:tgtEl>
                                          <p:spTgt spid="46"/>
                                        </p:tgtEl>
                                        <p:attrNameLst>
                                          <p:attrName>style.visibility</p:attrName>
                                        </p:attrNameLst>
                                      </p:cBhvr>
                                      <p:to>
                                        <p:strVal val="visible"/>
                                      </p:to>
                                    </p:set>
                                  </p:childTnLst>
                                </p:cTn>
                              </p:par>
                            </p:childTnLst>
                          </p:cTn>
                        </p:par>
                        <p:par>
                          <p:cTn id="132" fill="hold">
                            <p:stCondLst>
                              <p:cond delay="37000"/>
                            </p:stCondLst>
                            <p:childTnLst>
                              <p:par>
                                <p:cTn id="133" presetID="11" presetClass="entr" presetSubtype="0" fill="hold" grpId="0" nodeType="afterEffect">
                                  <p:stCondLst>
                                    <p:cond delay="0"/>
                                  </p:stCondLst>
                                  <p:childTnLst>
                                    <p:set>
                                      <p:cBhvr>
                                        <p:cTn id="134" dur="1000">
                                          <p:stCondLst>
                                            <p:cond delay="0"/>
                                          </p:stCondLst>
                                        </p:cTn>
                                        <p:tgtEl>
                                          <p:spTgt spid="47"/>
                                        </p:tgtEl>
                                        <p:attrNameLst>
                                          <p:attrName>style.visibility</p:attrName>
                                        </p:attrNameLst>
                                      </p:cBhvr>
                                      <p:to>
                                        <p:strVal val="visible"/>
                                      </p:to>
                                    </p:set>
                                  </p:childTnLst>
                                </p:cTn>
                              </p:par>
                            </p:childTnLst>
                          </p:cTn>
                        </p:par>
                        <p:par>
                          <p:cTn id="135" fill="hold">
                            <p:stCondLst>
                              <p:cond delay="38000"/>
                            </p:stCondLst>
                            <p:childTnLst>
                              <p:par>
                                <p:cTn id="136" presetID="11" presetClass="entr" presetSubtype="0" fill="hold" grpId="0" nodeType="afterEffect">
                                  <p:stCondLst>
                                    <p:cond delay="0"/>
                                  </p:stCondLst>
                                  <p:childTnLst>
                                    <p:set>
                                      <p:cBhvr>
                                        <p:cTn id="137" dur="1000">
                                          <p:stCondLst>
                                            <p:cond delay="0"/>
                                          </p:stCondLst>
                                        </p:cTn>
                                        <p:tgtEl>
                                          <p:spTgt spid="48"/>
                                        </p:tgtEl>
                                        <p:attrNameLst>
                                          <p:attrName>style.visibility</p:attrName>
                                        </p:attrNameLst>
                                      </p:cBhvr>
                                      <p:to>
                                        <p:strVal val="visible"/>
                                      </p:to>
                                    </p:set>
                                  </p:childTnLst>
                                </p:cTn>
                              </p:par>
                            </p:childTnLst>
                          </p:cTn>
                        </p:par>
                        <p:par>
                          <p:cTn id="138" fill="hold">
                            <p:stCondLst>
                              <p:cond delay="39000"/>
                            </p:stCondLst>
                            <p:childTnLst>
                              <p:par>
                                <p:cTn id="139" presetID="11" presetClass="entr" presetSubtype="0" fill="hold" grpId="0" nodeType="afterEffect">
                                  <p:stCondLst>
                                    <p:cond delay="0"/>
                                  </p:stCondLst>
                                  <p:childTnLst>
                                    <p:set>
                                      <p:cBhvr>
                                        <p:cTn id="140" dur="1000">
                                          <p:stCondLst>
                                            <p:cond delay="0"/>
                                          </p:stCondLst>
                                        </p:cTn>
                                        <p:tgtEl>
                                          <p:spTgt spid="49"/>
                                        </p:tgtEl>
                                        <p:attrNameLst>
                                          <p:attrName>style.visibility</p:attrName>
                                        </p:attrNameLst>
                                      </p:cBhvr>
                                      <p:to>
                                        <p:strVal val="visible"/>
                                      </p:to>
                                    </p:set>
                                  </p:childTnLst>
                                </p:cTn>
                              </p:par>
                            </p:childTnLst>
                          </p:cTn>
                        </p:par>
                        <p:par>
                          <p:cTn id="141" fill="hold">
                            <p:stCondLst>
                              <p:cond delay="40000"/>
                            </p:stCondLst>
                            <p:childTnLst>
                              <p:par>
                                <p:cTn id="142" presetID="11" presetClass="entr" presetSubtype="0" fill="hold" grpId="0" nodeType="afterEffect">
                                  <p:stCondLst>
                                    <p:cond delay="0"/>
                                  </p:stCondLst>
                                  <p:childTnLst>
                                    <p:set>
                                      <p:cBhvr>
                                        <p:cTn id="143" dur="1000">
                                          <p:stCondLst>
                                            <p:cond delay="0"/>
                                          </p:stCondLst>
                                        </p:cTn>
                                        <p:tgtEl>
                                          <p:spTgt spid="50"/>
                                        </p:tgtEl>
                                        <p:attrNameLst>
                                          <p:attrName>style.visibility</p:attrName>
                                        </p:attrNameLst>
                                      </p:cBhvr>
                                      <p:to>
                                        <p:strVal val="visible"/>
                                      </p:to>
                                    </p:set>
                                  </p:childTnLst>
                                </p:cTn>
                              </p:par>
                            </p:childTnLst>
                          </p:cTn>
                        </p:par>
                        <p:par>
                          <p:cTn id="144" fill="hold">
                            <p:stCondLst>
                              <p:cond delay="41000"/>
                            </p:stCondLst>
                            <p:childTnLst>
                              <p:par>
                                <p:cTn id="145" presetID="11" presetClass="entr" presetSubtype="0" fill="hold" grpId="0" nodeType="afterEffect">
                                  <p:stCondLst>
                                    <p:cond delay="0"/>
                                  </p:stCondLst>
                                  <p:childTnLst>
                                    <p:set>
                                      <p:cBhvr>
                                        <p:cTn id="146" dur="1000">
                                          <p:stCondLst>
                                            <p:cond delay="0"/>
                                          </p:stCondLst>
                                        </p:cTn>
                                        <p:tgtEl>
                                          <p:spTgt spid="51"/>
                                        </p:tgtEl>
                                        <p:attrNameLst>
                                          <p:attrName>style.visibility</p:attrName>
                                        </p:attrNameLst>
                                      </p:cBhvr>
                                      <p:to>
                                        <p:strVal val="visible"/>
                                      </p:to>
                                    </p:set>
                                  </p:childTnLst>
                                </p:cTn>
                              </p:par>
                            </p:childTnLst>
                          </p:cTn>
                        </p:par>
                        <p:par>
                          <p:cTn id="147" fill="hold">
                            <p:stCondLst>
                              <p:cond delay="42000"/>
                            </p:stCondLst>
                            <p:childTnLst>
                              <p:par>
                                <p:cTn id="148" presetID="11" presetClass="entr" presetSubtype="0" fill="hold" grpId="0" nodeType="afterEffect">
                                  <p:stCondLst>
                                    <p:cond delay="0"/>
                                  </p:stCondLst>
                                  <p:childTnLst>
                                    <p:set>
                                      <p:cBhvr>
                                        <p:cTn id="149" dur="1000">
                                          <p:stCondLst>
                                            <p:cond delay="0"/>
                                          </p:stCondLst>
                                        </p:cTn>
                                        <p:tgtEl>
                                          <p:spTgt spid="52"/>
                                        </p:tgtEl>
                                        <p:attrNameLst>
                                          <p:attrName>style.visibility</p:attrName>
                                        </p:attrNameLst>
                                      </p:cBhvr>
                                      <p:to>
                                        <p:strVal val="visible"/>
                                      </p:to>
                                    </p:set>
                                  </p:childTnLst>
                                </p:cTn>
                              </p:par>
                            </p:childTnLst>
                          </p:cTn>
                        </p:par>
                        <p:par>
                          <p:cTn id="150" fill="hold">
                            <p:stCondLst>
                              <p:cond delay="43000"/>
                            </p:stCondLst>
                            <p:childTnLst>
                              <p:par>
                                <p:cTn id="151" presetID="11" presetClass="entr" presetSubtype="0" fill="hold" grpId="0" nodeType="afterEffect">
                                  <p:stCondLst>
                                    <p:cond delay="0"/>
                                  </p:stCondLst>
                                  <p:childTnLst>
                                    <p:set>
                                      <p:cBhvr>
                                        <p:cTn id="152" dur="1000">
                                          <p:stCondLst>
                                            <p:cond delay="0"/>
                                          </p:stCondLst>
                                        </p:cTn>
                                        <p:tgtEl>
                                          <p:spTgt spid="53"/>
                                        </p:tgtEl>
                                        <p:attrNameLst>
                                          <p:attrName>style.visibility</p:attrName>
                                        </p:attrNameLst>
                                      </p:cBhvr>
                                      <p:to>
                                        <p:strVal val="visible"/>
                                      </p:to>
                                    </p:set>
                                  </p:childTnLst>
                                </p:cTn>
                              </p:par>
                            </p:childTnLst>
                          </p:cTn>
                        </p:par>
                        <p:par>
                          <p:cTn id="153" fill="hold">
                            <p:stCondLst>
                              <p:cond delay="44000"/>
                            </p:stCondLst>
                            <p:childTnLst>
                              <p:par>
                                <p:cTn id="154" presetID="11" presetClass="entr" presetSubtype="0" fill="hold" grpId="0" nodeType="afterEffect">
                                  <p:stCondLst>
                                    <p:cond delay="0"/>
                                  </p:stCondLst>
                                  <p:childTnLst>
                                    <p:set>
                                      <p:cBhvr>
                                        <p:cTn id="155" dur="1000">
                                          <p:stCondLst>
                                            <p:cond delay="0"/>
                                          </p:stCondLst>
                                        </p:cTn>
                                        <p:tgtEl>
                                          <p:spTgt spid="54"/>
                                        </p:tgtEl>
                                        <p:attrNameLst>
                                          <p:attrName>style.visibility</p:attrName>
                                        </p:attrNameLst>
                                      </p:cBhvr>
                                      <p:to>
                                        <p:strVal val="visible"/>
                                      </p:to>
                                    </p:set>
                                  </p:childTnLst>
                                </p:cTn>
                              </p:par>
                            </p:childTnLst>
                          </p:cTn>
                        </p:par>
                        <p:par>
                          <p:cTn id="156" fill="hold">
                            <p:stCondLst>
                              <p:cond delay="45000"/>
                            </p:stCondLst>
                            <p:childTnLst>
                              <p:par>
                                <p:cTn id="157" presetID="11" presetClass="entr" presetSubtype="0" fill="hold" grpId="0" nodeType="afterEffect">
                                  <p:stCondLst>
                                    <p:cond delay="0"/>
                                  </p:stCondLst>
                                  <p:childTnLst>
                                    <p:set>
                                      <p:cBhvr>
                                        <p:cTn id="158" dur="1000">
                                          <p:stCondLst>
                                            <p:cond delay="0"/>
                                          </p:stCondLst>
                                        </p:cTn>
                                        <p:tgtEl>
                                          <p:spTgt spid="55"/>
                                        </p:tgtEl>
                                        <p:attrNameLst>
                                          <p:attrName>style.visibility</p:attrName>
                                        </p:attrNameLst>
                                      </p:cBhvr>
                                      <p:to>
                                        <p:strVal val="visible"/>
                                      </p:to>
                                    </p:set>
                                  </p:childTnLst>
                                </p:cTn>
                              </p:par>
                            </p:childTnLst>
                          </p:cTn>
                        </p:par>
                        <p:par>
                          <p:cTn id="159" fill="hold">
                            <p:stCondLst>
                              <p:cond delay="46000"/>
                            </p:stCondLst>
                            <p:childTnLst>
                              <p:par>
                                <p:cTn id="160" presetID="11" presetClass="entr" presetSubtype="0" fill="hold" grpId="0" nodeType="afterEffect">
                                  <p:stCondLst>
                                    <p:cond delay="0"/>
                                  </p:stCondLst>
                                  <p:childTnLst>
                                    <p:set>
                                      <p:cBhvr>
                                        <p:cTn id="161" dur="1000">
                                          <p:stCondLst>
                                            <p:cond delay="0"/>
                                          </p:stCondLst>
                                        </p:cTn>
                                        <p:tgtEl>
                                          <p:spTgt spid="56"/>
                                        </p:tgtEl>
                                        <p:attrNameLst>
                                          <p:attrName>style.visibility</p:attrName>
                                        </p:attrNameLst>
                                      </p:cBhvr>
                                      <p:to>
                                        <p:strVal val="visible"/>
                                      </p:to>
                                    </p:set>
                                  </p:childTnLst>
                                </p:cTn>
                              </p:par>
                            </p:childTnLst>
                          </p:cTn>
                        </p:par>
                        <p:par>
                          <p:cTn id="162" fill="hold">
                            <p:stCondLst>
                              <p:cond delay="47000"/>
                            </p:stCondLst>
                            <p:childTnLst>
                              <p:par>
                                <p:cTn id="163" presetID="11" presetClass="entr" presetSubtype="0" fill="hold" grpId="0" nodeType="afterEffect">
                                  <p:stCondLst>
                                    <p:cond delay="0"/>
                                  </p:stCondLst>
                                  <p:childTnLst>
                                    <p:set>
                                      <p:cBhvr>
                                        <p:cTn id="164" dur="1000">
                                          <p:stCondLst>
                                            <p:cond delay="0"/>
                                          </p:stCondLst>
                                        </p:cTn>
                                        <p:tgtEl>
                                          <p:spTgt spid="57"/>
                                        </p:tgtEl>
                                        <p:attrNameLst>
                                          <p:attrName>style.visibility</p:attrName>
                                        </p:attrNameLst>
                                      </p:cBhvr>
                                      <p:to>
                                        <p:strVal val="visible"/>
                                      </p:to>
                                    </p:set>
                                  </p:childTnLst>
                                </p:cTn>
                              </p:par>
                            </p:childTnLst>
                          </p:cTn>
                        </p:par>
                        <p:par>
                          <p:cTn id="165" fill="hold">
                            <p:stCondLst>
                              <p:cond delay="48000"/>
                            </p:stCondLst>
                            <p:childTnLst>
                              <p:par>
                                <p:cTn id="166" presetID="11" presetClass="entr" presetSubtype="0" fill="hold" grpId="0" nodeType="afterEffect">
                                  <p:stCondLst>
                                    <p:cond delay="0"/>
                                  </p:stCondLst>
                                  <p:childTnLst>
                                    <p:set>
                                      <p:cBhvr>
                                        <p:cTn id="167" dur="1000">
                                          <p:stCondLst>
                                            <p:cond delay="0"/>
                                          </p:stCondLst>
                                        </p:cTn>
                                        <p:tgtEl>
                                          <p:spTgt spid="58"/>
                                        </p:tgtEl>
                                        <p:attrNameLst>
                                          <p:attrName>style.visibility</p:attrName>
                                        </p:attrNameLst>
                                      </p:cBhvr>
                                      <p:to>
                                        <p:strVal val="visible"/>
                                      </p:to>
                                    </p:set>
                                  </p:childTnLst>
                                </p:cTn>
                              </p:par>
                            </p:childTnLst>
                          </p:cTn>
                        </p:par>
                        <p:par>
                          <p:cTn id="168" fill="hold">
                            <p:stCondLst>
                              <p:cond delay="49000"/>
                            </p:stCondLst>
                            <p:childTnLst>
                              <p:par>
                                <p:cTn id="169" presetID="11" presetClass="entr" presetSubtype="0" fill="hold" grpId="0" nodeType="afterEffect">
                                  <p:stCondLst>
                                    <p:cond delay="0"/>
                                  </p:stCondLst>
                                  <p:childTnLst>
                                    <p:set>
                                      <p:cBhvr>
                                        <p:cTn id="170" dur="1000">
                                          <p:stCondLst>
                                            <p:cond delay="0"/>
                                          </p:stCondLst>
                                        </p:cTn>
                                        <p:tgtEl>
                                          <p:spTgt spid="59"/>
                                        </p:tgtEl>
                                        <p:attrNameLst>
                                          <p:attrName>style.visibility</p:attrName>
                                        </p:attrNameLst>
                                      </p:cBhvr>
                                      <p:to>
                                        <p:strVal val="visible"/>
                                      </p:to>
                                    </p:set>
                                  </p:childTnLst>
                                </p:cTn>
                              </p:par>
                            </p:childTnLst>
                          </p:cTn>
                        </p:par>
                        <p:par>
                          <p:cTn id="171" fill="hold">
                            <p:stCondLst>
                              <p:cond delay="50000"/>
                            </p:stCondLst>
                            <p:childTnLst>
                              <p:par>
                                <p:cTn id="172" presetID="11" presetClass="entr" presetSubtype="0" fill="hold" grpId="0" nodeType="afterEffect">
                                  <p:stCondLst>
                                    <p:cond delay="0"/>
                                  </p:stCondLst>
                                  <p:childTnLst>
                                    <p:set>
                                      <p:cBhvr>
                                        <p:cTn id="173" dur="1000">
                                          <p:stCondLst>
                                            <p:cond delay="0"/>
                                          </p:stCondLst>
                                        </p:cTn>
                                        <p:tgtEl>
                                          <p:spTgt spid="60"/>
                                        </p:tgtEl>
                                        <p:attrNameLst>
                                          <p:attrName>style.visibility</p:attrName>
                                        </p:attrNameLst>
                                      </p:cBhvr>
                                      <p:to>
                                        <p:strVal val="visible"/>
                                      </p:to>
                                    </p:set>
                                  </p:childTnLst>
                                </p:cTn>
                              </p:par>
                            </p:childTnLst>
                          </p:cTn>
                        </p:par>
                        <p:par>
                          <p:cTn id="174" fill="hold">
                            <p:stCondLst>
                              <p:cond delay="51000"/>
                            </p:stCondLst>
                            <p:childTnLst>
                              <p:par>
                                <p:cTn id="175" presetID="11" presetClass="entr" presetSubtype="0" fill="hold" grpId="0" nodeType="afterEffect">
                                  <p:stCondLst>
                                    <p:cond delay="0"/>
                                  </p:stCondLst>
                                  <p:childTnLst>
                                    <p:set>
                                      <p:cBhvr>
                                        <p:cTn id="176" dur="1000">
                                          <p:stCondLst>
                                            <p:cond delay="0"/>
                                          </p:stCondLst>
                                        </p:cTn>
                                        <p:tgtEl>
                                          <p:spTgt spid="61"/>
                                        </p:tgtEl>
                                        <p:attrNameLst>
                                          <p:attrName>style.visibility</p:attrName>
                                        </p:attrNameLst>
                                      </p:cBhvr>
                                      <p:to>
                                        <p:strVal val="visible"/>
                                      </p:to>
                                    </p:set>
                                  </p:childTnLst>
                                </p:cTn>
                              </p:par>
                            </p:childTnLst>
                          </p:cTn>
                        </p:par>
                        <p:par>
                          <p:cTn id="177" fill="hold">
                            <p:stCondLst>
                              <p:cond delay="52000"/>
                            </p:stCondLst>
                            <p:childTnLst>
                              <p:par>
                                <p:cTn id="178" presetID="11" presetClass="entr" presetSubtype="0" fill="hold" grpId="0" nodeType="afterEffect">
                                  <p:stCondLst>
                                    <p:cond delay="0"/>
                                  </p:stCondLst>
                                  <p:childTnLst>
                                    <p:set>
                                      <p:cBhvr>
                                        <p:cTn id="179" dur="1000">
                                          <p:stCondLst>
                                            <p:cond delay="0"/>
                                          </p:stCondLst>
                                        </p:cTn>
                                        <p:tgtEl>
                                          <p:spTgt spid="62"/>
                                        </p:tgtEl>
                                        <p:attrNameLst>
                                          <p:attrName>style.visibility</p:attrName>
                                        </p:attrNameLst>
                                      </p:cBhvr>
                                      <p:to>
                                        <p:strVal val="visible"/>
                                      </p:to>
                                    </p:set>
                                  </p:childTnLst>
                                </p:cTn>
                              </p:par>
                            </p:childTnLst>
                          </p:cTn>
                        </p:par>
                        <p:par>
                          <p:cTn id="180" fill="hold">
                            <p:stCondLst>
                              <p:cond delay="53000"/>
                            </p:stCondLst>
                            <p:childTnLst>
                              <p:par>
                                <p:cTn id="181" presetID="11" presetClass="entr" presetSubtype="0" fill="hold" grpId="0" nodeType="afterEffect">
                                  <p:stCondLst>
                                    <p:cond delay="0"/>
                                  </p:stCondLst>
                                  <p:childTnLst>
                                    <p:set>
                                      <p:cBhvr>
                                        <p:cTn id="182" dur="1000">
                                          <p:stCondLst>
                                            <p:cond delay="0"/>
                                          </p:stCondLst>
                                        </p:cTn>
                                        <p:tgtEl>
                                          <p:spTgt spid="63"/>
                                        </p:tgtEl>
                                        <p:attrNameLst>
                                          <p:attrName>style.visibility</p:attrName>
                                        </p:attrNameLst>
                                      </p:cBhvr>
                                      <p:to>
                                        <p:strVal val="visible"/>
                                      </p:to>
                                    </p:set>
                                  </p:childTnLst>
                                </p:cTn>
                              </p:par>
                            </p:childTnLst>
                          </p:cTn>
                        </p:par>
                        <p:par>
                          <p:cTn id="183" fill="hold">
                            <p:stCondLst>
                              <p:cond delay="54000"/>
                            </p:stCondLst>
                            <p:childTnLst>
                              <p:par>
                                <p:cTn id="184" presetID="11" presetClass="entr" presetSubtype="0" fill="hold" grpId="0" nodeType="afterEffect">
                                  <p:stCondLst>
                                    <p:cond delay="0"/>
                                  </p:stCondLst>
                                  <p:childTnLst>
                                    <p:set>
                                      <p:cBhvr>
                                        <p:cTn id="185" dur="1000">
                                          <p:stCondLst>
                                            <p:cond delay="0"/>
                                          </p:stCondLst>
                                        </p:cTn>
                                        <p:tgtEl>
                                          <p:spTgt spid="64"/>
                                        </p:tgtEl>
                                        <p:attrNameLst>
                                          <p:attrName>style.visibility</p:attrName>
                                        </p:attrNameLst>
                                      </p:cBhvr>
                                      <p:to>
                                        <p:strVal val="visible"/>
                                      </p:to>
                                    </p:set>
                                  </p:childTnLst>
                                </p:cTn>
                              </p:par>
                            </p:childTnLst>
                          </p:cTn>
                        </p:par>
                        <p:par>
                          <p:cTn id="186" fill="hold">
                            <p:stCondLst>
                              <p:cond delay="55000"/>
                            </p:stCondLst>
                            <p:childTnLst>
                              <p:par>
                                <p:cTn id="187" presetID="11" presetClass="entr" presetSubtype="0" fill="hold" grpId="0" nodeType="afterEffect">
                                  <p:stCondLst>
                                    <p:cond delay="0"/>
                                  </p:stCondLst>
                                  <p:childTnLst>
                                    <p:set>
                                      <p:cBhvr>
                                        <p:cTn id="188" dur="1000">
                                          <p:stCondLst>
                                            <p:cond delay="0"/>
                                          </p:stCondLst>
                                        </p:cTn>
                                        <p:tgtEl>
                                          <p:spTgt spid="65"/>
                                        </p:tgtEl>
                                        <p:attrNameLst>
                                          <p:attrName>style.visibility</p:attrName>
                                        </p:attrNameLst>
                                      </p:cBhvr>
                                      <p:to>
                                        <p:strVal val="visible"/>
                                      </p:to>
                                    </p:set>
                                  </p:childTnLst>
                                </p:cTn>
                              </p:par>
                            </p:childTnLst>
                          </p:cTn>
                        </p:par>
                        <p:par>
                          <p:cTn id="189" fill="hold">
                            <p:stCondLst>
                              <p:cond delay="56000"/>
                            </p:stCondLst>
                            <p:childTnLst>
                              <p:par>
                                <p:cTn id="190" presetID="11" presetClass="entr" presetSubtype="0" fill="hold" grpId="0" nodeType="afterEffect">
                                  <p:stCondLst>
                                    <p:cond delay="0"/>
                                  </p:stCondLst>
                                  <p:childTnLst>
                                    <p:set>
                                      <p:cBhvr>
                                        <p:cTn id="191" dur="1000">
                                          <p:stCondLst>
                                            <p:cond delay="0"/>
                                          </p:stCondLst>
                                        </p:cTn>
                                        <p:tgtEl>
                                          <p:spTgt spid="66"/>
                                        </p:tgtEl>
                                        <p:attrNameLst>
                                          <p:attrName>style.visibility</p:attrName>
                                        </p:attrNameLst>
                                      </p:cBhvr>
                                      <p:to>
                                        <p:strVal val="visible"/>
                                      </p:to>
                                    </p:set>
                                  </p:childTnLst>
                                </p:cTn>
                              </p:par>
                            </p:childTnLst>
                          </p:cTn>
                        </p:par>
                        <p:par>
                          <p:cTn id="192" fill="hold">
                            <p:stCondLst>
                              <p:cond delay="57000"/>
                            </p:stCondLst>
                            <p:childTnLst>
                              <p:par>
                                <p:cTn id="193" presetID="11" presetClass="entr" presetSubtype="0" fill="hold" grpId="0" nodeType="afterEffect">
                                  <p:stCondLst>
                                    <p:cond delay="0"/>
                                  </p:stCondLst>
                                  <p:childTnLst>
                                    <p:set>
                                      <p:cBhvr>
                                        <p:cTn id="194" dur="1000">
                                          <p:stCondLst>
                                            <p:cond delay="0"/>
                                          </p:stCondLst>
                                        </p:cTn>
                                        <p:tgtEl>
                                          <p:spTgt spid="67"/>
                                        </p:tgtEl>
                                        <p:attrNameLst>
                                          <p:attrName>style.visibility</p:attrName>
                                        </p:attrNameLst>
                                      </p:cBhvr>
                                      <p:to>
                                        <p:strVal val="visible"/>
                                      </p:to>
                                    </p:set>
                                  </p:childTnLst>
                                </p:cTn>
                              </p:par>
                            </p:childTnLst>
                          </p:cTn>
                        </p:par>
                        <p:par>
                          <p:cTn id="195" fill="hold">
                            <p:stCondLst>
                              <p:cond delay="58000"/>
                            </p:stCondLst>
                            <p:childTnLst>
                              <p:par>
                                <p:cTn id="196" presetID="11" presetClass="entr" presetSubtype="0" fill="hold" grpId="0" nodeType="afterEffect">
                                  <p:stCondLst>
                                    <p:cond delay="0"/>
                                  </p:stCondLst>
                                  <p:childTnLst>
                                    <p:set>
                                      <p:cBhvr>
                                        <p:cTn id="197" dur="1000">
                                          <p:stCondLst>
                                            <p:cond delay="0"/>
                                          </p:stCondLst>
                                        </p:cTn>
                                        <p:tgtEl>
                                          <p:spTgt spid="68"/>
                                        </p:tgtEl>
                                        <p:attrNameLst>
                                          <p:attrName>style.visibility</p:attrName>
                                        </p:attrNameLst>
                                      </p:cBhvr>
                                      <p:to>
                                        <p:strVal val="visible"/>
                                      </p:to>
                                    </p:set>
                                  </p:childTnLst>
                                </p:cTn>
                              </p:par>
                            </p:childTnLst>
                          </p:cTn>
                        </p:par>
                        <p:par>
                          <p:cTn id="198" fill="hold">
                            <p:stCondLst>
                              <p:cond delay="59000"/>
                            </p:stCondLst>
                            <p:childTnLst>
                              <p:par>
                                <p:cTn id="199" presetID="11" presetClass="entr" presetSubtype="0" fill="hold" grpId="0" nodeType="afterEffect">
                                  <p:stCondLst>
                                    <p:cond delay="0"/>
                                  </p:stCondLst>
                                  <p:childTnLst>
                                    <p:set>
                                      <p:cBhvr>
                                        <p:cTn id="200" dur="1000">
                                          <p:stCondLst>
                                            <p:cond delay="0"/>
                                          </p:stCondLst>
                                        </p:cTn>
                                        <p:tgtEl>
                                          <p:spTgt spid="69"/>
                                        </p:tgtEl>
                                        <p:attrNameLst>
                                          <p:attrName>style.visibility</p:attrName>
                                        </p:attrNameLst>
                                      </p:cBhvr>
                                      <p:to>
                                        <p:strVal val="visible"/>
                                      </p:to>
                                    </p:set>
                                  </p:childTnLst>
                                </p:cTn>
                              </p:par>
                            </p:childTnLst>
                          </p:cTn>
                        </p:par>
                        <p:par>
                          <p:cTn id="201" fill="hold">
                            <p:stCondLst>
                              <p:cond delay="60000"/>
                            </p:stCondLst>
                            <p:childTnLst>
                              <p:par>
                                <p:cTn id="202" presetID="11" presetClass="entr" presetSubtype="0" fill="hold" grpId="0" nodeType="afterEffect">
                                  <p:stCondLst>
                                    <p:cond delay="0"/>
                                  </p:stCondLst>
                                  <p:childTnLst>
                                    <p:set>
                                      <p:cBhvr>
                                        <p:cTn id="203" dur="1000">
                                          <p:stCondLst>
                                            <p:cond delay="0"/>
                                          </p:stCondLst>
                                        </p:cTn>
                                        <p:tgtEl>
                                          <p:spTgt spid="70"/>
                                        </p:tgtEl>
                                        <p:attrNameLst>
                                          <p:attrName>style.visibility</p:attrName>
                                        </p:attrNameLst>
                                      </p:cBhvr>
                                      <p:to>
                                        <p:strVal val="visible"/>
                                      </p:to>
                                    </p:set>
                                  </p:childTnLst>
                                </p:cTn>
                              </p:par>
                            </p:childTnLst>
                          </p:cTn>
                        </p:par>
                        <p:par>
                          <p:cTn id="204" fill="hold">
                            <p:stCondLst>
                              <p:cond delay="61000"/>
                            </p:stCondLst>
                            <p:childTnLst>
                              <p:par>
                                <p:cTn id="205" presetID="11" presetClass="entr" presetSubtype="0" fill="hold" grpId="0" nodeType="afterEffect">
                                  <p:stCondLst>
                                    <p:cond delay="0"/>
                                  </p:stCondLst>
                                  <p:childTnLst>
                                    <p:set>
                                      <p:cBhvr>
                                        <p:cTn id="206" dur="1000">
                                          <p:stCondLst>
                                            <p:cond delay="0"/>
                                          </p:stCondLst>
                                        </p:cTn>
                                        <p:tgtEl>
                                          <p:spTgt spid="71"/>
                                        </p:tgtEl>
                                        <p:attrNameLst>
                                          <p:attrName>style.visibility</p:attrName>
                                        </p:attrNameLst>
                                      </p:cBhvr>
                                      <p:to>
                                        <p:strVal val="visible"/>
                                      </p:to>
                                    </p:set>
                                  </p:childTnLst>
                                </p:cTn>
                              </p:par>
                            </p:childTnLst>
                          </p:cTn>
                        </p:par>
                        <p:par>
                          <p:cTn id="207" fill="hold">
                            <p:stCondLst>
                              <p:cond delay="62000"/>
                            </p:stCondLst>
                            <p:childTnLst>
                              <p:par>
                                <p:cTn id="208" presetID="11" presetClass="entr" presetSubtype="0" fill="hold" grpId="0" nodeType="afterEffect">
                                  <p:stCondLst>
                                    <p:cond delay="0"/>
                                  </p:stCondLst>
                                  <p:childTnLst>
                                    <p:set>
                                      <p:cBhvr>
                                        <p:cTn id="209" dur="1000">
                                          <p:stCondLst>
                                            <p:cond delay="0"/>
                                          </p:stCondLst>
                                        </p:cTn>
                                        <p:tgtEl>
                                          <p:spTgt spid="72"/>
                                        </p:tgtEl>
                                        <p:attrNameLst>
                                          <p:attrName>style.visibility</p:attrName>
                                        </p:attrNameLst>
                                      </p:cBhvr>
                                      <p:to>
                                        <p:strVal val="visible"/>
                                      </p:to>
                                    </p:set>
                                  </p:childTnLst>
                                </p:cTn>
                              </p:par>
                            </p:childTnLst>
                          </p:cTn>
                        </p:par>
                        <p:par>
                          <p:cTn id="210" fill="hold">
                            <p:stCondLst>
                              <p:cond delay="63000"/>
                            </p:stCondLst>
                            <p:childTnLst>
                              <p:par>
                                <p:cTn id="211" presetID="11" presetClass="entr" presetSubtype="0" fill="hold" grpId="0" nodeType="afterEffect">
                                  <p:stCondLst>
                                    <p:cond delay="0"/>
                                  </p:stCondLst>
                                  <p:childTnLst>
                                    <p:set>
                                      <p:cBhvr>
                                        <p:cTn id="212" dur="1000">
                                          <p:stCondLst>
                                            <p:cond delay="0"/>
                                          </p:stCondLst>
                                        </p:cTn>
                                        <p:tgtEl>
                                          <p:spTgt spid="73"/>
                                        </p:tgtEl>
                                        <p:attrNameLst>
                                          <p:attrName>style.visibility</p:attrName>
                                        </p:attrNameLst>
                                      </p:cBhvr>
                                      <p:to>
                                        <p:strVal val="visible"/>
                                      </p:to>
                                    </p:set>
                                  </p:childTnLst>
                                </p:cTn>
                              </p:par>
                            </p:childTnLst>
                          </p:cTn>
                        </p:par>
                        <p:par>
                          <p:cTn id="213" fill="hold">
                            <p:stCondLst>
                              <p:cond delay="64000"/>
                            </p:stCondLst>
                            <p:childTnLst>
                              <p:par>
                                <p:cTn id="214" presetID="11" presetClass="entr" presetSubtype="0" fill="hold" grpId="0" nodeType="afterEffect">
                                  <p:stCondLst>
                                    <p:cond delay="0"/>
                                  </p:stCondLst>
                                  <p:childTnLst>
                                    <p:set>
                                      <p:cBhvr>
                                        <p:cTn id="215" dur="1000">
                                          <p:stCondLst>
                                            <p:cond delay="0"/>
                                          </p:stCondLst>
                                        </p:cTn>
                                        <p:tgtEl>
                                          <p:spTgt spid="74"/>
                                        </p:tgtEl>
                                        <p:attrNameLst>
                                          <p:attrName>style.visibility</p:attrName>
                                        </p:attrNameLst>
                                      </p:cBhvr>
                                      <p:to>
                                        <p:strVal val="visible"/>
                                      </p:to>
                                    </p:set>
                                  </p:childTnLst>
                                </p:cTn>
                              </p:par>
                            </p:childTnLst>
                          </p:cTn>
                        </p:par>
                        <p:par>
                          <p:cTn id="216" fill="hold">
                            <p:stCondLst>
                              <p:cond delay="65000"/>
                            </p:stCondLst>
                            <p:childTnLst>
                              <p:par>
                                <p:cTn id="217" presetID="11" presetClass="entr" presetSubtype="0" fill="hold" grpId="0" nodeType="afterEffect">
                                  <p:stCondLst>
                                    <p:cond delay="0"/>
                                  </p:stCondLst>
                                  <p:childTnLst>
                                    <p:set>
                                      <p:cBhvr>
                                        <p:cTn id="218" dur="1000">
                                          <p:stCondLst>
                                            <p:cond delay="0"/>
                                          </p:stCondLst>
                                        </p:cTn>
                                        <p:tgtEl>
                                          <p:spTgt spid="75"/>
                                        </p:tgtEl>
                                        <p:attrNameLst>
                                          <p:attrName>style.visibility</p:attrName>
                                        </p:attrNameLst>
                                      </p:cBhvr>
                                      <p:to>
                                        <p:strVal val="visible"/>
                                      </p:to>
                                    </p:set>
                                  </p:childTnLst>
                                </p:cTn>
                              </p:par>
                            </p:childTnLst>
                          </p:cTn>
                        </p:par>
                        <p:par>
                          <p:cTn id="219" fill="hold">
                            <p:stCondLst>
                              <p:cond delay="66000"/>
                            </p:stCondLst>
                            <p:childTnLst>
                              <p:par>
                                <p:cTn id="220" presetID="11" presetClass="entr" presetSubtype="0" fill="hold" grpId="0" nodeType="afterEffect">
                                  <p:stCondLst>
                                    <p:cond delay="0"/>
                                  </p:stCondLst>
                                  <p:childTnLst>
                                    <p:set>
                                      <p:cBhvr>
                                        <p:cTn id="221" dur="1000">
                                          <p:stCondLst>
                                            <p:cond delay="0"/>
                                          </p:stCondLst>
                                        </p:cTn>
                                        <p:tgtEl>
                                          <p:spTgt spid="76"/>
                                        </p:tgtEl>
                                        <p:attrNameLst>
                                          <p:attrName>style.visibility</p:attrName>
                                        </p:attrNameLst>
                                      </p:cBhvr>
                                      <p:to>
                                        <p:strVal val="visible"/>
                                      </p:to>
                                    </p:set>
                                  </p:childTnLst>
                                </p:cTn>
                              </p:par>
                            </p:childTnLst>
                          </p:cTn>
                        </p:par>
                        <p:par>
                          <p:cTn id="222" fill="hold">
                            <p:stCondLst>
                              <p:cond delay="67000"/>
                            </p:stCondLst>
                            <p:childTnLst>
                              <p:par>
                                <p:cTn id="223" presetID="11" presetClass="entr" presetSubtype="0" fill="hold" grpId="0" nodeType="afterEffect">
                                  <p:stCondLst>
                                    <p:cond delay="0"/>
                                  </p:stCondLst>
                                  <p:childTnLst>
                                    <p:set>
                                      <p:cBhvr>
                                        <p:cTn id="224" dur="1000">
                                          <p:stCondLst>
                                            <p:cond delay="0"/>
                                          </p:stCondLst>
                                        </p:cTn>
                                        <p:tgtEl>
                                          <p:spTgt spid="77"/>
                                        </p:tgtEl>
                                        <p:attrNameLst>
                                          <p:attrName>style.visibility</p:attrName>
                                        </p:attrNameLst>
                                      </p:cBhvr>
                                      <p:to>
                                        <p:strVal val="visible"/>
                                      </p:to>
                                    </p:set>
                                  </p:childTnLst>
                                </p:cTn>
                              </p:par>
                            </p:childTnLst>
                          </p:cTn>
                        </p:par>
                        <p:par>
                          <p:cTn id="225" fill="hold">
                            <p:stCondLst>
                              <p:cond delay="68000"/>
                            </p:stCondLst>
                            <p:childTnLst>
                              <p:par>
                                <p:cTn id="226" presetID="11" presetClass="entr" presetSubtype="0" fill="hold" grpId="0" nodeType="afterEffect">
                                  <p:stCondLst>
                                    <p:cond delay="0"/>
                                  </p:stCondLst>
                                  <p:childTnLst>
                                    <p:set>
                                      <p:cBhvr>
                                        <p:cTn id="227" dur="1000">
                                          <p:stCondLst>
                                            <p:cond delay="0"/>
                                          </p:stCondLst>
                                        </p:cTn>
                                        <p:tgtEl>
                                          <p:spTgt spid="78"/>
                                        </p:tgtEl>
                                        <p:attrNameLst>
                                          <p:attrName>style.visibility</p:attrName>
                                        </p:attrNameLst>
                                      </p:cBhvr>
                                      <p:to>
                                        <p:strVal val="visible"/>
                                      </p:to>
                                    </p:set>
                                  </p:childTnLst>
                                </p:cTn>
                              </p:par>
                            </p:childTnLst>
                          </p:cTn>
                        </p:par>
                        <p:par>
                          <p:cTn id="228" fill="hold">
                            <p:stCondLst>
                              <p:cond delay="69000"/>
                            </p:stCondLst>
                            <p:childTnLst>
                              <p:par>
                                <p:cTn id="229" presetID="11" presetClass="entr" presetSubtype="0" fill="hold" grpId="0" nodeType="afterEffect">
                                  <p:stCondLst>
                                    <p:cond delay="0"/>
                                  </p:stCondLst>
                                  <p:childTnLst>
                                    <p:set>
                                      <p:cBhvr>
                                        <p:cTn id="230" dur="1000">
                                          <p:stCondLst>
                                            <p:cond delay="0"/>
                                          </p:stCondLst>
                                        </p:cTn>
                                        <p:tgtEl>
                                          <p:spTgt spid="79"/>
                                        </p:tgtEl>
                                        <p:attrNameLst>
                                          <p:attrName>style.visibility</p:attrName>
                                        </p:attrNameLst>
                                      </p:cBhvr>
                                      <p:to>
                                        <p:strVal val="visible"/>
                                      </p:to>
                                    </p:set>
                                  </p:childTnLst>
                                </p:cTn>
                              </p:par>
                            </p:childTnLst>
                          </p:cTn>
                        </p:par>
                        <p:par>
                          <p:cTn id="231" fill="hold">
                            <p:stCondLst>
                              <p:cond delay="70000"/>
                            </p:stCondLst>
                            <p:childTnLst>
                              <p:par>
                                <p:cTn id="232" presetID="11" presetClass="entr" presetSubtype="0" fill="hold" grpId="0" nodeType="afterEffect">
                                  <p:stCondLst>
                                    <p:cond delay="0"/>
                                  </p:stCondLst>
                                  <p:childTnLst>
                                    <p:set>
                                      <p:cBhvr>
                                        <p:cTn id="233" dur="1000">
                                          <p:stCondLst>
                                            <p:cond delay="0"/>
                                          </p:stCondLst>
                                        </p:cTn>
                                        <p:tgtEl>
                                          <p:spTgt spid="80"/>
                                        </p:tgtEl>
                                        <p:attrNameLst>
                                          <p:attrName>style.visibility</p:attrName>
                                        </p:attrNameLst>
                                      </p:cBhvr>
                                      <p:to>
                                        <p:strVal val="visible"/>
                                      </p:to>
                                    </p:set>
                                  </p:childTnLst>
                                </p:cTn>
                              </p:par>
                            </p:childTnLst>
                          </p:cTn>
                        </p:par>
                        <p:par>
                          <p:cTn id="234" fill="hold">
                            <p:stCondLst>
                              <p:cond delay="71000"/>
                            </p:stCondLst>
                            <p:childTnLst>
                              <p:par>
                                <p:cTn id="235" presetID="11" presetClass="entr" presetSubtype="0" fill="hold" grpId="0" nodeType="afterEffect">
                                  <p:stCondLst>
                                    <p:cond delay="0"/>
                                  </p:stCondLst>
                                  <p:childTnLst>
                                    <p:set>
                                      <p:cBhvr>
                                        <p:cTn id="236" dur="1000">
                                          <p:stCondLst>
                                            <p:cond delay="0"/>
                                          </p:stCondLst>
                                        </p:cTn>
                                        <p:tgtEl>
                                          <p:spTgt spid="81"/>
                                        </p:tgtEl>
                                        <p:attrNameLst>
                                          <p:attrName>style.visibility</p:attrName>
                                        </p:attrNameLst>
                                      </p:cBhvr>
                                      <p:to>
                                        <p:strVal val="visible"/>
                                      </p:to>
                                    </p:set>
                                  </p:childTnLst>
                                </p:cTn>
                              </p:par>
                            </p:childTnLst>
                          </p:cTn>
                        </p:par>
                        <p:par>
                          <p:cTn id="237" fill="hold">
                            <p:stCondLst>
                              <p:cond delay="72000"/>
                            </p:stCondLst>
                            <p:childTnLst>
                              <p:par>
                                <p:cTn id="238" presetID="11" presetClass="entr" presetSubtype="0" fill="hold" grpId="0" nodeType="afterEffect">
                                  <p:stCondLst>
                                    <p:cond delay="0"/>
                                  </p:stCondLst>
                                  <p:childTnLst>
                                    <p:set>
                                      <p:cBhvr>
                                        <p:cTn id="239" dur="1000">
                                          <p:stCondLst>
                                            <p:cond delay="0"/>
                                          </p:stCondLst>
                                        </p:cTn>
                                        <p:tgtEl>
                                          <p:spTgt spid="82"/>
                                        </p:tgtEl>
                                        <p:attrNameLst>
                                          <p:attrName>style.visibility</p:attrName>
                                        </p:attrNameLst>
                                      </p:cBhvr>
                                      <p:to>
                                        <p:strVal val="visible"/>
                                      </p:to>
                                    </p:set>
                                  </p:childTnLst>
                                </p:cTn>
                              </p:par>
                            </p:childTnLst>
                          </p:cTn>
                        </p:par>
                        <p:par>
                          <p:cTn id="240" fill="hold">
                            <p:stCondLst>
                              <p:cond delay="73000"/>
                            </p:stCondLst>
                            <p:childTnLst>
                              <p:par>
                                <p:cTn id="241" presetID="11" presetClass="entr" presetSubtype="0" fill="hold" grpId="0" nodeType="afterEffect">
                                  <p:stCondLst>
                                    <p:cond delay="0"/>
                                  </p:stCondLst>
                                  <p:childTnLst>
                                    <p:set>
                                      <p:cBhvr>
                                        <p:cTn id="242" dur="1000">
                                          <p:stCondLst>
                                            <p:cond delay="0"/>
                                          </p:stCondLst>
                                        </p:cTn>
                                        <p:tgtEl>
                                          <p:spTgt spid="83"/>
                                        </p:tgtEl>
                                        <p:attrNameLst>
                                          <p:attrName>style.visibility</p:attrName>
                                        </p:attrNameLst>
                                      </p:cBhvr>
                                      <p:to>
                                        <p:strVal val="visible"/>
                                      </p:to>
                                    </p:set>
                                  </p:childTnLst>
                                </p:cTn>
                              </p:par>
                            </p:childTnLst>
                          </p:cTn>
                        </p:par>
                        <p:par>
                          <p:cTn id="243" fill="hold">
                            <p:stCondLst>
                              <p:cond delay="74000"/>
                            </p:stCondLst>
                            <p:childTnLst>
                              <p:par>
                                <p:cTn id="244" presetID="11" presetClass="entr" presetSubtype="0" fill="hold" grpId="0" nodeType="afterEffect">
                                  <p:stCondLst>
                                    <p:cond delay="0"/>
                                  </p:stCondLst>
                                  <p:childTnLst>
                                    <p:set>
                                      <p:cBhvr>
                                        <p:cTn id="245" dur="1000">
                                          <p:stCondLst>
                                            <p:cond delay="0"/>
                                          </p:stCondLst>
                                        </p:cTn>
                                        <p:tgtEl>
                                          <p:spTgt spid="84"/>
                                        </p:tgtEl>
                                        <p:attrNameLst>
                                          <p:attrName>style.visibility</p:attrName>
                                        </p:attrNameLst>
                                      </p:cBhvr>
                                      <p:to>
                                        <p:strVal val="visible"/>
                                      </p:to>
                                    </p:set>
                                  </p:childTnLst>
                                </p:cTn>
                              </p:par>
                            </p:childTnLst>
                          </p:cTn>
                        </p:par>
                        <p:par>
                          <p:cTn id="246" fill="hold">
                            <p:stCondLst>
                              <p:cond delay="75000"/>
                            </p:stCondLst>
                            <p:childTnLst>
                              <p:par>
                                <p:cTn id="247" presetID="11" presetClass="entr" presetSubtype="0" fill="hold" grpId="0" nodeType="afterEffect">
                                  <p:stCondLst>
                                    <p:cond delay="0"/>
                                  </p:stCondLst>
                                  <p:childTnLst>
                                    <p:set>
                                      <p:cBhvr>
                                        <p:cTn id="248" dur="1000">
                                          <p:stCondLst>
                                            <p:cond delay="0"/>
                                          </p:stCondLst>
                                        </p:cTn>
                                        <p:tgtEl>
                                          <p:spTgt spid="85"/>
                                        </p:tgtEl>
                                        <p:attrNameLst>
                                          <p:attrName>style.visibility</p:attrName>
                                        </p:attrNameLst>
                                      </p:cBhvr>
                                      <p:to>
                                        <p:strVal val="visible"/>
                                      </p:to>
                                    </p:set>
                                  </p:childTnLst>
                                </p:cTn>
                              </p:par>
                            </p:childTnLst>
                          </p:cTn>
                        </p:par>
                        <p:par>
                          <p:cTn id="249" fill="hold">
                            <p:stCondLst>
                              <p:cond delay="76000"/>
                            </p:stCondLst>
                            <p:childTnLst>
                              <p:par>
                                <p:cTn id="250" presetID="11" presetClass="entr" presetSubtype="0" fill="hold" grpId="0" nodeType="afterEffect">
                                  <p:stCondLst>
                                    <p:cond delay="0"/>
                                  </p:stCondLst>
                                  <p:childTnLst>
                                    <p:set>
                                      <p:cBhvr>
                                        <p:cTn id="251" dur="1000">
                                          <p:stCondLst>
                                            <p:cond delay="0"/>
                                          </p:stCondLst>
                                        </p:cTn>
                                        <p:tgtEl>
                                          <p:spTgt spid="86"/>
                                        </p:tgtEl>
                                        <p:attrNameLst>
                                          <p:attrName>style.visibility</p:attrName>
                                        </p:attrNameLst>
                                      </p:cBhvr>
                                      <p:to>
                                        <p:strVal val="visible"/>
                                      </p:to>
                                    </p:set>
                                  </p:childTnLst>
                                </p:cTn>
                              </p:par>
                            </p:childTnLst>
                          </p:cTn>
                        </p:par>
                        <p:par>
                          <p:cTn id="252" fill="hold">
                            <p:stCondLst>
                              <p:cond delay="77000"/>
                            </p:stCondLst>
                            <p:childTnLst>
                              <p:par>
                                <p:cTn id="253" presetID="11" presetClass="entr" presetSubtype="0" fill="hold" grpId="0" nodeType="afterEffect">
                                  <p:stCondLst>
                                    <p:cond delay="0"/>
                                  </p:stCondLst>
                                  <p:childTnLst>
                                    <p:set>
                                      <p:cBhvr>
                                        <p:cTn id="254" dur="1000">
                                          <p:stCondLst>
                                            <p:cond delay="0"/>
                                          </p:stCondLst>
                                        </p:cTn>
                                        <p:tgtEl>
                                          <p:spTgt spid="87"/>
                                        </p:tgtEl>
                                        <p:attrNameLst>
                                          <p:attrName>style.visibility</p:attrName>
                                        </p:attrNameLst>
                                      </p:cBhvr>
                                      <p:to>
                                        <p:strVal val="visible"/>
                                      </p:to>
                                    </p:set>
                                  </p:childTnLst>
                                </p:cTn>
                              </p:par>
                            </p:childTnLst>
                          </p:cTn>
                        </p:par>
                        <p:par>
                          <p:cTn id="255" fill="hold">
                            <p:stCondLst>
                              <p:cond delay="78000"/>
                            </p:stCondLst>
                            <p:childTnLst>
                              <p:par>
                                <p:cTn id="256" presetID="11" presetClass="entr" presetSubtype="0" fill="hold" grpId="0" nodeType="afterEffect">
                                  <p:stCondLst>
                                    <p:cond delay="0"/>
                                  </p:stCondLst>
                                  <p:childTnLst>
                                    <p:set>
                                      <p:cBhvr>
                                        <p:cTn id="257" dur="1000">
                                          <p:stCondLst>
                                            <p:cond delay="0"/>
                                          </p:stCondLst>
                                        </p:cTn>
                                        <p:tgtEl>
                                          <p:spTgt spid="88"/>
                                        </p:tgtEl>
                                        <p:attrNameLst>
                                          <p:attrName>style.visibility</p:attrName>
                                        </p:attrNameLst>
                                      </p:cBhvr>
                                      <p:to>
                                        <p:strVal val="visible"/>
                                      </p:to>
                                    </p:set>
                                  </p:childTnLst>
                                </p:cTn>
                              </p:par>
                            </p:childTnLst>
                          </p:cTn>
                        </p:par>
                        <p:par>
                          <p:cTn id="258" fill="hold">
                            <p:stCondLst>
                              <p:cond delay="79000"/>
                            </p:stCondLst>
                            <p:childTnLst>
                              <p:par>
                                <p:cTn id="259" presetID="11" presetClass="entr" presetSubtype="0" fill="hold" grpId="0" nodeType="afterEffect">
                                  <p:stCondLst>
                                    <p:cond delay="0"/>
                                  </p:stCondLst>
                                  <p:childTnLst>
                                    <p:set>
                                      <p:cBhvr>
                                        <p:cTn id="260" dur="1000">
                                          <p:stCondLst>
                                            <p:cond delay="0"/>
                                          </p:stCondLst>
                                        </p:cTn>
                                        <p:tgtEl>
                                          <p:spTgt spid="89"/>
                                        </p:tgtEl>
                                        <p:attrNameLst>
                                          <p:attrName>style.visibility</p:attrName>
                                        </p:attrNameLst>
                                      </p:cBhvr>
                                      <p:to>
                                        <p:strVal val="visible"/>
                                      </p:to>
                                    </p:set>
                                  </p:childTnLst>
                                </p:cTn>
                              </p:par>
                            </p:childTnLst>
                          </p:cTn>
                        </p:par>
                        <p:par>
                          <p:cTn id="261" fill="hold">
                            <p:stCondLst>
                              <p:cond delay="80000"/>
                            </p:stCondLst>
                            <p:childTnLst>
                              <p:par>
                                <p:cTn id="262" presetID="11" presetClass="entr" presetSubtype="0" fill="hold" grpId="0" nodeType="afterEffect">
                                  <p:stCondLst>
                                    <p:cond delay="0"/>
                                  </p:stCondLst>
                                  <p:childTnLst>
                                    <p:set>
                                      <p:cBhvr>
                                        <p:cTn id="263" dur="1000">
                                          <p:stCondLst>
                                            <p:cond delay="0"/>
                                          </p:stCondLst>
                                        </p:cTn>
                                        <p:tgtEl>
                                          <p:spTgt spid="90"/>
                                        </p:tgtEl>
                                        <p:attrNameLst>
                                          <p:attrName>style.visibility</p:attrName>
                                        </p:attrNameLst>
                                      </p:cBhvr>
                                      <p:to>
                                        <p:strVal val="visible"/>
                                      </p:to>
                                    </p:set>
                                  </p:childTnLst>
                                </p:cTn>
                              </p:par>
                            </p:childTnLst>
                          </p:cTn>
                        </p:par>
                        <p:par>
                          <p:cTn id="264" fill="hold">
                            <p:stCondLst>
                              <p:cond delay="81000"/>
                            </p:stCondLst>
                            <p:childTnLst>
                              <p:par>
                                <p:cTn id="265" presetID="11" presetClass="entr" presetSubtype="0" fill="hold" grpId="0" nodeType="afterEffect">
                                  <p:stCondLst>
                                    <p:cond delay="0"/>
                                  </p:stCondLst>
                                  <p:childTnLst>
                                    <p:set>
                                      <p:cBhvr>
                                        <p:cTn id="266" dur="1000">
                                          <p:stCondLst>
                                            <p:cond delay="0"/>
                                          </p:stCondLst>
                                        </p:cTn>
                                        <p:tgtEl>
                                          <p:spTgt spid="91"/>
                                        </p:tgtEl>
                                        <p:attrNameLst>
                                          <p:attrName>style.visibility</p:attrName>
                                        </p:attrNameLst>
                                      </p:cBhvr>
                                      <p:to>
                                        <p:strVal val="visible"/>
                                      </p:to>
                                    </p:set>
                                  </p:childTnLst>
                                </p:cTn>
                              </p:par>
                            </p:childTnLst>
                          </p:cTn>
                        </p:par>
                        <p:par>
                          <p:cTn id="267" fill="hold">
                            <p:stCondLst>
                              <p:cond delay="82000"/>
                            </p:stCondLst>
                            <p:childTnLst>
                              <p:par>
                                <p:cTn id="268" presetID="11" presetClass="entr" presetSubtype="0" fill="hold" grpId="0" nodeType="afterEffect">
                                  <p:stCondLst>
                                    <p:cond delay="0"/>
                                  </p:stCondLst>
                                  <p:childTnLst>
                                    <p:set>
                                      <p:cBhvr>
                                        <p:cTn id="269" dur="1000">
                                          <p:stCondLst>
                                            <p:cond delay="0"/>
                                          </p:stCondLst>
                                        </p:cTn>
                                        <p:tgtEl>
                                          <p:spTgt spid="92"/>
                                        </p:tgtEl>
                                        <p:attrNameLst>
                                          <p:attrName>style.visibility</p:attrName>
                                        </p:attrNameLst>
                                      </p:cBhvr>
                                      <p:to>
                                        <p:strVal val="visible"/>
                                      </p:to>
                                    </p:set>
                                  </p:childTnLst>
                                </p:cTn>
                              </p:par>
                            </p:childTnLst>
                          </p:cTn>
                        </p:par>
                        <p:par>
                          <p:cTn id="270" fill="hold">
                            <p:stCondLst>
                              <p:cond delay="83000"/>
                            </p:stCondLst>
                            <p:childTnLst>
                              <p:par>
                                <p:cTn id="271" presetID="11" presetClass="entr" presetSubtype="0" fill="hold" grpId="0" nodeType="afterEffect">
                                  <p:stCondLst>
                                    <p:cond delay="0"/>
                                  </p:stCondLst>
                                  <p:childTnLst>
                                    <p:set>
                                      <p:cBhvr>
                                        <p:cTn id="272" dur="1000">
                                          <p:stCondLst>
                                            <p:cond delay="0"/>
                                          </p:stCondLst>
                                        </p:cTn>
                                        <p:tgtEl>
                                          <p:spTgt spid="93"/>
                                        </p:tgtEl>
                                        <p:attrNameLst>
                                          <p:attrName>style.visibility</p:attrName>
                                        </p:attrNameLst>
                                      </p:cBhvr>
                                      <p:to>
                                        <p:strVal val="visible"/>
                                      </p:to>
                                    </p:set>
                                  </p:childTnLst>
                                </p:cTn>
                              </p:par>
                            </p:childTnLst>
                          </p:cTn>
                        </p:par>
                        <p:par>
                          <p:cTn id="273" fill="hold">
                            <p:stCondLst>
                              <p:cond delay="84000"/>
                            </p:stCondLst>
                            <p:childTnLst>
                              <p:par>
                                <p:cTn id="274" presetID="11" presetClass="entr" presetSubtype="0" fill="hold" grpId="0" nodeType="afterEffect">
                                  <p:stCondLst>
                                    <p:cond delay="0"/>
                                  </p:stCondLst>
                                  <p:childTnLst>
                                    <p:set>
                                      <p:cBhvr>
                                        <p:cTn id="275" dur="1000">
                                          <p:stCondLst>
                                            <p:cond delay="0"/>
                                          </p:stCondLst>
                                        </p:cTn>
                                        <p:tgtEl>
                                          <p:spTgt spid="94"/>
                                        </p:tgtEl>
                                        <p:attrNameLst>
                                          <p:attrName>style.visibility</p:attrName>
                                        </p:attrNameLst>
                                      </p:cBhvr>
                                      <p:to>
                                        <p:strVal val="visible"/>
                                      </p:to>
                                    </p:set>
                                  </p:childTnLst>
                                </p:cTn>
                              </p:par>
                            </p:childTnLst>
                          </p:cTn>
                        </p:par>
                        <p:par>
                          <p:cTn id="276" fill="hold">
                            <p:stCondLst>
                              <p:cond delay="85000"/>
                            </p:stCondLst>
                            <p:childTnLst>
                              <p:par>
                                <p:cTn id="277" presetID="11" presetClass="entr" presetSubtype="0" fill="hold" grpId="0" nodeType="afterEffect">
                                  <p:stCondLst>
                                    <p:cond delay="0"/>
                                  </p:stCondLst>
                                  <p:childTnLst>
                                    <p:set>
                                      <p:cBhvr>
                                        <p:cTn id="278" dur="1000">
                                          <p:stCondLst>
                                            <p:cond delay="0"/>
                                          </p:stCondLst>
                                        </p:cTn>
                                        <p:tgtEl>
                                          <p:spTgt spid="95"/>
                                        </p:tgtEl>
                                        <p:attrNameLst>
                                          <p:attrName>style.visibility</p:attrName>
                                        </p:attrNameLst>
                                      </p:cBhvr>
                                      <p:to>
                                        <p:strVal val="visible"/>
                                      </p:to>
                                    </p:set>
                                  </p:childTnLst>
                                </p:cTn>
                              </p:par>
                            </p:childTnLst>
                          </p:cTn>
                        </p:par>
                        <p:par>
                          <p:cTn id="279" fill="hold">
                            <p:stCondLst>
                              <p:cond delay="86000"/>
                            </p:stCondLst>
                            <p:childTnLst>
                              <p:par>
                                <p:cTn id="280" presetID="11" presetClass="entr" presetSubtype="0" fill="hold" grpId="0" nodeType="afterEffect">
                                  <p:stCondLst>
                                    <p:cond delay="0"/>
                                  </p:stCondLst>
                                  <p:childTnLst>
                                    <p:set>
                                      <p:cBhvr>
                                        <p:cTn id="281" dur="1000">
                                          <p:stCondLst>
                                            <p:cond delay="0"/>
                                          </p:stCondLst>
                                        </p:cTn>
                                        <p:tgtEl>
                                          <p:spTgt spid="96"/>
                                        </p:tgtEl>
                                        <p:attrNameLst>
                                          <p:attrName>style.visibility</p:attrName>
                                        </p:attrNameLst>
                                      </p:cBhvr>
                                      <p:to>
                                        <p:strVal val="visible"/>
                                      </p:to>
                                    </p:set>
                                  </p:childTnLst>
                                </p:cTn>
                              </p:par>
                            </p:childTnLst>
                          </p:cTn>
                        </p:par>
                        <p:par>
                          <p:cTn id="282" fill="hold">
                            <p:stCondLst>
                              <p:cond delay="87000"/>
                            </p:stCondLst>
                            <p:childTnLst>
                              <p:par>
                                <p:cTn id="283" presetID="11" presetClass="entr" presetSubtype="0" fill="hold" grpId="0" nodeType="afterEffect">
                                  <p:stCondLst>
                                    <p:cond delay="0"/>
                                  </p:stCondLst>
                                  <p:childTnLst>
                                    <p:set>
                                      <p:cBhvr>
                                        <p:cTn id="284" dur="1000">
                                          <p:stCondLst>
                                            <p:cond delay="0"/>
                                          </p:stCondLst>
                                        </p:cTn>
                                        <p:tgtEl>
                                          <p:spTgt spid="97"/>
                                        </p:tgtEl>
                                        <p:attrNameLst>
                                          <p:attrName>style.visibility</p:attrName>
                                        </p:attrNameLst>
                                      </p:cBhvr>
                                      <p:to>
                                        <p:strVal val="visible"/>
                                      </p:to>
                                    </p:set>
                                  </p:childTnLst>
                                </p:cTn>
                              </p:par>
                            </p:childTnLst>
                          </p:cTn>
                        </p:par>
                        <p:par>
                          <p:cTn id="285" fill="hold">
                            <p:stCondLst>
                              <p:cond delay="88000"/>
                            </p:stCondLst>
                            <p:childTnLst>
                              <p:par>
                                <p:cTn id="286" presetID="11" presetClass="entr" presetSubtype="0" fill="hold" grpId="0" nodeType="afterEffect">
                                  <p:stCondLst>
                                    <p:cond delay="0"/>
                                  </p:stCondLst>
                                  <p:childTnLst>
                                    <p:set>
                                      <p:cBhvr>
                                        <p:cTn id="287" dur="1000">
                                          <p:stCondLst>
                                            <p:cond delay="0"/>
                                          </p:stCondLst>
                                        </p:cTn>
                                        <p:tgtEl>
                                          <p:spTgt spid="98"/>
                                        </p:tgtEl>
                                        <p:attrNameLst>
                                          <p:attrName>style.visibility</p:attrName>
                                        </p:attrNameLst>
                                      </p:cBhvr>
                                      <p:to>
                                        <p:strVal val="visible"/>
                                      </p:to>
                                    </p:set>
                                  </p:childTnLst>
                                </p:cTn>
                              </p:par>
                            </p:childTnLst>
                          </p:cTn>
                        </p:par>
                        <p:par>
                          <p:cTn id="288" fill="hold">
                            <p:stCondLst>
                              <p:cond delay="89000"/>
                            </p:stCondLst>
                            <p:childTnLst>
                              <p:par>
                                <p:cTn id="289" presetID="11" presetClass="entr" presetSubtype="0" fill="hold" grpId="0" nodeType="afterEffect">
                                  <p:stCondLst>
                                    <p:cond delay="0"/>
                                  </p:stCondLst>
                                  <p:childTnLst>
                                    <p:set>
                                      <p:cBhvr>
                                        <p:cTn id="290" dur="1000">
                                          <p:stCondLst>
                                            <p:cond delay="0"/>
                                          </p:stCondLst>
                                        </p:cTn>
                                        <p:tgtEl>
                                          <p:spTgt spid="99"/>
                                        </p:tgtEl>
                                        <p:attrNameLst>
                                          <p:attrName>style.visibility</p:attrName>
                                        </p:attrNameLst>
                                      </p:cBhvr>
                                      <p:to>
                                        <p:strVal val="visible"/>
                                      </p:to>
                                    </p:set>
                                  </p:childTnLst>
                                </p:cTn>
                              </p:par>
                            </p:childTnLst>
                          </p:cTn>
                        </p:par>
                        <p:par>
                          <p:cTn id="291" fill="hold">
                            <p:stCondLst>
                              <p:cond delay="90000"/>
                            </p:stCondLst>
                            <p:childTnLst>
                              <p:par>
                                <p:cTn id="292" presetID="11" presetClass="entr" presetSubtype="0" fill="hold" grpId="0" nodeType="afterEffect">
                                  <p:stCondLst>
                                    <p:cond delay="0"/>
                                  </p:stCondLst>
                                  <p:childTnLst>
                                    <p:set>
                                      <p:cBhvr>
                                        <p:cTn id="293" dur="1000">
                                          <p:stCondLst>
                                            <p:cond delay="0"/>
                                          </p:stCondLst>
                                        </p:cTn>
                                        <p:tgtEl>
                                          <p:spTgt spid="100"/>
                                        </p:tgtEl>
                                        <p:attrNameLst>
                                          <p:attrName>style.visibility</p:attrName>
                                        </p:attrNameLst>
                                      </p:cBhvr>
                                      <p:to>
                                        <p:strVal val="visible"/>
                                      </p:to>
                                    </p:set>
                                  </p:childTnLst>
                                </p:cTn>
                              </p:par>
                            </p:childTnLst>
                          </p:cTn>
                        </p:par>
                        <p:par>
                          <p:cTn id="294" fill="hold">
                            <p:stCondLst>
                              <p:cond delay="91000"/>
                            </p:stCondLst>
                            <p:childTnLst>
                              <p:par>
                                <p:cTn id="295" presetID="11" presetClass="entr" presetSubtype="0" fill="hold" grpId="0" nodeType="afterEffect">
                                  <p:stCondLst>
                                    <p:cond delay="0"/>
                                  </p:stCondLst>
                                  <p:childTnLst>
                                    <p:set>
                                      <p:cBhvr>
                                        <p:cTn id="296" dur="1000">
                                          <p:stCondLst>
                                            <p:cond delay="0"/>
                                          </p:stCondLst>
                                        </p:cTn>
                                        <p:tgtEl>
                                          <p:spTgt spid="101"/>
                                        </p:tgtEl>
                                        <p:attrNameLst>
                                          <p:attrName>style.visibility</p:attrName>
                                        </p:attrNameLst>
                                      </p:cBhvr>
                                      <p:to>
                                        <p:strVal val="visible"/>
                                      </p:to>
                                    </p:set>
                                  </p:childTnLst>
                                </p:cTn>
                              </p:par>
                            </p:childTnLst>
                          </p:cTn>
                        </p:par>
                        <p:par>
                          <p:cTn id="297" fill="hold">
                            <p:stCondLst>
                              <p:cond delay="92000"/>
                            </p:stCondLst>
                            <p:childTnLst>
                              <p:par>
                                <p:cTn id="298" presetID="11" presetClass="entr" presetSubtype="0" fill="hold" grpId="0" nodeType="afterEffect">
                                  <p:stCondLst>
                                    <p:cond delay="0"/>
                                  </p:stCondLst>
                                  <p:childTnLst>
                                    <p:set>
                                      <p:cBhvr>
                                        <p:cTn id="299" dur="1000">
                                          <p:stCondLst>
                                            <p:cond delay="0"/>
                                          </p:stCondLst>
                                        </p:cTn>
                                        <p:tgtEl>
                                          <p:spTgt spid="102"/>
                                        </p:tgtEl>
                                        <p:attrNameLst>
                                          <p:attrName>style.visibility</p:attrName>
                                        </p:attrNameLst>
                                      </p:cBhvr>
                                      <p:to>
                                        <p:strVal val="visible"/>
                                      </p:to>
                                    </p:set>
                                  </p:childTnLst>
                                </p:cTn>
                              </p:par>
                            </p:childTnLst>
                          </p:cTn>
                        </p:par>
                        <p:par>
                          <p:cTn id="300" fill="hold">
                            <p:stCondLst>
                              <p:cond delay="93000"/>
                            </p:stCondLst>
                            <p:childTnLst>
                              <p:par>
                                <p:cTn id="301" presetID="11" presetClass="entr" presetSubtype="0" fill="hold" grpId="0" nodeType="afterEffect">
                                  <p:stCondLst>
                                    <p:cond delay="0"/>
                                  </p:stCondLst>
                                  <p:childTnLst>
                                    <p:set>
                                      <p:cBhvr>
                                        <p:cTn id="302" dur="1000">
                                          <p:stCondLst>
                                            <p:cond delay="0"/>
                                          </p:stCondLst>
                                        </p:cTn>
                                        <p:tgtEl>
                                          <p:spTgt spid="103"/>
                                        </p:tgtEl>
                                        <p:attrNameLst>
                                          <p:attrName>style.visibility</p:attrName>
                                        </p:attrNameLst>
                                      </p:cBhvr>
                                      <p:to>
                                        <p:strVal val="visible"/>
                                      </p:to>
                                    </p:set>
                                  </p:childTnLst>
                                </p:cTn>
                              </p:par>
                            </p:childTnLst>
                          </p:cTn>
                        </p:par>
                        <p:par>
                          <p:cTn id="303" fill="hold">
                            <p:stCondLst>
                              <p:cond delay="94000"/>
                            </p:stCondLst>
                            <p:childTnLst>
                              <p:par>
                                <p:cTn id="304" presetID="11" presetClass="entr" presetSubtype="0" fill="hold" grpId="0" nodeType="afterEffect">
                                  <p:stCondLst>
                                    <p:cond delay="0"/>
                                  </p:stCondLst>
                                  <p:childTnLst>
                                    <p:set>
                                      <p:cBhvr>
                                        <p:cTn id="305" dur="1000">
                                          <p:stCondLst>
                                            <p:cond delay="0"/>
                                          </p:stCondLst>
                                        </p:cTn>
                                        <p:tgtEl>
                                          <p:spTgt spid="104"/>
                                        </p:tgtEl>
                                        <p:attrNameLst>
                                          <p:attrName>style.visibility</p:attrName>
                                        </p:attrNameLst>
                                      </p:cBhvr>
                                      <p:to>
                                        <p:strVal val="visible"/>
                                      </p:to>
                                    </p:set>
                                  </p:childTnLst>
                                </p:cTn>
                              </p:par>
                            </p:childTnLst>
                          </p:cTn>
                        </p:par>
                        <p:par>
                          <p:cTn id="306" fill="hold">
                            <p:stCondLst>
                              <p:cond delay="95000"/>
                            </p:stCondLst>
                            <p:childTnLst>
                              <p:par>
                                <p:cTn id="307" presetID="11" presetClass="entr" presetSubtype="0" fill="hold" grpId="0" nodeType="afterEffect">
                                  <p:stCondLst>
                                    <p:cond delay="0"/>
                                  </p:stCondLst>
                                  <p:childTnLst>
                                    <p:set>
                                      <p:cBhvr>
                                        <p:cTn id="308" dur="1000">
                                          <p:stCondLst>
                                            <p:cond delay="0"/>
                                          </p:stCondLst>
                                        </p:cTn>
                                        <p:tgtEl>
                                          <p:spTgt spid="105"/>
                                        </p:tgtEl>
                                        <p:attrNameLst>
                                          <p:attrName>style.visibility</p:attrName>
                                        </p:attrNameLst>
                                      </p:cBhvr>
                                      <p:to>
                                        <p:strVal val="visible"/>
                                      </p:to>
                                    </p:set>
                                  </p:childTnLst>
                                </p:cTn>
                              </p:par>
                            </p:childTnLst>
                          </p:cTn>
                        </p:par>
                        <p:par>
                          <p:cTn id="309" fill="hold">
                            <p:stCondLst>
                              <p:cond delay="96000"/>
                            </p:stCondLst>
                            <p:childTnLst>
                              <p:par>
                                <p:cTn id="310" presetID="11" presetClass="entr" presetSubtype="0" fill="hold" grpId="0" nodeType="afterEffect">
                                  <p:stCondLst>
                                    <p:cond delay="0"/>
                                  </p:stCondLst>
                                  <p:childTnLst>
                                    <p:set>
                                      <p:cBhvr>
                                        <p:cTn id="311" dur="1000">
                                          <p:stCondLst>
                                            <p:cond delay="0"/>
                                          </p:stCondLst>
                                        </p:cTn>
                                        <p:tgtEl>
                                          <p:spTgt spid="106"/>
                                        </p:tgtEl>
                                        <p:attrNameLst>
                                          <p:attrName>style.visibility</p:attrName>
                                        </p:attrNameLst>
                                      </p:cBhvr>
                                      <p:to>
                                        <p:strVal val="visible"/>
                                      </p:to>
                                    </p:set>
                                  </p:childTnLst>
                                </p:cTn>
                              </p:par>
                            </p:childTnLst>
                          </p:cTn>
                        </p:par>
                        <p:par>
                          <p:cTn id="312" fill="hold">
                            <p:stCondLst>
                              <p:cond delay="97000"/>
                            </p:stCondLst>
                            <p:childTnLst>
                              <p:par>
                                <p:cTn id="313" presetID="11" presetClass="entr" presetSubtype="0" fill="hold" grpId="0" nodeType="afterEffect">
                                  <p:stCondLst>
                                    <p:cond delay="0"/>
                                  </p:stCondLst>
                                  <p:childTnLst>
                                    <p:set>
                                      <p:cBhvr>
                                        <p:cTn id="314" dur="1000">
                                          <p:stCondLst>
                                            <p:cond delay="0"/>
                                          </p:stCondLst>
                                        </p:cTn>
                                        <p:tgtEl>
                                          <p:spTgt spid="107"/>
                                        </p:tgtEl>
                                        <p:attrNameLst>
                                          <p:attrName>style.visibility</p:attrName>
                                        </p:attrNameLst>
                                      </p:cBhvr>
                                      <p:to>
                                        <p:strVal val="visible"/>
                                      </p:to>
                                    </p:set>
                                  </p:childTnLst>
                                </p:cTn>
                              </p:par>
                            </p:childTnLst>
                          </p:cTn>
                        </p:par>
                        <p:par>
                          <p:cTn id="315" fill="hold">
                            <p:stCondLst>
                              <p:cond delay="98000"/>
                            </p:stCondLst>
                            <p:childTnLst>
                              <p:par>
                                <p:cTn id="316" presetID="11" presetClass="entr" presetSubtype="0" fill="hold" grpId="0" nodeType="afterEffect">
                                  <p:stCondLst>
                                    <p:cond delay="0"/>
                                  </p:stCondLst>
                                  <p:childTnLst>
                                    <p:set>
                                      <p:cBhvr>
                                        <p:cTn id="317" dur="1000">
                                          <p:stCondLst>
                                            <p:cond delay="0"/>
                                          </p:stCondLst>
                                        </p:cTn>
                                        <p:tgtEl>
                                          <p:spTgt spid="108"/>
                                        </p:tgtEl>
                                        <p:attrNameLst>
                                          <p:attrName>style.visibility</p:attrName>
                                        </p:attrNameLst>
                                      </p:cBhvr>
                                      <p:to>
                                        <p:strVal val="visible"/>
                                      </p:to>
                                    </p:set>
                                  </p:childTnLst>
                                </p:cTn>
                              </p:par>
                            </p:childTnLst>
                          </p:cTn>
                        </p:par>
                        <p:par>
                          <p:cTn id="318" fill="hold">
                            <p:stCondLst>
                              <p:cond delay="99000"/>
                            </p:stCondLst>
                            <p:childTnLst>
                              <p:par>
                                <p:cTn id="319" presetID="11" presetClass="entr" presetSubtype="0" fill="hold" grpId="0" nodeType="afterEffect">
                                  <p:stCondLst>
                                    <p:cond delay="0"/>
                                  </p:stCondLst>
                                  <p:childTnLst>
                                    <p:set>
                                      <p:cBhvr>
                                        <p:cTn id="320" dur="1000">
                                          <p:stCondLst>
                                            <p:cond delay="0"/>
                                          </p:stCondLst>
                                        </p:cTn>
                                        <p:tgtEl>
                                          <p:spTgt spid="109"/>
                                        </p:tgtEl>
                                        <p:attrNameLst>
                                          <p:attrName>style.visibility</p:attrName>
                                        </p:attrNameLst>
                                      </p:cBhvr>
                                      <p:to>
                                        <p:strVal val="visible"/>
                                      </p:to>
                                    </p:set>
                                  </p:childTnLst>
                                </p:cTn>
                              </p:par>
                            </p:childTnLst>
                          </p:cTn>
                        </p:par>
                        <p:par>
                          <p:cTn id="321" fill="hold">
                            <p:stCondLst>
                              <p:cond delay="100000"/>
                            </p:stCondLst>
                            <p:childTnLst>
                              <p:par>
                                <p:cTn id="322" presetID="11" presetClass="entr" presetSubtype="0" fill="hold" grpId="0" nodeType="afterEffect">
                                  <p:stCondLst>
                                    <p:cond delay="0"/>
                                  </p:stCondLst>
                                  <p:childTnLst>
                                    <p:set>
                                      <p:cBhvr>
                                        <p:cTn id="323" dur="1000">
                                          <p:stCondLst>
                                            <p:cond delay="0"/>
                                          </p:stCondLst>
                                        </p:cTn>
                                        <p:tgtEl>
                                          <p:spTgt spid="110"/>
                                        </p:tgtEl>
                                        <p:attrNameLst>
                                          <p:attrName>style.visibility</p:attrName>
                                        </p:attrNameLst>
                                      </p:cBhvr>
                                      <p:to>
                                        <p:strVal val="visible"/>
                                      </p:to>
                                    </p:set>
                                  </p:childTnLst>
                                </p:cTn>
                              </p:par>
                            </p:childTnLst>
                          </p:cTn>
                        </p:par>
                        <p:par>
                          <p:cTn id="324" fill="hold">
                            <p:stCondLst>
                              <p:cond delay="101000"/>
                            </p:stCondLst>
                            <p:childTnLst>
                              <p:par>
                                <p:cTn id="325" presetID="11" presetClass="entr" presetSubtype="0" fill="hold" grpId="0" nodeType="afterEffect">
                                  <p:stCondLst>
                                    <p:cond delay="0"/>
                                  </p:stCondLst>
                                  <p:childTnLst>
                                    <p:set>
                                      <p:cBhvr>
                                        <p:cTn id="326" dur="1000">
                                          <p:stCondLst>
                                            <p:cond delay="0"/>
                                          </p:stCondLst>
                                        </p:cTn>
                                        <p:tgtEl>
                                          <p:spTgt spid="111"/>
                                        </p:tgtEl>
                                        <p:attrNameLst>
                                          <p:attrName>style.visibility</p:attrName>
                                        </p:attrNameLst>
                                      </p:cBhvr>
                                      <p:to>
                                        <p:strVal val="visible"/>
                                      </p:to>
                                    </p:set>
                                  </p:childTnLst>
                                </p:cTn>
                              </p:par>
                            </p:childTnLst>
                          </p:cTn>
                        </p:par>
                        <p:par>
                          <p:cTn id="327" fill="hold">
                            <p:stCondLst>
                              <p:cond delay="102000"/>
                            </p:stCondLst>
                            <p:childTnLst>
                              <p:par>
                                <p:cTn id="328" presetID="11" presetClass="entr" presetSubtype="0" fill="hold" grpId="0" nodeType="afterEffect">
                                  <p:stCondLst>
                                    <p:cond delay="0"/>
                                  </p:stCondLst>
                                  <p:childTnLst>
                                    <p:set>
                                      <p:cBhvr>
                                        <p:cTn id="329" dur="1000">
                                          <p:stCondLst>
                                            <p:cond delay="0"/>
                                          </p:stCondLst>
                                        </p:cTn>
                                        <p:tgtEl>
                                          <p:spTgt spid="112"/>
                                        </p:tgtEl>
                                        <p:attrNameLst>
                                          <p:attrName>style.visibility</p:attrName>
                                        </p:attrNameLst>
                                      </p:cBhvr>
                                      <p:to>
                                        <p:strVal val="visible"/>
                                      </p:to>
                                    </p:set>
                                  </p:childTnLst>
                                </p:cTn>
                              </p:par>
                            </p:childTnLst>
                          </p:cTn>
                        </p:par>
                        <p:par>
                          <p:cTn id="330" fill="hold">
                            <p:stCondLst>
                              <p:cond delay="103000"/>
                            </p:stCondLst>
                            <p:childTnLst>
                              <p:par>
                                <p:cTn id="331" presetID="11" presetClass="entr" presetSubtype="0" fill="hold" grpId="0" nodeType="afterEffect">
                                  <p:stCondLst>
                                    <p:cond delay="0"/>
                                  </p:stCondLst>
                                  <p:childTnLst>
                                    <p:set>
                                      <p:cBhvr>
                                        <p:cTn id="332" dur="1000">
                                          <p:stCondLst>
                                            <p:cond delay="0"/>
                                          </p:stCondLst>
                                        </p:cTn>
                                        <p:tgtEl>
                                          <p:spTgt spid="113"/>
                                        </p:tgtEl>
                                        <p:attrNameLst>
                                          <p:attrName>style.visibility</p:attrName>
                                        </p:attrNameLst>
                                      </p:cBhvr>
                                      <p:to>
                                        <p:strVal val="visible"/>
                                      </p:to>
                                    </p:set>
                                  </p:childTnLst>
                                </p:cTn>
                              </p:par>
                            </p:childTnLst>
                          </p:cTn>
                        </p:par>
                        <p:par>
                          <p:cTn id="333" fill="hold">
                            <p:stCondLst>
                              <p:cond delay="104000"/>
                            </p:stCondLst>
                            <p:childTnLst>
                              <p:par>
                                <p:cTn id="334" presetID="11" presetClass="entr" presetSubtype="0" fill="hold" grpId="0" nodeType="afterEffect">
                                  <p:stCondLst>
                                    <p:cond delay="0"/>
                                  </p:stCondLst>
                                  <p:childTnLst>
                                    <p:set>
                                      <p:cBhvr>
                                        <p:cTn id="335" dur="1000">
                                          <p:stCondLst>
                                            <p:cond delay="0"/>
                                          </p:stCondLst>
                                        </p:cTn>
                                        <p:tgtEl>
                                          <p:spTgt spid="114"/>
                                        </p:tgtEl>
                                        <p:attrNameLst>
                                          <p:attrName>style.visibility</p:attrName>
                                        </p:attrNameLst>
                                      </p:cBhvr>
                                      <p:to>
                                        <p:strVal val="visible"/>
                                      </p:to>
                                    </p:set>
                                  </p:childTnLst>
                                </p:cTn>
                              </p:par>
                            </p:childTnLst>
                          </p:cTn>
                        </p:par>
                        <p:par>
                          <p:cTn id="336" fill="hold">
                            <p:stCondLst>
                              <p:cond delay="105000"/>
                            </p:stCondLst>
                            <p:childTnLst>
                              <p:par>
                                <p:cTn id="337" presetID="11" presetClass="entr" presetSubtype="0" fill="hold" grpId="0" nodeType="afterEffect">
                                  <p:stCondLst>
                                    <p:cond delay="0"/>
                                  </p:stCondLst>
                                  <p:childTnLst>
                                    <p:set>
                                      <p:cBhvr>
                                        <p:cTn id="338" dur="1000">
                                          <p:stCondLst>
                                            <p:cond delay="0"/>
                                          </p:stCondLst>
                                        </p:cTn>
                                        <p:tgtEl>
                                          <p:spTgt spid="115"/>
                                        </p:tgtEl>
                                        <p:attrNameLst>
                                          <p:attrName>style.visibility</p:attrName>
                                        </p:attrNameLst>
                                      </p:cBhvr>
                                      <p:to>
                                        <p:strVal val="visible"/>
                                      </p:to>
                                    </p:set>
                                  </p:childTnLst>
                                </p:cTn>
                              </p:par>
                            </p:childTnLst>
                          </p:cTn>
                        </p:par>
                        <p:par>
                          <p:cTn id="339" fill="hold">
                            <p:stCondLst>
                              <p:cond delay="106000"/>
                            </p:stCondLst>
                            <p:childTnLst>
                              <p:par>
                                <p:cTn id="340" presetID="11" presetClass="entr" presetSubtype="0" fill="hold" grpId="0" nodeType="afterEffect">
                                  <p:stCondLst>
                                    <p:cond delay="0"/>
                                  </p:stCondLst>
                                  <p:childTnLst>
                                    <p:set>
                                      <p:cBhvr>
                                        <p:cTn id="341" dur="1000">
                                          <p:stCondLst>
                                            <p:cond delay="0"/>
                                          </p:stCondLst>
                                        </p:cTn>
                                        <p:tgtEl>
                                          <p:spTgt spid="116"/>
                                        </p:tgtEl>
                                        <p:attrNameLst>
                                          <p:attrName>style.visibility</p:attrName>
                                        </p:attrNameLst>
                                      </p:cBhvr>
                                      <p:to>
                                        <p:strVal val="visible"/>
                                      </p:to>
                                    </p:set>
                                  </p:childTnLst>
                                </p:cTn>
                              </p:par>
                            </p:childTnLst>
                          </p:cTn>
                        </p:par>
                        <p:par>
                          <p:cTn id="342" fill="hold">
                            <p:stCondLst>
                              <p:cond delay="107000"/>
                            </p:stCondLst>
                            <p:childTnLst>
                              <p:par>
                                <p:cTn id="343" presetID="11" presetClass="entr" presetSubtype="0" fill="hold" grpId="0" nodeType="afterEffect">
                                  <p:stCondLst>
                                    <p:cond delay="0"/>
                                  </p:stCondLst>
                                  <p:childTnLst>
                                    <p:set>
                                      <p:cBhvr>
                                        <p:cTn id="344" dur="1000">
                                          <p:stCondLst>
                                            <p:cond delay="0"/>
                                          </p:stCondLst>
                                        </p:cTn>
                                        <p:tgtEl>
                                          <p:spTgt spid="117"/>
                                        </p:tgtEl>
                                        <p:attrNameLst>
                                          <p:attrName>style.visibility</p:attrName>
                                        </p:attrNameLst>
                                      </p:cBhvr>
                                      <p:to>
                                        <p:strVal val="visible"/>
                                      </p:to>
                                    </p:set>
                                  </p:childTnLst>
                                </p:cTn>
                              </p:par>
                            </p:childTnLst>
                          </p:cTn>
                        </p:par>
                        <p:par>
                          <p:cTn id="345" fill="hold">
                            <p:stCondLst>
                              <p:cond delay="108000"/>
                            </p:stCondLst>
                            <p:childTnLst>
                              <p:par>
                                <p:cTn id="346" presetID="11" presetClass="entr" presetSubtype="0" fill="hold" grpId="0" nodeType="afterEffect">
                                  <p:stCondLst>
                                    <p:cond delay="0"/>
                                  </p:stCondLst>
                                  <p:childTnLst>
                                    <p:set>
                                      <p:cBhvr>
                                        <p:cTn id="347" dur="1000">
                                          <p:stCondLst>
                                            <p:cond delay="0"/>
                                          </p:stCondLst>
                                        </p:cTn>
                                        <p:tgtEl>
                                          <p:spTgt spid="118"/>
                                        </p:tgtEl>
                                        <p:attrNameLst>
                                          <p:attrName>style.visibility</p:attrName>
                                        </p:attrNameLst>
                                      </p:cBhvr>
                                      <p:to>
                                        <p:strVal val="visible"/>
                                      </p:to>
                                    </p:set>
                                  </p:childTnLst>
                                </p:cTn>
                              </p:par>
                            </p:childTnLst>
                          </p:cTn>
                        </p:par>
                        <p:par>
                          <p:cTn id="348" fill="hold">
                            <p:stCondLst>
                              <p:cond delay="109000"/>
                            </p:stCondLst>
                            <p:childTnLst>
                              <p:par>
                                <p:cTn id="349" presetID="11" presetClass="entr" presetSubtype="0" fill="hold" grpId="0" nodeType="afterEffect">
                                  <p:stCondLst>
                                    <p:cond delay="0"/>
                                  </p:stCondLst>
                                  <p:childTnLst>
                                    <p:set>
                                      <p:cBhvr>
                                        <p:cTn id="350" dur="1000">
                                          <p:stCondLst>
                                            <p:cond delay="0"/>
                                          </p:stCondLst>
                                        </p:cTn>
                                        <p:tgtEl>
                                          <p:spTgt spid="119"/>
                                        </p:tgtEl>
                                        <p:attrNameLst>
                                          <p:attrName>style.visibility</p:attrName>
                                        </p:attrNameLst>
                                      </p:cBhvr>
                                      <p:to>
                                        <p:strVal val="visible"/>
                                      </p:to>
                                    </p:set>
                                  </p:childTnLst>
                                </p:cTn>
                              </p:par>
                            </p:childTnLst>
                          </p:cTn>
                        </p:par>
                        <p:par>
                          <p:cTn id="351" fill="hold">
                            <p:stCondLst>
                              <p:cond delay="110000"/>
                            </p:stCondLst>
                            <p:childTnLst>
                              <p:par>
                                <p:cTn id="352" presetID="11" presetClass="entr" presetSubtype="0" fill="hold" grpId="0" nodeType="afterEffect">
                                  <p:stCondLst>
                                    <p:cond delay="0"/>
                                  </p:stCondLst>
                                  <p:childTnLst>
                                    <p:set>
                                      <p:cBhvr>
                                        <p:cTn id="353" dur="1000">
                                          <p:stCondLst>
                                            <p:cond delay="0"/>
                                          </p:stCondLst>
                                        </p:cTn>
                                        <p:tgtEl>
                                          <p:spTgt spid="120"/>
                                        </p:tgtEl>
                                        <p:attrNameLst>
                                          <p:attrName>style.visibility</p:attrName>
                                        </p:attrNameLst>
                                      </p:cBhvr>
                                      <p:to>
                                        <p:strVal val="visible"/>
                                      </p:to>
                                    </p:set>
                                  </p:childTnLst>
                                </p:cTn>
                              </p:par>
                            </p:childTnLst>
                          </p:cTn>
                        </p:par>
                        <p:par>
                          <p:cTn id="354" fill="hold">
                            <p:stCondLst>
                              <p:cond delay="111000"/>
                            </p:stCondLst>
                            <p:childTnLst>
                              <p:par>
                                <p:cTn id="355" presetID="11" presetClass="entr" presetSubtype="0" fill="hold" grpId="0" nodeType="afterEffect">
                                  <p:stCondLst>
                                    <p:cond delay="0"/>
                                  </p:stCondLst>
                                  <p:childTnLst>
                                    <p:set>
                                      <p:cBhvr>
                                        <p:cTn id="356" dur="1000">
                                          <p:stCondLst>
                                            <p:cond delay="0"/>
                                          </p:stCondLst>
                                        </p:cTn>
                                        <p:tgtEl>
                                          <p:spTgt spid="121"/>
                                        </p:tgtEl>
                                        <p:attrNameLst>
                                          <p:attrName>style.visibility</p:attrName>
                                        </p:attrNameLst>
                                      </p:cBhvr>
                                      <p:to>
                                        <p:strVal val="visible"/>
                                      </p:to>
                                    </p:set>
                                  </p:childTnLst>
                                </p:cTn>
                              </p:par>
                            </p:childTnLst>
                          </p:cTn>
                        </p:par>
                        <p:par>
                          <p:cTn id="357" fill="hold">
                            <p:stCondLst>
                              <p:cond delay="112000"/>
                            </p:stCondLst>
                            <p:childTnLst>
                              <p:par>
                                <p:cTn id="358" presetID="11" presetClass="entr" presetSubtype="0" fill="hold" grpId="0" nodeType="afterEffect">
                                  <p:stCondLst>
                                    <p:cond delay="0"/>
                                  </p:stCondLst>
                                  <p:childTnLst>
                                    <p:set>
                                      <p:cBhvr>
                                        <p:cTn id="359" dur="1000">
                                          <p:stCondLst>
                                            <p:cond delay="0"/>
                                          </p:stCondLst>
                                        </p:cTn>
                                        <p:tgtEl>
                                          <p:spTgt spid="122"/>
                                        </p:tgtEl>
                                        <p:attrNameLst>
                                          <p:attrName>style.visibility</p:attrName>
                                        </p:attrNameLst>
                                      </p:cBhvr>
                                      <p:to>
                                        <p:strVal val="visible"/>
                                      </p:to>
                                    </p:set>
                                  </p:childTnLst>
                                </p:cTn>
                              </p:par>
                            </p:childTnLst>
                          </p:cTn>
                        </p:par>
                        <p:par>
                          <p:cTn id="360" fill="hold">
                            <p:stCondLst>
                              <p:cond delay="113000"/>
                            </p:stCondLst>
                            <p:childTnLst>
                              <p:par>
                                <p:cTn id="361" presetID="11" presetClass="entr" presetSubtype="0" fill="hold" grpId="0" nodeType="afterEffect">
                                  <p:stCondLst>
                                    <p:cond delay="0"/>
                                  </p:stCondLst>
                                  <p:childTnLst>
                                    <p:set>
                                      <p:cBhvr>
                                        <p:cTn id="362" dur="1000">
                                          <p:stCondLst>
                                            <p:cond delay="0"/>
                                          </p:stCondLst>
                                        </p:cTn>
                                        <p:tgtEl>
                                          <p:spTgt spid="123"/>
                                        </p:tgtEl>
                                        <p:attrNameLst>
                                          <p:attrName>style.visibility</p:attrName>
                                        </p:attrNameLst>
                                      </p:cBhvr>
                                      <p:to>
                                        <p:strVal val="visible"/>
                                      </p:to>
                                    </p:set>
                                  </p:childTnLst>
                                </p:cTn>
                              </p:par>
                            </p:childTnLst>
                          </p:cTn>
                        </p:par>
                        <p:par>
                          <p:cTn id="363" fill="hold">
                            <p:stCondLst>
                              <p:cond delay="114000"/>
                            </p:stCondLst>
                            <p:childTnLst>
                              <p:par>
                                <p:cTn id="364" presetID="11" presetClass="entr" presetSubtype="0" fill="hold" grpId="0" nodeType="afterEffect">
                                  <p:stCondLst>
                                    <p:cond delay="0"/>
                                  </p:stCondLst>
                                  <p:childTnLst>
                                    <p:set>
                                      <p:cBhvr>
                                        <p:cTn id="365" dur="1000">
                                          <p:stCondLst>
                                            <p:cond delay="0"/>
                                          </p:stCondLst>
                                        </p:cTn>
                                        <p:tgtEl>
                                          <p:spTgt spid="124"/>
                                        </p:tgtEl>
                                        <p:attrNameLst>
                                          <p:attrName>style.visibility</p:attrName>
                                        </p:attrNameLst>
                                      </p:cBhvr>
                                      <p:to>
                                        <p:strVal val="visible"/>
                                      </p:to>
                                    </p:set>
                                  </p:childTnLst>
                                </p:cTn>
                              </p:par>
                            </p:childTnLst>
                          </p:cTn>
                        </p:par>
                        <p:par>
                          <p:cTn id="366" fill="hold">
                            <p:stCondLst>
                              <p:cond delay="115000"/>
                            </p:stCondLst>
                            <p:childTnLst>
                              <p:par>
                                <p:cTn id="367" presetID="11" presetClass="entr" presetSubtype="0" fill="hold" grpId="0" nodeType="afterEffect">
                                  <p:stCondLst>
                                    <p:cond delay="0"/>
                                  </p:stCondLst>
                                  <p:childTnLst>
                                    <p:set>
                                      <p:cBhvr>
                                        <p:cTn id="368" dur="1000">
                                          <p:stCondLst>
                                            <p:cond delay="0"/>
                                          </p:stCondLst>
                                        </p:cTn>
                                        <p:tgtEl>
                                          <p:spTgt spid="125"/>
                                        </p:tgtEl>
                                        <p:attrNameLst>
                                          <p:attrName>style.visibility</p:attrName>
                                        </p:attrNameLst>
                                      </p:cBhvr>
                                      <p:to>
                                        <p:strVal val="visible"/>
                                      </p:to>
                                    </p:set>
                                  </p:childTnLst>
                                </p:cTn>
                              </p:par>
                            </p:childTnLst>
                          </p:cTn>
                        </p:par>
                        <p:par>
                          <p:cTn id="369" fill="hold">
                            <p:stCondLst>
                              <p:cond delay="116000"/>
                            </p:stCondLst>
                            <p:childTnLst>
                              <p:par>
                                <p:cTn id="370" presetID="11" presetClass="entr" presetSubtype="0" fill="hold" grpId="0" nodeType="afterEffect">
                                  <p:stCondLst>
                                    <p:cond delay="0"/>
                                  </p:stCondLst>
                                  <p:childTnLst>
                                    <p:set>
                                      <p:cBhvr>
                                        <p:cTn id="371" dur="1000">
                                          <p:stCondLst>
                                            <p:cond delay="0"/>
                                          </p:stCondLst>
                                        </p:cTn>
                                        <p:tgtEl>
                                          <p:spTgt spid="126"/>
                                        </p:tgtEl>
                                        <p:attrNameLst>
                                          <p:attrName>style.visibility</p:attrName>
                                        </p:attrNameLst>
                                      </p:cBhvr>
                                      <p:to>
                                        <p:strVal val="visible"/>
                                      </p:to>
                                    </p:set>
                                  </p:childTnLst>
                                </p:cTn>
                              </p:par>
                            </p:childTnLst>
                          </p:cTn>
                        </p:par>
                        <p:par>
                          <p:cTn id="372" fill="hold">
                            <p:stCondLst>
                              <p:cond delay="117000"/>
                            </p:stCondLst>
                            <p:childTnLst>
                              <p:par>
                                <p:cTn id="373" presetID="11" presetClass="entr" presetSubtype="0" fill="hold" grpId="0" nodeType="afterEffect">
                                  <p:stCondLst>
                                    <p:cond delay="0"/>
                                  </p:stCondLst>
                                  <p:childTnLst>
                                    <p:set>
                                      <p:cBhvr>
                                        <p:cTn id="374" dur="1000">
                                          <p:stCondLst>
                                            <p:cond delay="0"/>
                                          </p:stCondLst>
                                        </p:cTn>
                                        <p:tgtEl>
                                          <p:spTgt spid="127"/>
                                        </p:tgtEl>
                                        <p:attrNameLst>
                                          <p:attrName>style.visibility</p:attrName>
                                        </p:attrNameLst>
                                      </p:cBhvr>
                                      <p:to>
                                        <p:strVal val="visible"/>
                                      </p:to>
                                    </p:set>
                                  </p:childTnLst>
                                </p:cTn>
                              </p:par>
                            </p:childTnLst>
                          </p:cTn>
                        </p:par>
                        <p:par>
                          <p:cTn id="375" fill="hold">
                            <p:stCondLst>
                              <p:cond delay="118000"/>
                            </p:stCondLst>
                            <p:childTnLst>
                              <p:par>
                                <p:cTn id="376" presetID="11" presetClass="entr" presetSubtype="0" fill="hold" grpId="0" nodeType="afterEffect">
                                  <p:stCondLst>
                                    <p:cond delay="0"/>
                                  </p:stCondLst>
                                  <p:childTnLst>
                                    <p:set>
                                      <p:cBhvr>
                                        <p:cTn id="377" dur="1000">
                                          <p:stCondLst>
                                            <p:cond delay="0"/>
                                          </p:stCondLst>
                                        </p:cTn>
                                        <p:tgtEl>
                                          <p:spTgt spid="128"/>
                                        </p:tgtEl>
                                        <p:attrNameLst>
                                          <p:attrName>style.visibility</p:attrName>
                                        </p:attrNameLst>
                                      </p:cBhvr>
                                      <p:to>
                                        <p:strVal val="visible"/>
                                      </p:to>
                                    </p:set>
                                  </p:childTnLst>
                                </p:cTn>
                              </p:par>
                            </p:childTnLst>
                          </p:cTn>
                        </p:par>
                        <p:par>
                          <p:cTn id="378" fill="hold">
                            <p:stCondLst>
                              <p:cond delay="119000"/>
                            </p:stCondLst>
                            <p:childTnLst>
                              <p:par>
                                <p:cTn id="379" presetID="11" presetClass="entr" presetSubtype="0" fill="hold" grpId="0" nodeType="afterEffect">
                                  <p:stCondLst>
                                    <p:cond delay="0"/>
                                  </p:stCondLst>
                                  <p:childTnLst>
                                    <p:set>
                                      <p:cBhvr>
                                        <p:cTn id="380" dur="1000">
                                          <p:stCondLst>
                                            <p:cond delay="0"/>
                                          </p:stCondLst>
                                        </p:cTn>
                                        <p:tgtEl>
                                          <p:spTgt spid="129"/>
                                        </p:tgtEl>
                                        <p:attrNameLst>
                                          <p:attrName>style.visibility</p:attrName>
                                        </p:attrNameLst>
                                      </p:cBhvr>
                                      <p:to>
                                        <p:strVal val="visible"/>
                                      </p:to>
                                    </p:set>
                                  </p:childTnLst>
                                </p:cTn>
                              </p:par>
                            </p:childTnLst>
                          </p:cTn>
                        </p:par>
                        <p:par>
                          <p:cTn id="381" fill="hold">
                            <p:stCondLst>
                              <p:cond delay="120000"/>
                            </p:stCondLst>
                            <p:childTnLst>
                              <p:par>
                                <p:cTn id="382" presetID="11" presetClass="entr" presetSubtype="0" fill="hold" grpId="0" nodeType="afterEffect">
                                  <p:stCondLst>
                                    <p:cond delay="0"/>
                                  </p:stCondLst>
                                  <p:childTnLst>
                                    <p:set>
                                      <p:cBhvr>
                                        <p:cTn id="383" dur="1000">
                                          <p:stCondLst>
                                            <p:cond delay="0"/>
                                          </p:stCondLst>
                                        </p:cTn>
                                        <p:tgtEl>
                                          <p:spTgt spid="130"/>
                                        </p:tgtEl>
                                        <p:attrNameLst>
                                          <p:attrName>style.visibility</p:attrName>
                                        </p:attrNameLst>
                                      </p:cBhvr>
                                      <p:to>
                                        <p:strVal val="visible"/>
                                      </p:to>
                                    </p:set>
                                  </p:childTnLst>
                                </p:cTn>
                              </p:par>
                            </p:childTnLst>
                          </p:cTn>
                        </p:par>
                        <p:par>
                          <p:cTn id="384" fill="hold">
                            <p:stCondLst>
                              <p:cond delay="121000"/>
                            </p:stCondLst>
                            <p:childTnLst>
                              <p:par>
                                <p:cTn id="385" presetID="11" presetClass="entr" presetSubtype="0" fill="hold" grpId="0" nodeType="afterEffect">
                                  <p:stCondLst>
                                    <p:cond delay="0"/>
                                  </p:stCondLst>
                                  <p:childTnLst>
                                    <p:set>
                                      <p:cBhvr>
                                        <p:cTn id="386" dur="1000">
                                          <p:stCondLst>
                                            <p:cond delay="0"/>
                                          </p:stCondLst>
                                        </p:cTn>
                                        <p:tgtEl>
                                          <p:spTgt spid="131"/>
                                        </p:tgtEl>
                                        <p:attrNameLst>
                                          <p:attrName>style.visibility</p:attrName>
                                        </p:attrNameLst>
                                      </p:cBhvr>
                                      <p:to>
                                        <p:strVal val="visible"/>
                                      </p:to>
                                    </p:set>
                                  </p:childTnLst>
                                </p:cTn>
                              </p:par>
                            </p:childTnLst>
                          </p:cTn>
                        </p:par>
                        <p:par>
                          <p:cTn id="387" fill="hold">
                            <p:stCondLst>
                              <p:cond delay="122000"/>
                            </p:stCondLst>
                            <p:childTnLst>
                              <p:par>
                                <p:cTn id="388" presetID="11" presetClass="entr" presetSubtype="0" fill="hold" grpId="0" nodeType="afterEffect">
                                  <p:stCondLst>
                                    <p:cond delay="0"/>
                                  </p:stCondLst>
                                  <p:childTnLst>
                                    <p:set>
                                      <p:cBhvr>
                                        <p:cTn id="389" dur="1000">
                                          <p:stCondLst>
                                            <p:cond delay="0"/>
                                          </p:stCondLst>
                                        </p:cTn>
                                        <p:tgtEl>
                                          <p:spTgt spid="132"/>
                                        </p:tgtEl>
                                        <p:attrNameLst>
                                          <p:attrName>style.visibility</p:attrName>
                                        </p:attrNameLst>
                                      </p:cBhvr>
                                      <p:to>
                                        <p:strVal val="visible"/>
                                      </p:to>
                                    </p:set>
                                  </p:childTnLst>
                                </p:cTn>
                              </p:par>
                            </p:childTnLst>
                          </p:cTn>
                        </p:par>
                        <p:par>
                          <p:cTn id="390" fill="hold">
                            <p:stCondLst>
                              <p:cond delay="123000"/>
                            </p:stCondLst>
                            <p:childTnLst>
                              <p:par>
                                <p:cTn id="391" presetID="11" presetClass="entr" presetSubtype="0" fill="hold" grpId="0" nodeType="afterEffect">
                                  <p:stCondLst>
                                    <p:cond delay="0"/>
                                  </p:stCondLst>
                                  <p:childTnLst>
                                    <p:set>
                                      <p:cBhvr>
                                        <p:cTn id="392" dur="1000">
                                          <p:stCondLst>
                                            <p:cond delay="0"/>
                                          </p:stCondLst>
                                        </p:cTn>
                                        <p:tgtEl>
                                          <p:spTgt spid="133"/>
                                        </p:tgtEl>
                                        <p:attrNameLst>
                                          <p:attrName>style.visibility</p:attrName>
                                        </p:attrNameLst>
                                      </p:cBhvr>
                                      <p:to>
                                        <p:strVal val="visible"/>
                                      </p:to>
                                    </p:set>
                                  </p:childTnLst>
                                </p:cTn>
                              </p:par>
                            </p:childTnLst>
                          </p:cTn>
                        </p:par>
                        <p:par>
                          <p:cTn id="393" fill="hold">
                            <p:stCondLst>
                              <p:cond delay="124000"/>
                            </p:stCondLst>
                            <p:childTnLst>
                              <p:par>
                                <p:cTn id="394" presetID="11" presetClass="entr" presetSubtype="0" fill="hold" grpId="0" nodeType="afterEffect">
                                  <p:stCondLst>
                                    <p:cond delay="0"/>
                                  </p:stCondLst>
                                  <p:childTnLst>
                                    <p:set>
                                      <p:cBhvr>
                                        <p:cTn id="395" dur="1000">
                                          <p:stCondLst>
                                            <p:cond delay="0"/>
                                          </p:stCondLst>
                                        </p:cTn>
                                        <p:tgtEl>
                                          <p:spTgt spid="134"/>
                                        </p:tgtEl>
                                        <p:attrNameLst>
                                          <p:attrName>style.visibility</p:attrName>
                                        </p:attrNameLst>
                                      </p:cBhvr>
                                      <p:to>
                                        <p:strVal val="visible"/>
                                      </p:to>
                                    </p:set>
                                  </p:childTnLst>
                                </p:cTn>
                              </p:par>
                            </p:childTnLst>
                          </p:cTn>
                        </p:par>
                        <p:par>
                          <p:cTn id="396" fill="hold">
                            <p:stCondLst>
                              <p:cond delay="125000"/>
                            </p:stCondLst>
                            <p:childTnLst>
                              <p:par>
                                <p:cTn id="397" presetID="11" presetClass="entr" presetSubtype="0" fill="hold" grpId="0" nodeType="afterEffect">
                                  <p:stCondLst>
                                    <p:cond delay="0"/>
                                  </p:stCondLst>
                                  <p:childTnLst>
                                    <p:set>
                                      <p:cBhvr>
                                        <p:cTn id="398" dur="1000">
                                          <p:stCondLst>
                                            <p:cond delay="0"/>
                                          </p:stCondLst>
                                        </p:cTn>
                                        <p:tgtEl>
                                          <p:spTgt spid="135"/>
                                        </p:tgtEl>
                                        <p:attrNameLst>
                                          <p:attrName>style.visibility</p:attrName>
                                        </p:attrNameLst>
                                      </p:cBhvr>
                                      <p:to>
                                        <p:strVal val="visible"/>
                                      </p:to>
                                    </p:set>
                                  </p:childTnLst>
                                </p:cTn>
                              </p:par>
                            </p:childTnLst>
                          </p:cTn>
                        </p:par>
                        <p:par>
                          <p:cTn id="399" fill="hold">
                            <p:stCondLst>
                              <p:cond delay="126000"/>
                            </p:stCondLst>
                            <p:childTnLst>
                              <p:par>
                                <p:cTn id="400" presetID="11" presetClass="entr" presetSubtype="0" fill="hold" grpId="0" nodeType="afterEffect">
                                  <p:stCondLst>
                                    <p:cond delay="0"/>
                                  </p:stCondLst>
                                  <p:childTnLst>
                                    <p:set>
                                      <p:cBhvr>
                                        <p:cTn id="401" dur="1000">
                                          <p:stCondLst>
                                            <p:cond delay="0"/>
                                          </p:stCondLst>
                                        </p:cTn>
                                        <p:tgtEl>
                                          <p:spTgt spid="136"/>
                                        </p:tgtEl>
                                        <p:attrNameLst>
                                          <p:attrName>style.visibility</p:attrName>
                                        </p:attrNameLst>
                                      </p:cBhvr>
                                      <p:to>
                                        <p:strVal val="visible"/>
                                      </p:to>
                                    </p:set>
                                  </p:childTnLst>
                                </p:cTn>
                              </p:par>
                            </p:childTnLst>
                          </p:cTn>
                        </p:par>
                        <p:par>
                          <p:cTn id="402" fill="hold">
                            <p:stCondLst>
                              <p:cond delay="127000"/>
                            </p:stCondLst>
                            <p:childTnLst>
                              <p:par>
                                <p:cTn id="403" presetID="11" presetClass="entr" presetSubtype="0" fill="hold" grpId="0" nodeType="afterEffect">
                                  <p:stCondLst>
                                    <p:cond delay="0"/>
                                  </p:stCondLst>
                                  <p:childTnLst>
                                    <p:set>
                                      <p:cBhvr>
                                        <p:cTn id="404" dur="1000">
                                          <p:stCondLst>
                                            <p:cond delay="0"/>
                                          </p:stCondLst>
                                        </p:cTn>
                                        <p:tgtEl>
                                          <p:spTgt spid="137"/>
                                        </p:tgtEl>
                                        <p:attrNameLst>
                                          <p:attrName>style.visibility</p:attrName>
                                        </p:attrNameLst>
                                      </p:cBhvr>
                                      <p:to>
                                        <p:strVal val="visible"/>
                                      </p:to>
                                    </p:set>
                                  </p:childTnLst>
                                </p:cTn>
                              </p:par>
                            </p:childTnLst>
                          </p:cTn>
                        </p:par>
                        <p:par>
                          <p:cTn id="405" fill="hold">
                            <p:stCondLst>
                              <p:cond delay="128000"/>
                            </p:stCondLst>
                            <p:childTnLst>
                              <p:par>
                                <p:cTn id="406" presetID="11" presetClass="entr" presetSubtype="0" fill="hold" grpId="0" nodeType="afterEffect">
                                  <p:stCondLst>
                                    <p:cond delay="0"/>
                                  </p:stCondLst>
                                  <p:childTnLst>
                                    <p:set>
                                      <p:cBhvr>
                                        <p:cTn id="407" dur="1000">
                                          <p:stCondLst>
                                            <p:cond delay="0"/>
                                          </p:stCondLst>
                                        </p:cTn>
                                        <p:tgtEl>
                                          <p:spTgt spid="138"/>
                                        </p:tgtEl>
                                        <p:attrNameLst>
                                          <p:attrName>style.visibility</p:attrName>
                                        </p:attrNameLst>
                                      </p:cBhvr>
                                      <p:to>
                                        <p:strVal val="visible"/>
                                      </p:to>
                                    </p:set>
                                  </p:childTnLst>
                                </p:cTn>
                              </p:par>
                            </p:childTnLst>
                          </p:cTn>
                        </p:par>
                        <p:par>
                          <p:cTn id="408" fill="hold">
                            <p:stCondLst>
                              <p:cond delay="129000"/>
                            </p:stCondLst>
                            <p:childTnLst>
                              <p:par>
                                <p:cTn id="409" presetID="11" presetClass="entr" presetSubtype="0" fill="hold" grpId="0" nodeType="afterEffect">
                                  <p:stCondLst>
                                    <p:cond delay="0"/>
                                  </p:stCondLst>
                                  <p:childTnLst>
                                    <p:set>
                                      <p:cBhvr>
                                        <p:cTn id="410" dur="1000">
                                          <p:stCondLst>
                                            <p:cond delay="0"/>
                                          </p:stCondLst>
                                        </p:cTn>
                                        <p:tgtEl>
                                          <p:spTgt spid="139"/>
                                        </p:tgtEl>
                                        <p:attrNameLst>
                                          <p:attrName>style.visibility</p:attrName>
                                        </p:attrNameLst>
                                      </p:cBhvr>
                                      <p:to>
                                        <p:strVal val="visible"/>
                                      </p:to>
                                    </p:set>
                                  </p:childTnLst>
                                </p:cTn>
                              </p:par>
                            </p:childTnLst>
                          </p:cTn>
                        </p:par>
                        <p:par>
                          <p:cTn id="411" fill="hold">
                            <p:stCondLst>
                              <p:cond delay="130000"/>
                            </p:stCondLst>
                            <p:childTnLst>
                              <p:par>
                                <p:cTn id="412" presetID="11" presetClass="entr" presetSubtype="0" fill="hold" grpId="0" nodeType="afterEffect">
                                  <p:stCondLst>
                                    <p:cond delay="0"/>
                                  </p:stCondLst>
                                  <p:childTnLst>
                                    <p:set>
                                      <p:cBhvr>
                                        <p:cTn id="413" dur="1000">
                                          <p:stCondLst>
                                            <p:cond delay="0"/>
                                          </p:stCondLst>
                                        </p:cTn>
                                        <p:tgtEl>
                                          <p:spTgt spid="140"/>
                                        </p:tgtEl>
                                        <p:attrNameLst>
                                          <p:attrName>style.visibility</p:attrName>
                                        </p:attrNameLst>
                                      </p:cBhvr>
                                      <p:to>
                                        <p:strVal val="visible"/>
                                      </p:to>
                                    </p:set>
                                  </p:childTnLst>
                                </p:cTn>
                              </p:par>
                            </p:childTnLst>
                          </p:cTn>
                        </p:par>
                        <p:par>
                          <p:cTn id="414" fill="hold">
                            <p:stCondLst>
                              <p:cond delay="131000"/>
                            </p:stCondLst>
                            <p:childTnLst>
                              <p:par>
                                <p:cTn id="415" presetID="11" presetClass="entr" presetSubtype="0" fill="hold" grpId="0" nodeType="afterEffect">
                                  <p:stCondLst>
                                    <p:cond delay="0"/>
                                  </p:stCondLst>
                                  <p:childTnLst>
                                    <p:set>
                                      <p:cBhvr>
                                        <p:cTn id="416" dur="1000">
                                          <p:stCondLst>
                                            <p:cond delay="0"/>
                                          </p:stCondLst>
                                        </p:cTn>
                                        <p:tgtEl>
                                          <p:spTgt spid="141"/>
                                        </p:tgtEl>
                                        <p:attrNameLst>
                                          <p:attrName>style.visibility</p:attrName>
                                        </p:attrNameLst>
                                      </p:cBhvr>
                                      <p:to>
                                        <p:strVal val="visible"/>
                                      </p:to>
                                    </p:set>
                                  </p:childTnLst>
                                </p:cTn>
                              </p:par>
                            </p:childTnLst>
                          </p:cTn>
                        </p:par>
                        <p:par>
                          <p:cTn id="417" fill="hold">
                            <p:stCondLst>
                              <p:cond delay="132000"/>
                            </p:stCondLst>
                            <p:childTnLst>
                              <p:par>
                                <p:cTn id="418" presetID="11" presetClass="entr" presetSubtype="0" fill="hold" grpId="0" nodeType="afterEffect">
                                  <p:stCondLst>
                                    <p:cond delay="0"/>
                                  </p:stCondLst>
                                  <p:childTnLst>
                                    <p:set>
                                      <p:cBhvr>
                                        <p:cTn id="419" dur="1000">
                                          <p:stCondLst>
                                            <p:cond delay="0"/>
                                          </p:stCondLst>
                                        </p:cTn>
                                        <p:tgtEl>
                                          <p:spTgt spid="142"/>
                                        </p:tgtEl>
                                        <p:attrNameLst>
                                          <p:attrName>style.visibility</p:attrName>
                                        </p:attrNameLst>
                                      </p:cBhvr>
                                      <p:to>
                                        <p:strVal val="visible"/>
                                      </p:to>
                                    </p:set>
                                  </p:childTnLst>
                                </p:cTn>
                              </p:par>
                            </p:childTnLst>
                          </p:cTn>
                        </p:par>
                        <p:par>
                          <p:cTn id="420" fill="hold">
                            <p:stCondLst>
                              <p:cond delay="133000"/>
                            </p:stCondLst>
                            <p:childTnLst>
                              <p:par>
                                <p:cTn id="421" presetID="11" presetClass="entr" presetSubtype="0" fill="hold" grpId="0" nodeType="afterEffect">
                                  <p:stCondLst>
                                    <p:cond delay="0"/>
                                  </p:stCondLst>
                                  <p:childTnLst>
                                    <p:set>
                                      <p:cBhvr>
                                        <p:cTn id="422" dur="1000">
                                          <p:stCondLst>
                                            <p:cond delay="0"/>
                                          </p:stCondLst>
                                        </p:cTn>
                                        <p:tgtEl>
                                          <p:spTgt spid="143"/>
                                        </p:tgtEl>
                                        <p:attrNameLst>
                                          <p:attrName>style.visibility</p:attrName>
                                        </p:attrNameLst>
                                      </p:cBhvr>
                                      <p:to>
                                        <p:strVal val="visible"/>
                                      </p:to>
                                    </p:set>
                                  </p:childTnLst>
                                </p:cTn>
                              </p:par>
                            </p:childTnLst>
                          </p:cTn>
                        </p:par>
                        <p:par>
                          <p:cTn id="423" fill="hold">
                            <p:stCondLst>
                              <p:cond delay="134000"/>
                            </p:stCondLst>
                            <p:childTnLst>
                              <p:par>
                                <p:cTn id="424" presetID="11" presetClass="entr" presetSubtype="0" fill="hold" grpId="0" nodeType="afterEffect">
                                  <p:stCondLst>
                                    <p:cond delay="0"/>
                                  </p:stCondLst>
                                  <p:childTnLst>
                                    <p:set>
                                      <p:cBhvr>
                                        <p:cTn id="425" dur="1000">
                                          <p:stCondLst>
                                            <p:cond delay="0"/>
                                          </p:stCondLst>
                                        </p:cTn>
                                        <p:tgtEl>
                                          <p:spTgt spid="144"/>
                                        </p:tgtEl>
                                        <p:attrNameLst>
                                          <p:attrName>style.visibility</p:attrName>
                                        </p:attrNameLst>
                                      </p:cBhvr>
                                      <p:to>
                                        <p:strVal val="visible"/>
                                      </p:to>
                                    </p:set>
                                  </p:childTnLst>
                                </p:cTn>
                              </p:par>
                            </p:childTnLst>
                          </p:cTn>
                        </p:par>
                        <p:par>
                          <p:cTn id="426" fill="hold">
                            <p:stCondLst>
                              <p:cond delay="135000"/>
                            </p:stCondLst>
                            <p:childTnLst>
                              <p:par>
                                <p:cTn id="427" presetID="11" presetClass="entr" presetSubtype="0" fill="hold" grpId="0" nodeType="afterEffect">
                                  <p:stCondLst>
                                    <p:cond delay="0"/>
                                  </p:stCondLst>
                                  <p:childTnLst>
                                    <p:set>
                                      <p:cBhvr>
                                        <p:cTn id="428" dur="1000">
                                          <p:stCondLst>
                                            <p:cond delay="0"/>
                                          </p:stCondLst>
                                        </p:cTn>
                                        <p:tgtEl>
                                          <p:spTgt spid="145"/>
                                        </p:tgtEl>
                                        <p:attrNameLst>
                                          <p:attrName>style.visibility</p:attrName>
                                        </p:attrNameLst>
                                      </p:cBhvr>
                                      <p:to>
                                        <p:strVal val="visible"/>
                                      </p:to>
                                    </p:set>
                                  </p:childTnLst>
                                </p:cTn>
                              </p:par>
                            </p:childTnLst>
                          </p:cTn>
                        </p:par>
                        <p:par>
                          <p:cTn id="429" fill="hold">
                            <p:stCondLst>
                              <p:cond delay="136000"/>
                            </p:stCondLst>
                            <p:childTnLst>
                              <p:par>
                                <p:cTn id="430" presetID="11" presetClass="entr" presetSubtype="0" fill="hold" grpId="0" nodeType="afterEffect">
                                  <p:stCondLst>
                                    <p:cond delay="0"/>
                                  </p:stCondLst>
                                  <p:childTnLst>
                                    <p:set>
                                      <p:cBhvr>
                                        <p:cTn id="431" dur="1000">
                                          <p:stCondLst>
                                            <p:cond delay="0"/>
                                          </p:stCondLst>
                                        </p:cTn>
                                        <p:tgtEl>
                                          <p:spTgt spid="146"/>
                                        </p:tgtEl>
                                        <p:attrNameLst>
                                          <p:attrName>style.visibility</p:attrName>
                                        </p:attrNameLst>
                                      </p:cBhvr>
                                      <p:to>
                                        <p:strVal val="visible"/>
                                      </p:to>
                                    </p:set>
                                  </p:childTnLst>
                                </p:cTn>
                              </p:par>
                            </p:childTnLst>
                          </p:cTn>
                        </p:par>
                        <p:par>
                          <p:cTn id="432" fill="hold">
                            <p:stCondLst>
                              <p:cond delay="137000"/>
                            </p:stCondLst>
                            <p:childTnLst>
                              <p:par>
                                <p:cTn id="433" presetID="11" presetClass="entr" presetSubtype="0" fill="hold" grpId="0" nodeType="afterEffect">
                                  <p:stCondLst>
                                    <p:cond delay="0"/>
                                  </p:stCondLst>
                                  <p:childTnLst>
                                    <p:set>
                                      <p:cBhvr>
                                        <p:cTn id="434" dur="1000">
                                          <p:stCondLst>
                                            <p:cond delay="0"/>
                                          </p:stCondLst>
                                        </p:cTn>
                                        <p:tgtEl>
                                          <p:spTgt spid="147"/>
                                        </p:tgtEl>
                                        <p:attrNameLst>
                                          <p:attrName>style.visibility</p:attrName>
                                        </p:attrNameLst>
                                      </p:cBhvr>
                                      <p:to>
                                        <p:strVal val="visible"/>
                                      </p:to>
                                    </p:set>
                                  </p:childTnLst>
                                </p:cTn>
                              </p:par>
                            </p:childTnLst>
                          </p:cTn>
                        </p:par>
                        <p:par>
                          <p:cTn id="435" fill="hold">
                            <p:stCondLst>
                              <p:cond delay="138000"/>
                            </p:stCondLst>
                            <p:childTnLst>
                              <p:par>
                                <p:cTn id="436" presetID="11" presetClass="entr" presetSubtype="0" fill="hold" grpId="0" nodeType="afterEffect">
                                  <p:stCondLst>
                                    <p:cond delay="0"/>
                                  </p:stCondLst>
                                  <p:childTnLst>
                                    <p:set>
                                      <p:cBhvr>
                                        <p:cTn id="437" dur="1000">
                                          <p:stCondLst>
                                            <p:cond delay="0"/>
                                          </p:stCondLst>
                                        </p:cTn>
                                        <p:tgtEl>
                                          <p:spTgt spid="148"/>
                                        </p:tgtEl>
                                        <p:attrNameLst>
                                          <p:attrName>style.visibility</p:attrName>
                                        </p:attrNameLst>
                                      </p:cBhvr>
                                      <p:to>
                                        <p:strVal val="visible"/>
                                      </p:to>
                                    </p:set>
                                  </p:childTnLst>
                                </p:cTn>
                              </p:par>
                            </p:childTnLst>
                          </p:cTn>
                        </p:par>
                        <p:par>
                          <p:cTn id="438" fill="hold">
                            <p:stCondLst>
                              <p:cond delay="139000"/>
                            </p:stCondLst>
                            <p:childTnLst>
                              <p:par>
                                <p:cTn id="439" presetID="11" presetClass="entr" presetSubtype="0" fill="hold" grpId="0" nodeType="afterEffect">
                                  <p:stCondLst>
                                    <p:cond delay="0"/>
                                  </p:stCondLst>
                                  <p:childTnLst>
                                    <p:set>
                                      <p:cBhvr>
                                        <p:cTn id="440" dur="1000">
                                          <p:stCondLst>
                                            <p:cond delay="0"/>
                                          </p:stCondLst>
                                        </p:cTn>
                                        <p:tgtEl>
                                          <p:spTgt spid="149"/>
                                        </p:tgtEl>
                                        <p:attrNameLst>
                                          <p:attrName>style.visibility</p:attrName>
                                        </p:attrNameLst>
                                      </p:cBhvr>
                                      <p:to>
                                        <p:strVal val="visible"/>
                                      </p:to>
                                    </p:set>
                                  </p:childTnLst>
                                </p:cTn>
                              </p:par>
                            </p:childTnLst>
                          </p:cTn>
                        </p:par>
                        <p:par>
                          <p:cTn id="441" fill="hold">
                            <p:stCondLst>
                              <p:cond delay="140000"/>
                            </p:stCondLst>
                            <p:childTnLst>
                              <p:par>
                                <p:cTn id="442" presetID="11" presetClass="entr" presetSubtype="0" fill="hold" grpId="0" nodeType="afterEffect">
                                  <p:stCondLst>
                                    <p:cond delay="0"/>
                                  </p:stCondLst>
                                  <p:childTnLst>
                                    <p:set>
                                      <p:cBhvr>
                                        <p:cTn id="443" dur="1000">
                                          <p:stCondLst>
                                            <p:cond delay="0"/>
                                          </p:stCondLst>
                                        </p:cTn>
                                        <p:tgtEl>
                                          <p:spTgt spid="150"/>
                                        </p:tgtEl>
                                        <p:attrNameLst>
                                          <p:attrName>style.visibility</p:attrName>
                                        </p:attrNameLst>
                                      </p:cBhvr>
                                      <p:to>
                                        <p:strVal val="visible"/>
                                      </p:to>
                                    </p:set>
                                  </p:childTnLst>
                                </p:cTn>
                              </p:par>
                            </p:childTnLst>
                          </p:cTn>
                        </p:par>
                        <p:par>
                          <p:cTn id="444" fill="hold">
                            <p:stCondLst>
                              <p:cond delay="141000"/>
                            </p:stCondLst>
                            <p:childTnLst>
                              <p:par>
                                <p:cTn id="445" presetID="11" presetClass="entr" presetSubtype="0" fill="hold" grpId="0" nodeType="afterEffect">
                                  <p:stCondLst>
                                    <p:cond delay="0"/>
                                  </p:stCondLst>
                                  <p:childTnLst>
                                    <p:set>
                                      <p:cBhvr>
                                        <p:cTn id="446" dur="1000">
                                          <p:stCondLst>
                                            <p:cond delay="0"/>
                                          </p:stCondLst>
                                        </p:cTn>
                                        <p:tgtEl>
                                          <p:spTgt spid="151"/>
                                        </p:tgtEl>
                                        <p:attrNameLst>
                                          <p:attrName>style.visibility</p:attrName>
                                        </p:attrNameLst>
                                      </p:cBhvr>
                                      <p:to>
                                        <p:strVal val="visible"/>
                                      </p:to>
                                    </p:set>
                                  </p:childTnLst>
                                </p:cTn>
                              </p:par>
                            </p:childTnLst>
                          </p:cTn>
                        </p:par>
                        <p:par>
                          <p:cTn id="447" fill="hold">
                            <p:stCondLst>
                              <p:cond delay="142000"/>
                            </p:stCondLst>
                            <p:childTnLst>
                              <p:par>
                                <p:cTn id="448" presetID="11" presetClass="entr" presetSubtype="0" fill="hold" grpId="0" nodeType="afterEffect">
                                  <p:stCondLst>
                                    <p:cond delay="0"/>
                                  </p:stCondLst>
                                  <p:childTnLst>
                                    <p:set>
                                      <p:cBhvr>
                                        <p:cTn id="449" dur="1000">
                                          <p:stCondLst>
                                            <p:cond delay="0"/>
                                          </p:stCondLst>
                                        </p:cTn>
                                        <p:tgtEl>
                                          <p:spTgt spid="152"/>
                                        </p:tgtEl>
                                        <p:attrNameLst>
                                          <p:attrName>style.visibility</p:attrName>
                                        </p:attrNameLst>
                                      </p:cBhvr>
                                      <p:to>
                                        <p:strVal val="visible"/>
                                      </p:to>
                                    </p:set>
                                  </p:childTnLst>
                                </p:cTn>
                              </p:par>
                            </p:childTnLst>
                          </p:cTn>
                        </p:par>
                        <p:par>
                          <p:cTn id="450" fill="hold">
                            <p:stCondLst>
                              <p:cond delay="143000"/>
                            </p:stCondLst>
                            <p:childTnLst>
                              <p:par>
                                <p:cTn id="451" presetID="11" presetClass="entr" presetSubtype="0" fill="hold" grpId="0" nodeType="afterEffect">
                                  <p:stCondLst>
                                    <p:cond delay="0"/>
                                  </p:stCondLst>
                                  <p:childTnLst>
                                    <p:set>
                                      <p:cBhvr>
                                        <p:cTn id="452" dur="1000">
                                          <p:stCondLst>
                                            <p:cond delay="0"/>
                                          </p:stCondLst>
                                        </p:cTn>
                                        <p:tgtEl>
                                          <p:spTgt spid="153"/>
                                        </p:tgtEl>
                                        <p:attrNameLst>
                                          <p:attrName>style.visibility</p:attrName>
                                        </p:attrNameLst>
                                      </p:cBhvr>
                                      <p:to>
                                        <p:strVal val="visible"/>
                                      </p:to>
                                    </p:set>
                                  </p:childTnLst>
                                </p:cTn>
                              </p:par>
                            </p:childTnLst>
                          </p:cTn>
                        </p:par>
                        <p:par>
                          <p:cTn id="453" fill="hold">
                            <p:stCondLst>
                              <p:cond delay="144000"/>
                            </p:stCondLst>
                            <p:childTnLst>
                              <p:par>
                                <p:cTn id="454" presetID="11" presetClass="entr" presetSubtype="0" fill="hold" grpId="0" nodeType="afterEffect">
                                  <p:stCondLst>
                                    <p:cond delay="0"/>
                                  </p:stCondLst>
                                  <p:childTnLst>
                                    <p:set>
                                      <p:cBhvr>
                                        <p:cTn id="455" dur="1000">
                                          <p:stCondLst>
                                            <p:cond delay="0"/>
                                          </p:stCondLst>
                                        </p:cTn>
                                        <p:tgtEl>
                                          <p:spTgt spid="154"/>
                                        </p:tgtEl>
                                        <p:attrNameLst>
                                          <p:attrName>style.visibility</p:attrName>
                                        </p:attrNameLst>
                                      </p:cBhvr>
                                      <p:to>
                                        <p:strVal val="visible"/>
                                      </p:to>
                                    </p:set>
                                  </p:childTnLst>
                                </p:cTn>
                              </p:par>
                            </p:childTnLst>
                          </p:cTn>
                        </p:par>
                        <p:par>
                          <p:cTn id="456" fill="hold">
                            <p:stCondLst>
                              <p:cond delay="145000"/>
                            </p:stCondLst>
                            <p:childTnLst>
                              <p:par>
                                <p:cTn id="457" presetID="11" presetClass="entr" presetSubtype="0" fill="hold" grpId="0" nodeType="afterEffect">
                                  <p:stCondLst>
                                    <p:cond delay="0"/>
                                  </p:stCondLst>
                                  <p:childTnLst>
                                    <p:set>
                                      <p:cBhvr>
                                        <p:cTn id="458" dur="1000">
                                          <p:stCondLst>
                                            <p:cond delay="0"/>
                                          </p:stCondLst>
                                        </p:cTn>
                                        <p:tgtEl>
                                          <p:spTgt spid="155"/>
                                        </p:tgtEl>
                                        <p:attrNameLst>
                                          <p:attrName>style.visibility</p:attrName>
                                        </p:attrNameLst>
                                      </p:cBhvr>
                                      <p:to>
                                        <p:strVal val="visible"/>
                                      </p:to>
                                    </p:set>
                                  </p:childTnLst>
                                </p:cTn>
                              </p:par>
                            </p:childTnLst>
                          </p:cTn>
                        </p:par>
                        <p:par>
                          <p:cTn id="459" fill="hold">
                            <p:stCondLst>
                              <p:cond delay="146000"/>
                            </p:stCondLst>
                            <p:childTnLst>
                              <p:par>
                                <p:cTn id="460" presetID="11" presetClass="entr" presetSubtype="0" fill="hold" grpId="0" nodeType="afterEffect">
                                  <p:stCondLst>
                                    <p:cond delay="0"/>
                                  </p:stCondLst>
                                  <p:childTnLst>
                                    <p:set>
                                      <p:cBhvr>
                                        <p:cTn id="461" dur="1000">
                                          <p:stCondLst>
                                            <p:cond delay="0"/>
                                          </p:stCondLst>
                                        </p:cTn>
                                        <p:tgtEl>
                                          <p:spTgt spid="156"/>
                                        </p:tgtEl>
                                        <p:attrNameLst>
                                          <p:attrName>style.visibility</p:attrName>
                                        </p:attrNameLst>
                                      </p:cBhvr>
                                      <p:to>
                                        <p:strVal val="visible"/>
                                      </p:to>
                                    </p:set>
                                  </p:childTnLst>
                                </p:cTn>
                              </p:par>
                            </p:childTnLst>
                          </p:cTn>
                        </p:par>
                        <p:par>
                          <p:cTn id="462" fill="hold">
                            <p:stCondLst>
                              <p:cond delay="147000"/>
                            </p:stCondLst>
                            <p:childTnLst>
                              <p:par>
                                <p:cTn id="463" presetID="11" presetClass="entr" presetSubtype="0" fill="hold" grpId="0" nodeType="afterEffect">
                                  <p:stCondLst>
                                    <p:cond delay="0"/>
                                  </p:stCondLst>
                                  <p:childTnLst>
                                    <p:set>
                                      <p:cBhvr>
                                        <p:cTn id="464" dur="1000">
                                          <p:stCondLst>
                                            <p:cond delay="0"/>
                                          </p:stCondLst>
                                        </p:cTn>
                                        <p:tgtEl>
                                          <p:spTgt spid="157"/>
                                        </p:tgtEl>
                                        <p:attrNameLst>
                                          <p:attrName>style.visibility</p:attrName>
                                        </p:attrNameLst>
                                      </p:cBhvr>
                                      <p:to>
                                        <p:strVal val="visible"/>
                                      </p:to>
                                    </p:set>
                                  </p:childTnLst>
                                </p:cTn>
                              </p:par>
                            </p:childTnLst>
                          </p:cTn>
                        </p:par>
                        <p:par>
                          <p:cTn id="465" fill="hold">
                            <p:stCondLst>
                              <p:cond delay="148000"/>
                            </p:stCondLst>
                            <p:childTnLst>
                              <p:par>
                                <p:cTn id="466" presetID="11" presetClass="entr" presetSubtype="0" fill="hold" grpId="0" nodeType="afterEffect">
                                  <p:stCondLst>
                                    <p:cond delay="0"/>
                                  </p:stCondLst>
                                  <p:childTnLst>
                                    <p:set>
                                      <p:cBhvr>
                                        <p:cTn id="467" dur="1000">
                                          <p:stCondLst>
                                            <p:cond delay="0"/>
                                          </p:stCondLst>
                                        </p:cTn>
                                        <p:tgtEl>
                                          <p:spTgt spid="158"/>
                                        </p:tgtEl>
                                        <p:attrNameLst>
                                          <p:attrName>style.visibility</p:attrName>
                                        </p:attrNameLst>
                                      </p:cBhvr>
                                      <p:to>
                                        <p:strVal val="visible"/>
                                      </p:to>
                                    </p:set>
                                  </p:childTnLst>
                                </p:cTn>
                              </p:par>
                            </p:childTnLst>
                          </p:cTn>
                        </p:par>
                        <p:par>
                          <p:cTn id="468" fill="hold">
                            <p:stCondLst>
                              <p:cond delay="149000"/>
                            </p:stCondLst>
                            <p:childTnLst>
                              <p:par>
                                <p:cTn id="469" presetID="11" presetClass="entr" presetSubtype="0" fill="hold" grpId="0" nodeType="afterEffect">
                                  <p:stCondLst>
                                    <p:cond delay="0"/>
                                  </p:stCondLst>
                                  <p:childTnLst>
                                    <p:set>
                                      <p:cBhvr>
                                        <p:cTn id="470" dur="1000">
                                          <p:stCondLst>
                                            <p:cond delay="0"/>
                                          </p:stCondLst>
                                        </p:cTn>
                                        <p:tgtEl>
                                          <p:spTgt spid="159"/>
                                        </p:tgtEl>
                                        <p:attrNameLst>
                                          <p:attrName>style.visibility</p:attrName>
                                        </p:attrNameLst>
                                      </p:cBhvr>
                                      <p:to>
                                        <p:strVal val="visible"/>
                                      </p:to>
                                    </p:set>
                                  </p:childTnLst>
                                </p:cTn>
                              </p:par>
                            </p:childTnLst>
                          </p:cTn>
                        </p:par>
                        <p:par>
                          <p:cTn id="471" fill="hold">
                            <p:stCondLst>
                              <p:cond delay="150000"/>
                            </p:stCondLst>
                            <p:childTnLst>
                              <p:par>
                                <p:cTn id="472" presetID="11" presetClass="entr" presetSubtype="0" fill="hold" grpId="0" nodeType="afterEffect">
                                  <p:stCondLst>
                                    <p:cond delay="0"/>
                                  </p:stCondLst>
                                  <p:childTnLst>
                                    <p:set>
                                      <p:cBhvr>
                                        <p:cTn id="473" dur="1000">
                                          <p:stCondLst>
                                            <p:cond delay="0"/>
                                          </p:stCondLst>
                                        </p:cTn>
                                        <p:tgtEl>
                                          <p:spTgt spid="160"/>
                                        </p:tgtEl>
                                        <p:attrNameLst>
                                          <p:attrName>style.visibility</p:attrName>
                                        </p:attrNameLst>
                                      </p:cBhvr>
                                      <p:to>
                                        <p:strVal val="visible"/>
                                      </p:to>
                                    </p:set>
                                  </p:childTnLst>
                                </p:cTn>
                              </p:par>
                            </p:childTnLst>
                          </p:cTn>
                        </p:par>
                        <p:par>
                          <p:cTn id="474" fill="hold">
                            <p:stCondLst>
                              <p:cond delay="151000"/>
                            </p:stCondLst>
                            <p:childTnLst>
                              <p:par>
                                <p:cTn id="475" presetID="11" presetClass="entr" presetSubtype="0" fill="hold" grpId="0" nodeType="afterEffect">
                                  <p:stCondLst>
                                    <p:cond delay="0"/>
                                  </p:stCondLst>
                                  <p:childTnLst>
                                    <p:set>
                                      <p:cBhvr>
                                        <p:cTn id="476" dur="1000">
                                          <p:stCondLst>
                                            <p:cond delay="0"/>
                                          </p:stCondLst>
                                        </p:cTn>
                                        <p:tgtEl>
                                          <p:spTgt spid="161"/>
                                        </p:tgtEl>
                                        <p:attrNameLst>
                                          <p:attrName>style.visibility</p:attrName>
                                        </p:attrNameLst>
                                      </p:cBhvr>
                                      <p:to>
                                        <p:strVal val="visible"/>
                                      </p:to>
                                    </p:set>
                                  </p:childTnLst>
                                </p:cTn>
                              </p:par>
                            </p:childTnLst>
                          </p:cTn>
                        </p:par>
                        <p:par>
                          <p:cTn id="477" fill="hold">
                            <p:stCondLst>
                              <p:cond delay="152000"/>
                            </p:stCondLst>
                            <p:childTnLst>
                              <p:par>
                                <p:cTn id="478" presetID="11" presetClass="entr" presetSubtype="0" fill="hold" grpId="0" nodeType="afterEffect">
                                  <p:stCondLst>
                                    <p:cond delay="0"/>
                                  </p:stCondLst>
                                  <p:childTnLst>
                                    <p:set>
                                      <p:cBhvr>
                                        <p:cTn id="479" dur="1000">
                                          <p:stCondLst>
                                            <p:cond delay="0"/>
                                          </p:stCondLst>
                                        </p:cTn>
                                        <p:tgtEl>
                                          <p:spTgt spid="162"/>
                                        </p:tgtEl>
                                        <p:attrNameLst>
                                          <p:attrName>style.visibility</p:attrName>
                                        </p:attrNameLst>
                                      </p:cBhvr>
                                      <p:to>
                                        <p:strVal val="visible"/>
                                      </p:to>
                                    </p:set>
                                  </p:childTnLst>
                                </p:cTn>
                              </p:par>
                            </p:childTnLst>
                          </p:cTn>
                        </p:par>
                        <p:par>
                          <p:cTn id="480" fill="hold">
                            <p:stCondLst>
                              <p:cond delay="153000"/>
                            </p:stCondLst>
                            <p:childTnLst>
                              <p:par>
                                <p:cTn id="481" presetID="11" presetClass="entr" presetSubtype="0" fill="hold" grpId="0" nodeType="afterEffect">
                                  <p:stCondLst>
                                    <p:cond delay="0"/>
                                  </p:stCondLst>
                                  <p:childTnLst>
                                    <p:set>
                                      <p:cBhvr>
                                        <p:cTn id="482" dur="1000">
                                          <p:stCondLst>
                                            <p:cond delay="0"/>
                                          </p:stCondLst>
                                        </p:cTn>
                                        <p:tgtEl>
                                          <p:spTgt spid="163"/>
                                        </p:tgtEl>
                                        <p:attrNameLst>
                                          <p:attrName>style.visibility</p:attrName>
                                        </p:attrNameLst>
                                      </p:cBhvr>
                                      <p:to>
                                        <p:strVal val="visible"/>
                                      </p:to>
                                    </p:set>
                                  </p:childTnLst>
                                </p:cTn>
                              </p:par>
                            </p:childTnLst>
                          </p:cTn>
                        </p:par>
                        <p:par>
                          <p:cTn id="483" fill="hold">
                            <p:stCondLst>
                              <p:cond delay="154000"/>
                            </p:stCondLst>
                            <p:childTnLst>
                              <p:par>
                                <p:cTn id="484" presetID="11" presetClass="entr" presetSubtype="0" fill="hold" grpId="0" nodeType="afterEffect">
                                  <p:stCondLst>
                                    <p:cond delay="0"/>
                                  </p:stCondLst>
                                  <p:childTnLst>
                                    <p:set>
                                      <p:cBhvr>
                                        <p:cTn id="485" dur="1000">
                                          <p:stCondLst>
                                            <p:cond delay="0"/>
                                          </p:stCondLst>
                                        </p:cTn>
                                        <p:tgtEl>
                                          <p:spTgt spid="164"/>
                                        </p:tgtEl>
                                        <p:attrNameLst>
                                          <p:attrName>style.visibility</p:attrName>
                                        </p:attrNameLst>
                                      </p:cBhvr>
                                      <p:to>
                                        <p:strVal val="visible"/>
                                      </p:to>
                                    </p:set>
                                  </p:childTnLst>
                                </p:cTn>
                              </p:par>
                            </p:childTnLst>
                          </p:cTn>
                        </p:par>
                        <p:par>
                          <p:cTn id="486" fill="hold">
                            <p:stCondLst>
                              <p:cond delay="155000"/>
                            </p:stCondLst>
                            <p:childTnLst>
                              <p:par>
                                <p:cTn id="487" presetID="11" presetClass="entr" presetSubtype="0" fill="hold" grpId="0" nodeType="afterEffect">
                                  <p:stCondLst>
                                    <p:cond delay="0"/>
                                  </p:stCondLst>
                                  <p:childTnLst>
                                    <p:set>
                                      <p:cBhvr>
                                        <p:cTn id="488" dur="1000">
                                          <p:stCondLst>
                                            <p:cond delay="0"/>
                                          </p:stCondLst>
                                        </p:cTn>
                                        <p:tgtEl>
                                          <p:spTgt spid="165"/>
                                        </p:tgtEl>
                                        <p:attrNameLst>
                                          <p:attrName>style.visibility</p:attrName>
                                        </p:attrNameLst>
                                      </p:cBhvr>
                                      <p:to>
                                        <p:strVal val="visible"/>
                                      </p:to>
                                    </p:set>
                                  </p:childTnLst>
                                </p:cTn>
                              </p:par>
                            </p:childTnLst>
                          </p:cTn>
                        </p:par>
                        <p:par>
                          <p:cTn id="489" fill="hold">
                            <p:stCondLst>
                              <p:cond delay="156000"/>
                            </p:stCondLst>
                            <p:childTnLst>
                              <p:par>
                                <p:cTn id="490" presetID="11" presetClass="entr" presetSubtype="0" fill="hold" grpId="0" nodeType="afterEffect">
                                  <p:stCondLst>
                                    <p:cond delay="0"/>
                                  </p:stCondLst>
                                  <p:childTnLst>
                                    <p:set>
                                      <p:cBhvr>
                                        <p:cTn id="491" dur="1000">
                                          <p:stCondLst>
                                            <p:cond delay="0"/>
                                          </p:stCondLst>
                                        </p:cTn>
                                        <p:tgtEl>
                                          <p:spTgt spid="166"/>
                                        </p:tgtEl>
                                        <p:attrNameLst>
                                          <p:attrName>style.visibility</p:attrName>
                                        </p:attrNameLst>
                                      </p:cBhvr>
                                      <p:to>
                                        <p:strVal val="visible"/>
                                      </p:to>
                                    </p:set>
                                  </p:childTnLst>
                                </p:cTn>
                              </p:par>
                            </p:childTnLst>
                          </p:cTn>
                        </p:par>
                        <p:par>
                          <p:cTn id="492" fill="hold">
                            <p:stCondLst>
                              <p:cond delay="157000"/>
                            </p:stCondLst>
                            <p:childTnLst>
                              <p:par>
                                <p:cTn id="493" presetID="11" presetClass="entr" presetSubtype="0" fill="hold" grpId="0" nodeType="afterEffect">
                                  <p:stCondLst>
                                    <p:cond delay="0"/>
                                  </p:stCondLst>
                                  <p:childTnLst>
                                    <p:set>
                                      <p:cBhvr>
                                        <p:cTn id="494" dur="1000">
                                          <p:stCondLst>
                                            <p:cond delay="0"/>
                                          </p:stCondLst>
                                        </p:cTn>
                                        <p:tgtEl>
                                          <p:spTgt spid="167"/>
                                        </p:tgtEl>
                                        <p:attrNameLst>
                                          <p:attrName>style.visibility</p:attrName>
                                        </p:attrNameLst>
                                      </p:cBhvr>
                                      <p:to>
                                        <p:strVal val="visible"/>
                                      </p:to>
                                    </p:set>
                                  </p:childTnLst>
                                </p:cTn>
                              </p:par>
                            </p:childTnLst>
                          </p:cTn>
                        </p:par>
                        <p:par>
                          <p:cTn id="495" fill="hold">
                            <p:stCondLst>
                              <p:cond delay="158000"/>
                            </p:stCondLst>
                            <p:childTnLst>
                              <p:par>
                                <p:cTn id="496" presetID="11" presetClass="entr" presetSubtype="0" fill="hold" grpId="0" nodeType="afterEffect">
                                  <p:stCondLst>
                                    <p:cond delay="0"/>
                                  </p:stCondLst>
                                  <p:childTnLst>
                                    <p:set>
                                      <p:cBhvr>
                                        <p:cTn id="497" dur="1000">
                                          <p:stCondLst>
                                            <p:cond delay="0"/>
                                          </p:stCondLst>
                                        </p:cTn>
                                        <p:tgtEl>
                                          <p:spTgt spid="168"/>
                                        </p:tgtEl>
                                        <p:attrNameLst>
                                          <p:attrName>style.visibility</p:attrName>
                                        </p:attrNameLst>
                                      </p:cBhvr>
                                      <p:to>
                                        <p:strVal val="visible"/>
                                      </p:to>
                                    </p:set>
                                  </p:childTnLst>
                                </p:cTn>
                              </p:par>
                            </p:childTnLst>
                          </p:cTn>
                        </p:par>
                        <p:par>
                          <p:cTn id="498" fill="hold">
                            <p:stCondLst>
                              <p:cond delay="159000"/>
                            </p:stCondLst>
                            <p:childTnLst>
                              <p:par>
                                <p:cTn id="499" presetID="11" presetClass="entr" presetSubtype="0" fill="hold" grpId="0" nodeType="afterEffect">
                                  <p:stCondLst>
                                    <p:cond delay="0"/>
                                  </p:stCondLst>
                                  <p:childTnLst>
                                    <p:set>
                                      <p:cBhvr>
                                        <p:cTn id="500" dur="1000">
                                          <p:stCondLst>
                                            <p:cond delay="0"/>
                                          </p:stCondLst>
                                        </p:cTn>
                                        <p:tgtEl>
                                          <p:spTgt spid="169"/>
                                        </p:tgtEl>
                                        <p:attrNameLst>
                                          <p:attrName>style.visibility</p:attrName>
                                        </p:attrNameLst>
                                      </p:cBhvr>
                                      <p:to>
                                        <p:strVal val="visible"/>
                                      </p:to>
                                    </p:set>
                                  </p:childTnLst>
                                </p:cTn>
                              </p:par>
                            </p:childTnLst>
                          </p:cTn>
                        </p:par>
                        <p:par>
                          <p:cTn id="501" fill="hold">
                            <p:stCondLst>
                              <p:cond delay="160000"/>
                            </p:stCondLst>
                            <p:childTnLst>
                              <p:par>
                                <p:cTn id="502" presetID="11" presetClass="entr" presetSubtype="0" fill="hold" grpId="0" nodeType="afterEffect">
                                  <p:stCondLst>
                                    <p:cond delay="0"/>
                                  </p:stCondLst>
                                  <p:childTnLst>
                                    <p:set>
                                      <p:cBhvr>
                                        <p:cTn id="503" dur="1000">
                                          <p:stCondLst>
                                            <p:cond delay="0"/>
                                          </p:stCondLst>
                                        </p:cTn>
                                        <p:tgtEl>
                                          <p:spTgt spid="170"/>
                                        </p:tgtEl>
                                        <p:attrNameLst>
                                          <p:attrName>style.visibility</p:attrName>
                                        </p:attrNameLst>
                                      </p:cBhvr>
                                      <p:to>
                                        <p:strVal val="visible"/>
                                      </p:to>
                                    </p:set>
                                  </p:childTnLst>
                                </p:cTn>
                              </p:par>
                            </p:childTnLst>
                          </p:cTn>
                        </p:par>
                        <p:par>
                          <p:cTn id="504" fill="hold">
                            <p:stCondLst>
                              <p:cond delay="161000"/>
                            </p:stCondLst>
                            <p:childTnLst>
                              <p:par>
                                <p:cTn id="505" presetID="11" presetClass="entr" presetSubtype="0" fill="hold" grpId="0" nodeType="afterEffect">
                                  <p:stCondLst>
                                    <p:cond delay="0"/>
                                  </p:stCondLst>
                                  <p:childTnLst>
                                    <p:set>
                                      <p:cBhvr>
                                        <p:cTn id="506" dur="1000">
                                          <p:stCondLst>
                                            <p:cond delay="0"/>
                                          </p:stCondLst>
                                        </p:cTn>
                                        <p:tgtEl>
                                          <p:spTgt spid="171"/>
                                        </p:tgtEl>
                                        <p:attrNameLst>
                                          <p:attrName>style.visibility</p:attrName>
                                        </p:attrNameLst>
                                      </p:cBhvr>
                                      <p:to>
                                        <p:strVal val="visible"/>
                                      </p:to>
                                    </p:set>
                                  </p:childTnLst>
                                </p:cTn>
                              </p:par>
                            </p:childTnLst>
                          </p:cTn>
                        </p:par>
                        <p:par>
                          <p:cTn id="507" fill="hold">
                            <p:stCondLst>
                              <p:cond delay="162000"/>
                            </p:stCondLst>
                            <p:childTnLst>
                              <p:par>
                                <p:cTn id="508" presetID="11" presetClass="entr" presetSubtype="0" fill="hold" grpId="0" nodeType="afterEffect">
                                  <p:stCondLst>
                                    <p:cond delay="0"/>
                                  </p:stCondLst>
                                  <p:childTnLst>
                                    <p:set>
                                      <p:cBhvr>
                                        <p:cTn id="509" dur="1000">
                                          <p:stCondLst>
                                            <p:cond delay="0"/>
                                          </p:stCondLst>
                                        </p:cTn>
                                        <p:tgtEl>
                                          <p:spTgt spid="172"/>
                                        </p:tgtEl>
                                        <p:attrNameLst>
                                          <p:attrName>style.visibility</p:attrName>
                                        </p:attrNameLst>
                                      </p:cBhvr>
                                      <p:to>
                                        <p:strVal val="visible"/>
                                      </p:to>
                                    </p:set>
                                  </p:childTnLst>
                                </p:cTn>
                              </p:par>
                            </p:childTnLst>
                          </p:cTn>
                        </p:par>
                        <p:par>
                          <p:cTn id="510" fill="hold">
                            <p:stCondLst>
                              <p:cond delay="163000"/>
                            </p:stCondLst>
                            <p:childTnLst>
                              <p:par>
                                <p:cTn id="511" presetID="11" presetClass="entr" presetSubtype="0" fill="hold" grpId="0" nodeType="afterEffect">
                                  <p:stCondLst>
                                    <p:cond delay="0"/>
                                  </p:stCondLst>
                                  <p:childTnLst>
                                    <p:set>
                                      <p:cBhvr>
                                        <p:cTn id="512" dur="1000">
                                          <p:stCondLst>
                                            <p:cond delay="0"/>
                                          </p:stCondLst>
                                        </p:cTn>
                                        <p:tgtEl>
                                          <p:spTgt spid="173"/>
                                        </p:tgtEl>
                                        <p:attrNameLst>
                                          <p:attrName>style.visibility</p:attrName>
                                        </p:attrNameLst>
                                      </p:cBhvr>
                                      <p:to>
                                        <p:strVal val="visible"/>
                                      </p:to>
                                    </p:set>
                                  </p:childTnLst>
                                </p:cTn>
                              </p:par>
                            </p:childTnLst>
                          </p:cTn>
                        </p:par>
                        <p:par>
                          <p:cTn id="513" fill="hold">
                            <p:stCondLst>
                              <p:cond delay="164000"/>
                            </p:stCondLst>
                            <p:childTnLst>
                              <p:par>
                                <p:cTn id="514" presetID="11" presetClass="entr" presetSubtype="0" fill="hold" grpId="0" nodeType="afterEffect">
                                  <p:stCondLst>
                                    <p:cond delay="0"/>
                                  </p:stCondLst>
                                  <p:childTnLst>
                                    <p:set>
                                      <p:cBhvr>
                                        <p:cTn id="515" dur="1000">
                                          <p:stCondLst>
                                            <p:cond delay="0"/>
                                          </p:stCondLst>
                                        </p:cTn>
                                        <p:tgtEl>
                                          <p:spTgt spid="174"/>
                                        </p:tgtEl>
                                        <p:attrNameLst>
                                          <p:attrName>style.visibility</p:attrName>
                                        </p:attrNameLst>
                                      </p:cBhvr>
                                      <p:to>
                                        <p:strVal val="visible"/>
                                      </p:to>
                                    </p:set>
                                  </p:childTnLst>
                                </p:cTn>
                              </p:par>
                            </p:childTnLst>
                          </p:cTn>
                        </p:par>
                        <p:par>
                          <p:cTn id="516" fill="hold">
                            <p:stCondLst>
                              <p:cond delay="165000"/>
                            </p:stCondLst>
                            <p:childTnLst>
                              <p:par>
                                <p:cTn id="517" presetID="11" presetClass="entr" presetSubtype="0" fill="hold" grpId="0" nodeType="afterEffect">
                                  <p:stCondLst>
                                    <p:cond delay="0"/>
                                  </p:stCondLst>
                                  <p:childTnLst>
                                    <p:set>
                                      <p:cBhvr>
                                        <p:cTn id="518" dur="1000">
                                          <p:stCondLst>
                                            <p:cond delay="0"/>
                                          </p:stCondLst>
                                        </p:cTn>
                                        <p:tgtEl>
                                          <p:spTgt spid="175"/>
                                        </p:tgtEl>
                                        <p:attrNameLst>
                                          <p:attrName>style.visibility</p:attrName>
                                        </p:attrNameLst>
                                      </p:cBhvr>
                                      <p:to>
                                        <p:strVal val="visible"/>
                                      </p:to>
                                    </p:set>
                                  </p:childTnLst>
                                </p:cTn>
                              </p:par>
                            </p:childTnLst>
                          </p:cTn>
                        </p:par>
                        <p:par>
                          <p:cTn id="519" fill="hold">
                            <p:stCondLst>
                              <p:cond delay="166000"/>
                            </p:stCondLst>
                            <p:childTnLst>
                              <p:par>
                                <p:cTn id="520" presetID="11" presetClass="entr" presetSubtype="0" fill="hold" grpId="0" nodeType="afterEffect">
                                  <p:stCondLst>
                                    <p:cond delay="0"/>
                                  </p:stCondLst>
                                  <p:childTnLst>
                                    <p:set>
                                      <p:cBhvr>
                                        <p:cTn id="521" dur="1000">
                                          <p:stCondLst>
                                            <p:cond delay="0"/>
                                          </p:stCondLst>
                                        </p:cTn>
                                        <p:tgtEl>
                                          <p:spTgt spid="176"/>
                                        </p:tgtEl>
                                        <p:attrNameLst>
                                          <p:attrName>style.visibility</p:attrName>
                                        </p:attrNameLst>
                                      </p:cBhvr>
                                      <p:to>
                                        <p:strVal val="visible"/>
                                      </p:to>
                                    </p:set>
                                  </p:childTnLst>
                                </p:cTn>
                              </p:par>
                            </p:childTnLst>
                          </p:cTn>
                        </p:par>
                        <p:par>
                          <p:cTn id="522" fill="hold">
                            <p:stCondLst>
                              <p:cond delay="167000"/>
                            </p:stCondLst>
                            <p:childTnLst>
                              <p:par>
                                <p:cTn id="523" presetID="11" presetClass="entr" presetSubtype="0" fill="hold" grpId="0" nodeType="afterEffect">
                                  <p:stCondLst>
                                    <p:cond delay="0"/>
                                  </p:stCondLst>
                                  <p:childTnLst>
                                    <p:set>
                                      <p:cBhvr>
                                        <p:cTn id="524" dur="1000">
                                          <p:stCondLst>
                                            <p:cond delay="0"/>
                                          </p:stCondLst>
                                        </p:cTn>
                                        <p:tgtEl>
                                          <p:spTgt spid="177"/>
                                        </p:tgtEl>
                                        <p:attrNameLst>
                                          <p:attrName>style.visibility</p:attrName>
                                        </p:attrNameLst>
                                      </p:cBhvr>
                                      <p:to>
                                        <p:strVal val="visible"/>
                                      </p:to>
                                    </p:set>
                                  </p:childTnLst>
                                </p:cTn>
                              </p:par>
                            </p:childTnLst>
                          </p:cTn>
                        </p:par>
                        <p:par>
                          <p:cTn id="525" fill="hold">
                            <p:stCondLst>
                              <p:cond delay="168000"/>
                            </p:stCondLst>
                            <p:childTnLst>
                              <p:par>
                                <p:cTn id="526" presetID="11" presetClass="entr" presetSubtype="0" fill="hold" grpId="0" nodeType="afterEffect">
                                  <p:stCondLst>
                                    <p:cond delay="0"/>
                                  </p:stCondLst>
                                  <p:childTnLst>
                                    <p:set>
                                      <p:cBhvr>
                                        <p:cTn id="527" dur="1000">
                                          <p:stCondLst>
                                            <p:cond delay="0"/>
                                          </p:stCondLst>
                                        </p:cTn>
                                        <p:tgtEl>
                                          <p:spTgt spid="178"/>
                                        </p:tgtEl>
                                        <p:attrNameLst>
                                          <p:attrName>style.visibility</p:attrName>
                                        </p:attrNameLst>
                                      </p:cBhvr>
                                      <p:to>
                                        <p:strVal val="visible"/>
                                      </p:to>
                                    </p:set>
                                  </p:childTnLst>
                                </p:cTn>
                              </p:par>
                            </p:childTnLst>
                          </p:cTn>
                        </p:par>
                        <p:par>
                          <p:cTn id="528" fill="hold">
                            <p:stCondLst>
                              <p:cond delay="169000"/>
                            </p:stCondLst>
                            <p:childTnLst>
                              <p:par>
                                <p:cTn id="529" presetID="11" presetClass="entr" presetSubtype="0" fill="hold" grpId="0" nodeType="afterEffect">
                                  <p:stCondLst>
                                    <p:cond delay="0"/>
                                  </p:stCondLst>
                                  <p:childTnLst>
                                    <p:set>
                                      <p:cBhvr>
                                        <p:cTn id="530" dur="1000">
                                          <p:stCondLst>
                                            <p:cond delay="0"/>
                                          </p:stCondLst>
                                        </p:cTn>
                                        <p:tgtEl>
                                          <p:spTgt spid="179"/>
                                        </p:tgtEl>
                                        <p:attrNameLst>
                                          <p:attrName>style.visibility</p:attrName>
                                        </p:attrNameLst>
                                      </p:cBhvr>
                                      <p:to>
                                        <p:strVal val="visible"/>
                                      </p:to>
                                    </p:set>
                                  </p:childTnLst>
                                </p:cTn>
                              </p:par>
                            </p:childTnLst>
                          </p:cTn>
                        </p:par>
                        <p:par>
                          <p:cTn id="531" fill="hold">
                            <p:stCondLst>
                              <p:cond delay="170000"/>
                            </p:stCondLst>
                            <p:childTnLst>
                              <p:par>
                                <p:cTn id="532" presetID="11" presetClass="entr" presetSubtype="0" fill="hold" grpId="0" nodeType="afterEffect">
                                  <p:stCondLst>
                                    <p:cond delay="0"/>
                                  </p:stCondLst>
                                  <p:childTnLst>
                                    <p:set>
                                      <p:cBhvr>
                                        <p:cTn id="533" dur="1000">
                                          <p:stCondLst>
                                            <p:cond delay="0"/>
                                          </p:stCondLst>
                                        </p:cTn>
                                        <p:tgtEl>
                                          <p:spTgt spid="180"/>
                                        </p:tgtEl>
                                        <p:attrNameLst>
                                          <p:attrName>style.visibility</p:attrName>
                                        </p:attrNameLst>
                                      </p:cBhvr>
                                      <p:to>
                                        <p:strVal val="visible"/>
                                      </p:to>
                                    </p:set>
                                  </p:childTnLst>
                                  <p:subTnLst>
                                    <p:audio>
                                      <p:cMediaNode>
                                        <p:cTn display="0" masterRel="sameClick">
                                          <p:stCondLst>
                                            <p:cond evt="begin" delay="0">
                                              <p:tn val="532"/>
                                            </p:cond>
                                          </p:stCondLst>
                                          <p:endCondLst>
                                            <p:cond evt="onStopAudio" delay="0">
                                              <p:tgtEl>
                                                <p:sldTgt/>
                                              </p:tgtEl>
                                            </p:cond>
                                          </p:endCondLst>
                                        </p:cTn>
                                        <p:tgtEl>
                                          <p:sndTgt r:embed="rId3" name="coin.wav"/>
                                        </p:tgtEl>
                                      </p:cMediaNode>
                                    </p:audio>
                                  </p:subTnLst>
                                </p:cTn>
                              </p:par>
                            </p:childTnLst>
                          </p:cTn>
                        </p:par>
                        <p:par>
                          <p:cTn id="534" fill="hold">
                            <p:stCondLst>
                              <p:cond delay="171000"/>
                            </p:stCondLst>
                            <p:childTnLst>
                              <p:par>
                                <p:cTn id="535" presetID="11" presetClass="entr" presetSubtype="0" fill="hold" grpId="0" nodeType="afterEffect">
                                  <p:stCondLst>
                                    <p:cond delay="0"/>
                                  </p:stCondLst>
                                  <p:childTnLst>
                                    <p:set>
                                      <p:cBhvr>
                                        <p:cTn id="536" dur="1000">
                                          <p:stCondLst>
                                            <p:cond delay="0"/>
                                          </p:stCondLst>
                                        </p:cTn>
                                        <p:tgtEl>
                                          <p:spTgt spid="181"/>
                                        </p:tgtEl>
                                        <p:attrNameLst>
                                          <p:attrName>style.visibility</p:attrName>
                                        </p:attrNameLst>
                                      </p:cBhvr>
                                      <p:to>
                                        <p:strVal val="visible"/>
                                      </p:to>
                                    </p:set>
                                  </p:childTnLst>
                                  <p:subTnLst>
                                    <p:audio>
                                      <p:cMediaNode>
                                        <p:cTn display="0" masterRel="sameClick">
                                          <p:stCondLst>
                                            <p:cond evt="begin" delay="0">
                                              <p:tn val="535"/>
                                            </p:cond>
                                          </p:stCondLst>
                                          <p:endCondLst>
                                            <p:cond evt="onStopAudio" delay="0">
                                              <p:tgtEl>
                                                <p:sldTgt/>
                                              </p:tgtEl>
                                            </p:cond>
                                          </p:endCondLst>
                                        </p:cTn>
                                        <p:tgtEl>
                                          <p:sndTgt r:embed="rId3" name="coin.wav"/>
                                        </p:tgtEl>
                                      </p:cMediaNode>
                                    </p:audio>
                                  </p:subTnLst>
                                </p:cTn>
                              </p:par>
                            </p:childTnLst>
                          </p:cTn>
                        </p:par>
                        <p:par>
                          <p:cTn id="537" fill="hold">
                            <p:stCondLst>
                              <p:cond delay="172000"/>
                            </p:stCondLst>
                            <p:childTnLst>
                              <p:par>
                                <p:cTn id="538" presetID="11" presetClass="entr" presetSubtype="0" fill="hold" grpId="0" nodeType="afterEffect">
                                  <p:stCondLst>
                                    <p:cond delay="0"/>
                                  </p:stCondLst>
                                  <p:childTnLst>
                                    <p:set>
                                      <p:cBhvr>
                                        <p:cTn id="539" dur="1000">
                                          <p:stCondLst>
                                            <p:cond delay="0"/>
                                          </p:stCondLst>
                                        </p:cTn>
                                        <p:tgtEl>
                                          <p:spTgt spid="182"/>
                                        </p:tgtEl>
                                        <p:attrNameLst>
                                          <p:attrName>style.visibility</p:attrName>
                                        </p:attrNameLst>
                                      </p:cBhvr>
                                      <p:to>
                                        <p:strVal val="visible"/>
                                      </p:to>
                                    </p:set>
                                  </p:childTnLst>
                                  <p:subTnLst>
                                    <p:audio>
                                      <p:cMediaNode>
                                        <p:cTn display="0" masterRel="sameClick">
                                          <p:stCondLst>
                                            <p:cond evt="begin" delay="0">
                                              <p:tn val="538"/>
                                            </p:cond>
                                          </p:stCondLst>
                                          <p:endCondLst>
                                            <p:cond evt="onStopAudio" delay="0">
                                              <p:tgtEl>
                                                <p:sldTgt/>
                                              </p:tgtEl>
                                            </p:cond>
                                          </p:endCondLst>
                                        </p:cTn>
                                        <p:tgtEl>
                                          <p:sndTgt r:embed="rId3" name="coin.wav"/>
                                        </p:tgtEl>
                                      </p:cMediaNode>
                                    </p:audio>
                                  </p:subTnLst>
                                </p:cTn>
                              </p:par>
                            </p:childTnLst>
                          </p:cTn>
                        </p:par>
                        <p:par>
                          <p:cTn id="540" fill="hold">
                            <p:stCondLst>
                              <p:cond delay="173000"/>
                            </p:stCondLst>
                            <p:childTnLst>
                              <p:par>
                                <p:cTn id="541" presetID="11" presetClass="entr" presetSubtype="0" fill="hold" grpId="0" nodeType="afterEffect">
                                  <p:stCondLst>
                                    <p:cond delay="0"/>
                                  </p:stCondLst>
                                  <p:childTnLst>
                                    <p:set>
                                      <p:cBhvr>
                                        <p:cTn id="542" dur="1000">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541"/>
                                            </p:cond>
                                          </p:stCondLst>
                                          <p:endCondLst>
                                            <p:cond evt="onStopAudio" delay="0">
                                              <p:tgtEl>
                                                <p:sldTgt/>
                                              </p:tgtEl>
                                            </p:cond>
                                          </p:endCondLst>
                                        </p:cTn>
                                        <p:tgtEl>
                                          <p:sndTgt r:embed="rId3" name="coin.wav"/>
                                        </p:tgtEl>
                                      </p:cMediaNode>
                                    </p:audio>
                                  </p:subTnLst>
                                </p:cTn>
                              </p:par>
                            </p:childTnLst>
                          </p:cTn>
                        </p:par>
                        <p:par>
                          <p:cTn id="543" fill="hold">
                            <p:stCondLst>
                              <p:cond delay="174000"/>
                            </p:stCondLst>
                            <p:childTnLst>
                              <p:par>
                                <p:cTn id="544" presetID="11" presetClass="entr" presetSubtype="0" fill="hold" grpId="0" nodeType="afterEffect">
                                  <p:stCondLst>
                                    <p:cond delay="0"/>
                                  </p:stCondLst>
                                  <p:childTnLst>
                                    <p:set>
                                      <p:cBhvr>
                                        <p:cTn id="545" dur="1000">
                                          <p:stCondLst>
                                            <p:cond delay="0"/>
                                          </p:stCondLst>
                                        </p:cTn>
                                        <p:tgtEl>
                                          <p:spTgt spid="184"/>
                                        </p:tgtEl>
                                        <p:attrNameLst>
                                          <p:attrName>style.visibility</p:attrName>
                                        </p:attrNameLst>
                                      </p:cBhvr>
                                      <p:to>
                                        <p:strVal val="visible"/>
                                      </p:to>
                                    </p:set>
                                  </p:childTnLst>
                                  <p:subTnLst>
                                    <p:audio>
                                      <p:cMediaNode>
                                        <p:cTn display="0" masterRel="sameClick">
                                          <p:stCondLst>
                                            <p:cond evt="begin" delay="0">
                                              <p:tn val="544"/>
                                            </p:cond>
                                          </p:stCondLst>
                                          <p:endCondLst>
                                            <p:cond evt="onStopAudio" delay="0">
                                              <p:tgtEl>
                                                <p:sldTgt/>
                                              </p:tgtEl>
                                            </p:cond>
                                          </p:endCondLst>
                                        </p:cTn>
                                        <p:tgtEl>
                                          <p:sndTgt r:embed="rId3" name="coin.wav"/>
                                        </p:tgtEl>
                                      </p:cMediaNode>
                                    </p:audio>
                                  </p:subTnLst>
                                </p:cTn>
                              </p:par>
                            </p:childTnLst>
                          </p:cTn>
                        </p:par>
                        <p:par>
                          <p:cTn id="546" fill="hold">
                            <p:stCondLst>
                              <p:cond delay="175000"/>
                            </p:stCondLst>
                            <p:childTnLst>
                              <p:par>
                                <p:cTn id="547" presetID="11" presetClass="entr" presetSubtype="0" fill="hold" grpId="0" nodeType="afterEffect">
                                  <p:stCondLst>
                                    <p:cond delay="0"/>
                                  </p:stCondLst>
                                  <p:childTnLst>
                                    <p:set>
                                      <p:cBhvr>
                                        <p:cTn id="548" dur="1000">
                                          <p:stCondLst>
                                            <p:cond delay="0"/>
                                          </p:stCondLst>
                                        </p:cTn>
                                        <p:tgtEl>
                                          <p:spTgt spid="185"/>
                                        </p:tgtEl>
                                        <p:attrNameLst>
                                          <p:attrName>style.visibility</p:attrName>
                                        </p:attrNameLst>
                                      </p:cBhvr>
                                      <p:to>
                                        <p:strVal val="visible"/>
                                      </p:to>
                                    </p:set>
                                  </p:childTnLst>
                                  <p:subTnLst>
                                    <p:audio>
                                      <p:cMediaNode>
                                        <p:cTn display="0" masterRel="sameClick">
                                          <p:stCondLst>
                                            <p:cond evt="begin" delay="0">
                                              <p:tn val="547"/>
                                            </p:cond>
                                          </p:stCondLst>
                                          <p:endCondLst>
                                            <p:cond evt="onStopAudio" delay="0">
                                              <p:tgtEl>
                                                <p:sldTgt/>
                                              </p:tgtEl>
                                            </p:cond>
                                          </p:endCondLst>
                                        </p:cTn>
                                        <p:tgtEl>
                                          <p:sndTgt r:embed="rId3" name="coin.wav"/>
                                        </p:tgtEl>
                                      </p:cMediaNode>
                                    </p:audio>
                                  </p:subTnLst>
                                </p:cTn>
                              </p:par>
                            </p:childTnLst>
                          </p:cTn>
                        </p:par>
                        <p:par>
                          <p:cTn id="549" fill="hold">
                            <p:stCondLst>
                              <p:cond delay="176000"/>
                            </p:stCondLst>
                            <p:childTnLst>
                              <p:par>
                                <p:cTn id="550" presetID="11" presetClass="entr" presetSubtype="0" fill="hold" grpId="0" nodeType="afterEffect">
                                  <p:stCondLst>
                                    <p:cond delay="0"/>
                                  </p:stCondLst>
                                  <p:childTnLst>
                                    <p:set>
                                      <p:cBhvr>
                                        <p:cTn id="551" dur="1000">
                                          <p:stCondLst>
                                            <p:cond delay="0"/>
                                          </p:stCondLst>
                                        </p:cTn>
                                        <p:tgtEl>
                                          <p:spTgt spid="186"/>
                                        </p:tgtEl>
                                        <p:attrNameLst>
                                          <p:attrName>style.visibility</p:attrName>
                                        </p:attrNameLst>
                                      </p:cBhvr>
                                      <p:to>
                                        <p:strVal val="visible"/>
                                      </p:to>
                                    </p:set>
                                  </p:childTnLst>
                                  <p:subTnLst>
                                    <p:audio>
                                      <p:cMediaNode>
                                        <p:cTn display="0" masterRel="sameClick">
                                          <p:stCondLst>
                                            <p:cond evt="begin" delay="0">
                                              <p:tn val="550"/>
                                            </p:cond>
                                          </p:stCondLst>
                                          <p:endCondLst>
                                            <p:cond evt="onStopAudio" delay="0">
                                              <p:tgtEl>
                                                <p:sldTgt/>
                                              </p:tgtEl>
                                            </p:cond>
                                          </p:endCondLst>
                                        </p:cTn>
                                        <p:tgtEl>
                                          <p:sndTgt r:embed="rId3" name="coin.wav"/>
                                        </p:tgtEl>
                                      </p:cMediaNode>
                                    </p:audio>
                                  </p:subTnLst>
                                </p:cTn>
                              </p:par>
                            </p:childTnLst>
                          </p:cTn>
                        </p:par>
                        <p:par>
                          <p:cTn id="552" fill="hold">
                            <p:stCondLst>
                              <p:cond delay="177000"/>
                            </p:stCondLst>
                            <p:childTnLst>
                              <p:par>
                                <p:cTn id="553" presetID="11" presetClass="entr" presetSubtype="0" fill="hold" grpId="0" nodeType="afterEffect">
                                  <p:stCondLst>
                                    <p:cond delay="0"/>
                                  </p:stCondLst>
                                  <p:childTnLst>
                                    <p:set>
                                      <p:cBhvr>
                                        <p:cTn id="554" dur="1000">
                                          <p:stCondLst>
                                            <p:cond delay="0"/>
                                          </p:stCondLst>
                                        </p:cTn>
                                        <p:tgtEl>
                                          <p:spTgt spid="187"/>
                                        </p:tgtEl>
                                        <p:attrNameLst>
                                          <p:attrName>style.visibility</p:attrName>
                                        </p:attrNameLst>
                                      </p:cBhvr>
                                      <p:to>
                                        <p:strVal val="visible"/>
                                      </p:to>
                                    </p:set>
                                  </p:childTnLst>
                                  <p:subTnLst>
                                    <p:audio>
                                      <p:cMediaNode>
                                        <p:cTn display="0" masterRel="sameClick">
                                          <p:stCondLst>
                                            <p:cond evt="begin" delay="0">
                                              <p:tn val="553"/>
                                            </p:cond>
                                          </p:stCondLst>
                                          <p:endCondLst>
                                            <p:cond evt="onStopAudio" delay="0">
                                              <p:tgtEl>
                                                <p:sldTgt/>
                                              </p:tgtEl>
                                            </p:cond>
                                          </p:endCondLst>
                                        </p:cTn>
                                        <p:tgtEl>
                                          <p:sndTgt r:embed="rId3" name="coin.wav"/>
                                        </p:tgtEl>
                                      </p:cMediaNode>
                                    </p:audio>
                                  </p:subTnLst>
                                </p:cTn>
                              </p:par>
                            </p:childTnLst>
                          </p:cTn>
                        </p:par>
                        <p:par>
                          <p:cTn id="555" fill="hold">
                            <p:stCondLst>
                              <p:cond delay="178000"/>
                            </p:stCondLst>
                            <p:childTnLst>
                              <p:par>
                                <p:cTn id="556" presetID="11" presetClass="entr" presetSubtype="0" fill="hold" grpId="0" nodeType="afterEffect">
                                  <p:stCondLst>
                                    <p:cond delay="0"/>
                                  </p:stCondLst>
                                  <p:childTnLst>
                                    <p:set>
                                      <p:cBhvr>
                                        <p:cTn id="557" dur="1000">
                                          <p:stCondLst>
                                            <p:cond delay="0"/>
                                          </p:stCondLst>
                                        </p:cTn>
                                        <p:tgtEl>
                                          <p:spTgt spid="188"/>
                                        </p:tgtEl>
                                        <p:attrNameLst>
                                          <p:attrName>style.visibility</p:attrName>
                                        </p:attrNameLst>
                                      </p:cBhvr>
                                      <p:to>
                                        <p:strVal val="visible"/>
                                      </p:to>
                                    </p:set>
                                  </p:childTnLst>
                                  <p:subTnLst>
                                    <p:audio>
                                      <p:cMediaNode>
                                        <p:cTn display="0" masterRel="sameClick">
                                          <p:stCondLst>
                                            <p:cond evt="begin" delay="0">
                                              <p:tn val="556"/>
                                            </p:cond>
                                          </p:stCondLst>
                                          <p:endCondLst>
                                            <p:cond evt="onStopAudio" delay="0">
                                              <p:tgtEl>
                                                <p:sldTgt/>
                                              </p:tgtEl>
                                            </p:cond>
                                          </p:endCondLst>
                                        </p:cTn>
                                        <p:tgtEl>
                                          <p:sndTgt r:embed="rId3" name="coin.wav"/>
                                        </p:tgtEl>
                                      </p:cMediaNode>
                                    </p:audio>
                                  </p:subTnLst>
                                </p:cTn>
                              </p:par>
                            </p:childTnLst>
                          </p:cTn>
                        </p:par>
                        <p:par>
                          <p:cTn id="558" fill="hold">
                            <p:stCondLst>
                              <p:cond delay="179000"/>
                            </p:stCondLst>
                            <p:childTnLst>
                              <p:par>
                                <p:cTn id="559" presetID="11" presetClass="entr" presetSubtype="0" fill="hold" grpId="0" nodeType="afterEffect">
                                  <p:stCondLst>
                                    <p:cond delay="0"/>
                                  </p:stCondLst>
                                  <p:childTnLst>
                                    <p:set>
                                      <p:cBhvr>
                                        <p:cTn id="560" dur="1000">
                                          <p:stCondLst>
                                            <p:cond delay="0"/>
                                          </p:stCondLst>
                                        </p:cTn>
                                        <p:tgtEl>
                                          <p:spTgt spid="189"/>
                                        </p:tgtEl>
                                        <p:attrNameLst>
                                          <p:attrName>style.visibility</p:attrName>
                                        </p:attrNameLst>
                                      </p:cBhvr>
                                      <p:to>
                                        <p:strVal val="visible"/>
                                      </p:to>
                                    </p:set>
                                  </p:childTnLst>
                                  <p:subTnLst>
                                    <p:audio>
                                      <p:cMediaNode>
                                        <p:cTn display="0" masterRel="sameClick">
                                          <p:stCondLst>
                                            <p:cond evt="begin" delay="0">
                                              <p:tn val="559"/>
                                            </p:cond>
                                          </p:stCondLst>
                                          <p:endCondLst>
                                            <p:cond evt="onStopAudio" delay="0">
                                              <p:tgtEl>
                                                <p:sldTgt/>
                                              </p:tgtEl>
                                            </p:cond>
                                          </p:endCondLst>
                                        </p:cTn>
                                        <p:tgtEl>
                                          <p:sndTgt r:embed="rId3" name="coin.wav"/>
                                        </p:tgtEl>
                                      </p:cMediaNode>
                                    </p:audio>
                                  </p:subTnLst>
                                </p:cTn>
                              </p:par>
                            </p:childTnLst>
                          </p:cTn>
                        </p:par>
                        <p:par>
                          <p:cTn id="561" fill="hold">
                            <p:stCondLst>
                              <p:cond delay="180000"/>
                            </p:stCondLst>
                            <p:childTnLst>
                              <p:par>
                                <p:cTn id="562" presetID="11" presetClass="entr" presetSubtype="0" fill="hold" grpId="0" nodeType="afterEffect">
                                  <p:stCondLst>
                                    <p:cond delay="0"/>
                                  </p:stCondLst>
                                  <p:childTnLst>
                                    <p:set>
                                      <p:cBhvr>
                                        <p:cTn id="563" dur="1000">
                                          <p:stCondLst>
                                            <p:cond delay="0"/>
                                          </p:stCondLst>
                                        </p:cTn>
                                        <p:tgtEl>
                                          <p:spTgt spid="190"/>
                                        </p:tgtEl>
                                        <p:attrNameLst>
                                          <p:attrName>style.visibility</p:attrName>
                                        </p:attrNameLst>
                                      </p:cBhvr>
                                      <p:to>
                                        <p:strVal val="visible"/>
                                      </p:to>
                                    </p:set>
                                  </p:childTnLst>
                                  <p:subTnLst>
                                    <p:audio>
                                      <p:cMediaNode>
                                        <p:cTn display="0" masterRel="sameClick">
                                          <p:stCondLst>
                                            <p:cond evt="begin" delay="0">
                                              <p:tn val="56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91"/>
                  </p:tgtEl>
                </p:cond>
              </p:nextCondLst>
            </p:seq>
          </p:childTnLst>
        </p:cTn>
      </p:par>
    </p:tnLst>
    <p:bldLst>
      <p:bldP spid="6" grpId="0" animBg="1"/>
      <p:bldP spid="8" grpId="0" animBg="1"/>
      <p:bldP spid="9" grpId="0" animBg="1"/>
      <p:bldP spid="10" grpId="0" animBg="1"/>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A824F-0784-97B9-5182-61F6EA8A2ED4}"/>
              </a:ext>
            </a:extLst>
          </p:cNvPr>
          <p:cNvPicPr>
            <a:picLocks noChangeAspect="1"/>
          </p:cNvPicPr>
          <p:nvPr/>
        </p:nvPicPr>
        <p:blipFill>
          <a:blip r:embed="rId2"/>
          <a:stretch>
            <a:fillRect/>
          </a:stretch>
        </p:blipFill>
        <p:spPr>
          <a:xfrm>
            <a:off x="413544" y="161073"/>
            <a:ext cx="11364911" cy="6458851"/>
          </a:xfrm>
          <a:prstGeom prst="rect">
            <a:avLst/>
          </a:prstGeom>
        </p:spPr>
      </p:pic>
      <p:sp>
        <p:nvSpPr>
          <p:cNvPr id="3" name="Sun 2">
            <a:extLst>
              <a:ext uri="{FF2B5EF4-FFF2-40B4-BE49-F238E27FC236}">
                <a16:creationId xmlns:a16="http://schemas.microsoft.com/office/drawing/2014/main" id="{D5CED15B-5DB9-4DDA-03A1-8E545583724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smtClean="0">
                <a:solidFill>
                  <a:srgbClr val="FF0000"/>
                </a:solidFill>
                <a:latin typeface="Times New Roman" panose="02020603050405020304" pitchFamily="18" charset="0"/>
                <a:cs typeface="Times New Roman" panose="02020603050405020304" pitchFamily="18" charset="0"/>
              </a:rPr>
              <a:t>HOẠT ĐỘNG</a:t>
            </a:r>
            <a:endParaRPr kumimoji="0" lang="en-US" sz="32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A4ED5D93-6321-7569-9545-8E158DFA9491}"/>
              </a:ext>
            </a:extLst>
          </p:cNvPr>
          <p:cNvSpPr txBox="1"/>
          <p:nvPr/>
        </p:nvSpPr>
        <p:spPr>
          <a:xfrm>
            <a:off x="5921828" y="2204481"/>
            <a:ext cx="4658971" cy="1938992"/>
          </a:xfrm>
          <a:prstGeom prst="rect">
            <a:avLst/>
          </a:prstGeom>
          <a:noFill/>
        </p:spPr>
        <p:txBody>
          <a:bodyPr wrap="square">
            <a:spAutoFit/>
          </a:bodyPr>
          <a:lstStyle/>
          <a:p>
            <a:pPr algn="ct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Hình</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thành</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kiến</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thức</a:t>
            </a:r>
            <a:endPar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07161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9912" y="204830"/>
            <a:ext cx="10155381" cy="646331"/>
          </a:xfrm>
          <a:prstGeom prst="rect">
            <a:avLst/>
          </a:prstGeom>
        </p:spPr>
        <p:txBody>
          <a:bodyPr wrap="square">
            <a:spAutoFit/>
          </a:bodyPr>
          <a:lstStyle/>
          <a:p>
            <a:r>
              <a:rPr lang="en-US" sz="3600" b="1" smtClean="0">
                <a:solidFill>
                  <a:srgbClr val="FF0000"/>
                </a:solidFill>
                <a:latin typeface="Times New Roman" panose="02020603050405020304" pitchFamily="18" charset="0"/>
                <a:ea typeface="Times New Roman" panose="02020603050405020304" pitchFamily="18" charset="0"/>
              </a:rPr>
              <a:t>1. </a:t>
            </a:r>
            <a:r>
              <a:rPr lang="en-US" sz="3600" b="1">
                <a:solidFill>
                  <a:srgbClr val="FF0000"/>
                </a:solidFill>
                <a:latin typeface="Times New Roman" panose="02020603050405020304" pitchFamily="18" charset="0"/>
                <a:ea typeface="Times New Roman" panose="02020603050405020304" pitchFamily="18" charset="0"/>
              </a:rPr>
              <a:t>Trình bày thông tin trong trao đổi và hợp tác</a:t>
            </a:r>
            <a:endParaRPr lang="en-US" sz="3600">
              <a:solidFill>
                <a:srgbClr val="FF0000"/>
              </a:solidFill>
            </a:endParaRPr>
          </a:p>
        </p:txBody>
      </p:sp>
      <p:pic>
        <p:nvPicPr>
          <p:cNvPr id="3" name="Picture 2" descr="Top 10 cách giảng bài hay tạo hứng thú học tập cho học sinh - Hachim">
            <a:extLst>
              <a:ext uri="{FF2B5EF4-FFF2-40B4-BE49-F238E27FC236}">
                <a16:creationId xmlns:a16="http://schemas.microsoft.com/office/drawing/2014/main" id="{D2A213B3-72E0-4292-BF0E-F13CB596522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888736" y="3023060"/>
            <a:ext cx="5562332" cy="4095702"/>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8">
            <a:extLst>
              <a:ext uri="{FF2B5EF4-FFF2-40B4-BE49-F238E27FC236}">
                <a16:creationId xmlns:a16="http://schemas.microsoft.com/office/drawing/2014/main" id="{71A1C29D-1D66-4F8E-AC1D-4C60D02E672D}"/>
              </a:ext>
            </a:extLst>
          </p:cNvPr>
          <p:cNvSpPr/>
          <p:nvPr/>
        </p:nvSpPr>
        <p:spPr>
          <a:xfrm>
            <a:off x="3560618" y="1468582"/>
            <a:ext cx="6968837" cy="4253347"/>
          </a:xfrm>
          <a:prstGeom prst="cloudCallout">
            <a:avLst>
              <a:gd name="adj1" fmla="val -52282"/>
              <a:gd name="adj2" fmla="val 13870"/>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defPPr>
              <a:defRPr lang="vi-V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3200">
                <a:latin typeface="Times New Roman" panose="02020603050405020304" pitchFamily="18" charset="0"/>
                <a:ea typeface="Times New Roman" panose="02020603050405020304" pitchFamily="18" charset="0"/>
              </a:rPr>
              <a:t>Trong thời gian </a:t>
            </a:r>
            <a:r>
              <a:rPr lang="en-US" sz="3200" smtClean="0">
                <a:latin typeface="Times New Roman" panose="02020603050405020304" pitchFamily="18" charset="0"/>
                <a:ea typeface="Times New Roman" panose="02020603050405020304" pitchFamily="18" charset="0"/>
              </a:rPr>
              <a:t>5 </a:t>
            </a:r>
            <a:r>
              <a:rPr lang="en-US" sz="3200">
                <a:latin typeface="Times New Roman" panose="02020603050405020304" pitchFamily="18" charset="0"/>
                <a:ea typeface="Times New Roman" panose="02020603050405020304" pitchFamily="18" charset="0"/>
              </a:rPr>
              <a:t>phút, </a:t>
            </a:r>
            <a:r>
              <a:rPr lang="en-US" sz="3200" smtClean="0">
                <a:latin typeface="Times New Roman" panose="02020603050405020304" pitchFamily="18" charset="0"/>
                <a:ea typeface="Times New Roman" panose="02020603050405020304" pitchFamily="18" charset="0"/>
              </a:rPr>
              <a:t>hãy </a:t>
            </a:r>
            <a:r>
              <a:rPr lang="en-US" sz="3200">
                <a:latin typeface="Times New Roman" panose="02020603050405020304" pitchFamily="18" charset="0"/>
                <a:ea typeface="Times New Roman" panose="02020603050405020304" pitchFamily="18" charset="0"/>
              </a:rPr>
              <a:t>nghiên cứu SGK trang 27, 28 hoàn thành phiếu học tập 1</a:t>
            </a:r>
            <a:endParaRPr lang="en-US" sz="3200" b="1"/>
          </a:p>
        </p:txBody>
      </p:sp>
      <p:pic>
        <p:nvPicPr>
          <p:cNvPr id="5" name="Picture 4" descr="A picture containing toy, doll&#10;&#10;Description automatically generated">
            <a:extLst>
              <a:ext uri="{FF2B5EF4-FFF2-40B4-BE49-F238E27FC236}">
                <a16:creationId xmlns:a16="http://schemas.microsoft.com/office/drawing/2014/main" id="{6E43FB5A-DF14-89CC-0837-B650DC716E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0286" y="5325426"/>
            <a:ext cx="1515862" cy="1515862"/>
          </a:xfrm>
          <a:prstGeom prst="rect">
            <a:avLst/>
          </a:prstGeom>
        </p:spPr>
      </p:pic>
      <p:pic>
        <p:nvPicPr>
          <p:cNvPr id="6" name="Picture 5">
            <a:extLst>
              <a:ext uri="{FF2B5EF4-FFF2-40B4-BE49-F238E27FC236}">
                <a16:creationId xmlns:a16="http://schemas.microsoft.com/office/drawing/2014/main" id="{7F822A86-4094-65C0-A7D6-B60175CB6FBB}"/>
              </a:ext>
            </a:extLst>
          </p:cNvPr>
          <p:cNvPicPr>
            <a:picLocks noChangeAspect="1"/>
          </p:cNvPicPr>
          <p:nvPr/>
        </p:nvPicPr>
        <p:blipFill>
          <a:blip r:embed="rId6"/>
          <a:stretch>
            <a:fillRect/>
          </a:stretch>
        </p:blipFill>
        <p:spPr>
          <a:xfrm>
            <a:off x="10465293" y="4090584"/>
            <a:ext cx="2025572" cy="1385436"/>
          </a:xfrm>
          <a:prstGeom prst="rect">
            <a:avLst/>
          </a:prstGeom>
        </p:spPr>
      </p:pic>
    </p:spTree>
    <p:extLst>
      <p:ext uri="{BB962C8B-B14F-4D97-AF65-F5344CB8AC3E}">
        <p14:creationId xmlns:p14="http://schemas.microsoft.com/office/powerpoint/2010/main" val="385035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187116" y="0"/>
            <a:ext cx="9127958" cy="6858000"/>
          </a:xfrm>
          <a:prstGeom prst="rect">
            <a:avLst/>
          </a:prstGeom>
        </p:spPr>
      </p:pic>
      <p:sp>
        <p:nvSpPr>
          <p:cNvPr id="35" name="Rounded Rectangle 3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05:00</a:t>
            </a:r>
            <a:endParaRPr lang="en-US" sz="2800"/>
          </a:p>
        </p:txBody>
      </p:sp>
      <p:sp>
        <p:nvSpPr>
          <p:cNvPr id="36" name="Rounded Rectangle 3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04:59</a:t>
            </a:r>
            <a:endParaRPr lang="en-US" sz="2800"/>
          </a:p>
        </p:txBody>
      </p:sp>
      <p:sp>
        <p:nvSpPr>
          <p:cNvPr id="37" name="Rounded Rectangle 3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04:58</a:t>
            </a:r>
            <a:endParaRPr lang="en-US" sz="2800"/>
          </a:p>
        </p:txBody>
      </p:sp>
      <p:sp>
        <p:nvSpPr>
          <p:cNvPr id="38" name="Rounded Rectangle 3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04:57</a:t>
            </a:r>
            <a:endParaRPr lang="en-US" sz="2800"/>
          </a:p>
        </p:txBody>
      </p:sp>
      <p:sp>
        <p:nvSpPr>
          <p:cNvPr id="39" name="Rounded Rectangle 3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04:56</a:t>
            </a:r>
            <a:endParaRPr lang="en-US" sz="2800"/>
          </a:p>
        </p:txBody>
      </p:sp>
      <p:sp>
        <p:nvSpPr>
          <p:cNvPr id="40" name="Rounded Rectangle 3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04:55</a:t>
            </a:r>
            <a:endParaRPr lang="en-US" sz="2800"/>
          </a:p>
        </p:txBody>
      </p:sp>
      <p:sp>
        <p:nvSpPr>
          <p:cNvPr id="41" name="Rounded Rectangle 4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04:54</a:t>
            </a:r>
            <a:endParaRPr lang="en-US" sz="2800"/>
          </a:p>
        </p:txBody>
      </p:sp>
      <p:sp>
        <p:nvSpPr>
          <p:cNvPr id="42" name="Rounded Rectangle 4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04:53</a:t>
            </a:r>
            <a:endParaRPr lang="en-US" sz="2800"/>
          </a:p>
        </p:txBody>
      </p:sp>
      <p:sp>
        <p:nvSpPr>
          <p:cNvPr id="43" name="Rounded Rectangle 4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04:52</a:t>
            </a:r>
            <a:endParaRPr lang="en-US" sz="2800"/>
          </a:p>
        </p:txBody>
      </p:sp>
      <p:sp>
        <p:nvSpPr>
          <p:cNvPr id="44" name="Rounded Rectangle 4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04:51</a:t>
            </a:r>
            <a:endParaRPr lang="en-US" sz="2800"/>
          </a:p>
        </p:txBody>
      </p:sp>
      <p:sp>
        <p:nvSpPr>
          <p:cNvPr id="45" name="Rounded Rectangle 4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04:50</a:t>
            </a:r>
            <a:endParaRPr lang="en-US" sz="2800"/>
          </a:p>
        </p:txBody>
      </p:sp>
      <p:sp>
        <p:nvSpPr>
          <p:cNvPr id="46" name="Rounded Rectangle 4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04:49</a:t>
            </a:r>
            <a:endParaRPr lang="en-US" sz="2800"/>
          </a:p>
        </p:txBody>
      </p:sp>
      <p:sp>
        <p:nvSpPr>
          <p:cNvPr id="47" name="Rounded Rectangle 4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04:48</a:t>
            </a:r>
            <a:endParaRPr lang="en-US" sz="2800"/>
          </a:p>
        </p:txBody>
      </p:sp>
      <p:sp>
        <p:nvSpPr>
          <p:cNvPr id="48" name="Rounded Rectangle 4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04:47</a:t>
            </a:r>
            <a:endParaRPr lang="en-US" sz="2800"/>
          </a:p>
        </p:txBody>
      </p:sp>
      <p:sp>
        <p:nvSpPr>
          <p:cNvPr id="49" name="Rounded Rectangle 4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04:46</a:t>
            </a:r>
            <a:endParaRPr lang="en-US" sz="2800"/>
          </a:p>
        </p:txBody>
      </p:sp>
      <p:sp>
        <p:nvSpPr>
          <p:cNvPr id="50" name="Rounded Rectangle 4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04:45</a:t>
            </a:r>
            <a:endParaRPr lang="en-US" sz="2800"/>
          </a:p>
        </p:txBody>
      </p:sp>
      <p:sp>
        <p:nvSpPr>
          <p:cNvPr id="51" name="Rounded Rectangle 5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04:44</a:t>
            </a:r>
            <a:endParaRPr lang="en-US" sz="2800"/>
          </a:p>
        </p:txBody>
      </p:sp>
      <p:sp>
        <p:nvSpPr>
          <p:cNvPr id="52" name="Rounded Rectangle 5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04:43</a:t>
            </a:r>
            <a:endParaRPr lang="en-US" sz="2800"/>
          </a:p>
        </p:txBody>
      </p:sp>
      <p:sp>
        <p:nvSpPr>
          <p:cNvPr id="53" name="Rounded Rectangle 5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04:42</a:t>
            </a:r>
            <a:endParaRPr lang="en-US" sz="2800"/>
          </a:p>
        </p:txBody>
      </p:sp>
      <p:sp>
        <p:nvSpPr>
          <p:cNvPr id="54" name="Rounded Rectangle 5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04:41</a:t>
            </a:r>
            <a:endParaRPr lang="en-US" sz="2800"/>
          </a:p>
        </p:txBody>
      </p:sp>
      <p:sp>
        <p:nvSpPr>
          <p:cNvPr id="55" name="Rounded Rectangle 5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04:40</a:t>
            </a:r>
            <a:endParaRPr lang="en-US" sz="2800"/>
          </a:p>
        </p:txBody>
      </p:sp>
      <p:sp>
        <p:nvSpPr>
          <p:cNvPr id="56" name="Rounded Rectangle 5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04:39</a:t>
            </a:r>
            <a:endParaRPr lang="en-US" sz="2800"/>
          </a:p>
        </p:txBody>
      </p:sp>
      <p:sp>
        <p:nvSpPr>
          <p:cNvPr id="57" name="Rounded Rectangle 5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04:38</a:t>
            </a:r>
            <a:endParaRPr lang="en-US" sz="2800"/>
          </a:p>
        </p:txBody>
      </p:sp>
      <p:sp>
        <p:nvSpPr>
          <p:cNvPr id="58" name="Rounded Rectangle 5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04:37</a:t>
            </a:r>
            <a:endParaRPr lang="en-US" sz="2800"/>
          </a:p>
        </p:txBody>
      </p:sp>
      <p:sp>
        <p:nvSpPr>
          <p:cNvPr id="59" name="Rounded Rectangle 5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04:36</a:t>
            </a:r>
            <a:endParaRPr lang="en-US" sz="2800"/>
          </a:p>
        </p:txBody>
      </p:sp>
      <p:sp>
        <p:nvSpPr>
          <p:cNvPr id="60" name="Rounded Rectangle 5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04:35</a:t>
            </a:r>
            <a:endParaRPr lang="en-US" sz="2800"/>
          </a:p>
        </p:txBody>
      </p:sp>
      <p:sp>
        <p:nvSpPr>
          <p:cNvPr id="61" name="Rounded Rectangle 6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04:34</a:t>
            </a:r>
            <a:endParaRPr lang="en-US" sz="2800"/>
          </a:p>
        </p:txBody>
      </p:sp>
      <p:sp>
        <p:nvSpPr>
          <p:cNvPr id="62" name="Rounded Rectangle 6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04:33</a:t>
            </a:r>
            <a:endParaRPr lang="en-US" sz="2800"/>
          </a:p>
        </p:txBody>
      </p:sp>
      <p:sp>
        <p:nvSpPr>
          <p:cNvPr id="63" name="Rounded Rectangle 6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04:32</a:t>
            </a:r>
            <a:endParaRPr lang="en-US" sz="2800"/>
          </a:p>
        </p:txBody>
      </p:sp>
      <p:sp>
        <p:nvSpPr>
          <p:cNvPr id="64" name="Rounded Rectangle 6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04:31</a:t>
            </a:r>
            <a:endParaRPr lang="en-US" sz="2800"/>
          </a:p>
        </p:txBody>
      </p:sp>
      <p:sp>
        <p:nvSpPr>
          <p:cNvPr id="65" name="Rounded Rectangle 6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04:30</a:t>
            </a:r>
            <a:endParaRPr lang="en-US" sz="2800"/>
          </a:p>
        </p:txBody>
      </p:sp>
      <p:sp>
        <p:nvSpPr>
          <p:cNvPr id="66" name="Rounded Rectangle 6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04:29</a:t>
            </a:r>
            <a:endParaRPr lang="en-US" sz="2800"/>
          </a:p>
        </p:txBody>
      </p:sp>
      <p:sp>
        <p:nvSpPr>
          <p:cNvPr id="67" name="Rounded Rectangle 6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04:28</a:t>
            </a:r>
            <a:endParaRPr lang="en-US" sz="2800"/>
          </a:p>
        </p:txBody>
      </p:sp>
      <p:sp>
        <p:nvSpPr>
          <p:cNvPr id="68" name="Rounded Rectangle 6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04:27</a:t>
            </a:r>
            <a:endParaRPr lang="en-US" sz="2800"/>
          </a:p>
        </p:txBody>
      </p:sp>
      <p:sp>
        <p:nvSpPr>
          <p:cNvPr id="69" name="Rounded Rectangle 6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04:26</a:t>
            </a:r>
            <a:endParaRPr lang="en-US" sz="2800"/>
          </a:p>
        </p:txBody>
      </p:sp>
      <p:sp>
        <p:nvSpPr>
          <p:cNvPr id="70" name="Rounded Rectangle 6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04:25</a:t>
            </a:r>
            <a:endParaRPr lang="en-US" sz="2800"/>
          </a:p>
        </p:txBody>
      </p:sp>
      <p:sp>
        <p:nvSpPr>
          <p:cNvPr id="71" name="Rounded Rectangle 7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04:24</a:t>
            </a:r>
            <a:endParaRPr lang="en-US" sz="2800"/>
          </a:p>
        </p:txBody>
      </p:sp>
      <p:sp>
        <p:nvSpPr>
          <p:cNvPr id="72" name="Rounded Rectangle 7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04:23</a:t>
            </a:r>
            <a:endParaRPr lang="en-US" sz="2800"/>
          </a:p>
        </p:txBody>
      </p:sp>
      <p:sp>
        <p:nvSpPr>
          <p:cNvPr id="73" name="Rounded Rectangle 7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04:22</a:t>
            </a:r>
            <a:endParaRPr lang="en-US" sz="2800"/>
          </a:p>
        </p:txBody>
      </p:sp>
      <p:sp>
        <p:nvSpPr>
          <p:cNvPr id="74" name="Rounded Rectangle 7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04:21</a:t>
            </a:r>
            <a:endParaRPr lang="en-US" sz="2800"/>
          </a:p>
        </p:txBody>
      </p:sp>
      <p:sp>
        <p:nvSpPr>
          <p:cNvPr id="75" name="Rounded Rectangle 7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04:20</a:t>
            </a:r>
            <a:endParaRPr lang="en-US" sz="2800"/>
          </a:p>
        </p:txBody>
      </p:sp>
      <p:sp>
        <p:nvSpPr>
          <p:cNvPr id="76" name="Rounded Rectangle 7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04:19</a:t>
            </a:r>
            <a:endParaRPr lang="en-US" sz="2800"/>
          </a:p>
        </p:txBody>
      </p:sp>
      <p:sp>
        <p:nvSpPr>
          <p:cNvPr id="77" name="Rounded Rectangle 7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04:18</a:t>
            </a:r>
            <a:endParaRPr lang="en-US" sz="2800"/>
          </a:p>
        </p:txBody>
      </p:sp>
      <p:sp>
        <p:nvSpPr>
          <p:cNvPr id="78" name="Rounded Rectangle 7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04:17</a:t>
            </a:r>
            <a:endParaRPr lang="en-US" sz="2800"/>
          </a:p>
        </p:txBody>
      </p:sp>
      <p:sp>
        <p:nvSpPr>
          <p:cNvPr id="79" name="Rounded Rectangle 7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04:16</a:t>
            </a:r>
            <a:endParaRPr lang="en-US" sz="2800"/>
          </a:p>
        </p:txBody>
      </p:sp>
      <p:sp>
        <p:nvSpPr>
          <p:cNvPr id="80" name="Rounded Rectangle 7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04:15</a:t>
            </a:r>
            <a:endParaRPr lang="en-US" sz="2800"/>
          </a:p>
        </p:txBody>
      </p:sp>
      <p:sp>
        <p:nvSpPr>
          <p:cNvPr id="81" name="Rounded Rectangle 8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04:14</a:t>
            </a:r>
            <a:endParaRPr lang="en-US" sz="2800"/>
          </a:p>
        </p:txBody>
      </p:sp>
      <p:sp>
        <p:nvSpPr>
          <p:cNvPr id="82" name="Rounded Rectangle 8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04:13</a:t>
            </a:r>
            <a:endParaRPr lang="en-US" sz="2800"/>
          </a:p>
        </p:txBody>
      </p:sp>
      <p:sp>
        <p:nvSpPr>
          <p:cNvPr id="115" name="Rounded Rectangle 11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04:12</a:t>
            </a:r>
            <a:endParaRPr lang="en-US" sz="2800"/>
          </a:p>
        </p:txBody>
      </p:sp>
      <p:sp>
        <p:nvSpPr>
          <p:cNvPr id="116" name="Rounded Rectangle 11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04:11</a:t>
            </a:r>
            <a:endParaRPr lang="en-US" sz="2800"/>
          </a:p>
        </p:txBody>
      </p:sp>
      <p:sp>
        <p:nvSpPr>
          <p:cNvPr id="117" name="Rounded Rectangle 11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04:10</a:t>
            </a:r>
            <a:endParaRPr lang="en-US" sz="2800"/>
          </a:p>
        </p:txBody>
      </p:sp>
      <p:sp>
        <p:nvSpPr>
          <p:cNvPr id="118" name="Rounded Rectangle 11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04:09</a:t>
            </a:r>
            <a:endParaRPr lang="en-US" sz="2800"/>
          </a:p>
        </p:txBody>
      </p:sp>
      <p:sp>
        <p:nvSpPr>
          <p:cNvPr id="119" name="Rounded Rectangle 11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04:08</a:t>
            </a:r>
            <a:endParaRPr lang="en-US" sz="2800"/>
          </a:p>
        </p:txBody>
      </p:sp>
      <p:sp>
        <p:nvSpPr>
          <p:cNvPr id="120" name="Rounded Rectangle 11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04:07</a:t>
            </a:r>
            <a:endParaRPr lang="en-US" sz="2800"/>
          </a:p>
        </p:txBody>
      </p:sp>
      <p:sp>
        <p:nvSpPr>
          <p:cNvPr id="121" name="Rounded Rectangle 12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04:06</a:t>
            </a:r>
            <a:endParaRPr lang="en-US" sz="2800"/>
          </a:p>
        </p:txBody>
      </p:sp>
      <p:sp>
        <p:nvSpPr>
          <p:cNvPr id="122" name="Rounded Rectangle 12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04:05</a:t>
            </a:r>
            <a:endParaRPr lang="en-US" sz="2800"/>
          </a:p>
        </p:txBody>
      </p:sp>
      <p:sp>
        <p:nvSpPr>
          <p:cNvPr id="123" name="Rounded Rectangle 12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04:04</a:t>
            </a:r>
            <a:endParaRPr lang="en-US" sz="2800"/>
          </a:p>
        </p:txBody>
      </p:sp>
      <p:sp>
        <p:nvSpPr>
          <p:cNvPr id="124" name="Rounded Rectangle 12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04:03</a:t>
            </a:r>
            <a:endParaRPr lang="en-US" sz="2800"/>
          </a:p>
        </p:txBody>
      </p:sp>
      <p:sp>
        <p:nvSpPr>
          <p:cNvPr id="125" name="Rounded Rectangle 12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04:02</a:t>
            </a:r>
            <a:endParaRPr lang="en-US" sz="2800"/>
          </a:p>
        </p:txBody>
      </p:sp>
      <p:sp>
        <p:nvSpPr>
          <p:cNvPr id="126" name="Rounded Rectangle 12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04:01</a:t>
            </a:r>
            <a:endParaRPr lang="en-US" sz="2800"/>
          </a:p>
        </p:txBody>
      </p:sp>
      <p:sp>
        <p:nvSpPr>
          <p:cNvPr id="127" name="Rounded Rectangle 12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04:00</a:t>
            </a:r>
            <a:endParaRPr lang="en-US" sz="2800"/>
          </a:p>
        </p:txBody>
      </p:sp>
      <p:sp>
        <p:nvSpPr>
          <p:cNvPr id="128" name="Rounded Rectangle 12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03:59</a:t>
            </a:r>
            <a:endParaRPr lang="en-US" sz="2800"/>
          </a:p>
        </p:txBody>
      </p:sp>
      <p:sp>
        <p:nvSpPr>
          <p:cNvPr id="129" name="Rounded Rectangle 12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03:58</a:t>
            </a:r>
            <a:endParaRPr lang="en-US" sz="2800"/>
          </a:p>
        </p:txBody>
      </p:sp>
      <p:sp>
        <p:nvSpPr>
          <p:cNvPr id="130" name="Rounded Rectangle 12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03:57</a:t>
            </a:r>
            <a:endParaRPr lang="en-US" sz="2800"/>
          </a:p>
        </p:txBody>
      </p:sp>
      <p:sp>
        <p:nvSpPr>
          <p:cNvPr id="131" name="Rounded Rectangle 13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03:56</a:t>
            </a:r>
            <a:endParaRPr lang="en-US" sz="2800"/>
          </a:p>
        </p:txBody>
      </p:sp>
      <p:sp>
        <p:nvSpPr>
          <p:cNvPr id="132" name="Rounded Rectangle 13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03:55</a:t>
            </a:r>
            <a:endParaRPr lang="en-US" sz="2800"/>
          </a:p>
        </p:txBody>
      </p:sp>
      <p:sp>
        <p:nvSpPr>
          <p:cNvPr id="133" name="Rounded Rectangle 13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03:54</a:t>
            </a:r>
            <a:endParaRPr lang="en-US" sz="2800"/>
          </a:p>
        </p:txBody>
      </p:sp>
      <p:sp>
        <p:nvSpPr>
          <p:cNvPr id="134" name="Rounded Rectangle 13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03:53</a:t>
            </a:r>
            <a:endParaRPr lang="en-US" sz="2800"/>
          </a:p>
        </p:txBody>
      </p:sp>
      <p:sp>
        <p:nvSpPr>
          <p:cNvPr id="135" name="Rounded Rectangle 13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03:52</a:t>
            </a:r>
            <a:endParaRPr lang="en-US" sz="2800"/>
          </a:p>
        </p:txBody>
      </p:sp>
      <p:sp>
        <p:nvSpPr>
          <p:cNvPr id="136" name="Rounded Rectangle 13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03:51</a:t>
            </a:r>
            <a:endParaRPr lang="en-US" sz="2800"/>
          </a:p>
        </p:txBody>
      </p:sp>
      <p:sp>
        <p:nvSpPr>
          <p:cNvPr id="137" name="Rounded Rectangle 13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03:50</a:t>
            </a:r>
            <a:endParaRPr lang="en-US" sz="2800"/>
          </a:p>
        </p:txBody>
      </p:sp>
      <p:sp>
        <p:nvSpPr>
          <p:cNvPr id="138" name="Rounded Rectangle 13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03:49</a:t>
            </a:r>
            <a:endParaRPr lang="en-US" sz="2800"/>
          </a:p>
        </p:txBody>
      </p:sp>
      <p:sp>
        <p:nvSpPr>
          <p:cNvPr id="139" name="Rounded Rectangle 13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03:48</a:t>
            </a:r>
            <a:endParaRPr lang="en-US" sz="2800"/>
          </a:p>
        </p:txBody>
      </p:sp>
      <p:sp>
        <p:nvSpPr>
          <p:cNvPr id="140" name="Rounded Rectangle 13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03:47</a:t>
            </a:r>
            <a:endParaRPr lang="en-US" sz="2800"/>
          </a:p>
        </p:txBody>
      </p:sp>
      <p:sp>
        <p:nvSpPr>
          <p:cNvPr id="141" name="Rounded Rectangle 14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03:46</a:t>
            </a:r>
            <a:endParaRPr lang="en-US" sz="2800"/>
          </a:p>
        </p:txBody>
      </p:sp>
      <p:sp>
        <p:nvSpPr>
          <p:cNvPr id="142" name="Rounded Rectangle 14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03:45</a:t>
            </a:r>
            <a:endParaRPr lang="en-US" sz="2800"/>
          </a:p>
        </p:txBody>
      </p:sp>
      <p:sp>
        <p:nvSpPr>
          <p:cNvPr id="143" name="Rounded Rectangle 14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03:44</a:t>
            </a:r>
            <a:endParaRPr lang="en-US" sz="2800"/>
          </a:p>
        </p:txBody>
      </p:sp>
      <p:sp>
        <p:nvSpPr>
          <p:cNvPr id="144" name="Rounded Rectangle 14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03:43</a:t>
            </a:r>
            <a:endParaRPr lang="en-US" sz="2800"/>
          </a:p>
        </p:txBody>
      </p:sp>
      <p:sp>
        <p:nvSpPr>
          <p:cNvPr id="145" name="Rounded Rectangle 14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03:42</a:t>
            </a:r>
            <a:endParaRPr lang="en-US" sz="2800"/>
          </a:p>
        </p:txBody>
      </p:sp>
      <p:sp>
        <p:nvSpPr>
          <p:cNvPr id="146" name="Rounded Rectangle 14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03:41</a:t>
            </a:r>
            <a:endParaRPr lang="en-US" sz="2800"/>
          </a:p>
        </p:txBody>
      </p:sp>
      <p:sp>
        <p:nvSpPr>
          <p:cNvPr id="147" name="Rounded Rectangle 14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03:40</a:t>
            </a:r>
            <a:endParaRPr lang="en-US" sz="2800"/>
          </a:p>
        </p:txBody>
      </p:sp>
      <p:sp>
        <p:nvSpPr>
          <p:cNvPr id="148" name="Rounded Rectangle 14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03:39</a:t>
            </a:r>
            <a:endParaRPr lang="en-US" sz="2800"/>
          </a:p>
        </p:txBody>
      </p:sp>
      <p:sp>
        <p:nvSpPr>
          <p:cNvPr id="149" name="Rounded Rectangle 14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03:38</a:t>
            </a:r>
            <a:endParaRPr lang="en-US" sz="2800"/>
          </a:p>
        </p:txBody>
      </p:sp>
      <p:sp>
        <p:nvSpPr>
          <p:cNvPr id="150" name="Rounded Rectangle 14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03:37</a:t>
            </a:r>
            <a:endParaRPr lang="en-US" sz="2800"/>
          </a:p>
        </p:txBody>
      </p:sp>
      <p:sp>
        <p:nvSpPr>
          <p:cNvPr id="151" name="Rounded Rectangle 15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03:36</a:t>
            </a:r>
            <a:endParaRPr lang="en-US" sz="2800"/>
          </a:p>
        </p:txBody>
      </p:sp>
      <p:sp>
        <p:nvSpPr>
          <p:cNvPr id="152" name="Rounded Rectangle 15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03:35</a:t>
            </a:r>
            <a:endParaRPr lang="en-US" sz="2800"/>
          </a:p>
        </p:txBody>
      </p:sp>
      <p:sp>
        <p:nvSpPr>
          <p:cNvPr id="153" name="Rounded Rectangle 15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03:34</a:t>
            </a:r>
            <a:endParaRPr lang="en-US" sz="2800"/>
          </a:p>
        </p:txBody>
      </p:sp>
      <p:sp>
        <p:nvSpPr>
          <p:cNvPr id="154" name="Rounded Rectangle 15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03:33</a:t>
            </a:r>
            <a:endParaRPr lang="en-US" sz="2800"/>
          </a:p>
        </p:txBody>
      </p:sp>
      <p:sp>
        <p:nvSpPr>
          <p:cNvPr id="155" name="Rounded Rectangle 15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03:32</a:t>
            </a:r>
            <a:endParaRPr lang="en-US" sz="2800"/>
          </a:p>
        </p:txBody>
      </p:sp>
      <p:sp>
        <p:nvSpPr>
          <p:cNvPr id="156" name="Rounded Rectangle 15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03:31</a:t>
            </a:r>
            <a:endParaRPr lang="en-US" sz="2800"/>
          </a:p>
        </p:txBody>
      </p:sp>
      <p:sp>
        <p:nvSpPr>
          <p:cNvPr id="157" name="Rounded Rectangle 15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03:30</a:t>
            </a:r>
            <a:endParaRPr lang="en-US" sz="2800"/>
          </a:p>
        </p:txBody>
      </p:sp>
      <p:sp>
        <p:nvSpPr>
          <p:cNvPr id="158" name="Rounded Rectangle 15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03:29</a:t>
            </a:r>
            <a:endParaRPr lang="en-US" sz="2800"/>
          </a:p>
        </p:txBody>
      </p:sp>
      <p:sp>
        <p:nvSpPr>
          <p:cNvPr id="159" name="Rounded Rectangle 15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03:28</a:t>
            </a:r>
            <a:endParaRPr lang="en-US" sz="2800"/>
          </a:p>
        </p:txBody>
      </p:sp>
      <p:sp>
        <p:nvSpPr>
          <p:cNvPr id="160" name="Rounded Rectangle 15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03:27</a:t>
            </a:r>
            <a:endParaRPr lang="en-US" sz="2800"/>
          </a:p>
        </p:txBody>
      </p:sp>
      <p:sp>
        <p:nvSpPr>
          <p:cNvPr id="161" name="Rounded Rectangle 16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03:26</a:t>
            </a:r>
            <a:endParaRPr lang="en-US" sz="2800"/>
          </a:p>
        </p:txBody>
      </p:sp>
      <p:sp>
        <p:nvSpPr>
          <p:cNvPr id="162" name="Rounded Rectangle 16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03:25</a:t>
            </a:r>
            <a:endParaRPr lang="en-US" sz="2800"/>
          </a:p>
        </p:txBody>
      </p:sp>
      <p:sp>
        <p:nvSpPr>
          <p:cNvPr id="163" name="Rounded Rectangle 16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03:24</a:t>
            </a:r>
            <a:endParaRPr lang="en-US" sz="2800"/>
          </a:p>
        </p:txBody>
      </p:sp>
      <p:sp>
        <p:nvSpPr>
          <p:cNvPr id="164" name="Rounded Rectangle 16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03:23</a:t>
            </a:r>
            <a:endParaRPr lang="en-US" sz="2800"/>
          </a:p>
        </p:txBody>
      </p:sp>
      <p:sp>
        <p:nvSpPr>
          <p:cNvPr id="165" name="Rounded Rectangle 16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03:22</a:t>
            </a:r>
            <a:endParaRPr lang="en-US" sz="2800"/>
          </a:p>
        </p:txBody>
      </p:sp>
      <p:sp>
        <p:nvSpPr>
          <p:cNvPr id="166" name="Rounded Rectangle 16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03:21</a:t>
            </a:r>
            <a:endParaRPr lang="en-US" sz="2800"/>
          </a:p>
        </p:txBody>
      </p:sp>
      <p:sp>
        <p:nvSpPr>
          <p:cNvPr id="167" name="Rounded Rectangle 16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03:20</a:t>
            </a:r>
            <a:endParaRPr lang="en-US" sz="2800"/>
          </a:p>
        </p:txBody>
      </p:sp>
      <p:sp>
        <p:nvSpPr>
          <p:cNvPr id="168" name="Rounded Rectangle 16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03:19</a:t>
            </a:r>
            <a:endParaRPr lang="en-US" sz="2800"/>
          </a:p>
        </p:txBody>
      </p:sp>
      <p:sp>
        <p:nvSpPr>
          <p:cNvPr id="169" name="Rounded Rectangle 16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03:18</a:t>
            </a:r>
            <a:endParaRPr lang="en-US" sz="2800"/>
          </a:p>
        </p:txBody>
      </p:sp>
      <p:sp>
        <p:nvSpPr>
          <p:cNvPr id="170" name="Rounded Rectangle 16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03:17</a:t>
            </a:r>
            <a:endParaRPr lang="en-US" sz="2800"/>
          </a:p>
        </p:txBody>
      </p:sp>
      <p:sp>
        <p:nvSpPr>
          <p:cNvPr id="171" name="Rounded Rectangle 17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03:16</a:t>
            </a:r>
            <a:endParaRPr lang="en-US" sz="2800"/>
          </a:p>
        </p:txBody>
      </p:sp>
      <p:sp>
        <p:nvSpPr>
          <p:cNvPr id="172" name="Rounded Rectangle 17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03:15</a:t>
            </a:r>
            <a:endParaRPr lang="en-US" sz="2800"/>
          </a:p>
        </p:txBody>
      </p:sp>
      <p:sp>
        <p:nvSpPr>
          <p:cNvPr id="173" name="Rounded Rectangle 17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03:14</a:t>
            </a:r>
            <a:endParaRPr lang="en-US" sz="2800"/>
          </a:p>
        </p:txBody>
      </p:sp>
      <p:sp>
        <p:nvSpPr>
          <p:cNvPr id="174" name="Rounded Rectangle 17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03:13</a:t>
            </a:r>
            <a:endParaRPr lang="en-US" sz="2800"/>
          </a:p>
        </p:txBody>
      </p:sp>
      <p:sp>
        <p:nvSpPr>
          <p:cNvPr id="175" name="Rounded Rectangle 17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03:12</a:t>
            </a:r>
            <a:endParaRPr lang="en-US" sz="2800"/>
          </a:p>
        </p:txBody>
      </p:sp>
      <p:sp>
        <p:nvSpPr>
          <p:cNvPr id="176" name="Rounded Rectangle 17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03:11</a:t>
            </a:r>
            <a:endParaRPr lang="en-US" sz="2800"/>
          </a:p>
        </p:txBody>
      </p:sp>
      <p:sp>
        <p:nvSpPr>
          <p:cNvPr id="177" name="Rounded Rectangle 17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03:10</a:t>
            </a:r>
            <a:endParaRPr lang="en-US" sz="2800"/>
          </a:p>
        </p:txBody>
      </p:sp>
      <p:sp>
        <p:nvSpPr>
          <p:cNvPr id="178" name="Rounded Rectangle 17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03:09</a:t>
            </a:r>
            <a:endParaRPr lang="en-US" sz="2800"/>
          </a:p>
        </p:txBody>
      </p:sp>
      <p:sp>
        <p:nvSpPr>
          <p:cNvPr id="179" name="Rounded Rectangle 17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03:08</a:t>
            </a:r>
            <a:endParaRPr lang="en-US" sz="2800"/>
          </a:p>
        </p:txBody>
      </p:sp>
      <p:sp>
        <p:nvSpPr>
          <p:cNvPr id="180" name="Rounded Rectangle 17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03:07</a:t>
            </a:r>
            <a:endParaRPr lang="en-US" sz="2800"/>
          </a:p>
        </p:txBody>
      </p:sp>
      <p:sp>
        <p:nvSpPr>
          <p:cNvPr id="181" name="Rounded Rectangle 18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03:06</a:t>
            </a:r>
            <a:endParaRPr lang="en-US" sz="2800"/>
          </a:p>
        </p:txBody>
      </p:sp>
      <p:sp>
        <p:nvSpPr>
          <p:cNvPr id="182" name="Rounded Rectangle 18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03:05</a:t>
            </a:r>
            <a:endParaRPr lang="en-US" sz="2800"/>
          </a:p>
        </p:txBody>
      </p:sp>
      <p:sp>
        <p:nvSpPr>
          <p:cNvPr id="183" name="Rounded Rectangle 18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03:04</a:t>
            </a:r>
            <a:endParaRPr lang="en-US" sz="2800"/>
          </a:p>
        </p:txBody>
      </p:sp>
      <p:sp>
        <p:nvSpPr>
          <p:cNvPr id="184" name="Rounded Rectangle 18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03:03</a:t>
            </a:r>
            <a:endParaRPr lang="en-US" sz="2800"/>
          </a:p>
        </p:txBody>
      </p:sp>
      <p:sp>
        <p:nvSpPr>
          <p:cNvPr id="185" name="Rounded Rectangle 18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03:02</a:t>
            </a:r>
            <a:endParaRPr lang="en-US" sz="2800"/>
          </a:p>
        </p:txBody>
      </p:sp>
      <p:sp>
        <p:nvSpPr>
          <p:cNvPr id="186" name="Rounded Rectangle 18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03:01</a:t>
            </a:r>
            <a:endParaRPr lang="en-US" sz="2800"/>
          </a:p>
        </p:txBody>
      </p:sp>
      <p:sp>
        <p:nvSpPr>
          <p:cNvPr id="187" name="Rounded Rectangle 18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03:00</a:t>
            </a:r>
            <a:endParaRPr lang="en-US" sz="2800"/>
          </a:p>
        </p:txBody>
      </p:sp>
      <p:sp>
        <p:nvSpPr>
          <p:cNvPr id="188" name="Rounded Rectangle 18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02:59</a:t>
            </a:r>
            <a:endParaRPr lang="en-US" sz="2800"/>
          </a:p>
        </p:txBody>
      </p:sp>
      <p:sp>
        <p:nvSpPr>
          <p:cNvPr id="189" name="Rounded Rectangle 18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02:58</a:t>
            </a:r>
            <a:endParaRPr lang="en-US" sz="2800"/>
          </a:p>
        </p:txBody>
      </p:sp>
      <p:sp>
        <p:nvSpPr>
          <p:cNvPr id="190" name="Rounded Rectangle 18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02:57</a:t>
            </a:r>
            <a:endParaRPr lang="en-US" sz="2800"/>
          </a:p>
        </p:txBody>
      </p:sp>
      <p:sp>
        <p:nvSpPr>
          <p:cNvPr id="191" name="Rounded Rectangle 19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02:56</a:t>
            </a:r>
            <a:endParaRPr lang="en-US" sz="2800"/>
          </a:p>
        </p:txBody>
      </p:sp>
      <p:sp>
        <p:nvSpPr>
          <p:cNvPr id="192" name="Rounded Rectangle 19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02:55</a:t>
            </a:r>
            <a:endParaRPr lang="en-US" sz="2800"/>
          </a:p>
        </p:txBody>
      </p:sp>
      <p:sp>
        <p:nvSpPr>
          <p:cNvPr id="193" name="Rounded Rectangle 19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02:54</a:t>
            </a:r>
            <a:endParaRPr lang="en-US" sz="2800"/>
          </a:p>
        </p:txBody>
      </p:sp>
      <p:sp>
        <p:nvSpPr>
          <p:cNvPr id="194" name="Rounded Rectangle 19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02:53</a:t>
            </a:r>
            <a:endParaRPr lang="en-US" sz="2800"/>
          </a:p>
        </p:txBody>
      </p:sp>
      <p:sp>
        <p:nvSpPr>
          <p:cNvPr id="195" name="Rounded Rectangle 19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02:52</a:t>
            </a:r>
            <a:endParaRPr lang="en-US" sz="2800"/>
          </a:p>
        </p:txBody>
      </p:sp>
      <p:sp>
        <p:nvSpPr>
          <p:cNvPr id="196" name="Rounded Rectangle 19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02:51</a:t>
            </a:r>
            <a:endParaRPr lang="en-US" sz="2800"/>
          </a:p>
        </p:txBody>
      </p:sp>
      <p:sp>
        <p:nvSpPr>
          <p:cNvPr id="197" name="Rounded Rectangle 19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02:50</a:t>
            </a:r>
            <a:endParaRPr lang="en-US" sz="2800"/>
          </a:p>
        </p:txBody>
      </p:sp>
      <p:sp>
        <p:nvSpPr>
          <p:cNvPr id="198" name="Rounded Rectangle 19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02:49</a:t>
            </a:r>
            <a:endParaRPr lang="en-US" sz="2800"/>
          </a:p>
        </p:txBody>
      </p:sp>
      <p:sp>
        <p:nvSpPr>
          <p:cNvPr id="199" name="Rounded Rectangle 19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02:48</a:t>
            </a:r>
            <a:endParaRPr lang="en-US" sz="2800"/>
          </a:p>
        </p:txBody>
      </p:sp>
      <p:sp>
        <p:nvSpPr>
          <p:cNvPr id="200" name="Rounded Rectangle 19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02:47</a:t>
            </a:r>
            <a:endParaRPr lang="en-US" sz="2800"/>
          </a:p>
        </p:txBody>
      </p:sp>
      <p:sp>
        <p:nvSpPr>
          <p:cNvPr id="201" name="Rounded Rectangle 20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02:46</a:t>
            </a:r>
            <a:endParaRPr lang="en-US" sz="2800"/>
          </a:p>
        </p:txBody>
      </p:sp>
      <p:sp>
        <p:nvSpPr>
          <p:cNvPr id="202" name="Rounded Rectangle 20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02:45</a:t>
            </a:r>
            <a:endParaRPr lang="en-US" sz="2800"/>
          </a:p>
        </p:txBody>
      </p:sp>
      <p:sp>
        <p:nvSpPr>
          <p:cNvPr id="203" name="Rounded Rectangle 20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02:44</a:t>
            </a:r>
            <a:endParaRPr lang="en-US" sz="2800"/>
          </a:p>
        </p:txBody>
      </p:sp>
      <p:sp>
        <p:nvSpPr>
          <p:cNvPr id="204" name="Rounded Rectangle 20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02:43</a:t>
            </a:r>
            <a:endParaRPr lang="en-US" sz="2800"/>
          </a:p>
        </p:txBody>
      </p:sp>
      <p:sp>
        <p:nvSpPr>
          <p:cNvPr id="205" name="Rounded Rectangle 20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02:42</a:t>
            </a:r>
            <a:endParaRPr lang="en-US" sz="2800"/>
          </a:p>
        </p:txBody>
      </p:sp>
      <p:sp>
        <p:nvSpPr>
          <p:cNvPr id="206" name="Rounded Rectangle 20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02:41</a:t>
            </a:r>
            <a:endParaRPr lang="en-US" sz="2800"/>
          </a:p>
        </p:txBody>
      </p:sp>
      <p:sp>
        <p:nvSpPr>
          <p:cNvPr id="207" name="Rounded Rectangle 20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02:40</a:t>
            </a:r>
            <a:endParaRPr lang="en-US" sz="2800"/>
          </a:p>
        </p:txBody>
      </p:sp>
      <p:sp>
        <p:nvSpPr>
          <p:cNvPr id="208" name="Rounded Rectangle 20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02:39</a:t>
            </a:r>
            <a:endParaRPr lang="en-US" sz="2800"/>
          </a:p>
        </p:txBody>
      </p:sp>
      <p:sp>
        <p:nvSpPr>
          <p:cNvPr id="209" name="Rounded Rectangle 20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02:38</a:t>
            </a:r>
            <a:endParaRPr lang="en-US" sz="2800"/>
          </a:p>
        </p:txBody>
      </p:sp>
      <p:sp>
        <p:nvSpPr>
          <p:cNvPr id="210" name="Rounded Rectangle 20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02:37</a:t>
            </a:r>
            <a:endParaRPr lang="en-US" sz="2800"/>
          </a:p>
        </p:txBody>
      </p:sp>
      <p:sp>
        <p:nvSpPr>
          <p:cNvPr id="211" name="Rounded Rectangle 21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02:36</a:t>
            </a:r>
            <a:endParaRPr lang="en-US" sz="2800"/>
          </a:p>
        </p:txBody>
      </p:sp>
      <p:sp>
        <p:nvSpPr>
          <p:cNvPr id="212" name="Rounded Rectangle 21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02:35</a:t>
            </a:r>
            <a:endParaRPr lang="en-US" sz="2800"/>
          </a:p>
        </p:txBody>
      </p:sp>
      <p:sp>
        <p:nvSpPr>
          <p:cNvPr id="213" name="Rounded Rectangle 21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02:34</a:t>
            </a:r>
            <a:endParaRPr lang="en-US" sz="2800"/>
          </a:p>
        </p:txBody>
      </p:sp>
      <p:sp>
        <p:nvSpPr>
          <p:cNvPr id="214" name="Rounded Rectangle 21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02:33</a:t>
            </a:r>
            <a:endParaRPr lang="en-US" sz="2800"/>
          </a:p>
        </p:txBody>
      </p:sp>
      <p:sp>
        <p:nvSpPr>
          <p:cNvPr id="215" name="Rounded Rectangle 21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02:32</a:t>
            </a:r>
            <a:endParaRPr lang="en-US" sz="2800"/>
          </a:p>
        </p:txBody>
      </p:sp>
      <p:sp>
        <p:nvSpPr>
          <p:cNvPr id="216" name="Rounded Rectangle 21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02:31</a:t>
            </a:r>
            <a:endParaRPr lang="en-US" sz="2800"/>
          </a:p>
        </p:txBody>
      </p:sp>
      <p:sp>
        <p:nvSpPr>
          <p:cNvPr id="217" name="Rounded Rectangle 21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02:30</a:t>
            </a:r>
            <a:endParaRPr lang="en-US" sz="2800"/>
          </a:p>
        </p:txBody>
      </p:sp>
      <p:sp>
        <p:nvSpPr>
          <p:cNvPr id="218" name="Rounded Rectangle 21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02:29</a:t>
            </a:r>
            <a:endParaRPr lang="en-US" sz="2800"/>
          </a:p>
        </p:txBody>
      </p:sp>
      <p:sp>
        <p:nvSpPr>
          <p:cNvPr id="219" name="Rounded Rectangle 21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02:28</a:t>
            </a:r>
            <a:endParaRPr lang="en-US" sz="2800"/>
          </a:p>
        </p:txBody>
      </p:sp>
      <p:sp>
        <p:nvSpPr>
          <p:cNvPr id="220" name="Rounded Rectangle 21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02:27</a:t>
            </a:r>
            <a:endParaRPr lang="en-US" sz="2800"/>
          </a:p>
        </p:txBody>
      </p:sp>
      <p:sp>
        <p:nvSpPr>
          <p:cNvPr id="221" name="Rounded Rectangle 22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02:26</a:t>
            </a:r>
            <a:endParaRPr lang="en-US" sz="2800"/>
          </a:p>
        </p:txBody>
      </p:sp>
      <p:sp>
        <p:nvSpPr>
          <p:cNvPr id="222" name="Rounded Rectangle 22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02:25</a:t>
            </a:r>
            <a:endParaRPr lang="en-US" sz="2800"/>
          </a:p>
        </p:txBody>
      </p:sp>
      <p:sp>
        <p:nvSpPr>
          <p:cNvPr id="223" name="Rounded Rectangle 22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02:24</a:t>
            </a:r>
            <a:endParaRPr lang="en-US" sz="2800"/>
          </a:p>
        </p:txBody>
      </p:sp>
      <p:sp>
        <p:nvSpPr>
          <p:cNvPr id="224" name="Rounded Rectangle 22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02:23</a:t>
            </a:r>
            <a:endParaRPr lang="en-US" sz="2800"/>
          </a:p>
        </p:txBody>
      </p:sp>
      <p:sp>
        <p:nvSpPr>
          <p:cNvPr id="225" name="Rounded Rectangle 22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02:22</a:t>
            </a:r>
            <a:endParaRPr lang="en-US" sz="2800"/>
          </a:p>
        </p:txBody>
      </p:sp>
      <p:sp>
        <p:nvSpPr>
          <p:cNvPr id="226" name="Rounded Rectangle 22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02:21</a:t>
            </a:r>
            <a:endParaRPr lang="en-US" sz="2800"/>
          </a:p>
        </p:txBody>
      </p:sp>
      <p:sp>
        <p:nvSpPr>
          <p:cNvPr id="227" name="Rounded Rectangle 22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02:20</a:t>
            </a:r>
            <a:endParaRPr lang="en-US" sz="2800"/>
          </a:p>
        </p:txBody>
      </p:sp>
      <p:sp>
        <p:nvSpPr>
          <p:cNvPr id="228" name="Rounded Rectangle 22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02:19</a:t>
            </a:r>
            <a:endParaRPr lang="en-US" sz="2800"/>
          </a:p>
        </p:txBody>
      </p:sp>
      <p:sp>
        <p:nvSpPr>
          <p:cNvPr id="229" name="Rounded Rectangle 22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02:18</a:t>
            </a:r>
            <a:endParaRPr lang="en-US" sz="2800"/>
          </a:p>
        </p:txBody>
      </p:sp>
      <p:sp>
        <p:nvSpPr>
          <p:cNvPr id="230" name="Rounded Rectangle 22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02:17</a:t>
            </a:r>
            <a:endParaRPr lang="en-US" sz="2800"/>
          </a:p>
        </p:txBody>
      </p:sp>
      <p:sp>
        <p:nvSpPr>
          <p:cNvPr id="231" name="Rounded Rectangle 23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02:16</a:t>
            </a:r>
            <a:endParaRPr lang="en-US" sz="2800"/>
          </a:p>
        </p:txBody>
      </p:sp>
      <p:sp>
        <p:nvSpPr>
          <p:cNvPr id="232" name="Rounded Rectangle 23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02:15</a:t>
            </a:r>
            <a:endParaRPr lang="en-US" sz="2800"/>
          </a:p>
        </p:txBody>
      </p:sp>
      <p:sp>
        <p:nvSpPr>
          <p:cNvPr id="233" name="Rounded Rectangle 23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02:14</a:t>
            </a:r>
            <a:endParaRPr lang="en-US" sz="2800"/>
          </a:p>
        </p:txBody>
      </p:sp>
      <p:sp>
        <p:nvSpPr>
          <p:cNvPr id="234" name="Rounded Rectangle 23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02:13</a:t>
            </a:r>
            <a:endParaRPr lang="en-US" sz="2800"/>
          </a:p>
        </p:txBody>
      </p:sp>
      <p:sp>
        <p:nvSpPr>
          <p:cNvPr id="235" name="Rounded Rectangle 23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02:12</a:t>
            </a:r>
            <a:endParaRPr lang="en-US" sz="2800"/>
          </a:p>
        </p:txBody>
      </p:sp>
      <p:sp>
        <p:nvSpPr>
          <p:cNvPr id="236" name="Rounded Rectangle 23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02:11</a:t>
            </a:r>
            <a:endParaRPr lang="en-US" sz="2800"/>
          </a:p>
        </p:txBody>
      </p:sp>
      <p:sp>
        <p:nvSpPr>
          <p:cNvPr id="237" name="Rounded Rectangle 23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02:10</a:t>
            </a:r>
            <a:endParaRPr lang="en-US" sz="2800"/>
          </a:p>
        </p:txBody>
      </p:sp>
      <p:sp>
        <p:nvSpPr>
          <p:cNvPr id="238" name="Rounded Rectangle 23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02:09</a:t>
            </a:r>
            <a:endParaRPr lang="en-US" sz="2800"/>
          </a:p>
        </p:txBody>
      </p:sp>
      <p:sp>
        <p:nvSpPr>
          <p:cNvPr id="239" name="Rounded Rectangle 23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02:08</a:t>
            </a:r>
            <a:endParaRPr lang="en-US" sz="2800"/>
          </a:p>
        </p:txBody>
      </p:sp>
      <p:sp>
        <p:nvSpPr>
          <p:cNvPr id="240" name="Rounded Rectangle 23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02:07</a:t>
            </a:r>
            <a:endParaRPr lang="en-US" sz="2800"/>
          </a:p>
        </p:txBody>
      </p:sp>
      <p:sp>
        <p:nvSpPr>
          <p:cNvPr id="241" name="Rounded Rectangle 24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02:06</a:t>
            </a:r>
            <a:endParaRPr lang="en-US" sz="2800"/>
          </a:p>
        </p:txBody>
      </p:sp>
      <p:sp>
        <p:nvSpPr>
          <p:cNvPr id="242" name="Rounded Rectangle 24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02:05</a:t>
            </a:r>
            <a:endParaRPr lang="en-US" sz="2800"/>
          </a:p>
        </p:txBody>
      </p:sp>
      <p:sp>
        <p:nvSpPr>
          <p:cNvPr id="243" name="Rounded Rectangle 24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02:04</a:t>
            </a:r>
            <a:endParaRPr lang="en-US" sz="2800"/>
          </a:p>
        </p:txBody>
      </p:sp>
      <p:sp>
        <p:nvSpPr>
          <p:cNvPr id="244" name="Rounded Rectangle 24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02:03</a:t>
            </a:r>
            <a:endParaRPr lang="en-US" sz="2800"/>
          </a:p>
        </p:txBody>
      </p:sp>
      <p:sp>
        <p:nvSpPr>
          <p:cNvPr id="245" name="Rounded Rectangle 24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02:02</a:t>
            </a:r>
            <a:endParaRPr lang="en-US" sz="2800"/>
          </a:p>
        </p:txBody>
      </p:sp>
      <p:sp>
        <p:nvSpPr>
          <p:cNvPr id="246" name="Rounded Rectangle 24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02:01</a:t>
            </a:r>
            <a:endParaRPr lang="en-US" sz="2800"/>
          </a:p>
        </p:txBody>
      </p:sp>
      <p:sp>
        <p:nvSpPr>
          <p:cNvPr id="247" name="Rounded Rectangle 24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02:00</a:t>
            </a:r>
            <a:endParaRPr lang="en-US" sz="2800"/>
          </a:p>
        </p:txBody>
      </p:sp>
      <p:sp>
        <p:nvSpPr>
          <p:cNvPr id="248" name="Rounded Rectangle 24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01:59</a:t>
            </a:r>
            <a:endParaRPr lang="en-US" sz="2800"/>
          </a:p>
        </p:txBody>
      </p:sp>
      <p:sp>
        <p:nvSpPr>
          <p:cNvPr id="249" name="Rounded Rectangle 24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01:58</a:t>
            </a:r>
            <a:endParaRPr lang="en-US" sz="2800"/>
          </a:p>
        </p:txBody>
      </p:sp>
      <p:sp>
        <p:nvSpPr>
          <p:cNvPr id="250" name="Rounded Rectangle 24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01:57</a:t>
            </a:r>
            <a:endParaRPr lang="en-US" sz="2800"/>
          </a:p>
        </p:txBody>
      </p:sp>
      <p:sp>
        <p:nvSpPr>
          <p:cNvPr id="251" name="Rounded Rectangle 25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01:56</a:t>
            </a:r>
            <a:endParaRPr lang="en-US" sz="2800"/>
          </a:p>
        </p:txBody>
      </p:sp>
      <p:sp>
        <p:nvSpPr>
          <p:cNvPr id="252" name="Rounded Rectangle 25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01:55</a:t>
            </a:r>
            <a:endParaRPr lang="en-US" sz="2800"/>
          </a:p>
        </p:txBody>
      </p:sp>
      <p:sp>
        <p:nvSpPr>
          <p:cNvPr id="253" name="Rounded Rectangle 25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01:54</a:t>
            </a:r>
            <a:endParaRPr lang="en-US" sz="2800"/>
          </a:p>
        </p:txBody>
      </p:sp>
      <p:sp>
        <p:nvSpPr>
          <p:cNvPr id="254" name="Rounded Rectangle 25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01:53</a:t>
            </a:r>
            <a:endParaRPr lang="en-US" sz="2800"/>
          </a:p>
        </p:txBody>
      </p:sp>
      <p:sp>
        <p:nvSpPr>
          <p:cNvPr id="255" name="Rounded Rectangle 25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01:52</a:t>
            </a:r>
            <a:endParaRPr lang="en-US" sz="2800"/>
          </a:p>
        </p:txBody>
      </p:sp>
      <p:sp>
        <p:nvSpPr>
          <p:cNvPr id="256" name="Rounded Rectangle 25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01:51</a:t>
            </a:r>
            <a:endParaRPr lang="en-US" sz="2800"/>
          </a:p>
        </p:txBody>
      </p:sp>
      <p:sp>
        <p:nvSpPr>
          <p:cNvPr id="257" name="Rounded Rectangle 25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01:50</a:t>
            </a:r>
            <a:endParaRPr lang="en-US" sz="2800"/>
          </a:p>
        </p:txBody>
      </p:sp>
      <p:sp>
        <p:nvSpPr>
          <p:cNvPr id="258" name="Rounded Rectangle 25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01:49</a:t>
            </a:r>
            <a:endParaRPr lang="en-US" sz="2800"/>
          </a:p>
        </p:txBody>
      </p:sp>
      <p:sp>
        <p:nvSpPr>
          <p:cNvPr id="259" name="Rounded Rectangle 25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01:48</a:t>
            </a:r>
            <a:endParaRPr lang="en-US" sz="2800"/>
          </a:p>
        </p:txBody>
      </p:sp>
      <p:sp>
        <p:nvSpPr>
          <p:cNvPr id="260" name="Rounded Rectangle 25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01:47</a:t>
            </a:r>
            <a:endParaRPr lang="en-US" sz="2800"/>
          </a:p>
        </p:txBody>
      </p:sp>
      <p:sp>
        <p:nvSpPr>
          <p:cNvPr id="261" name="Rounded Rectangle 26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01:46</a:t>
            </a:r>
            <a:endParaRPr lang="en-US" sz="2800"/>
          </a:p>
        </p:txBody>
      </p:sp>
      <p:sp>
        <p:nvSpPr>
          <p:cNvPr id="262" name="Rounded Rectangle 26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01:45</a:t>
            </a:r>
            <a:endParaRPr lang="en-US" sz="2800"/>
          </a:p>
        </p:txBody>
      </p:sp>
      <p:sp>
        <p:nvSpPr>
          <p:cNvPr id="263" name="Rounded Rectangle 26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01:44</a:t>
            </a:r>
            <a:endParaRPr lang="en-US" sz="2800"/>
          </a:p>
        </p:txBody>
      </p:sp>
      <p:sp>
        <p:nvSpPr>
          <p:cNvPr id="264" name="Rounded Rectangle 26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01:43</a:t>
            </a:r>
            <a:endParaRPr lang="en-US" sz="2800"/>
          </a:p>
        </p:txBody>
      </p:sp>
      <p:sp>
        <p:nvSpPr>
          <p:cNvPr id="265" name="Rounded Rectangle 26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01:42</a:t>
            </a:r>
            <a:endParaRPr lang="en-US" sz="2800"/>
          </a:p>
        </p:txBody>
      </p:sp>
      <p:sp>
        <p:nvSpPr>
          <p:cNvPr id="266" name="Rounded Rectangle 26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01:41</a:t>
            </a:r>
            <a:endParaRPr lang="en-US" sz="2800"/>
          </a:p>
        </p:txBody>
      </p:sp>
      <p:sp>
        <p:nvSpPr>
          <p:cNvPr id="267" name="Rounded Rectangle 26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01:40</a:t>
            </a:r>
            <a:endParaRPr lang="en-US" sz="2800"/>
          </a:p>
        </p:txBody>
      </p:sp>
      <p:sp>
        <p:nvSpPr>
          <p:cNvPr id="268" name="Rounded Rectangle 26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01:39</a:t>
            </a:r>
            <a:endParaRPr lang="en-US" sz="2800"/>
          </a:p>
        </p:txBody>
      </p:sp>
      <p:sp>
        <p:nvSpPr>
          <p:cNvPr id="269" name="Rounded Rectangle 26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01:38</a:t>
            </a:r>
            <a:endParaRPr lang="en-US" sz="2800"/>
          </a:p>
        </p:txBody>
      </p:sp>
      <p:sp>
        <p:nvSpPr>
          <p:cNvPr id="270" name="Rounded Rectangle 26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01:37</a:t>
            </a:r>
            <a:endParaRPr lang="en-US" sz="2800"/>
          </a:p>
        </p:txBody>
      </p:sp>
      <p:sp>
        <p:nvSpPr>
          <p:cNvPr id="271" name="Rounded Rectangle 27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01:36</a:t>
            </a:r>
            <a:endParaRPr lang="en-US" sz="2800"/>
          </a:p>
        </p:txBody>
      </p:sp>
      <p:sp>
        <p:nvSpPr>
          <p:cNvPr id="272" name="Rounded Rectangle 27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01:35</a:t>
            </a:r>
            <a:endParaRPr lang="en-US" sz="2800"/>
          </a:p>
        </p:txBody>
      </p:sp>
      <p:sp>
        <p:nvSpPr>
          <p:cNvPr id="273" name="Rounded Rectangle 27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01:34</a:t>
            </a:r>
            <a:endParaRPr lang="en-US" sz="2800"/>
          </a:p>
        </p:txBody>
      </p:sp>
      <p:sp>
        <p:nvSpPr>
          <p:cNvPr id="274" name="Rounded Rectangle 27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01:33</a:t>
            </a:r>
            <a:endParaRPr lang="en-US" sz="2800"/>
          </a:p>
        </p:txBody>
      </p:sp>
      <p:sp>
        <p:nvSpPr>
          <p:cNvPr id="275" name="Rounded Rectangle 27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01:32</a:t>
            </a:r>
            <a:endParaRPr lang="en-US" sz="2800"/>
          </a:p>
        </p:txBody>
      </p:sp>
      <p:sp>
        <p:nvSpPr>
          <p:cNvPr id="276" name="Rounded Rectangle 27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01:31</a:t>
            </a:r>
            <a:endParaRPr lang="en-US" sz="2800"/>
          </a:p>
        </p:txBody>
      </p:sp>
      <p:sp>
        <p:nvSpPr>
          <p:cNvPr id="277" name="Rounded Rectangle 27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01:30</a:t>
            </a:r>
            <a:endParaRPr lang="en-US" sz="2800"/>
          </a:p>
        </p:txBody>
      </p:sp>
      <p:sp>
        <p:nvSpPr>
          <p:cNvPr id="278" name="Rounded Rectangle 27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01:29</a:t>
            </a:r>
            <a:endParaRPr lang="en-US" sz="2800"/>
          </a:p>
        </p:txBody>
      </p:sp>
      <p:sp>
        <p:nvSpPr>
          <p:cNvPr id="279" name="Rounded Rectangle 27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01:28</a:t>
            </a:r>
            <a:endParaRPr lang="en-US" sz="2800"/>
          </a:p>
        </p:txBody>
      </p:sp>
      <p:sp>
        <p:nvSpPr>
          <p:cNvPr id="280" name="Rounded Rectangle 27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01:27</a:t>
            </a:r>
            <a:endParaRPr lang="en-US" sz="2800"/>
          </a:p>
        </p:txBody>
      </p:sp>
      <p:sp>
        <p:nvSpPr>
          <p:cNvPr id="281" name="Rounded Rectangle 28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01:26</a:t>
            </a:r>
            <a:endParaRPr lang="en-US" sz="2800"/>
          </a:p>
        </p:txBody>
      </p:sp>
      <p:sp>
        <p:nvSpPr>
          <p:cNvPr id="282" name="Rounded Rectangle 28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01:25</a:t>
            </a:r>
            <a:endParaRPr lang="en-US" sz="2800"/>
          </a:p>
        </p:txBody>
      </p:sp>
      <p:sp>
        <p:nvSpPr>
          <p:cNvPr id="283" name="Rounded Rectangle 28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01:24</a:t>
            </a:r>
            <a:endParaRPr lang="en-US" sz="2800"/>
          </a:p>
        </p:txBody>
      </p:sp>
      <p:sp>
        <p:nvSpPr>
          <p:cNvPr id="284" name="Rounded Rectangle 28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01:23</a:t>
            </a:r>
            <a:endParaRPr lang="en-US" sz="2800"/>
          </a:p>
        </p:txBody>
      </p:sp>
      <p:sp>
        <p:nvSpPr>
          <p:cNvPr id="285" name="Rounded Rectangle 28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01:22</a:t>
            </a:r>
            <a:endParaRPr lang="en-US" sz="2800"/>
          </a:p>
        </p:txBody>
      </p:sp>
      <p:sp>
        <p:nvSpPr>
          <p:cNvPr id="286" name="Rounded Rectangle 28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01:21</a:t>
            </a:r>
            <a:endParaRPr lang="en-US" sz="2800"/>
          </a:p>
        </p:txBody>
      </p:sp>
      <p:sp>
        <p:nvSpPr>
          <p:cNvPr id="287" name="Rounded Rectangle 28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01:20</a:t>
            </a:r>
            <a:endParaRPr lang="en-US" sz="2800"/>
          </a:p>
        </p:txBody>
      </p:sp>
      <p:sp>
        <p:nvSpPr>
          <p:cNvPr id="288" name="Rounded Rectangle 28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01:19</a:t>
            </a:r>
            <a:endParaRPr lang="en-US" sz="2800"/>
          </a:p>
        </p:txBody>
      </p:sp>
      <p:sp>
        <p:nvSpPr>
          <p:cNvPr id="289" name="Rounded Rectangle 28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01:18</a:t>
            </a:r>
            <a:endParaRPr lang="en-US" sz="2800"/>
          </a:p>
        </p:txBody>
      </p:sp>
      <p:sp>
        <p:nvSpPr>
          <p:cNvPr id="290" name="Rounded Rectangle 28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01:17</a:t>
            </a:r>
            <a:endParaRPr lang="en-US" sz="2800"/>
          </a:p>
        </p:txBody>
      </p:sp>
      <p:sp>
        <p:nvSpPr>
          <p:cNvPr id="291" name="Rounded Rectangle 29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01:16</a:t>
            </a:r>
            <a:endParaRPr lang="en-US" sz="2800"/>
          </a:p>
        </p:txBody>
      </p:sp>
      <p:sp>
        <p:nvSpPr>
          <p:cNvPr id="292" name="Rounded Rectangle 29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01:15</a:t>
            </a:r>
            <a:endParaRPr lang="en-US" sz="2800"/>
          </a:p>
        </p:txBody>
      </p:sp>
      <p:sp>
        <p:nvSpPr>
          <p:cNvPr id="293" name="Rounded Rectangle 29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01:14</a:t>
            </a:r>
            <a:endParaRPr lang="en-US" sz="2800"/>
          </a:p>
        </p:txBody>
      </p:sp>
      <p:sp>
        <p:nvSpPr>
          <p:cNvPr id="294" name="Rounded Rectangle 29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01:13</a:t>
            </a:r>
            <a:endParaRPr lang="en-US" sz="2800"/>
          </a:p>
        </p:txBody>
      </p:sp>
      <p:sp>
        <p:nvSpPr>
          <p:cNvPr id="295" name="Rounded Rectangle 29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01:12</a:t>
            </a:r>
            <a:endParaRPr lang="en-US" sz="2800"/>
          </a:p>
        </p:txBody>
      </p:sp>
      <p:sp>
        <p:nvSpPr>
          <p:cNvPr id="296" name="Rounded Rectangle 29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01:11</a:t>
            </a:r>
            <a:endParaRPr lang="en-US" sz="2800"/>
          </a:p>
        </p:txBody>
      </p:sp>
      <p:sp>
        <p:nvSpPr>
          <p:cNvPr id="297" name="Rounded Rectangle 29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01:10</a:t>
            </a:r>
            <a:endParaRPr lang="en-US" sz="2800"/>
          </a:p>
        </p:txBody>
      </p:sp>
      <p:sp>
        <p:nvSpPr>
          <p:cNvPr id="298" name="Rounded Rectangle 29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01:09</a:t>
            </a:r>
            <a:endParaRPr lang="en-US" sz="2800"/>
          </a:p>
        </p:txBody>
      </p:sp>
      <p:sp>
        <p:nvSpPr>
          <p:cNvPr id="299" name="Rounded Rectangle 29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01:08</a:t>
            </a:r>
            <a:endParaRPr lang="en-US" sz="2800"/>
          </a:p>
        </p:txBody>
      </p:sp>
      <p:sp>
        <p:nvSpPr>
          <p:cNvPr id="300" name="Rounded Rectangle 29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01:07</a:t>
            </a:r>
            <a:endParaRPr lang="en-US" sz="2800"/>
          </a:p>
        </p:txBody>
      </p:sp>
      <p:sp>
        <p:nvSpPr>
          <p:cNvPr id="301" name="Rounded Rectangle 30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01:06</a:t>
            </a:r>
            <a:endParaRPr lang="en-US" sz="2800"/>
          </a:p>
        </p:txBody>
      </p:sp>
      <p:sp>
        <p:nvSpPr>
          <p:cNvPr id="302" name="Rounded Rectangle 30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01:05</a:t>
            </a:r>
            <a:endParaRPr lang="en-US" sz="2800"/>
          </a:p>
        </p:txBody>
      </p:sp>
      <p:sp>
        <p:nvSpPr>
          <p:cNvPr id="303" name="Rounded Rectangle 30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01:04</a:t>
            </a:r>
            <a:endParaRPr lang="en-US" sz="2800"/>
          </a:p>
        </p:txBody>
      </p:sp>
      <p:sp>
        <p:nvSpPr>
          <p:cNvPr id="304" name="Rounded Rectangle 30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01:03</a:t>
            </a:r>
            <a:endParaRPr lang="en-US" sz="2800"/>
          </a:p>
        </p:txBody>
      </p:sp>
      <p:sp>
        <p:nvSpPr>
          <p:cNvPr id="305" name="Rounded Rectangle 30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01:02</a:t>
            </a:r>
            <a:endParaRPr lang="en-US" sz="2800"/>
          </a:p>
        </p:txBody>
      </p:sp>
      <p:sp>
        <p:nvSpPr>
          <p:cNvPr id="306" name="Rounded Rectangle 30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01:01</a:t>
            </a:r>
            <a:endParaRPr lang="en-US" sz="2800"/>
          </a:p>
        </p:txBody>
      </p:sp>
      <p:sp>
        <p:nvSpPr>
          <p:cNvPr id="307" name="Rounded Rectangle 30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01:00</a:t>
            </a:r>
            <a:endParaRPr lang="en-US" sz="2800"/>
          </a:p>
        </p:txBody>
      </p:sp>
      <p:sp>
        <p:nvSpPr>
          <p:cNvPr id="308" name="Rounded Rectangle 30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00:59</a:t>
            </a:r>
            <a:endParaRPr lang="en-US" sz="2800"/>
          </a:p>
        </p:txBody>
      </p:sp>
      <p:sp>
        <p:nvSpPr>
          <p:cNvPr id="309" name="Rounded Rectangle 30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00:58</a:t>
            </a:r>
            <a:endParaRPr lang="en-US" sz="2800"/>
          </a:p>
        </p:txBody>
      </p:sp>
      <p:sp>
        <p:nvSpPr>
          <p:cNvPr id="310" name="Rounded Rectangle 30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00:57</a:t>
            </a:r>
            <a:endParaRPr lang="en-US" sz="2800"/>
          </a:p>
        </p:txBody>
      </p:sp>
      <p:sp>
        <p:nvSpPr>
          <p:cNvPr id="311" name="Rounded Rectangle 31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00:56</a:t>
            </a:r>
            <a:endParaRPr lang="en-US" sz="2800"/>
          </a:p>
        </p:txBody>
      </p:sp>
      <p:sp>
        <p:nvSpPr>
          <p:cNvPr id="312" name="Rounded Rectangle 31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00:55</a:t>
            </a:r>
            <a:endParaRPr lang="en-US" sz="2800"/>
          </a:p>
        </p:txBody>
      </p:sp>
      <p:sp>
        <p:nvSpPr>
          <p:cNvPr id="313" name="Rounded Rectangle 31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00:54</a:t>
            </a:r>
            <a:endParaRPr lang="en-US" sz="2800"/>
          </a:p>
        </p:txBody>
      </p:sp>
      <p:sp>
        <p:nvSpPr>
          <p:cNvPr id="314" name="Rounded Rectangle 31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00:53</a:t>
            </a:r>
            <a:endParaRPr lang="en-US" sz="2800"/>
          </a:p>
        </p:txBody>
      </p:sp>
      <p:sp>
        <p:nvSpPr>
          <p:cNvPr id="315" name="Rounded Rectangle 31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00:52</a:t>
            </a:r>
            <a:endParaRPr lang="en-US" sz="2800"/>
          </a:p>
        </p:txBody>
      </p:sp>
      <p:sp>
        <p:nvSpPr>
          <p:cNvPr id="316" name="Rounded Rectangle 31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00:51</a:t>
            </a:r>
            <a:endParaRPr lang="en-US" sz="2800"/>
          </a:p>
        </p:txBody>
      </p:sp>
      <p:sp>
        <p:nvSpPr>
          <p:cNvPr id="317" name="Rounded Rectangle 31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00:50</a:t>
            </a:r>
            <a:endParaRPr lang="en-US" sz="2800"/>
          </a:p>
        </p:txBody>
      </p:sp>
      <p:sp>
        <p:nvSpPr>
          <p:cNvPr id="318" name="Rounded Rectangle 31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00:49</a:t>
            </a:r>
            <a:endParaRPr lang="en-US" sz="2800"/>
          </a:p>
        </p:txBody>
      </p:sp>
      <p:sp>
        <p:nvSpPr>
          <p:cNvPr id="319" name="Rounded Rectangle 31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00:48</a:t>
            </a:r>
            <a:endParaRPr lang="en-US" sz="2800"/>
          </a:p>
        </p:txBody>
      </p:sp>
      <p:sp>
        <p:nvSpPr>
          <p:cNvPr id="320" name="Rounded Rectangle 31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00:47</a:t>
            </a:r>
            <a:endParaRPr lang="en-US" sz="2800"/>
          </a:p>
        </p:txBody>
      </p:sp>
      <p:sp>
        <p:nvSpPr>
          <p:cNvPr id="321" name="Rounded Rectangle 32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00:46</a:t>
            </a:r>
            <a:endParaRPr lang="en-US" sz="2800"/>
          </a:p>
        </p:txBody>
      </p:sp>
      <p:sp>
        <p:nvSpPr>
          <p:cNvPr id="322" name="Rounded Rectangle 32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00:45</a:t>
            </a:r>
            <a:endParaRPr lang="en-US" sz="2800"/>
          </a:p>
        </p:txBody>
      </p:sp>
      <p:sp>
        <p:nvSpPr>
          <p:cNvPr id="323" name="Rounded Rectangle 32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00:44</a:t>
            </a:r>
            <a:endParaRPr lang="en-US" sz="2800"/>
          </a:p>
        </p:txBody>
      </p:sp>
      <p:sp>
        <p:nvSpPr>
          <p:cNvPr id="324" name="Rounded Rectangle 32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00:43</a:t>
            </a:r>
            <a:endParaRPr lang="en-US" sz="2800"/>
          </a:p>
        </p:txBody>
      </p:sp>
      <p:sp>
        <p:nvSpPr>
          <p:cNvPr id="325" name="Rounded Rectangle 32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00:42</a:t>
            </a:r>
            <a:endParaRPr lang="en-US" sz="2800"/>
          </a:p>
        </p:txBody>
      </p:sp>
      <p:sp>
        <p:nvSpPr>
          <p:cNvPr id="326" name="Rounded Rectangle 32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00:41</a:t>
            </a:r>
            <a:endParaRPr lang="en-US" sz="2800"/>
          </a:p>
        </p:txBody>
      </p:sp>
      <p:sp>
        <p:nvSpPr>
          <p:cNvPr id="327" name="Rounded Rectangle 32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00:40</a:t>
            </a:r>
            <a:endParaRPr lang="en-US" sz="2800"/>
          </a:p>
        </p:txBody>
      </p:sp>
      <p:sp>
        <p:nvSpPr>
          <p:cNvPr id="328" name="Rounded Rectangle 32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00:39</a:t>
            </a:r>
            <a:endParaRPr lang="en-US" sz="2800"/>
          </a:p>
        </p:txBody>
      </p:sp>
      <p:sp>
        <p:nvSpPr>
          <p:cNvPr id="329" name="Rounded Rectangle 32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00:38</a:t>
            </a:r>
            <a:endParaRPr lang="en-US" sz="2800"/>
          </a:p>
        </p:txBody>
      </p:sp>
      <p:sp>
        <p:nvSpPr>
          <p:cNvPr id="330" name="Rounded Rectangle 32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00:37</a:t>
            </a:r>
            <a:endParaRPr lang="en-US" sz="2800"/>
          </a:p>
        </p:txBody>
      </p:sp>
      <p:sp>
        <p:nvSpPr>
          <p:cNvPr id="331" name="Rounded Rectangle 33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00:36</a:t>
            </a:r>
            <a:endParaRPr lang="en-US" sz="2800"/>
          </a:p>
        </p:txBody>
      </p:sp>
      <p:sp>
        <p:nvSpPr>
          <p:cNvPr id="332" name="Rounded Rectangle 33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00:35</a:t>
            </a:r>
            <a:endParaRPr lang="en-US" sz="2800"/>
          </a:p>
        </p:txBody>
      </p:sp>
      <p:sp>
        <p:nvSpPr>
          <p:cNvPr id="333" name="Rounded Rectangle 33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00:34</a:t>
            </a:r>
            <a:endParaRPr lang="en-US" sz="2800"/>
          </a:p>
        </p:txBody>
      </p:sp>
      <p:sp>
        <p:nvSpPr>
          <p:cNvPr id="334" name="Rounded Rectangle 33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00:33</a:t>
            </a:r>
            <a:endParaRPr lang="en-US" sz="2800"/>
          </a:p>
        </p:txBody>
      </p:sp>
      <p:sp>
        <p:nvSpPr>
          <p:cNvPr id="335" name="Rounded Rectangle 33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00:32</a:t>
            </a:r>
            <a:endParaRPr lang="en-US" sz="2800"/>
          </a:p>
        </p:txBody>
      </p:sp>
      <p:sp>
        <p:nvSpPr>
          <p:cNvPr id="336" name="Rounded Rectangle 33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00:31</a:t>
            </a:r>
            <a:endParaRPr lang="en-US" sz="2800"/>
          </a:p>
        </p:txBody>
      </p:sp>
      <p:sp>
        <p:nvSpPr>
          <p:cNvPr id="337" name="Rounded Rectangle 33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00:30</a:t>
            </a:r>
            <a:endParaRPr lang="en-US" sz="2800"/>
          </a:p>
        </p:txBody>
      </p:sp>
      <p:sp>
        <p:nvSpPr>
          <p:cNvPr id="338" name="Rounded Rectangle 33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00:29</a:t>
            </a:r>
            <a:endParaRPr lang="en-US" sz="2800"/>
          </a:p>
        </p:txBody>
      </p:sp>
      <p:sp>
        <p:nvSpPr>
          <p:cNvPr id="339" name="Rounded Rectangle 33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00:28</a:t>
            </a:r>
            <a:endParaRPr lang="en-US" sz="2800"/>
          </a:p>
        </p:txBody>
      </p:sp>
      <p:sp>
        <p:nvSpPr>
          <p:cNvPr id="340" name="Rounded Rectangle 33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00:27</a:t>
            </a:r>
            <a:endParaRPr lang="en-US" sz="2800"/>
          </a:p>
        </p:txBody>
      </p:sp>
      <p:sp>
        <p:nvSpPr>
          <p:cNvPr id="341" name="Rounded Rectangle 34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00:26</a:t>
            </a:r>
            <a:endParaRPr lang="en-US" sz="2800"/>
          </a:p>
        </p:txBody>
      </p:sp>
      <p:sp>
        <p:nvSpPr>
          <p:cNvPr id="342" name="Rounded Rectangle 34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00:25</a:t>
            </a:r>
            <a:endParaRPr lang="en-US" sz="2800"/>
          </a:p>
        </p:txBody>
      </p:sp>
      <p:sp>
        <p:nvSpPr>
          <p:cNvPr id="343" name="Rounded Rectangle 34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00:24</a:t>
            </a:r>
            <a:endParaRPr lang="en-US" sz="2800"/>
          </a:p>
        </p:txBody>
      </p:sp>
      <p:sp>
        <p:nvSpPr>
          <p:cNvPr id="344" name="Rounded Rectangle 34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00:23</a:t>
            </a:r>
            <a:endParaRPr lang="en-US" sz="2800"/>
          </a:p>
        </p:txBody>
      </p:sp>
      <p:sp>
        <p:nvSpPr>
          <p:cNvPr id="345" name="Rounded Rectangle 34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00:22</a:t>
            </a:r>
            <a:endParaRPr lang="en-US" sz="2800"/>
          </a:p>
        </p:txBody>
      </p:sp>
      <p:sp>
        <p:nvSpPr>
          <p:cNvPr id="346" name="Rounded Rectangle 34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00:21</a:t>
            </a:r>
            <a:endParaRPr lang="en-US" sz="2800"/>
          </a:p>
        </p:txBody>
      </p:sp>
      <p:sp>
        <p:nvSpPr>
          <p:cNvPr id="347" name="Rounded Rectangle 34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00:20</a:t>
            </a:r>
            <a:endParaRPr lang="en-US" sz="2800"/>
          </a:p>
        </p:txBody>
      </p:sp>
      <p:sp>
        <p:nvSpPr>
          <p:cNvPr id="348" name="Rounded Rectangle 34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00:19</a:t>
            </a:r>
            <a:endParaRPr lang="en-US" sz="2800"/>
          </a:p>
        </p:txBody>
      </p:sp>
      <p:sp>
        <p:nvSpPr>
          <p:cNvPr id="349" name="Rounded Rectangle 34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00:18</a:t>
            </a:r>
            <a:endParaRPr lang="en-US" sz="2800"/>
          </a:p>
        </p:txBody>
      </p:sp>
      <p:sp>
        <p:nvSpPr>
          <p:cNvPr id="350" name="Rounded Rectangle 34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00:17</a:t>
            </a:r>
            <a:endParaRPr lang="en-US" sz="2800"/>
          </a:p>
        </p:txBody>
      </p:sp>
      <p:sp>
        <p:nvSpPr>
          <p:cNvPr id="351" name="Rounded Rectangle 35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00:16</a:t>
            </a:r>
            <a:endParaRPr lang="en-US" sz="2800"/>
          </a:p>
        </p:txBody>
      </p:sp>
      <p:sp>
        <p:nvSpPr>
          <p:cNvPr id="352" name="Rounded Rectangle 35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00:15</a:t>
            </a:r>
            <a:endParaRPr lang="en-US" sz="2800"/>
          </a:p>
        </p:txBody>
      </p:sp>
      <p:sp>
        <p:nvSpPr>
          <p:cNvPr id="353" name="Rounded Rectangle 35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00:14</a:t>
            </a:r>
            <a:endParaRPr lang="en-US" sz="2800"/>
          </a:p>
        </p:txBody>
      </p:sp>
      <p:sp>
        <p:nvSpPr>
          <p:cNvPr id="354" name="Rounded Rectangle 35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00:13</a:t>
            </a:r>
            <a:endParaRPr lang="en-US" sz="2800"/>
          </a:p>
        </p:txBody>
      </p:sp>
      <p:sp>
        <p:nvSpPr>
          <p:cNvPr id="355" name="Rounded Rectangle 35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00:12</a:t>
            </a:r>
            <a:endParaRPr lang="en-US" sz="2800"/>
          </a:p>
        </p:txBody>
      </p:sp>
      <p:sp>
        <p:nvSpPr>
          <p:cNvPr id="356" name="Rounded Rectangle 35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00:11</a:t>
            </a:r>
            <a:endParaRPr lang="en-US" sz="2800"/>
          </a:p>
        </p:txBody>
      </p:sp>
      <p:sp>
        <p:nvSpPr>
          <p:cNvPr id="357" name="Rounded Rectangle 35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00:10</a:t>
            </a:r>
            <a:endParaRPr lang="en-US" sz="2800"/>
          </a:p>
        </p:txBody>
      </p:sp>
      <p:sp>
        <p:nvSpPr>
          <p:cNvPr id="358" name="Rounded Rectangle 35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00:09</a:t>
            </a:r>
            <a:endParaRPr lang="en-US" sz="2800"/>
          </a:p>
        </p:txBody>
      </p:sp>
      <p:sp>
        <p:nvSpPr>
          <p:cNvPr id="359" name="Rounded Rectangle 35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00:08</a:t>
            </a:r>
            <a:endParaRPr lang="en-US" sz="2800"/>
          </a:p>
        </p:txBody>
      </p:sp>
      <p:sp>
        <p:nvSpPr>
          <p:cNvPr id="360" name="Rounded Rectangle 35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00:07</a:t>
            </a:r>
            <a:endParaRPr lang="en-US" sz="2800"/>
          </a:p>
        </p:txBody>
      </p:sp>
      <p:sp>
        <p:nvSpPr>
          <p:cNvPr id="361" name="Rounded Rectangle 36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00:06</a:t>
            </a:r>
            <a:endParaRPr lang="en-US" sz="2800"/>
          </a:p>
        </p:txBody>
      </p:sp>
      <p:sp>
        <p:nvSpPr>
          <p:cNvPr id="362" name="Rounded Rectangle 36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00:05</a:t>
            </a:r>
            <a:endParaRPr lang="en-US" sz="2800"/>
          </a:p>
        </p:txBody>
      </p:sp>
      <p:sp>
        <p:nvSpPr>
          <p:cNvPr id="363" name="Rounded Rectangle 36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00:04</a:t>
            </a:r>
            <a:endParaRPr lang="en-US" sz="2800"/>
          </a:p>
        </p:txBody>
      </p:sp>
      <p:sp>
        <p:nvSpPr>
          <p:cNvPr id="364" name="Rounded Rectangle 36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00:03</a:t>
            </a:r>
            <a:endParaRPr lang="en-US" sz="2800"/>
          </a:p>
        </p:txBody>
      </p:sp>
      <p:sp>
        <p:nvSpPr>
          <p:cNvPr id="365" name="Rounded Rectangle 36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00:02</a:t>
            </a:r>
            <a:endParaRPr lang="en-US" sz="2800"/>
          </a:p>
        </p:txBody>
      </p:sp>
      <p:sp>
        <p:nvSpPr>
          <p:cNvPr id="366" name="Rounded Rectangle 36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00:01</a:t>
            </a:r>
            <a:endParaRPr lang="en-US" sz="2800"/>
          </a:p>
        </p:txBody>
      </p:sp>
      <p:sp>
        <p:nvSpPr>
          <p:cNvPr id="367" name="Rounded Rectangle 36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00:00</a:t>
            </a:r>
            <a:endParaRPr lang="en-US" sz="2800" dirty="0"/>
          </a:p>
        </p:txBody>
      </p:sp>
      <p:sp>
        <p:nvSpPr>
          <p:cNvPr id="368" name="Oval 367"/>
          <p:cNvSpPr/>
          <p:nvPr/>
        </p:nvSpPr>
        <p:spPr>
          <a:xfrm>
            <a:off x="10952747" y="882317"/>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TG</a:t>
            </a:r>
            <a:endParaRPr lang="en-US" sz="2000" dirty="0"/>
          </a:p>
        </p:txBody>
      </p:sp>
    </p:spTree>
    <p:extLst>
      <p:ext uri="{BB962C8B-B14F-4D97-AF65-F5344CB8AC3E}">
        <p14:creationId xmlns:p14="http://schemas.microsoft.com/office/powerpoint/2010/main" val="32820184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8"/>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68"/>
                                        </p:tgtEl>
                                      </p:cBhvr>
                                    </p:animEffect>
                                    <p:set>
                                      <p:cBhvr>
                                        <p:cTn id="7" dur="1" fill="hold">
                                          <p:stCondLst>
                                            <p:cond delay="499"/>
                                          </p:stCondLst>
                                        </p:cTn>
                                        <p:tgtEl>
                                          <p:spTgt spid="368"/>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35"/>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36"/>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37"/>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38"/>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39"/>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40"/>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41"/>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42"/>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43"/>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44"/>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45"/>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46"/>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47"/>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48"/>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49"/>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50"/>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51"/>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52"/>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53"/>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54"/>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55"/>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56"/>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57"/>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58"/>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59"/>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60"/>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61"/>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62"/>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63"/>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64"/>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65"/>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66"/>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67"/>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68"/>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69"/>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70"/>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71"/>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72"/>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73"/>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74"/>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75"/>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76"/>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77"/>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78"/>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79"/>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80"/>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81"/>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82"/>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115"/>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116"/>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117"/>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118"/>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119"/>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120"/>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121"/>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122"/>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123"/>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124"/>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125"/>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126"/>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127"/>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128"/>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129"/>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130"/>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131"/>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132"/>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133"/>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134"/>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135"/>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136"/>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137"/>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138"/>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139"/>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140"/>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141"/>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142"/>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143"/>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144"/>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145"/>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146"/>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147"/>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148"/>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149"/>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150"/>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151"/>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152"/>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153"/>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154"/>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155"/>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156"/>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157"/>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158"/>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159"/>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60"/>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61"/>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62"/>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63"/>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64"/>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65"/>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66"/>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67"/>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68"/>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69"/>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70"/>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71"/>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72"/>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73"/>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74"/>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75"/>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76"/>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77"/>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78"/>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79"/>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80"/>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81"/>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82"/>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83"/>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84"/>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85"/>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86"/>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87"/>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88"/>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89"/>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90"/>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91"/>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92"/>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93"/>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94"/>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195"/>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196"/>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197"/>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198"/>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199"/>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200"/>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201"/>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202"/>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203"/>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204"/>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205"/>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206"/>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207"/>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208"/>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209"/>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210"/>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211"/>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212"/>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213"/>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214"/>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215"/>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216"/>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217"/>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218"/>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219"/>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220"/>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221"/>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222"/>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223"/>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224"/>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225"/>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226"/>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227"/>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228"/>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229"/>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230"/>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231"/>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232"/>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233"/>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234"/>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235"/>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236"/>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237"/>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238"/>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239"/>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240"/>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241"/>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242"/>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243"/>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244"/>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245"/>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246"/>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247"/>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248"/>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249"/>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250"/>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251"/>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252"/>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253"/>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254"/>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255"/>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256"/>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257"/>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258"/>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259"/>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60"/>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61"/>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62"/>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63"/>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64"/>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65"/>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66"/>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67"/>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68"/>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69"/>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70"/>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71"/>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72"/>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73"/>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74"/>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75"/>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76"/>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77"/>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78"/>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79"/>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80"/>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81"/>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82"/>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83"/>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84"/>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85"/>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86"/>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87"/>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88"/>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89"/>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90"/>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91"/>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92"/>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93"/>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94"/>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295"/>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296"/>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297"/>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298"/>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299"/>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300"/>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301"/>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302"/>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303"/>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304"/>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305"/>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306"/>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307"/>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308"/>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309"/>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310"/>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311"/>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312"/>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313"/>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314"/>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315"/>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316"/>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317"/>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318"/>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319"/>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320"/>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321"/>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322"/>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323"/>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324"/>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325"/>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326"/>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327"/>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328"/>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329"/>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330"/>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331"/>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332"/>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333"/>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334"/>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335"/>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336"/>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337"/>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338"/>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339"/>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340"/>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341"/>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342"/>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343"/>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344"/>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345"/>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346"/>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347"/>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348"/>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349"/>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350"/>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351"/>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352"/>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353"/>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354"/>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355"/>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356"/>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357"/>
                                        </p:tgtEl>
                                        <p:attrNameLst>
                                          <p:attrName>style.visibility</p:attrName>
                                        </p:attrNameLst>
                                      </p:cBhvr>
                                      <p:to>
                                        <p:strVal val="visible"/>
                                      </p:to>
                                    </p:set>
                                  </p:childTnLst>
                                  <p:subTnLst>
                                    <p:audio>
                                      <p:cMediaNode>
                                        <p:cTn display="0" masterRel="sameClick">
                                          <p:stCondLst>
                                            <p:cond evt="begin" delay="0">
                                              <p:tn val="879"/>
                                            </p:cond>
                                          </p:stCondLst>
                                          <p:endCondLst>
                                            <p:cond evt="onStopAudio" delay="0">
                                              <p:tgtEl>
                                                <p:sldTgt/>
                                              </p:tgtEl>
                                            </p:cond>
                                          </p:endCondLst>
                                        </p:cTn>
                                        <p:tgtEl>
                                          <p:sndTgt r:embed="rId3" name="coin.wav"/>
                                        </p:tgtEl>
                                      </p:cMediaNode>
                                    </p:audio>
                                  </p:sub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358"/>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3" name="coin.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359"/>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3" name="coin.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60"/>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3" name="coin.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61"/>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3" name="coin.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62"/>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3" name="coin.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3" name="coin.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64"/>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3" name="coin.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65"/>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oin.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oin.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67"/>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68"/>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20843" y="144378"/>
            <a:ext cx="11405936" cy="1077218"/>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Câu</a:t>
            </a:r>
            <a:r>
              <a:rPr lang="en-US" sz="3200" dirty="0" smtClean="0">
                <a:latin typeface="Arial" panose="020B0604020202020204" pitchFamily="34" charset="0"/>
                <a:cs typeface="Arial" panose="020B0604020202020204" pitchFamily="34" charset="0"/>
              </a:rPr>
              <a:t> 1. </a:t>
            </a:r>
            <a:r>
              <a:rPr lang="en-US" sz="3200" dirty="0" err="1" smtClean="0">
                <a:latin typeface="Arial" panose="020B0604020202020204" pitchFamily="34" charset="0"/>
                <a:cs typeface="Arial" panose="020B0604020202020204" pitchFamily="34" charset="0"/>
              </a:rPr>
              <a:t>Sơ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đồ</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duy</a:t>
            </a:r>
            <a:r>
              <a:rPr lang="en-US" sz="3200" dirty="0" smtClean="0">
                <a:latin typeface="Arial" panose="020B0604020202020204" pitchFamily="34" charset="0"/>
                <a:cs typeface="Arial" panose="020B0604020202020204" pitchFamily="34" charset="0"/>
              </a:rPr>
              <a:t> hay </a:t>
            </a:r>
            <a:r>
              <a:rPr lang="en-US" sz="3200" dirty="0" err="1" smtClean="0">
                <a:latin typeface="Arial" panose="020B0604020202020204" pitchFamily="34" charset="0"/>
                <a:cs typeface="Arial" panose="020B0604020202020204" pitchFamily="34" charset="0"/>
              </a:rPr>
              <a:t>bài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chiếu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dụng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gì</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bày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thông</a:t>
            </a:r>
            <a:r>
              <a:rPr lang="en-US" sz="3200" dirty="0" smtClean="0">
                <a:latin typeface="Arial" panose="020B0604020202020204" pitchFamily="34" charset="0"/>
                <a:cs typeface="Arial" panose="020B0604020202020204" pitchFamily="34" charset="0"/>
              </a:rPr>
              <a:t> tin?</a:t>
            </a:r>
            <a:endParaRPr lang="en-US" sz="3200" dirty="0">
              <a:latin typeface="Arial" panose="020B0604020202020204" pitchFamily="34" charset="0"/>
              <a:cs typeface="Arial" panose="020B0604020202020204" pitchFamily="34" charset="0"/>
            </a:endParaRPr>
          </a:p>
        </p:txBody>
      </p:sp>
      <p:sp>
        <p:nvSpPr>
          <p:cNvPr id="5" name="TextBox 4"/>
          <p:cNvSpPr txBox="1"/>
          <p:nvPr/>
        </p:nvSpPr>
        <p:spPr>
          <a:xfrm>
            <a:off x="320843" y="1876926"/>
            <a:ext cx="11405936" cy="1077218"/>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Câu</a:t>
            </a:r>
            <a:r>
              <a:rPr lang="en-US" sz="3200" dirty="0" smtClean="0">
                <a:latin typeface="Arial" panose="020B0604020202020204" pitchFamily="34" charset="0"/>
                <a:cs typeface="Arial" panose="020B0604020202020204" pitchFamily="34" charset="0"/>
              </a:rPr>
              <a:t> 2. </a:t>
            </a:r>
            <a:r>
              <a:rPr lang="en-US" sz="3200" dirty="0" err="1" smtClean="0">
                <a:latin typeface="Arial" panose="020B0604020202020204" pitchFamily="34" charset="0"/>
                <a:cs typeface="Arial" panose="020B0604020202020204" pitchFamily="34" charset="0"/>
              </a:rPr>
              <a:t>Em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hãy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biết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thể</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sử</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dụng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đồ</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duy</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bài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chiếu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thế</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nào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trao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đổi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thông</a:t>
            </a:r>
            <a:r>
              <a:rPr lang="en-US" sz="3200" dirty="0" smtClean="0">
                <a:latin typeface="Arial" panose="020B0604020202020204" pitchFamily="34" charset="0"/>
                <a:cs typeface="Arial" panose="020B0604020202020204" pitchFamily="34" charset="0"/>
              </a:rPr>
              <a:t> tin </a:t>
            </a:r>
            <a:r>
              <a:rPr lang="en-US" sz="3200" dirty="0" err="1" smtClean="0">
                <a:latin typeface="Arial" panose="020B0604020202020204" pitchFamily="34" charset="0"/>
                <a:cs typeface="Arial" panose="020B0604020202020204" pitchFamily="34" charset="0"/>
              </a:rPr>
              <a:t>và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hợp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tác</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6" name="TextBox 5"/>
          <p:cNvSpPr txBox="1"/>
          <p:nvPr/>
        </p:nvSpPr>
        <p:spPr>
          <a:xfrm>
            <a:off x="320843" y="3778985"/>
            <a:ext cx="11405936" cy="1569660"/>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Câu 3. Theo em trong sơ đồ tư duy</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hoặc bài trình chiếu cần sử dụng hình ảnh, video, biểu đồ thế nào để trình bày thông tin một cách hợp lí?</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168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01054" y="1203157"/>
            <a:ext cx="11405936" cy="1077218"/>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Câu</a:t>
            </a:r>
            <a:r>
              <a:rPr lang="en-US" sz="3200" dirty="0" smtClean="0">
                <a:latin typeface="Arial" panose="020B0604020202020204" pitchFamily="34" charset="0"/>
                <a:cs typeface="Arial" panose="020B0604020202020204" pitchFamily="34" charset="0"/>
              </a:rPr>
              <a:t> 1. </a:t>
            </a:r>
            <a:r>
              <a:rPr lang="en-US" sz="3200" dirty="0" err="1" smtClean="0">
                <a:latin typeface="Arial" panose="020B0604020202020204" pitchFamily="34" charset="0"/>
                <a:cs typeface="Arial" panose="020B0604020202020204" pitchFamily="34" charset="0"/>
              </a:rPr>
              <a:t>Sơ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đồ</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duy</a:t>
            </a:r>
            <a:r>
              <a:rPr lang="en-US" sz="3200" dirty="0" smtClean="0">
                <a:latin typeface="Arial" panose="020B0604020202020204" pitchFamily="34" charset="0"/>
                <a:cs typeface="Arial" panose="020B0604020202020204" pitchFamily="34" charset="0"/>
              </a:rPr>
              <a:t> hay </a:t>
            </a:r>
            <a:r>
              <a:rPr lang="en-US" sz="3200" dirty="0" err="1" smtClean="0">
                <a:latin typeface="Arial" panose="020B0604020202020204" pitchFamily="34" charset="0"/>
                <a:cs typeface="Arial" panose="020B0604020202020204" pitchFamily="34" charset="0"/>
              </a:rPr>
              <a:t>bài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chiếu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dụng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gì</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bày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thông</a:t>
            </a:r>
            <a:r>
              <a:rPr lang="en-US" sz="3200" dirty="0" smtClean="0">
                <a:latin typeface="Arial" panose="020B0604020202020204" pitchFamily="34" charset="0"/>
                <a:cs typeface="Arial" panose="020B0604020202020204" pitchFamily="34" charset="0"/>
              </a:rPr>
              <a:t> tin?</a:t>
            </a:r>
            <a:endParaRPr lang="en-US" sz="3200" dirty="0">
              <a:latin typeface="Arial" panose="020B0604020202020204" pitchFamily="34" charset="0"/>
              <a:cs typeface="Arial" panose="020B0604020202020204" pitchFamily="34" charset="0"/>
            </a:endParaRPr>
          </a:p>
        </p:txBody>
      </p:sp>
      <p:sp>
        <p:nvSpPr>
          <p:cNvPr id="4" name="TextBox 3"/>
          <p:cNvSpPr txBox="1"/>
          <p:nvPr/>
        </p:nvSpPr>
        <p:spPr>
          <a:xfrm>
            <a:off x="128338" y="2835976"/>
            <a:ext cx="11405936" cy="1077218"/>
          </a:xfrm>
          <a:prstGeom prst="rect">
            <a:avLst/>
          </a:prstGeom>
          <a:noFill/>
        </p:spPr>
        <p:txBody>
          <a:bodyPr wrap="square" rtlCol="0">
            <a:spAutoFit/>
          </a:bodyPr>
          <a:lstStyle/>
          <a:p>
            <a:r>
              <a:rPr lang="en-US" sz="3200" dirty="0" err="1" smtClean="0">
                <a:solidFill>
                  <a:srgbClr val="4232D6"/>
                </a:solidFill>
                <a:latin typeface="Arial" panose="020B0604020202020204" pitchFamily="34" charset="0"/>
                <a:cs typeface="Arial" panose="020B0604020202020204" pitchFamily="34" charset="0"/>
              </a:rPr>
              <a:t>Sơ</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đồ</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tư</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duy</a:t>
            </a:r>
            <a:r>
              <a:rPr lang="en-US" sz="3200" dirty="0" smtClean="0">
                <a:solidFill>
                  <a:srgbClr val="4232D6"/>
                </a:solidFill>
                <a:latin typeface="Arial" panose="020B0604020202020204" pitchFamily="34" charset="0"/>
                <a:cs typeface="Arial" panose="020B0604020202020204" pitchFamily="34" charset="0"/>
              </a:rPr>
              <a:t> hay </a:t>
            </a:r>
            <a:r>
              <a:rPr lang="en-US" sz="3200" dirty="0" err="1" smtClean="0">
                <a:solidFill>
                  <a:srgbClr val="4232D6"/>
                </a:solidFill>
                <a:latin typeface="Arial" panose="020B0604020202020204" pitchFamily="34" charset="0"/>
                <a:cs typeface="Arial" panose="020B0604020202020204" pitchFamily="34" charset="0"/>
              </a:rPr>
              <a:t>bài</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trình</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chiếu</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đều</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là</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những</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công</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cụ</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hiệu</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quả</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để</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trình</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bày</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thông</a:t>
            </a:r>
            <a:r>
              <a:rPr lang="en-US" sz="3200" dirty="0" smtClean="0">
                <a:solidFill>
                  <a:srgbClr val="4232D6"/>
                </a:solidFill>
                <a:latin typeface="Arial" panose="020B0604020202020204" pitchFamily="34" charset="0"/>
                <a:cs typeface="Arial" panose="020B0604020202020204" pitchFamily="34" charset="0"/>
              </a:rPr>
              <a:t> tin.</a:t>
            </a:r>
            <a:endParaRPr lang="en-US" sz="3200" dirty="0">
              <a:solidFill>
                <a:srgbClr val="4232D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28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op 10 cách giảng bài hay tạo hứng thú học tập cho học sinh - Hachim">
            <a:extLst>
              <a:ext uri="{FF2B5EF4-FFF2-40B4-BE49-F238E27FC236}">
                <a16:creationId xmlns:a16="http://schemas.microsoft.com/office/drawing/2014/main" id="{D2A213B3-72E0-4292-BF0E-F13CB5965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840610" y="3023060"/>
            <a:ext cx="5562332" cy="4095702"/>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8">
            <a:extLst>
              <a:ext uri="{FF2B5EF4-FFF2-40B4-BE49-F238E27FC236}">
                <a16:creationId xmlns:a16="http://schemas.microsoft.com/office/drawing/2014/main" id="{71A1C29D-1D66-4F8E-AC1D-4C60D02E672D}"/>
              </a:ext>
            </a:extLst>
          </p:cNvPr>
          <p:cNvSpPr/>
          <p:nvPr/>
        </p:nvSpPr>
        <p:spPr>
          <a:xfrm>
            <a:off x="3560618" y="336885"/>
            <a:ext cx="7171550" cy="4555958"/>
          </a:xfrm>
          <a:prstGeom prst="cloudCallout">
            <a:avLst>
              <a:gd name="adj1" fmla="val -52282"/>
              <a:gd name="adj2" fmla="val 13870"/>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defPPr>
              <a:defRPr lang="vi-V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30000"/>
              </a:lnSpc>
            </a:pPr>
            <a:r>
              <a:rPr lang="en-US" sz="3200" dirty="0" smtClean="0">
                <a:latin typeface="Times New Roman" panose="02020603050405020304" pitchFamily="18" charset="0"/>
                <a:ea typeface="Times New Roman" panose="02020603050405020304" pitchFamily="18" charset="0"/>
              </a:rPr>
              <a:t>Câu 2. Em có thể sử dụng bài trình chiếu và sơ đồ tư duy trong trao đổi thông tin và hợp tác theo những cách nào? </a:t>
            </a:r>
            <a:endParaRPr lang="en-US" sz="3200" b="1" dirty="0"/>
          </a:p>
        </p:txBody>
      </p:sp>
    </p:spTree>
    <p:extLst>
      <p:ext uri="{BB962C8B-B14F-4D97-AF65-F5344CB8AC3E}">
        <p14:creationId xmlns:p14="http://schemas.microsoft.com/office/powerpoint/2010/main" val="136403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1" nodeType="clickEffect">
                                  <p:stCondLst>
                                    <p:cond delay="0"/>
                                  </p:stCondLst>
                                  <p:childTnLst>
                                    <p:animEffect transition="out" filter="barn(inVertic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438</TotalTime>
  <Words>2511</Words>
  <Application>Microsoft Office PowerPoint</Application>
  <PresentationFormat>Widescreen</PresentationFormat>
  <Paragraphs>1271</Paragraphs>
  <Slides>25</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宋体</vt:lpstr>
      <vt:lpstr>A3.OpenSansBold-San</vt:lpstr>
      <vt:lpstr>A3.OpenSans-San</vt:lpstr>
      <vt:lpstr>Arial</vt:lpstr>
      <vt:lpstr>Arial Unicode MS</vt:lpstr>
      <vt:lpstr>Calibri</vt:lpstr>
      <vt:lpstr>Calibri Light</vt:lpstr>
      <vt:lpstr>等线</vt:lpstr>
      <vt:lpstr>Times New Roman</vt:lpstr>
      <vt:lpstr>Tw Cen MT</vt:lpstr>
      <vt:lpstr>UTM Alberta Heavy</vt:lpstr>
      <vt:lpstr>字魂59号-创粗黑</vt:lpstr>
      <vt:lpstr>Office Theme</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BTA</dc:creator>
  <cp:lastModifiedBy>DUNG</cp:lastModifiedBy>
  <cp:revision>49</cp:revision>
  <dcterms:created xsi:type="dcterms:W3CDTF">2024-03-07T08:53:31Z</dcterms:created>
  <dcterms:modified xsi:type="dcterms:W3CDTF">2025-01-17T03:13:53Z</dcterms:modified>
</cp:coreProperties>
</file>