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76" r:id="rId2"/>
    <p:sldId id="335" r:id="rId3"/>
    <p:sldId id="357" r:id="rId4"/>
    <p:sldId id="334" r:id="rId5"/>
    <p:sldId id="358" r:id="rId6"/>
    <p:sldId id="360" r:id="rId7"/>
    <p:sldId id="359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74" d="100"/>
          <a:sy n="74" d="100"/>
        </p:scale>
        <p:origin x="2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90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0" y="69275"/>
            <a:ext cx="6179126" cy="4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498" y="83130"/>
            <a:ext cx="5460839" cy="41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9382" y="4516582"/>
            <a:ext cx="616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9455" y="4585859"/>
            <a:ext cx="547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8182" y="2036623"/>
            <a:ext cx="5472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Ruộng bị chua là ruộng có môi trường acid, pH &lt; 7. Ruộng càng chua thì pH càng thấp. Khi bón vôi cho ruộng, vôi sẽ trung hoà acid làm cho pH của môi trường </a:t>
            </a:r>
            <a:r>
              <a:rPr lang="vi-VN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 lên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51" y="275359"/>
            <a:ext cx="4802668" cy="5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819" y="5528425"/>
            <a:ext cx="1136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Kết quả xác định pH cho biết dung dịch là acid, base hay trung tính. Ngoài ra, kết quả này còn cho biết mức độ acid, base của dung dịch.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805" y="0"/>
            <a:ext cx="9185564" cy="53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31818" y="3726874"/>
            <a:ext cx="32419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2377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93"/>
            <a:ext cx="12192000" cy="38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11395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25" y="2704233"/>
            <a:ext cx="11983717" cy="16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6518"/>
            <a:ext cx="12192000" cy="4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4" y="387495"/>
            <a:ext cx="12160386" cy="55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6" y="916955"/>
            <a:ext cx="8423564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pH thường dùng có giá trị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từ 7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từ 1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từ 3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từ 1 đến 7.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2784762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5" y="916955"/>
            <a:ext cx="10875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X có pH = 3,0; dung dịch Y có pH = 9,0. Kết luận nào sau đây về dung dịch X và Y là đúng?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Cả X và Y đều là dung dịch acid.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Cả X và Y đều là dung dịch base.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X là dung dịch aci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Y là dung dịch base.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X là dung dịch base, Y là dung dịch acid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3158847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không màu X có pH = 10, dung dịch không màu Y có pH=4. Khi nhỏ dung dịch phenolphtalein vào các dung dịch X và Y thì có hiện tượng: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Dung dịch X và Y chuyển sang màu hồng.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Dung dịch X và Y không chuyển màu.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Dung dịch X chuyển màu hồng, dung dịch Y không chuyển màu.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Dung dịch X không đổi màu, dung dịch Y chuyển sang màu hồng.</a:t>
            </a:r>
          </a:p>
        </p:txBody>
      </p:sp>
      <p:sp>
        <p:nvSpPr>
          <p:cNvPr id="4" name="Oval 3"/>
          <p:cNvSpPr/>
          <p:nvPr/>
        </p:nvSpPr>
        <p:spPr>
          <a:xfrm>
            <a:off x="360216" y="3671465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dung dịch giấm ăn, NaCl, nước ép quả chanh, nước vôi trong, số lượng dung dịch có pH &gt;7 là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A.1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B.2.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C.3.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D.4</a:t>
            </a:r>
          </a:p>
        </p:txBody>
      </p:sp>
      <p:sp>
        <p:nvSpPr>
          <p:cNvPr id="4" name="Oval 3"/>
          <p:cNvSpPr/>
          <p:nvPr/>
        </p:nvSpPr>
        <p:spPr>
          <a:xfrm>
            <a:off x="332507" y="2092046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563"/>
            <a:ext cx="12191999" cy="61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0094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89" y="110840"/>
            <a:ext cx="4381502" cy="39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258" y="124694"/>
            <a:ext cx="2769177" cy="39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727" y="518258"/>
            <a:ext cx="4210187" cy="32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2621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76869" y="215610"/>
            <a:ext cx="3093895" cy="4754910"/>
            <a:chOff x="1976869" y="215610"/>
            <a:chExt cx="3093895" cy="475491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6869" y="215610"/>
              <a:ext cx="3093895" cy="421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16734" y="4447300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vôi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6618" y="13848"/>
            <a:ext cx="4697089" cy="4887395"/>
            <a:chOff x="5846618" y="13848"/>
            <a:chExt cx="4697089" cy="48873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6618" y="13848"/>
              <a:ext cx="4697089" cy="42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6661" y="4378023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95" y="3332018"/>
            <a:ext cx="8572933" cy="29883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055" y="1399343"/>
            <a:ext cx="651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 luận đúng là a) Dung dịch X có pH nhỏ hơn 7.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7" y="185138"/>
            <a:ext cx="4211780" cy="52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26182" y="2462381"/>
            <a:ext cx="651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Vì dung dịch X làm quỳ tím chuyển sang màu đỏ nên dung dịch X có môi trường acid, do đó pH của dung dịch X nhỏ hơn 7.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18" y="5957489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2604</TotalTime>
  <Words>1120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Administrator</cp:lastModifiedBy>
  <cp:revision>598</cp:revision>
  <dcterms:created xsi:type="dcterms:W3CDTF">2022-07-11T10:05:56Z</dcterms:created>
  <dcterms:modified xsi:type="dcterms:W3CDTF">2025-10-16T08:13:57Z</dcterms:modified>
</cp:coreProperties>
</file>