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Goudy Stout" panose="0202090407030B020401" pitchFamily="18" charset="0"/>
      <p:regular r:id="rId30"/>
    </p:embeddedFont>
    <p:embeddedFont>
      <p:font typeface="Oswald" panose="00000500000000000000" pitchFamily="2" charset="0"/>
      <p:regular r:id="rId31"/>
      <p:bold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10, 9, 8, 6, 4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05663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fr-FR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DẪN 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số nguyên tố nhỏ hơn 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Nhóm A: 2, 3, 5, 7, 11.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Nhóm 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Số 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số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…..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1331</Words>
  <Application>Microsoft Office PowerPoint</Application>
  <PresentationFormat>On-screen Show (16:9)</PresentationFormat>
  <Paragraphs>287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Oswald</vt:lpstr>
      <vt:lpstr>Arial</vt:lpstr>
      <vt:lpstr>Goudy Stout</vt:lpstr>
      <vt:lpstr>Calibri</vt:lpstr>
      <vt:lpstr>Source Sans Pro</vt:lpstr>
      <vt:lpstr>Times New Roman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Administrator</cp:lastModifiedBy>
  <cp:revision>42</cp:revision>
  <dcterms:modified xsi:type="dcterms:W3CDTF">2025-10-16T08:15:21Z</dcterms:modified>
</cp:coreProperties>
</file>