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37"/>
  </p:notesMasterIdLst>
  <p:sldIdLst>
    <p:sldId id="256" r:id="rId2"/>
    <p:sldId id="257" r:id="rId3"/>
    <p:sldId id="350" r:id="rId4"/>
    <p:sldId id="258" r:id="rId5"/>
    <p:sldId id="260" r:id="rId6"/>
    <p:sldId id="261" r:id="rId7"/>
    <p:sldId id="259" r:id="rId8"/>
    <p:sldId id="266" r:id="rId9"/>
    <p:sldId id="279" r:id="rId10"/>
    <p:sldId id="268" r:id="rId11"/>
    <p:sldId id="262" r:id="rId12"/>
    <p:sldId id="267" r:id="rId13"/>
    <p:sldId id="275" r:id="rId14"/>
    <p:sldId id="316" r:id="rId15"/>
    <p:sldId id="317" r:id="rId16"/>
    <p:sldId id="278" r:id="rId17"/>
    <p:sldId id="319" r:id="rId18"/>
    <p:sldId id="320" r:id="rId19"/>
    <p:sldId id="263" r:id="rId20"/>
    <p:sldId id="271" r:id="rId21"/>
    <p:sldId id="322" r:id="rId22"/>
    <p:sldId id="270" r:id="rId23"/>
    <p:sldId id="286" r:id="rId24"/>
    <p:sldId id="330" r:id="rId25"/>
    <p:sldId id="329" r:id="rId26"/>
    <p:sldId id="274" r:id="rId27"/>
    <p:sldId id="282" r:id="rId28"/>
    <p:sldId id="331" r:id="rId29"/>
    <p:sldId id="289" r:id="rId30"/>
    <p:sldId id="344" r:id="rId31"/>
    <p:sldId id="345" r:id="rId32"/>
    <p:sldId id="347" r:id="rId33"/>
    <p:sldId id="348" r:id="rId34"/>
    <p:sldId id="276" r:id="rId35"/>
    <p:sldId id="351" r:id="rId36"/>
  </p:sldIdLst>
  <p:sldSz cx="9144000" cy="5143500" type="screen16x9"/>
  <p:notesSz cx="6858000" cy="9144000"/>
  <p:embeddedFontLst>
    <p:embeddedFont>
      <p:font typeface="Cambria Math" panose="02040503050406030204" pitchFamily="18" charset="0"/>
      <p:regular r:id="rId38"/>
    </p:embeddedFont>
    <p:embeddedFont>
      <p:font typeface="Comfortaa" panose="020B0604020202020204" charset="0"/>
      <p:regular r:id="rId39"/>
      <p:bold r:id="rId40"/>
    </p:embeddedFont>
    <p:embeddedFont>
      <p:font typeface="Comfortaa Light" panose="020B0604020202020204" charset="0"/>
      <p:regular r:id="rId41"/>
      <p:bold r:id="rId42"/>
    </p:embeddedFont>
    <p:embeddedFont>
      <p:font typeface="Comfortaa Medium" panose="020B0604020202020204" charset="0"/>
      <p:regular r:id="rId43"/>
      <p:bold r:id="rId44"/>
    </p:embeddedFont>
    <p:embeddedFont>
      <p:font typeface="Comfortaa SemiBold" panose="020B0604020202020204" charset="0"/>
      <p:regular r:id="rId45"/>
      <p:bold r:id="rId46"/>
    </p:embeddedFont>
    <p:embeddedFont>
      <p:font typeface="Mali" panose="020B0604020202020204" charset="-34"/>
      <p:regular r:id="rId47"/>
      <p:bold r:id="rId48"/>
      <p:italic r:id="rId49"/>
      <p:boldItalic r:id="rId50"/>
    </p:embeddedFont>
    <p:embeddedFont>
      <p:font typeface="Mali Medium" panose="020B0604020202020204" charset="-34"/>
      <p:regular r:id="rId51"/>
      <p:bold r:id="rId52"/>
      <p:italic r:id="rId53"/>
      <p:boldItalic r:id="rId54"/>
    </p:embeddedFont>
    <p:embeddedFont>
      <p:font typeface="Mali SemiBold" panose="020B0604020202020204" charset="-34"/>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CC"/>
    <a:srgbClr val="009999"/>
    <a:srgbClr val="000000"/>
    <a:srgbClr val="4C88C4"/>
    <a:srgbClr val="FF9900"/>
    <a:srgbClr val="FFD762"/>
    <a:srgbClr val="FF6699"/>
    <a:srgbClr val="DCF1CE"/>
    <a:srgbClr val="6DA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FAFC8E-3697-44C0-BA90-998248103AF2}">
  <a:tblStyle styleId="{16FAFC8E-3697-44C0-BA90-998248103AF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472" autoAdjust="0"/>
  </p:normalViewPr>
  <p:slideViewPr>
    <p:cSldViewPr snapToGrid="0">
      <p:cViewPr varScale="1">
        <p:scale>
          <a:sx n="93" d="100"/>
          <a:sy n="93" d="100"/>
        </p:scale>
        <p:origin x="42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1161e327149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1161e327149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117217a9a49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117217a9a49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117217a9a49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117217a9a49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645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8522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1171bdbdab1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1171bdbdab1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1474dacc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1474dacc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114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153af59bf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153af59bf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1161e327149_1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1161e327149_1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115a78a66eb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115a78a66eb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2"/>
        <p:cNvGrpSpPr/>
        <p:nvPr/>
      </p:nvGrpSpPr>
      <p:grpSpPr>
        <a:xfrm>
          <a:off x="0" y="0"/>
          <a:ext cx="0" cy="0"/>
          <a:chOff x="0" y="0"/>
          <a:chExt cx="0" cy="0"/>
        </a:xfrm>
      </p:grpSpPr>
      <p:sp>
        <p:nvSpPr>
          <p:cNvPr id="2013" name="Google Shape;2013;g1171bdbdab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4" name="Google Shape;2014;g1171bdbdab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2"/>
        <p:cNvGrpSpPr/>
        <p:nvPr/>
      </p:nvGrpSpPr>
      <p:grpSpPr>
        <a:xfrm>
          <a:off x="0" y="0"/>
          <a:ext cx="0" cy="0"/>
          <a:chOff x="0" y="0"/>
          <a:chExt cx="0" cy="0"/>
        </a:xfrm>
      </p:grpSpPr>
      <p:sp>
        <p:nvSpPr>
          <p:cNvPr id="2013" name="Google Shape;2013;g1171bdbdab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4" name="Google Shape;2014;g1171bdbdab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8625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0"/>
        <p:cNvGrpSpPr/>
        <p:nvPr/>
      </p:nvGrpSpPr>
      <p:grpSpPr>
        <a:xfrm>
          <a:off x="0" y="0"/>
          <a:ext cx="0" cy="0"/>
          <a:chOff x="0" y="0"/>
          <a:chExt cx="0" cy="0"/>
        </a:xfrm>
      </p:grpSpPr>
      <p:sp>
        <p:nvSpPr>
          <p:cNvPr id="2401" name="Google Shape;2401;g1171bdbdab1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2" name="Google Shape;2402;g1171bdbdab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0"/>
        <p:cNvGrpSpPr/>
        <p:nvPr/>
      </p:nvGrpSpPr>
      <p:grpSpPr>
        <a:xfrm>
          <a:off x="0" y="0"/>
          <a:ext cx="0" cy="0"/>
          <a:chOff x="0" y="0"/>
          <a:chExt cx="0" cy="0"/>
        </a:xfrm>
      </p:grpSpPr>
      <p:sp>
        <p:nvSpPr>
          <p:cNvPr id="2401" name="Google Shape;2401;g1171bdbdab1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2" name="Google Shape;2402;g1171bdbdab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9466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0"/>
        <p:cNvGrpSpPr/>
        <p:nvPr/>
      </p:nvGrpSpPr>
      <p:grpSpPr>
        <a:xfrm>
          <a:off x="0" y="0"/>
          <a:ext cx="0" cy="0"/>
          <a:chOff x="0" y="0"/>
          <a:chExt cx="0" cy="0"/>
        </a:xfrm>
      </p:grpSpPr>
      <p:sp>
        <p:nvSpPr>
          <p:cNvPr id="2401" name="Google Shape;2401;g1171bdbdab1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2" name="Google Shape;2402;g1171bdbdab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465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0"/>
        <p:cNvGrpSpPr/>
        <p:nvPr/>
      </p:nvGrpSpPr>
      <p:grpSpPr>
        <a:xfrm>
          <a:off x="0" y="0"/>
          <a:ext cx="0" cy="0"/>
          <a:chOff x="0" y="0"/>
          <a:chExt cx="0" cy="0"/>
        </a:xfrm>
      </p:grpSpPr>
      <p:sp>
        <p:nvSpPr>
          <p:cNvPr id="2401" name="Google Shape;2401;g1171bdbdab1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2" name="Google Shape;2402;g1171bdbdab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6175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0"/>
        <p:cNvGrpSpPr/>
        <p:nvPr/>
      </p:nvGrpSpPr>
      <p:grpSpPr>
        <a:xfrm>
          <a:off x="0" y="0"/>
          <a:ext cx="0" cy="0"/>
          <a:chOff x="0" y="0"/>
          <a:chExt cx="0" cy="0"/>
        </a:xfrm>
      </p:grpSpPr>
      <p:sp>
        <p:nvSpPr>
          <p:cNvPr id="2401" name="Google Shape;2401;g1171bdbdab1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2" name="Google Shape;2402;g1171bdbdab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161e327149_1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161e327149_1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0461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113f4f8f90a_3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113f4f8f90a_3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161e327149_1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161e327149_1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742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15a78a66e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15a78a66e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161e327149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161e327149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1161e327149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161e327149_1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g1171bdbda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6" name="Google Shape;1826;g1171bdbda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0" name="Google Shape;10;p2"/>
          <p:cNvSpPr/>
          <p:nvPr/>
        </p:nvSpPr>
        <p:spPr>
          <a:xfrm rot="10800000">
            <a:off x="-33450" y="3144075"/>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098500" y="393815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31700" y="0"/>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216350" y="482025"/>
            <a:ext cx="6719308" cy="388027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subTitle" idx="1"/>
          </p:nvPr>
        </p:nvSpPr>
        <p:spPr>
          <a:xfrm rot="-655">
            <a:off x="2208899" y="3559751"/>
            <a:ext cx="4726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1600">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6" name="Google Shape;16;p2"/>
          <p:cNvSpPr txBox="1">
            <a:spLocks noGrp="1"/>
          </p:cNvSpPr>
          <p:nvPr>
            <p:ph type="ctrTitle"/>
          </p:nvPr>
        </p:nvSpPr>
        <p:spPr>
          <a:xfrm>
            <a:off x="1630500" y="1009825"/>
            <a:ext cx="5883000" cy="26079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9600" b="0">
                <a:latin typeface="Mali Medium"/>
                <a:ea typeface="Mali Medium"/>
                <a:cs typeface="Mali Medium"/>
                <a:sym typeface="Mali Medium"/>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42" name="Google Shape;142;p14"/>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0" y="915022"/>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397658" y="915025"/>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title"/>
          </p:nvPr>
        </p:nvSpPr>
        <p:spPr>
          <a:xfrm rot="-1044">
            <a:off x="3090950" y="3495633"/>
            <a:ext cx="2962200" cy="33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lt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46" name="Google Shape;146;p14"/>
          <p:cNvSpPr txBox="1">
            <a:spLocks noGrp="1"/>
          </p:cNvSpPr>
          <p:nvPr>
            <p:ph type="subTitle" idx="1"/>
          </p:nvPr>
        </p:nvSpPr>
        <p:spPr>
          <a:xfrm>
            <a:off x="1952450" y="1612275"/>
            <a:ext cx="5239200" cy="169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
        <p:nvSpPr>
          <p:cNvPr id="147" name="Google Shape;147;p14"/>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0" name="Google Shape;150;p15"/>
          <p:cNvSpPr/>
          <p:nvPr/>
        </p:nvSpPr>
        <p:spPr>
          <a:xfrm>
            <a:off x="7307706" y="-6170881"/>
            <a:ext cx="1884228" cy="1133856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5203161" y="89860"/>
            <a:ext cx="4470629" cy="350651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txBox="1">
            <a:spLocks noGrp="1"/>
          </p:cNvSpPr>
          <p:nvPr>
            <p:ph type="title" hasCustomPrompt="1"/>
          </p:nvPr>
        </p:nvSpPr>
        <p:spPr>
          <a:xfrm>
            <a:off x="7168250" y="981250"/>
            <a:ext cx="1255800" cy="8922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7500">
                <a:solidFill>
                  <a:schemeClr val="l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53" name="Google Shape;153;p15"/>
          <p:cNvSpPr txBox="1">
            <a:spLocks noGrp="1"/>
          </p:cNvSpPr>
          <p:nvPr>
            <p:ph type="subTitle" idx="1"/>
          </p:nvPr>
        </p:nvSpPr>
        <p:spPr>
          <a:xfrm rot="461">
            <a:off x="3953450" y="3876213"/>
            <a:ext cx="4470600" cy="418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r" rtl="0">
              <a:lnSpc>
                <a:spcPct val="100000"/>
              </a:lnSpc>
              <a:spcBef>
                <a:spcPts val="160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54" name="Google Shape;154;p15"/>
          <p:cNvSpPr txBox="1">
            <a:spLocks noGrp="1"/>
          </p:cNvSpPr>
          <p:nvPr>
            <p:ph type="title" idx="2"/>
          </p:nvPr>
        </p:nvSpPr>
        <p:spPr>
          <a:xfrm>
            <a:off x="3402650" y="2598863"/>
            <a:ext cx="5021400" cy="802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6000">
                <a:solidFill>
                  <a:schemeClr val="l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55" name="Google Shape;155;p15"/>
          <p:cNvSpPr/>
          <p:nvPr/>
        </p:nvSpPr>
        <p:spPr>
          <a:xfrm>
            <a:off x="0" y="-1255425"/>
            <a:ext cx="3546507" cy="749319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2">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8" name="Google Shape;158;p16"/>
          <p:cNvSpPr/>
          <p:nvPr/>
        </p:nvSpPr>
        <p:spPr>
          <a:xfrm>
            <a:off x="4579103" y="-240970"/>
            <a:ext cx="4564839" cy="5436692"/>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0" y="114225"/>
            <a:ext cx="1935786" cy="5807034"/>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674875" y="848200"/>
            <a:ext cx="145040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161" name="Google Shape;161;p16"/>
          <p:cNvSpPr/>
          <p:nvPr/>
        </p:nvSpPr>
        <p:spPr>
          <a:xfrm>
            <a:off x="643800" y="2439200"/>
            <a:ext cx="5341942" cy="10424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txBox="1">
            <a:spLocks noGrp="1"/>
          </p:cNvSpPr>
          <p:nvPr>
            <p:ph type="title"/>
          </p:nvPr>
        </p:nvSpPr>
        <p:spPr>
          <a:xfrm>
            <a:off x="720000" y="2618500"/>
            <a:ext cx="4998000" cy="707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6000">
                <a:solidFill>
                  <a:schemeClr val="lt1"/>
                </a:solidFill>
              </a:defRPr>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163" name="Google Shape;163;p16"/>
          <p:cNvSpPr txBox="1">
            <a:spLocks noGrp="1"/>
          </p:cNvSpPr>
          <p:nvPr>
            <p:ph type="title" idx="2" hasCustomPrompt="1"/>
          </p:nvPr>
        </p:nvSpPr>
        <p:spPr>
          <a:xfrm>
            <a:off x="720000" y="1015000"/>
            <a:ext cx="1460700" cy="8328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64" name="Google Shape;164;p16"/>
          <p:cNvSpPr txBox="1">
            <a:spLocks noGrp="1"/>
          </p:cNvSpPr>
          <p:nvPr>
            <p:ph type="subTitle" idx="1"/>
          </p:nvPr>
        </p:nvSpPr>
        <p:spPr>
          <a:xfrm rot="461">
            <a:off x="720000" y="3646650"/>
            <a:ext cx="4470600" cy="41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67" name="Google Shape;167;p17"/>
          <p:cNvSpPr/>
          <p:nvPr/>
        </p:nvSpPr>
        <p:spPr>
          <a:xfrm>
            <a:off x="5124450" y="0"/>
            <a:ext cx="4019565" cy="137649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25" y="194500"/>
            <a:ext cx="9143947" cy="4948994"/>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txBox="1">
            <a:spLocks noGrp="1"/>
          </p:cNvSpPr>
          <p:nvPr>
            <p:ph type="subTitle" idx="1"/>
          </p:nvPr>
        </p:nvSpPr>
        <p:spPr>
          <a:xfrm rot="210">
            <a:off x="1985850" y="3676625"/>
            <a:ext cx="4908600" cy="62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170" name="Google Shape;170;p17"/>
          <p:cNvSpPr txBox="1">
            <a:spLocks noGrp="1"/>
          </p:cNvSpPr>
          <p:nvPr>
            <p:ph type="title"/>
          </p:nvPr>
        </p:nvSpPr>
        <p:spPr>
          <a:xfrm>
            <a:off x="1577850" y="1544912"/>
            <a:ext cx="5988300" cy="15804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154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73" name="Google Shape;173;p18"/>
          <p:cNvSpPr txBox="1">
            <a:spLocks noGrp="1"/>
          </p:cNvSpPr>
          <p:nvPr>
            <p:ph type="body" idx="1"/>
          </p:nvPr>
        </p:nvSpPr>
        <p:spPr>
          <a:xfrm>
            <a:off x="720000" y="2554300"/>
            <a:ext cx="3337800" cy="131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1600"/>
              </a:spcBef>
              <a:spcAft>
                <a:spcPts val="0"/>
              </a:spcAft>
              <a:buSzPts val="1300"/>
              <a:buChar char="■"/>
              <a:defRPr/>
            </a:lvl3pPr>
            <a:lvl4pPr marL="1828800" lvl="3" indent="-311150" rtl="0">
              <a:lnSpc>
                <a:spcPct val="115000"/>
              </a:lnSpc>
              <a:spcBef>
                <a:spcPts val="1600"/>
              </a:spcBef>
              <a:spcAft>
                <a:spcPts val="0"/>
              </a:spcAft>
              <a:buSzPts val="1300"/>
              <a:buChar char="●"/>
              <a:defRPr/>
            </a:lvl4pPr>
            <a:lvl5pPr marL="2286000" lvl="4" indent="-311150" rtl="0">
              <a:lnSpc>
                <a:spcPct val="115000"/>
              </a:lnSpc>
              <a:spcBef>
                <a:spcPts val="1600"/>
              </a:spcBef>
              <a:spcAft>
                <a:spcPts val="0"/>
              </a:spcAft>
              <a:buSzPts val="1300"/>
              <a:buChar char="○"/>
              <a:defRPr/>
            </a:lvl5pPr>
            <a:lvl6pPr marL="2743200" lvl="5" indent="-311150" rtl="0">
              <a:lnSpc>
                <a:spcPct val="115000"/>
              </a:lnSpc>
              <a:spcBef>
                <a:spcPts val="1600"/>
              </a:spcBef>
              <a:spcAft>
                <a:spcPts val="0"/>
              </a:spcAft>
              <a:buSzPts val="1300"/>
              <a:buChar char="■"/>
              <a:defRPr/>
            </a:lvl6pPr>
            <a:lvl7pPr marL="3200400" lvl="6" indent="-311150" rtl="0">
              <a:lnSpc>
                <a:spcPct val="115000"/>
              </a:lnSpc>
              <a:spcBef>
                <a:spcPts val="1600"/>
              </a:spcBef>
              <a:spcAft>
                <a:spcPts val="0"/>
              </a:spcAft>
              <a:buSzPts val="1300"/>
              <a:buChar char="●"/>
              <a:defRPr/>
            </a:lvl7pPr>
            <a:lvl8pPr marL="3657600" lvl="7" indent="-311150" rtl="0">
              <a:lnSpc>
                <a:spcPct val="115000"/>
              </a:lnSpc>
              <a:spcBef>
                <a:spcPts val="1600"/>
              </a:spcBef>
              <a:spcAft>
                <a:spcPts val="0"/>
              </a:spcAft>
              <a:buSzPts val="1300"/>
              <a:buChar char="○"/>
              <a:defRPr/>
            </a:lvl8pPr>
            <a:lvl9pPr marL="4114800" lvl="8" indent="-311150" rtl="0">
              <a:lnSpc>
                <a:spcPct val="115000"/>
              </a:lnSpc>
              <a:spcBef>
                <a:spcPts val="1600"/>
              </a:spcBef>
              <a:spcAft>
                <a:spcPts val="1600"/>
              </a:spcAft>
              <a:buSzPts val="1300"/>
              <a:buChar char="■"/>
              <a:defRPr/>
            </a:lvl9pPr>
          </a:lstStyle>
          <a:p>
            <a:endParaRPr/>
          </a:p>
        </p:txBody>
      </p:sp>
      <p:sp>
        <p:nvSpPr>
          <p:cNvPr id="174" name="Google Shape;174;p18"/>
          <p:cNvSpPr/>
          <p:nvPr/>
        </p:nvSpPr>
        <p:spPr>
          <a:xfrm rot="-10646772">
            <a:off x="8290116" y="3141076"/>
            <a:ext cx="1394995" cy="139517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rot="-10646772">
            <a:off x="7473941" y="4796828"/>
            <a:ext cx="837069" cy="837250"/>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flipH="1">
            <a:off x="-331907" y="1078828"/>
            <a:ext cx="1821120" cy="836475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txBox="1">
            <a:spLocks noGrp="1"/>
          </p:cNvSpPr>
          <p:nvPr>
            <p:ph type="title"/>
          </p:nvPr>
        </p:nvSpPr>
        <p:spPr>
          <a:xfrm>
            <a:off x="720000" y="1447800"/>
            <a:ext cx="2577600" cy="8889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7861325" y="-56100"/>
            <a:ext cx="1455812" cy="873682"/>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BLANK_1_1_1_2_1_1_1_1_1_1_1">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87" name="Google Shape;187;p20"/>
          <p:cNvSpPr/>
          <p:nvPr/>
        </p:nvSpPr>
        <p:spPr>
          <a:xfrm rot="-5400000">
            <a:off x="1892221" y="-2101756"/>
            <a:ext cx="4750010" cy="9753652"/>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txBox="1">
            <a:spLocks noGrp="1"/>
          </p:cNvSpPr>
          <p:nvPr>
            <p:ph type="body" idx="1"/>
          </p:nvPr>
        </p:nvSpPr>
        <p:spPr>
          <a:xfrm>
            <a:off x="720000" y="2571750"/>
            <a:ext cx="3604200" cy="14985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Char char="○"/>
              <a:defRPr sz="1400"/>
            </a:lvl2pPr>
            <a:lvl3pPr marL="1371600" lvl="2" indent="-317500" rtl="0">
              <a:lnSpc>
                <a:spcPct val="115000"/>
              </a:lnSpc>
              <a:spcBef>
                <a:spcPts val="1600"/>
              </a:spcBef>
              <a:spcAft>
                <a:spcPts val="0"/>
              </a:spcAft>
              <a:buSzPts val="1400"/>
              <a:buChar char="■"/>
              <a:defRPr sz="1400"/>
            </a:lvl3pPr>
            <a:lvl4pPr marL="1828800" lvl="3" indent="-317500" rtl="0">
              <a:lnSpc>
                <a:spcPct val="115000"/>
              </a:lnSpc>
              <a:spcBef>
                <a:spcPts val="1600"/>
              </a:spcBef>
              <a:spcAft>
                <a:spcPts val="0"/>
              </a:spcAft>
              <a:buSzPts val="14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7500" rtl="0">
              <a:lnSpc>
                <a:spcPct val="115000"/>
              </a:lnSpc>
              <a:spcBef>
                <a:spcPts val="1600"/>
              </a:spcBef>
              <a:spcAft>
                <a:spcPts val="0"/>
              </a:spcAft>
              <a:buSzPts val="1400"/>
              <a:buChar char="●"/>
              <a:defRPr sz="1400"/>
            </a:lvl7pPr>
            <a:lvl8pPr marL="3657600" lvl="7" indent="-317500" rtl="0">
              <a:lnSpc>
                <a:spcPct val="115000"/>
              </a:lnSpc>
              <a:spcBef>
                <a:spcPts val="1600"/>
              </a:spcBef>
              <a:spcAft>
                <a:spcPts val="0"/>
              </a:spcAft>
              <a:buSzPts val="1400"/>
              <a:buChar char="○"/>
              <a:defRPr sz="1400"/>
            </a:lvl8pPr>
            <a:lvl9pPr marL="4114800" lvl="8" indent="-311150" rtl="0">
              <a:lnSpc>
                <a:spcPct val="115000"/>
              </a:lnSpc>
              <a:spcBef>
                <a:spcPts val="1600"/>
              </a:spcBef>
              <a:spcAft>
                <a:spcPts val="1600"/>
              </a:spcAft>
              <a:buSzPts val="1300"/>
              <a:buChar char="■"/>
              <a:defRPr/>
            </a:lvl9pPr>
          </a:lstStyle>
          <a:p>
            <a:endParaRPr/>
          </a:p>
        </p:txBody>
      </p:sp>
      <p:sp>
        <p:nvSpPr>
          <p:cNvPr id="189" name="Google Shape;189;p20"/>
          <p:cNvSpPr/>
          <p:nvPr/>
        </p:nvSpPr>
        <p:spPr>
          <a:xfrm>
            <a:off x="7339193" y="233050"/>
            <a:ext cx="2877913" cy="2005304"/>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txBox="1">
            <a:spLocks noGrp="1"/>
          </p:cNvSpPr>
          <p:nvPr>
            <p:ph type="title"/>
          </p:nvPr>
        </p:nvSpPr>
        <p:spPr>
          <a:xfrm>
            <a:off x="720000" y="1021998"/>
            <a:ext cx="3604200" cy="1263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5">
  <p:cSld name="BLANK_1_1_1_2_1_1_1_1_1_1_2">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01" name="Google Shape;201;p22"/>
          <p:cNvSpPr/>
          <p:nvPr/>
        </p:nvSpPr>
        <p:spPr>
          <a:xfrm rot="10800000">
            <a:off x="-95250" y="-52394"/>
            <a:ext cx="994800" cy="181452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2"/>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2"/>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2"/>
          <p:cNvSpPr txBox="1">
            <a:spLocks noGrp="1"/>
          </p:cNvSpPr>
          <p:nvPr>
            <p:ph type="body" idx="1"/>
          </p:nvPr>
        </p:nvSpPr>
        <p:spPr>
          <a:xfrm>
            <a:off x="720150" y="1187550"/>
            <a:ext cx="7704000" cy="5271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Clr>
                <a:schemeClr val="accent2"/>
              </a:buClr>
              <a:buSzPts val="1400"/>
              <a:buFont typeface="Comfortaa SemiBold"/>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Font typeface="Comfortaa SemiBold"/>
              <a:buChar char="○"/>
              <a:defRPr sz="1400">
                <a:latin typeface="Comfortaa SemiBold"/>
                <a:ea typeface="Comfortaa SemiBold"/>
                <a:cs typeface="Comfortaa SemiBold"/>
                <a:sym typeface="Comfortaa SemiBold"/>
              </a:defRPr>
            </a:lvl2pPr>
            <a:lvl3pPr marL="1371600" lvl="2"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3pPr>
            <a:lvl4pPr marL="1828800" lvl="3"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4pPr>
            <a:lvl5pPr marL="2286000" lvl="4"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5pPr>
            <a:lvl6pPr marL="2743200" lvl="5"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6pPr>
            <a:lvl7pPr marL="3200400" lvl="6"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7pPr>
            <a:lvl8pPr marL="3657600" lvl="7"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8pPr>
            <a:lvl9pPr marL="4114800" lvl="8" indent="-317500" rtl="0">
              <a:lnSpc>
                <a:spcPct val="115000"/>
              </a:lnSpc>
              <a:spcBef>
                <a:spcPts val="1600"/>
              </a:spcBef>
              <a:spcAft>
                <a:spcPts val="1600"/>
              </a:spcAft>
              <a:buSzPts val="1400"/>
              <a:buFont typeface="Comfortaa SemiBold"/>
              <a:buChar char="■"/>
              <a:defRPr sz="1400">
                <a:latin typeface="Comfortaa SemiBold"/>
                <a:ea typeface="Comfortaa SemiBold"/>
                <a:cs typeface="Comfortaa SemiBold"/>
                <a:sym typeface="Comfortaa SemiBold"/>
              </a:defRPr>
            </a:lvl9pPr>
          </a:lstStyle>
          <a:p>
            <a:endParaRPr/>
          </a:p>
        </p:txBody>
      </p:sp>
      <p:sp>
        <p:nvSpPr>
          <p:cNvPr id="205" name="Google Shape;205;p22"/>
          <p:cNvSpPr/>
          <p:nvPr/>
        </p:nvSpPr>
        <p:spPr>
          <a:xfrm>
            <a:off x="876300" y="1866900"/>
            <a:ext cx="7410315" cy="273634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2"/>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7">
  <p:cSld name="SECTION_TITLE_AND_DESCRIPTION_1_1">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21" name="Google Shape;221;p24"/>
          <p:cNvSpPr txBox="1">
            <a:spLocks noGrp="1"/>
          </p:cNvSpPr>
          <p:nvPr>
            <p:ph type="body" idx="1"/>
          </p:nvPr>
        </p:nvSpPr>
        <p:spPr>
          <a:xfrm>
            <a:off x="5086200" y="2507113"/>
            <a:ext cx="3337800" cy="13146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1600"/>
              </a:spcBef>
              <a:spcAft>
                <a:spcPts val="0"/>
              </a:spcAft>
              <a:buSzPts val="1300"/>
              <a:buChar char="■"/>
              <a:defRPr/>
            </a:lvl3pPr>
            <a:lvl4pPr marL="1828800" lvl="3" indent="-311150" rtl="0">
              <a:lnSpc>
                <a:spcPct val="115000"/>
              </a:lnSpc>
              <a:spcBef>
                <a:spcPts val="1600"/>
              </a:spcBef>
              <a:spcAft>
                <a:spcPts val="0"/>
              </a:spcAft>
              <a:buSzPts val="1300"/>
              <a:buChar char="●"/>
              <a:defRPr/>
            </a:lvl4pPr>
            <a:lvl5pPr marL="2286000" lvl="4" indent="-311150" rtl="0">
              <a:lnSpc>
                <a:spcPct val="115000"/>
              </a:lnSpc>
              <a:spcBef>
                <a:spcPts val="1600"/>
              </a:spcBef>
              <a:spcAft>
                <a:spcPts val="0"/>
              </a:spcAft>
              <a:buSzPts val="1300"/>
              <a:buChar char="○"/>
              <a:defRPr/>
            </a:lvl5pPr>
            <a:lvl6pPr marL="2743200" lvl="5" indent="-311150" rtl="0">
              <a:lnSpc>
                <a:spcPct val="115000"/>
              </a:lnSpc>
              <a:spcBef>
                <a:spcPts val="1600"/>
              </a:spcBef>
              <a:spcAft>
                <a:spcPts val="0"/>
              </a:spcAft>
              <a:buSzPts val="1300"/>
              <a:buChar char="■"/>
              <a:defRPr/>
            </a:lvl6pPr>
            <a:lvl7pPr marL="3200400" lvl="6" indent="-311150" rtl="0">
              <a:lnSpc>
                <a:spcPct val="115000"/>
              </a:lnSpc>
              <a:spcBef>
                <a:spcPts val="1600"/>
              </a:spcBef>
              <a:spcAft>
                <a:spcPts val="0"/>
              </a:spcAft>
              <a:buSzPts val="1300"/>
              <a:buChar char="●"/>
              <a:defRPr/>
            </a:lvl7pPr>
            <a:lvl8pPr marL="3657600" lvl="7" indent="-311150" rtl="0">
              <a:lnSpc>
                <a:spcPct val="115000"/>
              </a:lnSpc>
              <a:spcBef>
                <a:spcPts val="1600"/>
              </a:spcBef>
              <a:spcAft>
                <a:spcPts val="0"/>
              </a:spcAft>
              <a:buSzPts val="1300"/>
              <a:buChar char="○"/>
              <a:defRPr/>
            </a:lvl8pPr>
            <a:lvl9pPr marL="4114800" lvl="8" indent="-311150" rtl="0">
              <a:lnSpc>
                <a:spcPct val="115000"/>
              </a:lnSpc>
              <a:spcBef>
                <a:spcPts val="1600"/>
              </a:spcBef>
              <a:spcAft>
                <a:spcPts val="1600"/>
              </a:spcAft>
              <a:buSzPts val="1300"/>
              <a:buChar char="■"/>
              <a:defRPr/>
            </a:lvl9pPr>
          </a:lstStyle>
          <a:p>
            <a:endParaRPr/>
          </a:p>
        </p:txBody>
      </p:sp>
      <p:sp>
        <p:nvSpPr>
          <p:cNvPr id="222" name="Google Shape;222;p24"/>
          <p:cNvSpPr/>
          <p:nvPr/>
        </p:nvSpPr>
        <p:spPr>
          <a:xfrm rot="10800000" flipH="1">
            <a:off x="7646718" y="-2353472"/>
            <a:ext cx="1821120" cy="836475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txBox="1">
            <a:spLocks noGrp="1"/>
          </p:cNvSpPr>
          <p:nvPr>
            <p:ph type="title"/>
          </p:nvPr>
        </p:nvSpPr>
        <p:spPr>
          <a:xfrm>
            <a:off x="5617075" y="1492071"/>
            <a:ext cx="2171700" cy="5793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95250" y="-52394"/>
            <a:ext cx="994800" cy="181452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0" y="4155700"/>
            <a:ext cx="6838995" cy="139062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8">
  <p:cSld name="BLANK_1_1_1_2_1_1_1_1_1_1_3_1">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28" name="Google Shape;228;p25"/>
          <p:cNvSpPr/>
          <p:nvPr/>
        </p:nvSpPr>
        <p:spPr>
          <a:xfrm rot="-5400000">
            <a:off x="6058608" y="1984906"/>
            <a:ext cx="5231711" cy="1226177"/>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5"/>
          <p:cNvSpPr/>
          <p:nvPr/>
        </p:nvSpPr>
        <p:spPr>
          <a:xfrm rot="10799938">
            <a:off x="-731693" y="4529521"/>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5"/>
          <p:cNvSpPr/>
          <p:nvPr/>
        </p:nvSpPr>
        <p:spPr>
          <a:xfrm>
            <a:off x="720000" y="1391325"/>
            <a:ext cx="3743406" cy="311053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31" name="Google Shape;231;p25"/>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5"/>
          <p:cNvSpPr txBox="1">
            <a:spLocks noGrp="1"/>
          </p:cNvSpPr>
          <p:nvPr>
            <p:ph type="title"/>
          </p:nvPr>
        </p:nvSpPr>
        <p:spPr>
          <a:xfrm>
            <a:off x="720000" y="585225"/>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971900" y="1687050"/>
            <a:ext cx="3229500" cy="225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Char char="○"/>
              <a:defRPr sz="1400"/>
            </a:lvl2pPr>
            <a:lvl3pPr marL="1371600" lvl="2" indent="-317500" rtl="0">
              <a:lnSpc>
                <a:spcPct val="115000"/>
              </a:lnSpc>
              <a:spcBef>
                <a:spcPts val="1600"/>
              </a:spcBef>
              <a:spcAft>
                <a:spcPts val="0"/>
              </a:spcAft>
              <a:buSzPts val="1400"/>
              <a:buChar char="■"/>
              <a:defRPr sz="1400"/>
            </a:lvl3pPr>
            <a:lvl4pPr marL="1828800" lvl="3" indent="-317500" rtl="0">
              <a:lnSpc>
                <a:spcPct val="115000"/>
              </a:lnSpc>
              <a:spcBef>
                <a:spcPts val="1600"/>
              </a:spcBef>
              <a:spcAft>
                <a:spcPts val="0"/>
              </a:spcAft>
              <a:buSzPts val="14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7500" rtl="0">
              <a:lnSpc>
                <a:spcPct val="115000"/>
              </a:lnSpc>
              <a:spcBef>
                <a:spcPts val="1600"/>
              </a:spcBef>
              <a:spcAft>
                <a:spcPts val="0"/>
              </a:spcAft>
              <a:buSzPts val="1400"/>
              <a:buChar char="●"/>
              <a:defRPr sz="1400"/>
            </a:lvl7pPr>
            <a:lvl8pPr marL="3657600" lvl="7" indent="-317500" rtl="0">
              <a:lnSpc>
                <a:spcPct val="115000"/>
              </a:lnSpc>
              <a:spcBef>
                <a:spcPts val="1600"/>
              </a:spcBef>
              <a:spcAft>
                <a:spcPts val="0"/>
              </a:spcAft>
              <a:buSzPts val="1400"/>
              <a:buChar char="○"/>
              <a:defRPr sz="1400"/>
            </a:lvl8pPr>
            <a:lvl9pPr marL="4114800" lvl="8" indent="-317500" rtl="0">
              <a:lnSpc>
                <a:spcPct val="115000"/>
              </a:lnSpc>
              <a:spcBef>
                <a:spcPts val="1600"/>
              </a:spcBef>
              <a:spcAft>
                <a:spcPts val="1600"/>
              </a:spcAft>
              <a:buSzPts val="1400"/>
              <a:buChar char="■"/>
              <a:defRPr sz="1400"/>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BLANK_1_1_1_2_1">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44" name="Google Shape;244;p27"/>
          <p:cNvSpPr/>
          <p:nvPr/>
        </p:nvSpPr>
        <p:spPr>
          <a:xfrm rot="10800000">
            <a:off x="-3" y="4400548"/>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 name="Google Shape;19;p3"/>
          <p:cNvSpPr/>
          <p:nvPr/>
        </p:nvSpPr>
        <p:spPr>
          <a:xfrm rot="-10799904" flipH="1">
            <a:off x="6382872" y="3940025"/>
            <a:ext cx="2837364" cy="126952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6" y="1300"/>
            <a:ext cx="4618656" cy="207055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hasCustomPrompt="1"/>
          </p:nvPr>
        </p:nvSpPr>
        <p:spPr>
          <a:xfrm>
            <a:off x="720000" y="1463700"/>
            <a:ext cx="1347900" cy="7779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rot="303">
            <a:off x="729575" y="3735325"/>
            <a:ext cx="3405900" cy="628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3" name="Google Shape;23;p3"/>
          <p:cNvSpPr txBox="1">
            <a:spLocks noGrp="1"/>
          </p:cNvSpPr>
          <p:nvPr>
            <p:ph type="title" idx="2"/>
          </p:nvPr>
        </p:nvSpPr>
        <p:spPr>
          <a:xfrm>
            <a:off x="729675" y="2801000"/>
            <a:ext cx="3925500" cy="580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6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4000" y="0"/>
            <a:ext cx="9143997" cy="5143499"/>
          </a:xfrm>
          <a:prstGeom prst="rect">
            <a:avLst/>
          </a:prstGeom>
          <a:noFill/>
          <a:ln>
            <a:noFill/>
          </a:ln>
        </p:spPr>
      </p:pic>
      <p:grpSp>
        <p:nvGrpSpPr>
          <p:cNvPr id="251" name="Google Shape;251;p28"/>
          <p:cNvGrpSpPr/>
          <p:nvPr/>
        </p:nvGrpSpPr>
        <p:grpSpPr>
          <a:xfrm>
            <a:off x="0" y="-80430"/>
            <a:ext cx="9143965" cy="5252358"/>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8"/>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BLANK_1_1_1_2_1_1">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59" name="Google Shape;259;p29"/>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4">
  <p:cSld name="BLANK_1_1_1_2_1_1_1_1">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4000" y="0"/>
            <a:ext cx="9143997" cy="5143499"/>
          </a:xfrm>
          <a:prstGeom prst="rect">
            <a:avLst/>
          </a:prstGeom>
          <a:noFill/>
          <a:ln>
            <a:noFill/>
          </a:ln>
        </p:spPr>
      </p:pic>
      <p:grpSp>
        <p:nvGrpSpPr>
          <p:cNvPr id="277" name="Google Shape;277;p31"/>
          <p:cNvGrpSpPr/>
          <p:nvPr/>
        </p:nvGrpSpPr>
        <p:grpSpPr>
          <a:xfrm>
            <a:off x="-971530" y="-95251"/>
            <a:ext cx="9280678" cy="5924548"/>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31"/>
          <p:cNvSpPr/>
          <p:nvPr/>
        </p:nvSpPr>
        <p:spPr>
          <a:xfrm>
            <a:off x="7680275" y="-95250"/>
            <a:ext cx="1533706"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156400" y="152400"/>
            <a:ext cx="9143997" cy="5143499"/>
          </a:xfrm>
          <a:prstGeom prst="rect">
            <a:avLst/>
          </a:prstGeom>
          <a:noFill/>
          <a:ln>
            <a:noFill/>
          </a:ln>
        </p:spPr>
      </p:pic>
      <p:sp>
        <p:nvSpPr>
          <p:cNvPr id="350" name="Google Shape;350;p36"/>
          <p:cNvSpPr/>
          <p:nvPr/>
        </p:nvSpPr>
        <p:spPr>
          <a:xfrm>
            <a:off x="0" y="0"/>
            <a:ext cx="7093682" cy="2404584"/>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rot="10800000">
            <a:off x="6118489" y="-17"/>
            <a:ext cx="3025511" cy="6392418"/>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rot="5400000">
            <a:off x="4879190" y="-1834977"/>
            <a:ext cx="1988825" cy="1196814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txBox="1">
            <a:spLocks noGrp="1"/>
          </p:cNvSpPr>
          <p:nvPr>
            <p:ph type="subTitle" idx="1"/>
          </p:nvPr>
        </p:nvSpPr>
        <p:spPr>
          <a:xfrm>
            <a:off x="623338" y="3590000"/>
            <a:ext cx="38301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54" name="Google Shape;354;p36"/>
          <p:cNvSpPr txBox="1">
            <a:spLocks noGrp="1"/>
          </p:cNvSpPr>
          <p:nvPr>
            <p:ph type="title" hasCustomPrompt="1"/>
          </p:nvPr>
        </p:nvSpPr>
        <p:spPr>
          <a:xfrm>
            <a:off x="842188" y="3019407"/>
            <a:ext cx="33924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4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55" name="Google Shape;355;p36"/>
          <p:cNvSpPr txBox="1">
            <a:spLocks noGrp="1"/>
          </p:cNvSpPr>
          <p:nvPr>
            <p:ph type="subTitle" idx="2"/>
          </p:nvPr>
        </p:nvSpPr>
        <p:spPr>
          <a:xfrm>
            <a:off x="2653402" y="1934375"/>
            <a:ext cx="38313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56" name="Google Shape;356;p36"/>
          <p:cNvSpPr txBox="1">
            <a:spLocks noGrp="1"/>
          </p:cNvSpPr>
          <p:nvPr>
            <p:ph type="title" idx="3" hasCustomPrompt="1"/>
          </p:nvPr>
        </p:nvSpPr>
        <p:spPr>
          <a:xfrm>
            <a:off x="2930602" y="1366170"/>
            <a:ext cx="33909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4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57" name="Google Shape;357;p36"/>
          <p:cNvSpPr txBox="1">
            <a:spLocks noGrp="1"/>
          </p:cNvSpPr>
          <p:nvPr>
            <p:ph type="subTitle" idx="4"/>
          </p:nvPr>
        </p:nvSpPr>
        <p:spPr>
          <a:xfrm>
            <a:off x="4690562" y="3590000"/>
            <a:ext cx="38301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58" name="Google Shape;358;p36"/>
          <p:cNvSpPr txBox="1">
            <a:spLocks noGrp="1"/>
          </p:cNvSpPr>
          <p:nvPr>
            <p:ph type="title" idx="5" hasCustomPrompt="1"/>
          </p:nvPr>
        </p:nvSpPr>
        <p:spPr>
          <a:xfrm>
            <a:off x="4909412" y="3019407"/>
            <a:ext cx="33924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4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pic>
        <p:nvPicPr>
          <p:cNvPr id="359" name="Google Shape;359;p36"/>
          <p:cNvPicPr preferRelativeResize="0"/>
          <p:nvPr/>
        </p:nvPicPr>
        <p:blipFill>
          <a:blip r:embed="rId2">
            <a:alphaModFix amt="50000"/>
          </a:blip>
          <a:stretch>
            <a:fillRect/>
          </a:stretch>
        </p:blipFill>
        <p:spPr>
          <a:xfrm>
            <a:off x="4000" y="0"/>
            <a:ext cx="9143997" cy="5143499"/>
          </a:xfrm>
          <a:prstGeom prst="rect">
            <a:avLst/>
          </a:prstGeom>
          <a:noFill/>
          <a:ln>
            <a:noFill/>
          </a:ln>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1">
  <p:cSld name="TITLE_AND_TWO_COLUMNS_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62" name="Google Shape;362;p37"/>
          <p:cNvSpPr/>
          <p:nvPr/>
        </p:nvSpPr>
        <p:spPr>
          <a:xfrm rot="10800000">
            <a:off x="5746301" y="0"/>
            <a:ext cx="3397707" cy="1838996"/>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rot="10800000">
            <a:off x="0" y="1"/>
            <a:ext cx="854737" cy="5143480"/>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rot="10800000" flipH="1">
            <a:off x="7350466" y="4149248"/>
            <a:ext cx="1793537" cy="99424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txBox="1">
            <a:spLocks noGrp="1"/>
          </p:cNvSpPr>
          <p:nvPr>
            <p:ph type="subTitle" idx="1"/>
          </p:nvPr>
        </p:nvSpPr>
        <p:spPr>
          <a:xfrm>
            <a:off x="720000" y="3573550"/>
            <a:ext cx="2296500" cy="615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66" name="Google Shape;366;p37"/>
          <p:cNvSpPr txBox="1">
            <a:spLocks noGrp="1"/>
          </p:cNvSpPr>
          <p:nvPr>
            <p:ph type="title" hasCustomPrompt="1"/>
          </p:nvPr>
        </p:nvSpPr>
        <p:spPr>
          <a:xfrm>
            <a:off x="1209900" y="3037000"/>
            <a:ext cx="1316700" cy="50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67" name="Google Shape;367;p37"/>
          <p:cNvSpPr txBox="1">
            <a:spLocks noGrp="1"/>
          </p:cNvSpPr>
          <p:nvPr>
            <p:ph type="subTitle" idx="2"/>
          </p:nvPr>
        </p:nvSpPr>
        <p:spPr>
          <a:xfrm>
            <a:off x="3389300" y="1542650"/>
            <a:ext cx="2296500" cy="615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68" name="Google Shape;368;p37"/>
          <p:cNvSpPr txBox="1">
            <a:spLocks noGrp="1"/>
          </p:cNvSpPr>
          <p:nvPr>
            <p:ph type="title" idx="3" hasCustomPrompt="1"/>
          </p:nvPr>
        </p:nvSpPr>
        <p:spPr>
          <a:xfrm>
            <a:off x="3879200" y="2189038"/>
            <a:ext cx="1316700" cy="507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69" name="Google Shape;369;p37"/>
          <p:cNvSpPr txBox="1">
            <a:spLocks noGrp="1"/>
          </p:cNvSpPr>
          <p:nvPr>
            <p:ph type="subTitle" idx="4"/>
          </p:nvPr>
        </p:nvSpPr>
        <p:spPr>
          <a:xfrm>
            <a:off x="6127250" y="3573550"/>
            <a:ext cx="2296500" cy="612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70" name="Google Shape;370;p37"/>
          <p:cNvSpPr txBox="1">
            <a:spLocks noGrp="1"/>
          </p:cNvSpPr>
          <p:nvPr>
            <p:ph type="title" idx="5" hasCustomPrompt="1"/>
          </p:nvPr>
        </p:nvSpPr>
        <p:spPr>
          <a:xfrm>
            <a:off x="6619050" y="3037000"/>
            <a:ext cx="1313400" cy="50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71" name="Google Shape;371;p3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txBox="1">
            <a:spLocks noGrp="1"/>
          </p:cNvSpPr>
          <p:nvPr>
            <p:ph type="title" idx="6"/>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84" name="Google Shape;384;p39"/>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9"/>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9"/>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9"/>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9"/>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65" name="Google Shape;65;p8"/>
          <p:cNvSpPr/>
          <p:nvPr/>
        </p:nvSpPr>
        <p:spPr>
          <a:xfrm>
            <a:off x="0" y="0"/>
            <a:ext cx="7093682" cy="41648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rot="10800000">
            <a:off x="8471931" y="-18"/>
            <a:ext cx="672069" cy="6392418"/>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rot="5400000">
            <a:off x="5658848" y="-1055312"/>
            <a:ext cx="429510" cy="1196814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901600" y="540000"/>
            <a:ext cx="7340689" cy="4063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1254750" y="1013250"/>
            <a:ext cx="6634500" cy="3117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90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27128571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p:nvPr/>
        </p:nvSpPr>
        <p:spPr>
          <a:xfrm>
            <a:off x="397650" y="11745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1573647">
            <a:off x="6861901" y="2501021"/>
            <a:ext cx="3369028" cy="2642476"/>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title"/>
          </p:nvPr>
        </p:nvSpPr>
        <p:spPr>
          <a:xfrm>
            <a:off x="720000" y="583183"/>
            <a:ext cx="77040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720000" y="1281975"/>
            <a:ext cx="7704000" cy="3491400"/>
          </a:xfrm>
          <a:prstGeom prst="rect">
            <a:avLst/>
          </a:prstGeom>
        </p:spPr>
        <p:txBody>
          <a:bodyPr spcFirstLastPara="1" wrap="square" lIns="91425" tIns="91425" rIns="91425" bIns="91425" anchor="t" anchorCtr="0">
            <a:noAutofit/>
          </a:bodyPr>
          <a:lstStyle>
            <a:lvl1pPr marL="457200" lvl="0" indent="-295275" rtl="0">
              <a:spcBef>
                <a:spcPts val="0"/>
              </a:spcBef>
              <a:spcAft>
                <a:spcPts val="0"/>
              </a:spcAft>
              <a:buSzPts val="1050"/>
              <a:buFont typeface="Comfortaa SemiBold"/>
              <a:buAutoNum type="arabicPeriod"/>
              <a:defRPr sz="105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AutoNum type="alphaLcPeriod"/>
              <a:defRPr/>
            </a:lvl2pPr>
            <a:lvl3pPr marL="1371600" lvl="2" indent="-311150" rtl="0">
              <a:lnSpc>
                <a:spcPct val="115000"/>
              </a:lnSpc>
              <a:spcBef>
                <a:spcPts val="1600"/>
              </a:spcBef>
              <a:spcAft>
                <a:spcPts val="0"/>
              </a:spcAft>
              <a:buSzPts val="1300"/>
              <a:buAutoNum type="romanLcPeriod"/>
              <a:defRPr/>
            </a:lvl3pPr>
            <a:lvl4pPr marL="1828800" lvl="3" indent="-311150" rtl="0">
              <a:lnSpc>
                <a:spcPct val="115000"/>
              </a:lnSpc>
              <a:spcBef>
                <a:spcPts val="1600"/>
              </a:spcBef>
              <a:spcAft>
                <a:spcPts val="0"/>
              </a:spcAft>
              <a:buSzPts val="1300"/>
              <a:buAutoNum type="arabicPeriod"/>
              <a:defRPr/>
            </a:lvl4pPr>
            <a:lvl5pPr marL="2286000" lvl="4" indent="-311150" rtl="0">
              <a:lnSpc>
                <a:spcPct val="115000"/>
              </a:lnSpc>
              <a:spcBef>
                <a:spcPts val="1600"/>
              </a:spcBef>
              <a:spcAft>
                <a:spcPts val="0"/>
              </a:spcAft>
              <a:buSzPts val="1300"/>
              <a:buAutoNum type="alphaLcPeriod"/>
              <a:defRPr/>
            </a:lvl5pPr>
            <a:lvl6pPr marL="2743200" lvl="5" indent="-311150" rtl="0">
              <a:lnSpc>
                <a:spcPct val="115000"/>
              </a:lnSpc>
              <a:spcBef>
                <a:spcPts val="1600"/>
              </a:spcBef>
              <a:spcAft>
                <a:spcPts val="0"/>
              </a:spcAft>
              <a:buSzPts val="1300"/>
              <a:buAutoNum type="romanLcPeriod"/>
              <a:defRPr/>
            </a:lvl6pPr>
            <a:lvl7pPr marL="3200400" lvl="6" indent="-311150" rtl="0">
              <a:lnSpc>
                <a:spcPct val="115000"/>
              </a:lnSpc>
              <a:spcBef>
                <a:spcPts val="1600"/>
              </a:spcBef>
              <a:spcAft>
                <a:spcPts val="0"/>
              </a:spcAft>
              <a:buSzPts val="1300"/>
              <a:buAutoNum type="arabicPeriod"/>
              <a:defRPr/>
            </a:lvl7pPr>
            <a:lvl8pPr marL="3657600" lvl="7" indent="-311150" rtl="0">
              <a:lnSpc>
                <a:spcPct val="115000"/>
              </a:lnSpc>
              <a:spcBef>
                <a:spcPts val="1600"/>
              </a:spcBef>
              <a:spcAft>
                <a:spcPts val="0"/>
              </a:spcAft>
              <a:buSzPts val="1300"/>
              <a:buAutoNum type="alphaLcPeriod"/>
              <a:defRPr/>
            </a:lvl8pPr>
            <a:lvl9pPr marL="4114800" lvl="8" indent="-311150" rtl="0">
              <a:lnSpc>
                <a:spcPct val="115000"/>
              </a:lnSpc>
              <a:spcBef>
                <a:spcPts val="1600"/>
              </a:spcBef>
              <a:spcAft>
                <a:spcPts val="1600"/>
              </a:spcAft>
              <a:buSzPts val="1300"/>
              <a:buAutoNum type="romanLcPeriod"/>
              <a:defRPr/>
            </a:lvl9pPr>
          </a:lstStyle>
          <a:p>
            <a:endParaRPr/>
          </a:p>
        </p:txBody>
      </p:sp>
      <p:sp>
        <p:nvSpPr>
          <p:cNvPr id="30" name="Google Shape;30;p4"/>
          <p:cNvSpPr/>
          <p:nvPr/>
        </p:nvSpPr>
        <p:spPr>
          <a:xfrm rot="-10646755">
            <a:off x="8772734" y="815464"/>
            <a:ext cx="450198" cy="450256"/>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10646755">
            <a:off x="8509332" y="1349816"/>
            <a:ext cx="270142" cy="270200"/>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flipH="1">
            <a:off x="-326418" y="-398049"/>
            <a:ext cx="1271740" cy="58414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5" name="Google Shape;35;p5"/>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title"/>
          </p:nvPr>
        </p:nvSpPr>
        <p:spPr>
          <a:xfrm>
            <a:off x="720000" y="588125"/>
            <a:ext cx="7704000" cy="420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189822" y="2663500"/>
            <a:ext cx="2907600" cy="564300"/>
          </a:xfrm>
          <a:prstGeom prst="rect">
            <a:avLst/>
          </a:prstGeom>
          <a:noFill/>
          <a:ln>
            <a:noFill/>
          </a:ln>
        </p:spPr>
        <p:txBody>
          <a:bodyPr spcFirstLastPara="1" wrap="square" lIns="91425" tIns="91425" rIns="91425" bIns="91425" anchor="t" anchorCtr="0">
            <a:noAutofit/>
          </a:bodyPr>
          <a:lstStyle>
            <a:lvl1pPr lvl="0" algn="ctr">
              <a:spcBef>
                <a:spcPts val="500"/>
              </a:spcBef>
              <a:spcAft>
                <a:spcPts val="0"/>
              </a:spcAft>
              <a:buSzPts val="2000"/>
              <a:buFont typeface="Mali"/>
              <a:buNone/>
              <a:defRPr sz="2000">
                <a:latin typeface="Mali SemiBold"/>
                <a:ea typeface="Mali SemiBold"/>
                <a:cs typeface="Mali SemiBold"/>
                <a:sym typeface="Mali SemiBold"/>
              </a:defRPr>
            </a:lvl1pPr>
            <a:lvl2pPr lvl="1" algn="ctr">
              <a:lnSpc>
                <a:spcPct val="100000"/>
              </a:lnSpc>
              <a:spcBef>
                <a:spcPts val="1300"/>
              </a:spcBef>
              <a:spcAft>
                <a:spcPts val="0"/>
              </a:spcAft>
              <a:buSzPts val="2000"/>
              <a:buFont typeface="Mali"/>
              <a:buNone/>
              <a:defRPr sz="2000" b="1">
                <a:latin typeface="Mali"/>
                <a:ea typeface="Mali"/>
                <a:cs typeface="Mali"/>
                <a:sym typeface="Mali"/>
              </a:defRPr>
            </a:lvl2pPr>
            <a:lvl3pPr lvl="2" algn="ctr">
              <a:lnSpc>
                <a:spcPct val="100000"/>
              </a:lnSpc>
              <a:spcBef>
                <a:spcPts val="1600"/>
              </a:spcBef>
              <a:spcAft>
                <a:spcPts val="0"/>
              </a:spcAft>
              <a:buSzPts val="2000"/>
              <a:buFont typeface="Mali"/>
              <a:buNone/>
              <a:defRPr sz="2000" b="1">
                <a:latin typeface="Mali"/>
                <a:ea typeface="Mali"/>
                <a:cs typeface="Mali"/>
                <a:sym typeface="Mali"/>
              </a:defRPr>
            </a:lvl3pPr>
            <a:lvl4pPr lvl="3" algn="ctr">
              <a:lnSpc>
                <a:spcPct val="100000"/>
              </a:lnSpc>
              <a:spcBef>
                <a:spcPts val="1600"/>
              </a:spcBef>
              <a:spcAft>
                <a:spcPts val="0"/>
              </a:spcAft>
              <a:buSzPts val="2000"/>
              <a:buFont typeface="Mali"/>
              <a:buNone/>
              <a:defRPr sz="2000" b="1">
                <a:latin typeface="Mali"/>
                <a:ea typeface="Mali"/>
                <a:cs typeface="Mali"/>
                <a:sym typeface="Mali"/>
              </a:defRPr>
            </a:lvl4pPr>
            <a:lvl5pPr lvl="4" algn="ctr">
              <a:lnSpc>
                <a:spcPct val="100000"/>
              </a:lnSpc>
              <a:spcBef>
                <a:spcPts val="1600"/>
              </a:spcBef>
              <a:spcAft>
                <a:spcPts val="0"/>
              </a:spcAft>
              <a:buSzPts val="2000"/>
              <a:buFont typeface="Mali"/>
              <a:buNone/>
              <a:defRPr sz="2000" b="1">
                <a:latin typeface="Mali"/>
                <a:ea typeface="Mali"/>
                <a:cs typeface="Mali"/>
                <a:sym typeface="Mali"/>
              </a:defRPr>
            </a:lvl5pPr>
            <a:lvl6pPr lvl="5" algn="ctr">
              <a:lnSpc>
                <a:spcPct val="100000"/>
              </a:lnSpc>
              <a:spcBef>
                <a:spcPts val="1600"/>
              </a:spcBef>
              <a:spcAft>
                <a:spcPts val="0"/>
              </a:spcAft>
              <a:buSzPts val="2000"/>
              <a:buFont typeface="Mali"/>
              <a:buNone/>
              <a:defRPr sz="2000" b="1">
                <a:latin typeface="Mali"/>
                <a:ea typeface="Mali"/>
                <a:cs typeface="Mali"/>
                <a:sym typeface="Mali"/>
              </a:defRPr>
            </a:lvl6pPr>
            <a:lvl7pPr lvl="6" algn="ctr">
              <a:lnSpc>
                <a:spcPct val="100000"/>
              </a:lnSpc>
              <a:spcBef>
                <a:spcPts val="1600"/>
              </a:spcBef>
              <a:spcAft>
                <a:spcPts val="0"/>
              </a:spcAft>
              <a:buSzPts val="2000"/>
              <a:buFont typeface="Mali"/>
              <a:buNone/>
              <a:defRPr sz="2000" b="1">
                <a:latin typeface="Mali"/>
                <a:ea typeface="Mali"/>
                <a:cs typeface="Mali"/>
                <a:sym typeface="Mali"/>
              </a:defRPr>
            </a:lvl7pPr>
            <a:lvl8pPr lvl="7" algn="ctr">
              <a:lnSpc>
                <a:spcPct val="100000"/>
              </a:lnSpc>
              <a:spcBef>
                <a:spcPts val="1600"/>
              </a:spcBef>
              <a:spcAft>
                <a:spcPts val="0"/>
              </a:spcAft>
              <a:buSzPts val="2000"/>
              <a:buFont typeface="Mali"/>
              <a:buNone/>
              <a:defRPr sz="2000" b="1">
                <a:latin typeface="Mali"/>
                <a:ea typeface="Mali"/>
                <a:cs typeface="Mali"/>
                <a:sym typeface="Mali"/>
              </a:defRPr>
            </a:lvl8pPr>
            <a:lvl9pPr lvl="8" algn="ctr">
              <a:lnSpc>
                <a:spcPct val="100000"/>
              </a:lnSpc>
              <a:spcBef>
                <a:spcPts val="1600"/>
              </a:spcBef>
              <a:spcAft>
                <a:spcPts val="1600"/>
              </a:spcAft>
              <a:buSzPts val="2000"/>
              <a:buFont typeface="Mali"/>
              <a:buNone/>
              <a:defRPr sz="2000" b="1">
                <a:latin typeface="Mali"/>
                <a:ea typeface="Mali"/>
                <a:cs typeface="Mali"/>
                <a:sym typeface="Mali"/>
              </a:defRPr>
            </a:lvl9pPr>
          </a:lstStyle>
          <a:p>
            <a:endParaRPr/>
          </a:p>
        </p:txBody>
      </p:sp>
      <p:sp>
        <p:nvSpPr>
          <p:cNvPr id="40" name="Google Shape;40;p5"/>
          <p:cNvSpPr txBox="1">
            <a:spLocks noGrp="1"/>
          </p:cNvSpPr>
          <p:nvPr>
            <p:ph type="subTitle" idx="2"/>
          </p:nvPr>
        </p:nvSpPr>
        <p:spPr>
          <a:xfrm>
            <a:off x="5046575" y="2663500"/>
            <a:ext cx="2907600" cy="564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000">
                <a:latin typeface="Mali SemiBold"/>
                <a:ea typeface="Mali SemiBold"/>
                <a:cs typeface="Mali SemiBold"/>
                <a:sym typeface="Mali SemiBold"/>
              </a:defRPr>
            </a:lvl1pPr>
            <a:lvl2pPr lvl="1" algn="ctr" rtl="0">
              <a:lnSpc>
                <a:spcPct val="100000"/>
              </a:lnSpc>
              <a:spcBef>
                <a:spcPts val="1600"/>
              </a:spcBef>
              <a:spcAft>
                <a:spcPts val="0"/>
              </a:spcAft>
              <a:buSzPts val="2000"/>
              <a:buFont typeface="Mali"/>
              <a:buNone/>
              <a:defRPr sz="2000" b="1">
                <a:latin typeface="Mali"/>
                <a:ea typeface="Mali"/>
                <a:cs typeface="Mali"/>
                <a:sym typeface="Mali"/>
              </a:defRPr>
            </a:lvl2pPr>
            <a:lvl3pPr lvl="2" algn="ctr" rtl="0">
              <a:lnSpc>
                <a:spcPct val="100000"/>
              </a:lnSpc>
              <a:spcBef>
                <a:spcPts val="1600"/>
              </a:spcBef>
              <a:spcAft>
                <a:spcPts val="0"/>
              </a:spcAft>
              <a:buSzPts val="2000"/>
              <a:buFont typeface="Mali"/>
              <a:buNone/>
              <a:defRPr sz="2000" b="1">
                <a:latin typeface="Mali"/>
                <a:ea typeface="Mali"/>
                <a:cs typeface="Mali"/>
                <a:sym typeface="Mali"/>
              </a:defRPr>
            </a:lvl3pPr>
            <a:lvl4pPr lvl="3" algn="ctr" rtl="0">
              <a:lnSpc>
                <a:spcPct val="100000"/>
              </a:lnSpc>
              <a:spcBef>
                <a:spcPts val="1600"/>
              </a:spcBef>
              <a:spcAft>
                <a:spcPts val="0"/>
              </a:spcAft>
              <a:buSzPts val="2000"/>
              <a:buFont typeface="Mali"/>
              <a:buNone/>
              <a:defRPr sz="2000" b="1">
                <a:latin typeface="Mali"/>
                <a:ea typeface="Mali"/>
                <a:cs typeface="Mali"/>
                <a:sym typeface="Mali"/>
              </a:defRPr>
            </a:lvl4pPr>
            <a:lvl5pPr lvl="4" algn="ctr" rtl="0">
              <a:lnSpc>
                <a:spcPct val="100000"/>
              </a:lnSpc>
              <a:spcBef>
                <a:spcPts val="1600"/>
              </a:spcBef>
              <a:spcAft>
                <a:spcPts val="0"/>
              </a:spcAft>
              <a:buSzPts val="2000"/>
              <a:buFont typeface="Mali"/>
              <a:buNone/>
              <a:defRPr sz="2000" b="1">
                <a:latin typeface="Mali"/>
                <a:ea typeface="Mali"/>
                <a:cs typeface="Mali"/>
                <a:sym typeface="Mali"/>
              </a:defRPr>
            </a:lvl5pPr>
            <a:lvl6pPr lvl="5" algn="ctr" rtl="0">
              <a:lnSpc>
                <a:spcPct val="100000"/>
              </a:lnSpc>
              <a:spcBef>
                <a:spcPts val="1600"/>
              </a:spcBef>
              <a:spcAft>
                <a:spcPts val="0"/>
              </a:spcAft>
              <a:buSzPts val="2000"/>
              <a:buFont typeface="Mali"/>
              <a:buNone/>
              <a:defRPr sz="2000" b="1">
                <a:latin typeface="Mali"/>
                <a:ea typeface="Mali"/>
                <a:cs typeface="Mali"/>
                <a:sym typeface="Mali"/>
              </a:defRPr>
            </a:lvl6pPr>
            <a:lvl7pPr lvl="6" algn="ctr" rtl="0">
              <a:lnSpc>
                <a:spcPct val="100000"/>
              </a:lnSpc>
              <a:spcBef>
                <a:spcPts val="1600"/>
              </a:spcBef>
              <a:spcAft>
                <a:spcPts val="0"/>
              </a:spcAft>
              <a:buSzPts val="2000"/>
              <a:buFont typeface="Mali"/>
              <a:buNone/>
              <a:defRPr sz="2000" b="1">
                <a:latin typeface="Mali"/>
                <a:ea typeface="Mali"/>
                <a:cs typeface="Mali"/>
                <a:sym typeface="Mali"/>
              </a:defRPr>
            </a:lvl7pPr>
            <a:lvl8pPr lvl="7" algn="ctr" rtl="0">
              <a:lnSpc>
                <a:spcPct val="100000"/>
              </a:lnSpc>
              <a:spcBef>
                <a:spcPts val="1600"/>
              </a:spcBef>
              <a:spcAft>
                <a:spcPts val="0"/>
              </a:spcAft>
              <a:buSzPts val="2000"/>
              <a:buFont typeface="Mali"/>
              <a:buNone/>
              <a:defRPr sz="2000" b="1">
                <a:latin typeface="Mali"/>
                <a:ea typeface="Mali"/>
                <a:cs typeface="Mali"/>
                <a:sym typeface="Mali"/>
              </a:defRPr>
            </a:lvl8pPr>
            <a:lvl9pPr lvl="8" algn="ctr" rtl="0">
              <a:lnSpc>
                <a:spcPct val="100000"/>
              </a:lnSpc>
              <a:spcBef>
                <a:spcPts val="1600"/>
              </a:spcBef>
              <a:spcAft>
                <a:spcPts val="1600"/>
              </a:spcAft>
              <a:buSzPts val="2000"/>
              <a:buFont typeface="Mali"/>
              <a:buNone/>
              <a:defRPr sz="2000"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720000" y="1182112"/>
            <a:ext cx="7704000" cy="383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42" name="Google Shape;42;p5"/>
          <p:cNvSpPr/>
          <p:nvPr/>
        </p:nvSpPr>
        <p:spPr>
          <a:xfrm>
            <a:off x="-183128" y="1867178"/>
            <a:ext cx="419704" cy="41970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0" y="2508161"/>
            <a:ext cx="957222" cy="287150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txBox="1">
            <a:spLocks noGrp="1"/>
          </p:cNvSpPr>
          <p:nvPr>
            <p:ph type="subTitle" idx="4"/>
          </p:nvPr>
        </p:nvSpPr>
        <p:spPr>
          <a:xfrm rot="355">
            <a:off x="1189822" y="3219163"/>
            <a:ext cx="2907600" cy="1137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45" name="Google Shape;45;p5"/>
          <p:cNvSpPr txBox="1">
            <a:spLocks noGrp="1"/>
          </p:cNvSpPr>
          <p:nvPr>
            <p:ph type="subTitle" idx="5"/>
          </p:nvPr>
        </p:nvSpPr>
        <p:spPr>
          <a:xfrm rot="355">
            <a:off x="5046575" y="3219163"/>
            <a:ext cx="2907600" cy="1137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46" name="Google Shape;46;p5"/>
          <p:cNvSpPr/>
          <p:nvPr/>
        </p:nvSpPr>
        <p:spPr>
          <a:xfrm>
            <a:off x="7164024" y="3716432"/>
            <a:ext cx="1979972" cy="1773891"/>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49" name="Google Shape;49;p6"/>
          <p:cNvSpPr/>
          <p:nvPr/>
        </p:nvSpPr>
        <p:spPr>
          <a:xfrm>
            <a:off x="0" y="0"/>
            <a:ext cx="1181105" cy="3581424"/>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8149200" y="1809750"/>
            <a:ext cx="994800" cy="338604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56" name="Google Shape;56;p7"/>
          <p:cNvSpPr/>
          <p:nvPr/>
        </p:nvSpPr>
        <p:spPr>
          <a:xfrm>
            <a:off x="729675" y="1409700"/>
            <a:ext cx="4248269" cy="319376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flipH="1">
            <a:off x="-11" y="0"/>
            <a:ext cx="2334924" cy="1606098"/>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subTitle" idx="1"/>
          </p:nvPr>
        </p:nvSpPr>
        <p:spPr>
          <a:xfrm rot="-272">
            <a:off x="957497" y="1663118"/>
            <a:ext cx="3792600" cy="2261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2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59" name="Google Shape;59;p7"/>
          <p:cNvSpPr/>
          <p:nvPr/>
        </p:nvSpPr>
        <p:spPr>
          <a:xfrm>
            <a:off x="6248400" y="1747125"/>
            <a:ext cx="2895564" cy="3448597"/>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7164024" y="3716432"/>
            <a:ext cx="1979972" cy="1773891"/>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txBox="1">
            <a:spLocks noGrp="1"/>
          </p:cNvSpPr>
          <p:nvPr>
            <p:ph type="title"/>
          </p:nvPr>
        </p:nvSpPr>
        <p:spPr>
          <a:xfrm>
            <a:off x="720000" y="585216"/>
            <a:ext cx="77085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72" name="Google Shape;72;p9"/>
          <p:cNvSpPr/>
          <p:nvPr/>
        </p:nvSpPr>
        <p:spPr>
          <a:xfrm>
            <a:off x="6761850" y="-99922"/>
            <a:ext cx="2799174" cy="2195439"/>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txBox="1">
            <a:spLocks noGrp="1"/>
          </p:cNvSpPr>
          <p:nvPr>
            <p:ph type="title"/>
          </p:nvPr>
        </p:nvSpPr>
        <p:spPr>
          <a:xfrm>
            <a:off x="1420650" y="1507350"/>
            <a:ext cx="6302700" cy="91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74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 name="Google Shape;74;p9"/>
          <p:cNvSpPr txBox="1">
            <a:spLocks noGrp="1"/>
          </p:cNvSpPr>
          <p:nvPr>
            <p:ph type="subTitle" idx="1"/>
          </p:nvPr>
        </p:nvSpPr>
        <p:spPr>
          <a:xfrm>
            <a:off x="2167650" y="2948063"/>
            <a:ext cx="48087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75" name="Google Shape;75;p9"/>
          <p:cNvSpPr/>
          <p:nvPr/>
        </p:nvSpPr>
        <p:spPr>
          <a:xfrm rot="6818514">
            <a:off x="-679577" y="2891584"/>
            <a:ext cx="2799167" cy="219544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15" name="Google Shape;115;p11"/>
          <p:cNvSpPr/>
          <p:nvPr/>
        </p:nvSpPr>
        <p:spPr>
          <a:xfrm>
            <a:off x="2" y="0"/>
            <a:ext cx="9143962" cy="83639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rot="5400000">
            <a:off x="4107168" y="30455"/>
            <a:ext cx="895338" cy="9330728"/>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txBox="1">
            <a:spLocks noGrp="1"/>
          </p:cNvSpPr>
          <p:nvPr>
            <p:ph type="title" hasCustomPrompt="1"/>
          </p:nvPr>
        </p:nvSpPr>
        <p:spPr>
          <a:xfrm rot="159">
            <a:off x="1333650" y="1746099"/>
            <a:ext cx="6476700" cy="1063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12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8" name="Google Shape;118;p11"/>
          <p:cNvSpPr txBox="1">
            <a:spLocks noGrp="1"/>
          </p:cNvSpPr>
          <p:nvPr>
            <p:ph type="subTitle" idx="1"/>
          </p:nvPr>
        </p:nvSpPr>
        <p:spPr>
          <a:xfrm>
            <a:off x="2877525" y="3393000"/>
            <a:ext cx="3388800" cy="83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22" name="Google Shape;122;p13"/>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0" y="915022"/>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a:hlinkClick r:id="" action="ppaction://noaction"/>
          </p:cNvPr>
          <p:cNvSpPr txBox="1">
            <a:spLocks noGrp="1"/>
          </p:cNvSpPr>
          <p:nvPr>
            <p:ph type="title" idx="2" hasCustomPrompt="1"/>
          </p:nvPr>
        </p:nvSpPr>
        <p:spPr>
          <a:xfrm rot="1545">
            <a:off x="4762608" y="1799750"/>
            <a:ext cx="667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9" name="Google Shape;129;p13">
            <a:hlinkClick r:id="" action="ppaction://noaction"/>
          </p:cNvPr>
          <p:cNvSpPr txBox="1">
            <a:spLocks noGrp="1"/>
          </p:cNvSpPr>
          <p:nvPr>
            <p:ph type="title" idx="3"/>
          </p:nvPr>
        </p:nvSpPr>
        <p:spPr>
          <a:xfrm>
            <a:off x="1900962" y="1799600"/>
            <a:ext cx="2518200" cy="38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endParaRPr/>
          </a:p>
        </p:txBody>
      </p:sp>
      <p:sp>
        <p:nvSpPr>
          <p:cNvPr id="130" name="Google Shape;130;p13">
            <a:hlinkClick r:id="" action="ppaction://noaction"/>
          </p:cNvPr>
          <p:cNvSpPr txBox="1">
            <a:spLocks noGrp="1"/>
          </p:cNvSpPr>
          <p:nvPr>
            <p:ph type="subTitle" idx="1"/>
          </p:nvPr>
        </p:nvSpPr>
        <p:spPr>
          <a:xfrm>
            <a:off x="1900962" y="2198631"/>
            <a:ext cx="2518200" cy="593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1900962" y="3127021"/>
            <a:ext cx="2518200" cy="38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endParaRPr/>
          </a:p>
        </p:txBody>
      </p:sp>
      <p:sp>
        <p:nvSpPr>
          <p:cNvPr id="132" name="Google Shape;132;p13">
            <a:hlinkClick r:id="" action="ppaction://noaction"/>
          </p:cNvPr>
          <p:cNvSpPr txBox="1">
            <a:spLocks noGrp="1"/>
          </p:cNvSpPr>
          <p:nvPr>
            <p:ph type="subTitle" idx="5"/>
          </p:nvPr>
        </p:nvSpPr>
        <p:spPr>
          <a:xfrm>
            <a:off x="1900962" y="3528224"/>
            <a:ext cx="2518200" cy="59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4762608" y="3127171"/>
            <a:ext cx="667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4" name="Google Shape;134;p13">
            <a:hlinkClick r:id="" action="ppaction://noaction"/>
          </p:cNvPr>
          <p:cNvSpPr txBox="1">
            <a:spLocks noGrp="1"/>
          </p:cNvSpPr>
          <p:nvPr>
            <p:ph type="title" idx="7"/>
          </p:nvPr>
        </p:nvSpPr>
        <p:spPr>
          <a:xfrm>
            <a:off x="5554063" y="3127021"/>
            <a:ext cx="2518200" cy="381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endParaRPr/>
          </a:p>
        </p:txBody>
      </p:sp>
      <p:sp>
        <p:nvSpPr>
          <p:cNvPr id="135" name="Google Shape;135;p13">
            <a:hlinkClick r:id="" action="ppaction://noaction"/>
          </p:cNvPr>
          <p:cNvSpPr txBox="1">
            <a:spLocks noGrp="1"/>
          </p:cNvSpPr>
          <p:nvPr>
            <p:ph type="subTitle" idx="8"/>
          </p:nvPr>
        </p:nvSpPr>
        <p:spPr>
          <a:xfrm>
            <a:off x="5554058" y="3528224"/>
            <a:ext cx="2518200" cy="593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108152" y="1799750"/>
            <a:ext cx="670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7" name="Google Shape;137;p13">
            <a:hlinkClick r:id="" action="ppaction://noaction"/>
          </p:cNvPr>
          <p:cNvSpPr txBox="1">
            <a:spLocks noGrp="1"/>
          </p:cNvSpPr>
          <p:nvPr>
            <p:ph type="title" idx="13" hasCustomPrompt="1"/>
          </p:nvPr>
        </p:nvSpPr>
        <p:spPr>
          <a:xfrm rot="3107">
            <a:off x="1108152" y="3127321"/>
            <a:ext cx="663900" cy="390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8" name="Google Shape;138;p13">
            <a:hlinkClick r:id="" action="ppaction://noaction"/>
          </p:cNvPr>
          <p:cNvSpPr txBox="1">
            <a:spLocks noGrp="1"/>
          </p:cNvSpPr>
          <p:nvPr>
            <p:ph type="title" idx="14"/>
          </p:nvPr>
        </p:nvSpPr>
        <p:spPr>
          <a:xfrm>
            <a:off x="5554053" y="1799600"/>
            <a:ext cx="2518200" cy="381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endParaRPr/>
          </a:p>
        </p:txBody>
      </p:sp>
      <p:sp>
        <p:nvSpPr>
          <p:cNvPr id="139" name="Google Shape;139;p13">
            <a:hlinkClick r:id="" action="ppaction://noaction"/>
          </p:cNvPr>
          <p:cNvSpPr txBox="1">
            <a:spLocks noGrp="1"/>
          </p:cNvSpPr>
          <p:nvPr>
            <p:ph type="subTitle" idx="15"/>
          </p:nvPr>
        </p:nvSpPr>
        <p:spPr>
          <a:xfrm>
            <a:off x="5554040" y="2194431"/>
            <a:ext cx="2518200" cy="597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583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59" r:id="rId9"/>
    <p:sldLayoutId id="2147483660" r:id="rId10"/>
    <p:sldLayoutId id="2147483661" r:id="rId11"/>
    <p:sldLayoutId id="2147483662" r:id="rId12"/>
    <p:sldLayoutId id="2147483663" r:id="rId13"/>
    <p:sldLayoutId id="2147483664" r:id="rId14"/>
    <p:sldLayoutId id="2147483666" r:id="rId15"/>
    <p:sldLayoutId id="2147483668" r:id="rId16"/>
    <p:sldLayoutId id="2147483670" r:id="rId17"/>
    <p:sldLayoutId id="2147483671" r:id="rId18"/>
    <p:sldLayoutId id="2147483673" r:id="rId19"/>
    <p:sldLayoutId id="2147483674" r:id="rId20"/>
    <p:sldLayoutId id="2147483675" r:id="rId21"/>
    <p:sldLayoutId id="2147483677" r:id="rId22"/>
    <p:sldLayoutId id="2147483682" r:id="rId23"/>
    <p:sldLayoutId id="2147483683" r:id="rId24"/>
    <p:sldLayoutId id="2147483685" r:id="rId25"/>
    <p:sldLayoutId id="2147483691" r:id="rId26"/>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16.svg"/></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57.png"/><Relationship Id="rId5" Type="http://schemas.openxmlformats.org/officeDocument/2006/relationships/image" Target="../media/image56.png"/></Relationships>
</file>

<file path=ppt/slides/_rels/slide31.xml.rels><?xml version="1.0" encoding="UTF-8" standalone="yes"?>
<Relationships xmlns="http://schemas.openxmlformats.org/package/2006/relationships"><Relationship Id="rId8" Type="http://schemas.openxmlformats.org/officeDocument/2006/relationships/image" Target="../media/image66.png"/><Relationship Id="rId12"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17.xml"/><Relationship Id="rId11" Type="http://schemas.openxmlformats.org/officeDocument/2006/relationships/image" Target="../media/image73.png"/><Relationship Id="rId10" Type="http://schemas.openxmlformats.org/officeDocument/2006/relationships/image" Target="../media/image72.png"/><Relationship Id="rId4" Type="http://schemas.openxmlformats.org/officeDocument/2006/relationships/image" Target="../media/image62.png"/><Relationship Id="rId9" Type="http://schemas.openxmlformats.org/officeDocument/2006/relationships/image" Target="../media/image6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95" name="Google Shape;406;p44"/>
          <p:cNvGrpSpPr/>
          <p:nvPr/>
        </p:nvGrpSpPr>
        <p:grpSpPr>
          <a:xfrm>
            <a:off x="7070231" y="419297"/>
            <a:ext cx="1049059" cy="778108"/>
            <a:chOff x="6224675" y="2055325"/>
            <a:chExt cx="920550" cy="682850"/>
          </a:xfrm>
        </p:grpSpPr>
        <p:sp>
          <p:nvSpPr>
            <p:cNvPr id="96"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408;p44"/>
            <p:cNvGrpSpPr/>
            <p:nvPr/>
          </p:nvGrpSpPr>
          <p:grpSpPr>
            <a:xfrm>
              <a:off x="6224675" y="2055325"/>
              <a:ext cx="920225" cy="682650"/>
              <a:chOff x="2734175" y="518275"/>
              <a:chExt cx="920225" cy="682650"/>
            </a:xfrm>
          </p:grpSpPr>
          <p:sp>
            <p:nvSpPr>
              <p:cNvPr id="98"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 name="Google Shape;423;p44"/>
          <p:cNvGrpSpPr/>
          <p:nvPr/>
        </p:nvGrpSpPr>
        <p:grpSpPr>
          <a:xfrm>
            <a:off x="974063" y="3359317"/>
            <a:ext cx="1049044" cy="1003065"/>
            <a:chOff x="5047850" y="2794950"/>
            <a:chExt cx="1095150" cy="1047150"/>
          </a:xfrm>
        </p:grpSpPr>
        <p:sp>
          <p:nvSpPr>
            <p:cNvPr id="113"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439;p44"/>
          <p:cNvGrpSpPr/>
          <p:nvPr/>
        </p:nvGrpSpPr>
        <p:grpSpPr>
          <a:xfrm>
            <a:off x="1362226" y="540000"/>
            <a:ext cx="368024" cy="469826"/>
            <a:chOff x="5905475" y="2032050"/>
            <a:chExt cx="454350" cy="580175"/>
          </a:xfrm>
        </p:grpSpPr>
        <p:sp>
          <p:nvSpPr>
            <p:cNvPr id="129"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446;p44"/>
          <p:cNvGrpSpPr/>
          <p:nvPr/>
        </p:nvGrpSpPr>
        <p:grpSpPr>
          <a:xfrm>
            <a:off x="7219416" y="3495933"/>
            <a:ext cx="454347" cy="974033"/>
            <a:chOff x="7941975" y="230788"/>
            <a:chExt cx="339775" cy="728413"/>
          </a:xfrm>
        </p:grpSpPr>
        <p:sp>
          <p:nvSpPr>
            <p:cNvPr id="136"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458;p44"/>
          <p:cNvGrpSpPr/>
          <p:nvPr/>
        </p:nvGrpSpPr>
        <p:grpSpPr>
          <a:xfrm>
            <a:off x="6763901" y="4193044"/>
            <a:ext cx="171208" cy="258133"/>
            <a:chOff x="7509313" y="3231788"/>
            <a:chExt cx="249575" cy="365575"/>
          </a:xfrm>
        </p:grpSpPr>
        <p:sp>
          <p:nvSpPr>
            <p:cNvPr id="148"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462;p44"/>
          <p:cNvGrpSpPr/>
          <p:nvPr/>
        </p:nvGrpSpPr>
        <p:grpSpPr>
          <a:xfrm>
            <a:off x="8151362" y="1508842"/>
            <a:ext cx="272648" cy="332583"/>
            <a:chOff x="8203301" y="1315421"/>
            <a:chExt cx="307868" cy="375546"/>
          </a:xfrm>
        </p:grpSpPr>
        <p:sp>
          <p:nvSpPr>
            <p:cNvPr id="152"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469;p44"/>
          <p:cNvGrpSpPr/>
          <p:nvPr/>
        </p:nvGrpSpPr>
        <p:grpSpPr>
          <a:xfrm rot="-876443">
            <a:off x="910148" y="1161879"/>
            <a:ext cx="387909" cy="828645"/>
            <a:chOff x="5716500" y="4072075"/>
            <a:chExt cx="387900" cy="828625"/>
          </a:xfrm>
        </p:grpSpPr>
        <p:sp>
          <p:nvSpPr>
            <p:cNvPr id="159"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484;p44"/>
          <p:cNvGrpSpPr/>
          <p:nvPr/>
        </p:nvGrpSpPr>
        <p:grpSpPr>
          <a:xfrm rot="5973186">
            <a:off x="7810843" y="2583896"/>
            <a:ext cx="525721" cy="428640"/>
            <a:chOff x="5426900" y="3064075"/>
            <a:chExt cx="281450" cy="229525"/>
          </a:xfrm>
        </p:grpSpPr>
        <p:sp>
          <p:nvSpPr>
            <p:cNvPr id="174"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4" name="Google Shape;1124;p56"/>
          <p:cNvSpPr txBox="1">
            <a:spLocks noGrp="1"/>
          </p:cNvSpPr>
          <p:nvPr>
            <p:ph type="title" idx="2"/>
          </p:nvPr>
        </p:nvSpPr>
        <p:spPr>
          <a:xfrm>
            <a:off x="819308" y="1075859"/>
            <a:ext cx="1240418" cy="8328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4000" b="1">
                <a:solidFill>
                  <a:srgbClr val="FF0000"/>
                </a:solidFill>
                <a:latin typeface="+mj-lt"/>
              </a:rPr>
              <a:t>II</a:t>
            </a:r>
            <a:endParaRPr sz="4000" b="1">
              <a:solidFill>
                <a:srgbClr val="FF0000"/>
              </a:solidFill>
              <a:latin typeface="+mj-lt"/>
            </a:endParaRPr>
          </a:p>
        </p:txBody>
      </p:sp>
      <p:grpSp>
        <p:nvGrpSpPr>
          <p:cNvPr id="1126" name="Google Shape;1126;p56"/>
          <p:cNvGrpSpPr/>
          <p:nvPr/>
        </p:nvGrpSpPr>
        <p:grpSpPr>
          <a:xfrm>
            <a:off x="6172722" y="1045105"/>
            <a:ext cx="1233771" cy="1334873"/>
            <a:chOff x="2968638" y="3728200"/>
            <a:chExt cx="1092800" cy="1182350"/>
          </a:xfrm>
        </p:grpSpPr>
        <p:sp>
          <p:nvSpPr>
            <p:cNvPr id="1127" name="Google Shape;1127;p56"/>
            <p:cNvSpPr/>
            <p:nvPr/>
          </p:nvSpPr>
          <p:spPr>
            <a:xfrm>
              <a:off x="296863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28" name="Google Shape;1128;p56"/>
            <p:cNvSpPr/>
            <p:nvPr/>
          </p:nvSpPr>
          <p:spPr>
            <a:xfrm>
              <a:off x="297508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29" name="Google Shape;1129;p56"/>
            <p:cNvSpPr/>
            <p:nvPr/>
          </p:nvSpPr>
          <p:spPr>
            <a:xfrm>
              <a:off x="3301938" y="4199625"/>
              <a:ext cx="289575" cy="273325"/>
            </a:xfrm>
            <a:custGeom>
              <a:avLst/>
              <a:gdLst/>
              <a:ahLst/>
              <a:cxnLst/>
              <a:rect l="l" t="t" r="r" b="b"/>
              <a:pathLst>
                <a:path w="11583" h="10933" extrusionOk="0">
                  <a:moveTo>
                    <a:pt x="5656" y="0"/>
                  </a:moveTo>
                  <a:cubicBezTo>
                    <a:pt x="5378" y="0"/>
                    <a:pt x="5097" y="51"/>
                    <a:pt x="4828" y="159"/>
                  </a:cubicBezTo>
                  <a:cubicBezTo>
                    <a:pt x="4883" y="538"/>
                    <a:pt x="5018" y="891"/>
                    <a:pt x="5235" y="1217"/>
                  </a:cubicBezTo>
                  <a:cubicBezTo>
                    <a:pt x="5398" y="1515"/>
                    <a:pt x="5534" y="1813"/>
                    <a:pt x="5642" y="2112"/>
                  </a:cubicBezTo>
                  <a:cubicBezTo>
                    <a:pt x="5696" y="2329"/>
                    <a:pt x="5724" y="2573"/>
                    <a:pt x="5669" y="2790"/>
                  </a:cubicBezTo>
                  <a:cubicBezTo>
                    <a:pt x="5588" y="3414"/>
                    <a:pt x="5127" y="3902"/>
                    <a:pt x="4503" y="4037"/>
                  </a:cubicBezTo>
                  <a:cubicBezTo>
                    <a:pt x="4349" y="4062"/>
                    <a:pt x="4194" y="4077"/>
                    <a:pt x="4040" y="4077"/>
                  </a:cubicBezTo>
                  <a:cubicBezTo>
                    <a:pt x="3517" y="4077"/>
                    <a:pt x="3015" y="3905"/>
                    <a:pt x="2659" y="3359"/>
                  </a:cubicBezTo>
                  <a:cubicBezTo>
                    <a:pt x="2387" y="2898"/>
                    <a:pt x="2062" y="2491"/>
                    <a:pt x="1709" y="2003"/>
                  </a:cubicBezTo>
                  <a:cubicBezTo>
                    <a:pt x="1519" y="2220"/>
                    <a:pt x="1329" y="2437"/>
                    <a:pt x="1167" y="2681"/>
                  </a:cubicBezTo>
                  <a:cubicBezTo>
                    <a:pt x="353" y="3983"/>
                    <a:pt x="0" y="5556"/>
                    <a:pt x="190" y="7102"/>
                  </a:cubicBezTo>
                  <a:cubicBezTo>
                    <a:pt x="245" y="7536"/>
                    <a:pt x="380" y="7998"/>
                    <a:pt x="624" y="8404"/>
                  </a:cubicBezTo>
                  <a:cubicBezTo>
                    <a:pt x="1413" y="9769"/>
                    <a:pt x="3343" y="10933"/>
                    <a:pt x="5305" y="10933"/>
                  </a:cubicBezTo>
                  <a:cubicBezTo>
                    <a:pt x="5838" y="10933"/>
                    <a:pt x="6374" y="10847"/>
                    <a:pt x="6890" y="10656"/>
                  </a:cubicBezTo>
                  <a:cubicBezTo>
                    <a:pt x="10606" y="9299"/>
                    <a:pt x="11582" y="4471"/>
                    <a:pt x="8707" y="1786"/>
                  </a:cubicBezTo>
                  <a:cubicBezTo>
                    <a:pt x="8246" y="1352"/>
                    <a:pt x="7676" y="1000"/>
                    <a:pt x="7215" y="593"/>
                  </a:cubicBezTo>
                  <a:cubicBezTo>
                    <a:pt x="6779" y="211"/>
                    <a:pt x="6222" y="0"/>
                    <a:pt x="5656"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30" name="Google Shape;1130;p56"/>
            <p:cNvSpPr/>
            <p:nvPr/>
          </p:nvSpPr>
          <p:spPr>
            <a:xfrm>
              <a:off x="3079513" y="3761400"/>
              <a:ext cx="152600" cy="143650"/>
            </a:xfrm>
            <a:custGeom>
              <a:avLst/>
              <a:gdLst/>
              <a:ahLst/>
              <a:cxnLst/>
              <a:rect l="l" t="t" r="r" b="b"/>
              <a:pathLst>
                <a:path w="6104" h="5746" extrusionOk="0">
                  <a:moveTo>
                    <a:pt x="3312" y="0"/>
                  </a:moveTo>
                  <a:cubicBezTo>
                    <a:pt x="2733" y="0"/>
                    <a:pt x="2159" y="164"/>
                    <a:pt x="1655" y="491"/>
                  </a:cubicBezTo>
                  <a:cubicBezTo>
                    <a:pt x="408" y="1251"/>
                    <a:pt x="1" y="2878"/>
                    <a:pt x="787" y="4126"/>
                  </a:cubicBezTo>
                  <a:cubicBezTo>
                    <a:pt x="1221" y="4831"/>
                    <a:pt x="1899" y="5374"/>
                    <a:pt x="2713" y="5618"/>
                  </a:cubicBezTo>
                  <a:cubicBezTo>
                    <a:pt x="2942" y="5703"/>
                    <a:pt x="3183" y="5746"/>
                    <a:pt x="3424" y="5746"/>
                  </a:cubicBezTo>
                  <a:cubicBezTo>
                    <a:pt x="3870" y="5746"/>
                    <a:pt x="4314" y="5601"/>
                    <a:pt x="4666" y="5319"/>
                  </a:cubicBezTo>
                  <a:cubicBezTo>
                    <a:pt x="5534" y="4641"/>
                    <a:pt x="6022" y="3638"/>
                    <a:pt x="6022" y="2553"/>
                  </a:cubicBezTo>
                  <a:cubicBezTo>
                    <a:pt x="6104" y="979"/>
                    <a:pt x="5127" y="3"/>
                    <a:pt x="3446" y="3"/>
                  </a:cubicBezTo>
                  <a:cubicBezTo>
                    <a:pt x="3401" y="1"/>
                    <a:pt x="3356" y="0"/>
                    <a:pt x="331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31" name="Google Shape;1131;p56"/>
            <p:cNvSpPr/>
            <p:nvPr/>
          </p:nvSpPr>
          <p:spPr>
            <a:xfrm>
              <a:off x="3552838" y="3936725"/>
              <a:ext cx="182425" cy="165850"/>
            </a:xfrm>
            <a:custGeom>
              <a:avLst/>
              <a:gdLst/>
              <a:ahLst/>
              <a:cxnLst/>
              <a:rect l="l" t="t" r="r" b="b"/>
              <a:pathLst>
                <a:path w="7297" h="6634" extrusionOk="0">
                  <a:moveTo>
                    <a:pt x="3292" y="0"/>
                  </a:moveTo>
                  <a:cubicBezTo>
                    <a:pt x="3172" y="0"/>
                    <a:pt x="3051" y="5"/>
                    <a:pt x="2930" y="15"/>
                  </a:cubicBezTo>
                  <a:cubicBezTo>
                    <a:pt x="1248" y="205"/>
                    <a:pt x="0" y="1805"/>
                    <a:pt x="353" y="3406"/>
                  </a:cubicBezTo>
                  <a:cubicBezTo>
                    <a:pt x="434" y="3623"/>
                    <a:pt x="570" y="3812"/>
                    <a:pt x="705" y="4002"/>
                  </a:cubicBezTo>
                  <a:cubicBezTo>
                    <a:pt x="841" y="3840"/>
                    <a:pt x="1004" y="3677"/>
                    <a:pt x="1194" y="3541"/>
                  </a:cubicBezTo>
                  <a:cubicBezTo>
                    <a:pt x="1438" y="3324"/>
                    <a:pt x="1736" y="3161"/>
                    <a:pt x="2035" y="3053"/>
                  </a:cubicBezTo>
                  <a:cubicBezTo>
                    <a:pt x="2205" y="2993"/>
                    <a:pt x="2389" y="2965"/>
                    <a:pt x="2580" y="2965"/>
                  </a:cubicBezTo>
                  <a:cubicBezTo>
                    <a:pt x="3513" y="2965"/>
                    <a:pt x="4594" y="3630"/>
                    <a:pt x="4910" y="4463"/>
                  </a:cubicBezTo>
                  <a:cubicBezTo>
                    <a:pt x="5127" y="4897"/>
                    <a:pt x="5100" y="5413"/>
                    <a:pt x="4855" y="5820"/>
                  </a:cubicBezTo>
                  <a:cubicBezTo>
                    <a:pt x="4720" y="6064"/>
                    <a:pt x="4584" y="6308"/>
                    <a:pt x="4421" y="6633"/>
                  </a:cubicBezTo>
                  <a:cubicBezTo>
                    <a:pt x="5262" y="6606"/>
                    <a:pt x="5940" y="6443"/>
                    <a:pt x="6429" y="5792"/>
                  </a:cubicBezTo>
                  <a:cubicBezTo>
                    <a:pt x="6998" y="5060"/>
                    <a:pt x="7297" y="4138"/>
                    <a:pt x="7297" y="3216"/>
                  </a:cubicBezTo>
                  <a:cubicBezTo>
                    <a:pt x="7269" y="2809"/>
                    <a:pt x="7161" y="2402"/>
                    <a:pt x="6971" y="2077"/>
                  </a:cubicBezTo>
                  <a:cubicBezTo>
                    <a:pt x="6193" y="771"/>
                    <a:pt x="4787" y="0"/>
                    <a:pt x="32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32" name="Google Shape;1132;p56"/>
            <p:cNvSpPr/>
            <p:nvPr/>
          </p:nvSpPr>
          <p:spPr>
            <a:xfrm>
              <a:off x="3405688" y="4750800"/>
              <a:ext cx="170225" cy="131300"/>
            </a:xfrm>
            <a:custGeom>
              <a:avLst/>
              <a:gdLst/>
              <a:ahLst/>
              <a:cxnLst/>
              <a:rect l="l" t="t" r="r" b="b"/>
              <a:pathLst>
                <a:path w="6809" h="5252" extrusionOk="0">
                  <a:moveTo>
                    <a:pt x="977" y="1"/>
                  </a:moveTo>
                  <a:cubicBezTo>
                    <a:pt x="326" y="516"/>
                    <a:pt x="0" y="1357"/>
                    <a:pt x="163" y="2198"/>
                  </a:cubicBezTo>
                  <a:cubicBezTo>
                    <a:pt x="272" y="3066"/>
                    <a:pt x="706" y="3852"/>
                    <a:pt x="1384" y="4395"/>
                  </a:cubicBezTo>
                  <a:cubicBezTo>
                    <a:pt x="1985" y="4951"/>
                    <a:pt x="2750" y="5252"/>
                    <a:pt x="3545" y="5252"/>
                  </a:cubicBezTo>
                  <a:cubicBezTo>
                    <a:pt x="3719" y="5252"/>
                    <a:pt x="3894" y="5238"/>
                    <a:pt x="4069" y="5208"/>
                  </a:cubicBezTo>
                  <a:cubicBezTo>
                    <a:pt x="6103" y="4856"/>
                    <a:pt x="6808" y="2930"/>
                    <a:pt x="6564" y="1492"/>
                  </a:cubicBezTo>
                  <a:cubicBezTo>
                    <a:pt x="6456" y="814"/>
                    <a:pt x="5968" y="272"/>
                    <a:pt x="5344" y="136"/>
                  </a:cubicBezTo>
                  <a:cubicBezTo>
                    <a:pt x="5208" y="462"/>
                    <a:pt x="5127" y="733"/>
                    <a:pt x="5018" y="1004"/>
                  </a:cubicBezTo>
                  <a:cubicBezTo>
                    <a:pt x="4806" y="1706"/>
                    <a:pt x="4143" y="2174"/>
                    <a:pt x="3449" y="2174"/>
                  </a:cubicBezTo>
                  <a:cubicBezTo>
                    <a:pt x="3257" y="2174"/>
                    <a:pt x="3063" y="2138"/>
                    <a:pt x="2875" y="2062"/>
                  </a:cubicBezTo>
                  <a:cubicBezTo>
                    <a:pt x="2170" y="1899"/>
                    <a:pt x="1601" y="1411"/>
                    <a:pt x="1302" y="760"/>
                  </a:cubicBezTo>
                  <a:cubicBezTo>
                    <a:pt x="1194" y="516"/>
                    <a:pt x="1112" y="299"/>
                    <a:pt x="97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33" name="Google Shape;1133;p56"/>
            <p:cNvSpPr/>
            <p:nvPr/>
          </p:nvSpPr>
          <p:spPr>
            <a:xfrm>
              <a:off x="3196838" y="3915400"/>
              <a:ext cx="223800" cy="358150"/>
            </a:xfrm>
            <a:custGeom>
              <a:avLst/>
              <a:gdLst/>
              <a:ahLst/>
              <a:cxnLst/>
              <a:rect l="l" t="t" r="r" b="b"/>
              <a:pathLst>
                <a:path w="8952" h="14326" extrusionOk="0">
                  <a:moveTo>
                    <a:pt x="1058" y="0"/>
                  </a:moveTo>
                  <a:lnTo>
                    <a:pt x="0" y="651"/>
                  </a:lnTo>
                  <a:lnTo>
                    <a:pt x="543" y="1628"/>
                  </a:lnTo>
                  <a:cubicBezTo>
                    <a:pt x="2387" y="4937"/>
                    <a:pt x="4259" y="8246"/>
                    <a:pt x="6103" y="11555"/>
                  </a:cubicBezTo>
                  <a:cubicBezTo>
                    <a:pt x="6483" y="12233"/>
                    <a:pt x="6863" y="12884"/>
                    <a:pt x="7269" y="13508"/>
                  </a:cubicBezTo>
                  <a:cubicBezTo>
                    <a:pt x="7486" y="13806"/>
                    <a:pt x="7758" y="14077"/>
                    <a:pt x="8056" y="14267"/>
                  </a:cubicBezTo>
                  <a:cubicBezTo>
                    <a:pt x="8144" y="14305"/>
                    <a:pt x="8244" y="14325"/>
                    <a:pt x="8347" y="14325"/>
                  </a:cubicBezTo>
                  <a:cubicBezTo>
                    <a:pt x="8467" y="14325"/>
                    <a:pt x="8591" y="14298"/>
                    <a:pt x="8707" y="14240"/>
                  </a:cubicBezTo>
                  <a:cubicBezTo>
                    <a:pt x="8897" y="14105"/>
                    <a:pt x="8951" y="13833"/>
                    <a:pt x="8788" y="13616"/>
                  </a:cubicBezTo>
                  <a:cubicBezTo>
                    <a:pt x="8517" y="13101"/>
                    <a:pt x="8219" y="12558"/>
                    <a:pt x="7920" y="12070"/>
                  </a:cubicBezTo>
                  <a:cubicBezTo>
                    <a:pt x="7269" y="10958"/>
                    <a:pt x="6591" y="9900"/>
                    <a:pt x="5967" y="8815"/>
                  </a:cubicBezTo>
                  <a:cubicBezTo>
                    <a:pt x="4530" y="6184"/>
                    <a:pt x="3092" y="3580"/>
                    <a:pt x="1655" y="949"/>
                  </a:cubicBezTo>
                  <a:cubicBezTo>
                    <a:pt x="1465" y="624"/>
                    <a:pt x="1275" y="326"/>
                    <a:pt x="1058"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34" name="Google Shape;1134;p56"/>
            <p:cNvSpPr/>
            <p:nvPr/>
          </p:nvSpPr>
          <p:spPr>
            <a:xfrm>
              <a:off x="3452463" y="4499900"/>
              <a:ext cx="58350" cy="276425"/>
            </a:xfrm>
            <a:custGeom>
              <a:avLst/>
              <a:gdLst/>
              <a:ahLst/>
              <a:cxnLst/>
              <a:rect l="l" t="t" r="r" b="b"/>
              <a:pathLst>
                <a:path w="2334" h="11057" extrusionOk="0">
                  <a:moveTo>
                    <a:pt x="1221" y="1"/>
                  </a:moveTo>
                  <a:lnTo>
                    <a:pt x="28" y="272"/>
                  </a:lnTo>
                  <a:lnTo>
                    <a:pt x="28" y="1276"/>
                  </a:lnTo>
                  <a:cubicBezTo>
                    <a:pt x="55" y="3147"/>
                    <a:pt x="82" y="5046"/>
                    <a:pt x="82" y="6945"/>
                  </a:cubicBezTo>
                  <a:cubicBezTo>
                    <a:pt x="82" y="7677"/>
                    <a:pt x="55" y="8409"/>
                    <a:pt x="28" y="9114"/>
                  </a:cubicBezTo>
                  <a:cubicBezTo>
                    <a:pt x="1" y="9982"/>
                    <a:pt x="571" y="10769"/>
                    <a:pt x="1384" y="11013"/>
                  </a:cubicBezTo>
                  <a:cubicBezTo>
                    <a:pt x="1491" y="11041"/>
                    <a:pt x="1588" y="11057"/>
                    <a:pt x="1675" y="11057"/>
                  </a:cubicBezTo>
                  <a:cubicBezTo>
                    <a:pt x="1924" y="11057"/>
                    <a:pt x="2098" y="10934"/>
                    <a:pt x="2198" y="10633"/>
                  </a:cubicBezTo>
                  <a:cubicBezTo>
                    <a:pt x="2306" y="10335"/>
                    <a:pt x="2334" y="10010"/>
                    <a:pt x="2334" y="9684"/>
                  </a:cubicBezTo>
                  <a:cubicBezTo>
                    <a:pt x="2306" y="8979"/>
                    <a:pt x="2225" y="8274"/>
                    <a:pt x="2144" y="7596"/>
                  </a:cubicBezTo>
                  <a:cubicBezTo>
                    <a:pt x="1900" y="5290"/>
                    <a:pt x="1655" y="2984"/>
                    <a:pt x="1411" y="679"/>
                  </a:cubicBezTo>
                  <a:cubicBezTo>
                    <a:pt x="1357" y="435"/>
                    <a:pt x="1303" y="218"/>
                    <a:pt x="1221"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35" name="Google Shape;1135;p56"/>
            <p:cNvSpPr/>
            <p:nvPr/>
          </p:nvSpPr>
          <p:spPr>
            <a:xfrm>
              <a:off x="3579288" y="4390050"/>
              <a:ext cx="367550" cy="263125"/>
            </a:xfrm>
            <a:custGeom>
              <a:avLst/>
              <a:gdLst/>
              <a:ahLst/>
              <a:cxnLst/>
              <a:rect l="l" t="t" r="r" b="b"/>
              <a:pathLst>
                <a:path w="14702" h="10525" extrusionOk="0">
                  <a:moveTo>
                    <a:pt x="434" y="1"/>
                  </a:moveTo>
                  <a:lnTo>
                    <a:pt x="0" y="1004"/>
                  </a:lnTo>
                  <a:cubicBezTo>
                    <a:pt x="380" y="1248"/>
                    <a:pt x="678" y="1438"/>
                    <a:pt x="977" y="1628"/>
                  </a:cubicBezTo>
                  <a:cubicBezTo>
                    <a:pt x="3391" y="3174"/>
                    <a:pt x="5750" y="4802"/>
                    <a:pt x="8029" y="6510"/>
                  </a:cubicBezTo>
                  <a:cubicBezTo>
                    <a:pt x="9656" y="7731"/>
                    <a:pt x="11338" y="8843"/>
                    <a:pt x="13020" y="9982"/>
                  </a:cubicBezTo>
                  <a:cubicBezTo>
                    <a:pt x="13426" y="10226"/>
                    <a:pt x="13860" y="10389"/>
                    <a:pt x="14294" y="10525"/>
                  </a:cubicBezTo>
                  <a:cubicBezTo>
                    <a:pt x="14430" y="10525"/>
                    <a:pt x="14538" y="10498"/>
                    <a:pt x="14647" y="10389"/>
                  </a:cubicBezTo>
                  <a:cubicBezTo>
                    <a:pt x="14701" y="10254"/>
                    <a:pt x="14701" y="10091"/>
                    <a:pt x="14647" y="9955"/>
                  </a:cubicBezTo>
                  <a:cubicBezTo>
                    <a:pt x="14321" y="9603"/>
                    <a:pt x="13969" y="9304"/>
                    <a:pt x="13589" y="9033"/>
                  </a:cubicBezTo>
                  <a:cubicBezTo>
                    <a:pt x="11935" y="7894"/>
                    <a:pt x="10226" y="6782"/>
                    <a:pt x="8571" y="5615"/>
                  </a:cubicBezTo>
                  <a:cubicBezTo>
                    <a:pt x="6022" y="3852"/>
                    <a:pt x="3499" y="2062"/>
                    <a:pt x="977" y="299"/>
                  </a:cubicBezTo>
                  <a:cubicBezTo>
                    <a:pt x="787" y="191"/>
                    <a:pt x="624" y="82"/>
                    <a:pt x="434"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36" name="Google Shape;1136;p56"/>
            <p:cNvSpPr/>
            <p:nvPr/>
          </p:nvSpPr>
          <p:spPr>
            <a:xfrm>
              <a:off x="3001538" y="4482825"/>
              <a:ext cx="145150" cy="143400"/>
            </a:xfrm>
            <a:custGeom>
              <a:avLst/>
              <a:gdLst/>
              <a:ahLst/>
              <a:cxnLst/>
              <a:rect l="l" t="t" r="r" b="b"/>
              <a:pathLst>
                <a:path w="5806" h="5736" extrusionOk="0">
                  <a:moveTo>
                    <a:pt x="2425" y="1"/>
                  </a:moveTo>
                  <a:cubicBezTo>
                    <a:pt x="1985" y="1"/>
                    <a:pt x="1545" y="137"/>
                    <a:pt x="1167" y="413"/>
                  </a:cubicBezTo>
                  <a:cubicBezTo>
                    <a:pt x="407" y="847"/>
                    <a:pt x="1" y="1660"/>
                    <a:pt x="109" y="2528"/>
                  </a:cubicBezTo>
                  <a:cubicBezTo>
                    <a:pt x="163" y="3586"/>
                    <a:pt x="706" y="4535"/>
                    <a:pt x="1574" y="5132"/>
                  </a:cubicBezTo>
                  <a:cubicBezTo>
                    <a:pt x="2138" y="5543"/>
                    <a:pt x="2671" y="5736"/>
                    <a:pt x="3181" y="5736"/>
                  </a:cubicBezTo>
                  <a:cubicBezTo>
                    <a:pt x="3847" y="5736"/>
                    <a:pt x="4473" y="5406"/>
                    <a:pt x="5073" y="4807"/>
                  </a:cubicBezTo>
                  <a:cubicBezTo>
                    <a:pt x="5480" y="4427"/>
                    <a:pt x="5751" y="3884"/>
                    <a:pt x="5805" y="3315"/>
                  </a:cubicBezTo>
                  <a:lnTo>
                    <a:pt x="5805" y="3315"/>
                  </a:lnTo>
                  <a:cubicBezTo>
                    <a:pt x="5452" y="3478"/>
                    <a:pt x="5235" y="3613"/>
                    <a:pt x="5018" y="3722"/>
                  </a:cubicBezTo>
                  <a:cubicBezTo>
                    <a:pt x="4780" y="3849"/>
                    <a:pt x="4520" y="3910"/>
                    <a:pt x="4263" y="3910"/>
                  </a:cubicBezTo>
                  <a:cubicBezTo>
                    <a:pt x="3700" y="3910"/>
                    <a:pt x="3146" y="3619"/>
                    <a:pt x="2849" y="3098"/>
                  </a:cubicBezTo>
                  <a:cubicBezTo>
                    <a:pt x="2387" y="2393"/>
                    <a:pt x="2442" y="1443"/>
                    <a:pt x="3011" y="792"/>
                  </a:cubicBezTo>
                  <a:cubicBezTo>
                    <a:pt x="3147" y="630"/>
                    <a:pt x="3337" y="494"/>
                    <a:pt x="3527" y="304"/>
                  </a:cubicBezTo>
                  <a:cubicBezTo>
                    <a:pt x="3187" y="103"/>
                    <a:pt x="2806" y="1"/>
                    <a:pt x="242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37" name="Google Shape;1137;p56"/>
            <p:cNvSpPr/>
            <p:nvPr/>
          </p:nvSpPr>
          <p:spPr>
            <a:xfrm>
              <a:off x="3895263" y="4600125"/>
              <a:ext cx="139725" cy="134625"/>
            </a:xfrm>
            <a:custGeom>
              <a:avLst/>
              <a:gdLst/>
              <a:ahLst/>
              <a:cxnLst/>
              <a:rect l="l" t="t" r="r" b="b"/>
              <a:pathLst>
                <a:path w="5589" h="5385" extrusionOk="0">
                  <a:moveTo>
                    <a:pt x="2905" y="1"/>
                  </a:moveTo>
                  <a:cubicBezTo>
                    <a:pt x="2714" y="1"/>
                    <a:pt x="2521" y="29"/>
                    <a:pt x="2333" y="88"/>
                  </a:cubicBezTo>
                  <a:lnTo>
                    <a:pt x="2713" y="494"/>
                  </a:lnTo>
                  <a:cubicBezTo>
                    <a:pt x="3391" y="1200"/>
                    <a:pt x="3500" y="1823"/>
                    <a:pt x="3147" y="2474"/>
                  </a:cubicBezTo>
                  <a:cubicBezTo>
                    <a:pt x="2858" y="2970"/>
                    <a:pt x="2427" y="3230"/>
                    <a:pt x="1843" y="3230"/>
                  </a:cubicBezTo>
                  <a:cubicBezTo>
                    <a:pt x="1660" y="3230"/>
                    <a:pt x="1462" y="3204"/>
                    <a:pt x="1248" y="3153"/>
                  </a:cubicBezTo>
                  <a:cubicBezTo>
                    <a:pt x="977" y="3098"/>
                    <a:pt x="733" y="2990"/>
                    <a:pt x="489" y="2908"/>
                  </a:cubicBezTo>
                  <a:cubicBezTo>
                    <a:pt x="353" y="2881"/>
                    <a:pt x="245" y="2881"/>
                    <a:pt x="109" y="2827"/>
                  </a:cubicBezTo>
                  <a:lnTo>
                    <a:pt x="109" y="2827"/>
                  </a:lnTo>
                  <a:cubicBezTo>
                    <a:pt x="1" y="3831"/>
                    <a:pt x="543" y="4780"/>
                    <a:pt x="1465" y="5133"/>
                  </a:cubicBezTo>
                  <a:cubicBezTo>
                    <a:pt x="1825" y="5303"/>
                    <a:pt x="2208" y="5385"/>
                    <a:pt x="2589" y="5385"/>
                  </a:cubicBezTo>
                  <a:cubicBezTo>
                    <a:pt x="3357" y="5385"/>
                    <a:pt x="4113" y="5053"/>
                    <a:pt x="4639" y="4454"/>
                  </a:cubicBezTo>
                  <a:cubicBezTo>
                    <a:pt x="5453" y="3614"/>
                    <a:pt x="5588" y="2312"/>
                    <a:pt x="4937" y="1335"/>
                  </a:cubicBezTo>
                  <a:cubicBezTo>
                    <a:pt x="4639" y="793"/>
                    <a:pt x="4178" y="386"/>
                    <a:pt x="3635" y="142"/>
                  </a:cubicBezTo>
                  <a:cubicBezTo>
                    <a:pt x="3404" y="49"/>
                    <a:pt x="3156" y="1"/>
                    <a:pt x="290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38" name="Google Shape;1138;p56"/>
            <p:cNvSpPr/>
            <p:nvPr/>
          </p:nvSpPr>
          <p:spPr>
            <a:xfrm>
              <a:off x="3506038" y="4037450"/>
              <a:ext cx="144475" cy="173625"/>
            </a:xfrm>
            <a:custGeom>
              <a:avLst/>
              <a:gdLst/>
              <a:ahLst/>
              <a:cxnLst/>
              <a:rect l="l" t="t" r="r" b="b"/>
              <a:pathLst>
                <a:path w="5779" h="6945" extrusionOk="0">
                  <a:moveTo>
                    <a:pt x="4205" y="0"/>
                  </a:moveTo>
                  <a:cubicBezTo>
                    <a:pt x="2794" y="1980"/>
                    <a:pt x="1411" y="3933"/>
                    <a:pt x="1" y="5968"/>
                  </a:cubicBezTo>
                  <a:cubicBezTo>
                    <a:pt x="218" y="6158"/>
                    <a:pt x="435" y="6347"/>
                    <a:pt x="679" y="6537"/>
                  </a:cubicBezTo>
                  <a:cubicBezTo>
                    <a:pt x="842" y="6673"/>
                    <a:pt x="1031" y="6781"/>
                    <a:pt x="1276" y="6944"/>
                  </a:cubicBezTo>
                  <a:cubicBezTo>
                    <a:pt x="1601" y="6456"/>
                    <a:pt x="1926" y="5968"/>
                    <a:pt x="2252" y="5534"/>
                  </a:cubicBezTo>
                  <a:cubicBezTo>
                    <a:pt x="3283" y="4205"/>
                    <a:pt x="4286" y="2903"/>
                    <a:pt x="5317" y="1601"/>
                  </a:cubicBezTo>
                  <a:cubicBezTo>
                    <a:pt x="5480" y="1357"/>
                    <a:pt x="5615" y="1112"/>
                    <a:pt x="5778" y="896"/>
                  </a:cubicBezTo>
                  <a:cubicBezTo>
                    <a:pt x="5425" y="353"/>
                    <a:pt x="4829" y="28"/>
                    <a:pt x="4205"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39" name="Google Shape;1139;p56"/>
            <p:cNvSpPr/>
            <p:nvPr/>
          </p:nvSpPr>
          <p:spPr>
            <a:xfrm>
              <a:off x="3091738" y="4406325"/>
              <a:ext cx="195300" cy="147300"/>
            </a:xfrm>
            <a:custGeom>
              <a:avLst/>
              <a:gdLst/>
              <a:ahLst/>
              <a:cxnLst/>
              <a:rect l="l" t="t" r="r" b="b"/>
              <a:pathLst>
                <a:path w="7812" h="5892" extrusionOk="0">
                  <a:moveTo>
                    <a:pt x="7378" y="1"/>
                  </a:moveTo>
                  <a:cubicBezTo>
                    <a:pt x="7161" y="82"/>
                    <a:pt x="7079" y="136"/>
                    <a:pt x="6998" y="191"/>
                  </a:cubicBezTo>
                  <a:cubicBezTo>
                    <a:pt x="5289" y="1248"/>
                    <a:pt x="3607" y="2279"/>
                    <a:pt x="1953" y="3364"/>
                  </a:cubicBezTo>
                  <a:cubicBezTo>
                    <a:pt x="1383" y="3744"/>
                    <a:pt x="841" y="4178"/>
                    <a:pt x="353" y="4666"/>
                  </a:cubicBezTo>
                  <a:cubicBezTo>
                    <a:pt x="0" y="4937"/>
                    <a:pt x="0" y="5453"/>
                    <a:pt x="353" y="5724"/>
                  </a:cubicBezTo>
                  <a:cubicBezTo>
                    <a:pt x="453" y="5836"/>
                    <a:pt x="564" y="5891"/>
                    <a:pt x="692" y="5891"/>
                  </a:cubicBezTo>
                  <a:cubicBezTo>
                    <a:pt x="842" y="5891"/>
                    <a:pt x="1016" y="5816"/>
                    <a:pt x="1221" y="5670"/>
                  </a:cubicBezTo>
                  <a:cubicBezTo>
                    <a:pt x="1763" y="5236"/>
                    <a:pt x="2278" y="4775"/>
                    <a:pt x="2848" y="4368"/>
                  </a:cubicBezTo>
                  <a:cubicBezTo>
                    <a:pt x="4286" y="3337"/>
                    <a:pt x="5723" y="2361"/>
                    <a:pt x="7161" y="1357"/>
                  </a:cubicBezTo>
                  <a:cubicBezTo>
                    <a:pt x="7378" y="1194"/>
                    <a:pt x="7568" y="1031"/>
                    <a:pt x="7812" y="842"/>
                  </a:cubicBezTo>
                  <a:lnTo>
                    <a:pt x="7378" y="1"/>
                  </a:ln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grpSp>
        <p:nvGrpSpPr>
          <p:cNvPr id="1140" name="Google Shape;1140;p56"/>
          <p:cNvGrpSpPr/>
          <p:nvPr/>
        </p:nvGrpSpPr>
        <p:grpSpPr>
          <a:xfrm rot="-531170">
            <a:off x="6793660" y="3211145"/>
            <a:ext cx="1233770" cy="1570035"/>
            <a:chOff x="2586363" y="5410988"/>
            <a:chExt cx="1049025" cy="1334938"/>
          </a:xfrm>
        </p:grpSpPr>
        <p:sp>
          <p:nvSpPr>
            <p:cNvPr id="1141" name="Google Shape;1141;p56"/>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6"/>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6"/>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6"/>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6"/>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6"/>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6"/>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6"/>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6"/>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6"/>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6"/>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6"/>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6"/>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6"/>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6"/>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6"/>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56"/>
          <p:cNvGrpSpPr/>
          <p:nvPr/>
        </p:nvGrpSpPr>
        <p:grpSpPr>
          <a:xfrm>
            <a:off x="7920378" y="902679"/>
            <a:ext cx="320453" cy="409255"/>
            <a:chOff x="5905475" y="2032050"/>
            <a:chExt cx="454350" cy="580175"/>
          </a:xfrm>
        </p:grpSpPr>
        <p:sp>
          <p:nvSpPr>
            <p:cNvPr id="1158" name="Google Shape;1158;p5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59" name="Google Shape;1159;p5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60" name="Google Shape;1160;p5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61" name="Google Shape;1161;p56"/>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62" name="Google Shape;1162;p5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63" name="Google Shape;1163;p56"/>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grpSp>
        <p:nvGrpSpPr>
          <p:cNvPr id="1164" name="Google Shape;1164;p56"/>
          <p:cNvGrpSpPr/>
          <p:nvPr/>
        </p:nvGrpSpPr>
        <p:grpSpPr>
          <a:xfrm>
            <a:off x="6354446" y="3019844"/>
            <a:ext cx="244304" cy="306056"/>
            <a:chOff x="7249250" y="2312150"/>
            <a:chExt cx="433317" cy="542846"/>
          </a:xfrm>
        </p:grpSpPr>
        <p:sp>
          <p:nvSpPr>
            <p:cNvPr id="1165" name="Google Shape;1165;p5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6"/>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56"/>
          <p:cNvGrpSpPr/>
          <p:nvPr/>
        </p:nvGrpSpPr>
        <p:grpSpPr>
          <a:xfrm rot="5973186">
            <a:off x="7912489" y="2139494"/>
            <a:ext cx="525721" cy="428640"/>
            <a:chOff x="5426900" y="3064075"/>
            <a:chExt cx="281450" cy="229525"/>
          </a:xfrm>
        </p:grpSpPr>
        <p:sp>
          <p:nvSpPr>
            <p:cNvPr id="1169" name="Google Shape;1169;p5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70" name="Google Shape;1170;p5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71" name="Google Shape;1171;p5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72" name="Google Shape;1172;p5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73" name="Google Shape;1173;p5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74" name="Google Shape;1174;p5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75" name="Google Shape;1175;p5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76" name="Google Shape;1176;p5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177" name="Google Shape;1177;p5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sp>
        <p:nvSpPr>
          <p:cNvPr id="59" name="Google Shape;634;p48"/>
          <p:cNvSpPr/>
          <p:nvPr/>
        </p:nvSpPr>
        <p:spPr>
          <a:xfrm>
            <a:off x="2167376" y="655884"/>
            <a:ext cx="5337607" cy="142431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4C88C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60" name="TextBox 4">
            <a:extLst>
              <a:ext uri="{FF2B5EF4-FFF2-40B4-BE49-F238E27FC236}">
                <a16:creationId xmlns:a16="http://schemas.microsoft.com/office/drawing/2014/main" id="{3EAA8291-3670-AEA9-5F80-62884D9ED676}"/>
              </a:ext>
            </a:extLst>
          </p:cNvPr>
          <p:cNvSpPr txBox="1"/>
          <p:nvPr/>
        </p:nvSpPr>
        <p:spPr>
          <a:xfrm>
            <a:off x="2543055" y="1014501"/>
            <a:ext cx="4780329" cy="615553"/>
          </a:xfrm>
          <a:prstGeom prst="rect">
            <a:avLst/>
          </a:prstGeom>
        </p:spPr>
        <p:txBody>
          <a:bodyPr wrap="square" lIns="0" tIns="0" rIns="0" bIns="0" rtlCol="0" anchor="ctr">
            <a:spAutoFit/>
          </a:bodyPr>
          <a:lstStyle/>
          <a:p>
            <a:pPr algn="ctr"/>
            <a:r>
              <a:rPr lang="en-US" sz="4000" b="1">
                <a:solidFill>
                  <a:srgbClr val="FF0000"/>
                </a:solidFill>
                <a:latin typeface="Arial" panose="020B0604020202020204" pitchFamily="34" charset="0"/>
                <a:cs typeface="Arial" panose="020B0604020202020204" pitchFamily="34" charset="0"/>
              </a:rPr>
              <a:t>KHỐI LƯỢNG MOL</a:t>
            </a:r>
            <a:endParaRPr lang="vi-VN" sz="4000" b="1">
              <a:solidFill>
                <a:srgbClr val="FF0000"/>
              </a:solidFill>
              <a:cs typeface="Arial" panose="020B0604020202020204" pitchFamily="34" charset="0"/>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grpSp>
        <p:nvGrpSpPr>
          <p:cNvPr id="777" name="Google Shape;777;p50"/>
          <p:cNvGrpSpPr/>
          <p:nvPr/>
        </p:nvGrpSpPr>
        <p:grpSpPr>
          <a:xfrm>
            <a:off x="7334499" y="585203"/>
            <a:ext cx="329404" cy="420627"/>
            <a:chOff x="5905475" y="2032050"/>
            <a:chExt cx="454350" cy="580175"/>
          </a:xfrm>
        </p:grpSpPr>
        <p:sp>
          <p:nvSpPr>
            <p:cNvPr id="778" name="Google Shape;778;p5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50"/>
          <p:cNvGrpSpPr/>
          <p:nvPr/>
        </p:nvGrpSpPr>
        <p:grpSpPr>
          <a:xfrm>
            <a:off x="1411928" y="641852"/>
            <a:ext cx="248477" cy="364003"/>
            <a:chOff x="7509313" y="3231788"/>
            <a:chExt cx="249575" cy="365575"/>
          </a:xfrm>
        </p:grpSpPr>
        <p:sp>
          <p:nvSpPr>
            <p:cNvPr id="785" name="Google Shape;785;p5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50"/>
          <p:cNvGrpSpPr/>
          <p:nvPr/>
        </p:nvGrpSpPr>
        <p:grpSpPr>
          <a:xfrm>
            <a:off x="3911398" y="3898324"/>
            <a:ext cx="716022" cy="1033893"/>
            <a:chOff x="4526725" y="5632238"/>
            <a:chExt cx="659800" cy="966288"/>
          </a:xfrm>
        </p:grpSpPr>
        <p:sp>
          <p:nvSpPr>
            <p:cNvPr id="790" name="Google Shape;790;p50"/>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91" name="Google Shape;791;p50"/>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92" name="Google Shape;792;p50"/>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93" name="Google Shape;793;p50"/>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94" name="Google Shape;794;p50"/>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95" name="Google Shape;795;p50"/>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96" name="Google Shape;796;p50"/>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97" name="Google Shape;797;p50"/>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98" name="Google Shape;798;p50"/>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99" name="Google Shape;799;p50"/>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00" name="Google Shape;800;p50"/>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01" name="Google Shape;801;p50"/>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02" name="Google Shape;802;p50"/>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03" name="Google Shape;803;p50"/>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grpSp>
      <p:grpSp>
        <p:nvGrpSpPr>
          <p:cNvPr id="804" name="Google Shape;804;p50"/>
          <p:cNvGrpSpPr/>
          <p:nvPr/>
        </p:nvGrpSpPr>
        <p:grpSpPr>
          <a:xfrm rot="5973186">
            <a:off x="837775" y="4273629"/>
            <a:ext cx="525721" cy="428640"/>
            <a:chOff x="5426900" y="3064075"/>
            <a:chExt cx="281450" cy="229525"/>
          </a:xfrm>
        </p:grpSpPr>
        <p:sp>
          <p:nvSpPr>
            <p:cNvPr id="805" name="Google Shape;805;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06" name="Google Shape;806;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07" name="Google Shape;807;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08" name="Google Shape;808;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09" name="Google Shape;809;p50"/>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10" name="Google Shape;810;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11" name="Google Shape;811;p50"/>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12" name="Google Shape;812;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13" name="Google Shape;813;p50"/>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grpSp>
      <p:sp>
        <p:nvSpPr>
          <p:cNvPr id="57" name="Title 1"/>
          <p:cNvSpPr>
            <a:spLocks noGrp="1"/>
          </p:cNvSpPr>
          <p:nvPr>
            <p:ph type="title"/>
          </p:nvPr>
        </p:nvSpPr>
        <p:spPr>
          <a:xfrm>
            <a:off x="244101" y="103821"/>
            <a:ext cx="7704000" cy="572700"/>
          </a:xfrm>
        </p:spPr>
        <p:txBody>
          <a:bodyPr anchor="ctr"/>
          <a:lstStyle/>
          <a:p>
            <a:pPr>
              <a:lnSpc>
                <a:spcPct val="100000"/>
              </a:lnSpc>
            </a:pPr>
            <a:r>
              <a:rPr lang="en-US" b="1">
                <a:solidFill>
                  <a:srgbClr val="009999"/>
                </a:solidFill>
                <a:latin typeface="+mj-lt"/>
              </a:rPr>
              <a:t>Khái niệm</a:t>
            </a:r>
            <a:endParaRPr lang="en-US" sz="3200" b="1" dirty="0">
              <a:solidFill>
                <a:srgbClr val="009999"/>
              </a:solidFill>
              <a:latin typeface="+mj-lt"/>
            </a:endParaRPr>
          </a:p>
        </p:txBody>
      </p:sp>
      <p:sp>
        <p:nvSpPr>
          <p:cNvPr id="6" name="Rectangle 5"/>
          <p:cNvSpPr/>
          <p:nvPr/>
        </p:nvSpPr>
        <p:spPr>
          <a:xfrm>
            <a:off x="22923" y="1239691"/>
            <a:ext cx="3634590" cy="3890489"/>
          </a:xfrm>
          <a:prstGeom prst="rect">
            <a:avLst/>
          </a:prstGeom>
          <a:solidFill>
            <a:schemeClr val="bg1"/>
          </a:solidFill>
        </p:spPr>
        <p:txBody>
          <a:bodyPr wrap="square">
            <a:spAutoFit/>
          </a:bodyPr>
          <a:lstStyle/>
          <a:p>
            <a:pPr algn="just">
              <a:lnSpc>
                <a:spcPct val="150000"/>
              </a:lnSpc>
            </a:pPr>
            <a:r>
              <a:rPr lang="fr-FR" sz="2800" i="1">
                <a:latin typeface="+mj-lt"/>
                <a:ea typeface="Calibri" panose="020F0502020204030204" pitchFamily="34" charset="0"/>
              </a:rPr>
              <a:t>Khối lượng mol (kí hiệu là M) của một chất là khối lượng tính bằng gam của N nguyên tử hoặc phân tử chất đó. </a:t>
            </a:r>
            <a:endParaRPr lang="en-US" sz="2800" i="1">
              <a:latin typeface="+mj-lt"/>
            </a:endParaRPr>
          </a:p>
        </p:txBody>
      </p:sp>
      <p:cxnSp>
        <p:nvCxnSpPr>
          <p:cNvPr id="59" name="Straight Arrow Connector 58">
            <a:extLst>
              <a:ext uri="{FF2B5EF4-FFF2-40B4-BE49-F238E27FC236}">
                <a16:creationId xmlns:a16="http://schemas.microsoft.com/office/drawing/2014/main" id="{226C3A60-2A91-CF45-E830-1B129D478480}"/>
              </a:ext>
            </a:extLst>
          </p:cNvPr>
          <p:cNvCxnSpPr>
            <a:cxnSpLocks/>
            <a:endCxn id="60" idx="1"/>
          </p:cNvCxnSpPr>
          <p:nvPr/>
        </p:nvCxnSpPr>
        <p:spPr>
          <a:xfrm flipV="1">
            <a:off x="3649278" y="1285431"/>
            <a:ext cx="922722" cy="894977"/>
          </a:xfrm>
          <a:prstGeom prst="straightConnector1">
            <a:avLst/>
          </a:prstGeom>
          <a:ln w="28575">
            <a:solidFill>
              <a:srgbClr val="5E3023"/>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Rounded Corners 4">
            <a:extLst>
              <a:ext uri="{FF2B5EF4-FFF2-40B4-BE49-F238E27FC236}">
                <a16:creationId xmlns:a16="http://schemas.microsoft.com/office/drawing/2014/main" id="{028AB912-54A0-851B-B8F8-4970D4A4BDF0}"/>
              </a:ext>
            </a:extLst>
          </p:cNvPr>
          <p:cNvSpPr/>
          <p:nvPr/>
        </p:nvSpPr>
        <p:spPr>
          <a:xfrm>
            <a:off x="4572000" y="567921"/>
            <a:ext cx="3200567" cy="1435019"/>
          </a:xfrm>
          <a:prstGeom prst="roundRect">
            <a:avLst>
              <a:gd name="adj" fmla="val 9161"/>
            </a:avLst>
          </a:prstGeom>
          <a:solidFill>
            <a:schemeClr val="bg1"/>
          </a:solidFill>
          <a:ln w="28575">
            <a:solidFill>
              <a:srgbClr val="5E3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a:solidFill>
                  <a:srgbClr val="000000"/>
                </a:solidFill>
              </a:rPr>
              <a:t>Đơn vị: gam/mol</a:t>
            </a:r>
            <a:endParaRPr lang="vi-VN" sz="2800" i="0" dirty="0">
              <a:solidFill>
                <a:srgbClr val="000000"/>
              </a:solidFill>
              <a:effectLst/>
              <a:latin typeface="Arial" panose="020B0604020202020204" pitchFamily="34" charset="0"/>
              <a:cs typeface="Arial" panose="020B0604020202020204" pitchFamily="34" charset="0"/>
            </a:endParaRPr>
          </a:p>
        </p:txBody>
      </p:sp>
      <p:sp>
        <p:nvSpPr>
          <p:cNvPr id="63" name="Rectangle: Rounded Corners 4">
            <a:extLst>
              <a:ext uri="{FF2B5EF4-FFF2-40B4-BE49-F238E27FC236}">
                <a16:creationId xmlns:a16="http://schemas.microsoft.com/office/drawing/2014/main" id="{028AB912-54A0-851B-B8F8-4970D4A4BDF0}"/>
              </a:ext>
            </a:extLst>
          </p:cNvPr>
          <p:cNvSpPr/>
          <p:nvPr/>
        </p:nvSpPr>
        <p:spPr>
          <a:xfrm>
            <a:off x="4236636" y="2020222"/>
            <a:ext cx="4852484" cy="3007605"/>
          </a:xfrm>
          <a:prstGeom prst="roundRect">
            <a:avLst>
              <a:gd name="adj" fmla="val 9161"/>
            </a:avLst>
          </a:prstGeom>
          <a:solidFill>
            <a:schemeClr val="bg1"/>
          </a:solidFill>
          <a:ln w="28575">
            <a:solidFill>
              <a:srgbClr val="5E3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800">
                <a:solidFill>
                  <a:srgbClr val="000000"/>
                </a:solidFill>
              </a:rPr>
              <a:t>Khối lượng mol nguyên tử hay phân tử của một chất có </a:t>
            </a:r>
            <a:r>
              <a:rPr lang="fr-FR" sz="2800">
                <a:solidFill>
                  <a:srgbClr val="FF0000"/>
                </a:solidFill>
              </a:rPr>
              <a:t>cùng trị số </a:t>
            </a:r>
            <a:r>
              <a:rPr lang="fr-FR" sz="2800">
                <a:solidFill>
                  <a:srgbClr val="000000"/>
                </a:solidFill>
              </a:rPr>
              <a:t>với khối lượng nguyên tử hay phân tử chất đó tính theo đơn vị amu. </a:t>
            </a:r>
            <a:endParaRPr lang="en-US" sz="2800">
              <a:solidFill>
                <a:srgbClr val="000000"/>
              </a:solidFill>
            </a:endParaRPr>
          </a:p>
        </p:txBody>
      </p:sp>
      <p:cxnSp>
        <p:nvCxnSpPr>
          <p:cNvPr id="65" name="Straight Arrow Connector 64">
            <a:extLst>
              <a:ext uri="{FF2B5EF4-FFF2-40B4-BE49-F238E27FC236}">
                <a16:creationId xmlns:a16="http://schemas.microsoft.com/office/drawing/2014/main" id="{226C3A60-2A91-CF45-E830-1B129D478480}"/>
              </a:ext>
            </a:extLst>
          </p:cNvPr>
          <p:cNvCxnSpPr>
            <a:cxnSpLocks/>
          </p:cNvCxnSpPr>
          <p:nvPr/>
        </p:nvCxnSpPr>
        <p:spPr>
          <a:xfrm>
            <a:off x="3679689" y="2770375"/>
            <a:ext cx="550181" cy="738235"/>
          </a:xfrm>
          <a:prstGeom prst="straightConnector1">
            <a:avLst/>
          </a:prstGeom>
          <a:ln w="28575">
            <a:solidFill>
              <a:srgbClr val="5E302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barn(inVertical)">
                                      <p:cBhvr>
                                        <p:cTn id="21" dur="5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barn(inVertical)">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 grpId="0" animBg="1"/>
      <p:bldP spid="60"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51" name="Google Shape;873;p52"/>
          <p:cNvSpPr/>
          <p:nvPr/>
        </p:nvSpPr>
        <p:spPr>
          <a:xfrm>
            <a:off x="343358" y="428625"/>
            <a:ext cx="8472030" cy="4436269"/>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5"/>
          <p:cNvSpPr/>
          <p:nvPr/>
        </p:nvSpPr>
        <p:spPr>
          <a:xfrm>
            <a:off x="509354" y="343014"/>
            <a:ext cx="3888776" cy="210147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1"/>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lvl="0" algn="just">
              <a:lnSpc>
                <a:spcPct val="150000"/>
              </a:lnSpc>
            </a:pPr>
            <a:r>
              <a:rPr lang="fr-FR" sz="2400"/>
              <a:t>Khối lượng nguyên tử Na là 23 amu</a:t>
            </a:r>
            <a:r>
              <a:rPr lang="fr-FR" sz="2400">
                <a:sym typeface="Symbol" panose="05050102010706020507" pitchFamily="18" charset="2"/>
              </a:rPr>
              <a:t>  K</a:t>
            </a:r>
            <a:r>
              <a:rPr lang="fr-FR" sz="2400"/>
              <a:t>hối lượng mol nguyên tử Na: </a:t>
            </a:r>
          </a:p>
          <a:p>
            <a:pPr lvl="0" algn="just">
              <a:lnSpc>
                <a:spcPct val="150000"/>
              </a:lnSpc>
            </a:pPr>
            <a:r>
              <a:rPr lang="fr-FR" sz="2400" i="1">
                <a:solidFill>
                  <a:srgbClr val="0000CC"/>
                </a:solidFill>
              </a:rPr>
              <a:t>M</a:t>
            </a:r>
            <a:r>
              <a:rPr lang="fr-FR" sz="2400" i="1" baseline="-25000">
                <a:solidFill>
                  <a:srgbClr val="0000CC"/>
                </a:solidFill>
              </a:rPr>
              <a:t>Na</a:t>
            </a:r>
            <a:r>
              <a:rPr lang="fr-FR" sz="2400" i="1">
                <a:solidFill>
                  <a:srgbClr val="0000CC"/>
                </a:solidFill>
              </a:rPr>
              <a:t> = 23 g/mol </a:t>
            </a:r>
            <a:endParaRPr sz="2400" i="1">
              <a:solidFill>
                <a:srgbClr val="0000CC"/>
              </a:solidFill>
            </a:endParaRPr>
          </a:p>
        </p:txBody>
      </p:sp>
      <p:sp>
        <p:nvSpPr>
          <p:cNvPr id="1072" name="Google Shape;1072;p55"/>
          <p:cNvSpPr/>
          <p:nvPr/>
        </p:nvSpPr>
        <p:spPr>
          <a:xfrm>
            <a:off x="664726" y="2788477"/>
            <a:ext cx="3888776" cy="2162028"/>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algn="just">
              <a:lnSpc>
                <a:spcPct val="150000"/>
              </a:lnSpc>
            </a:pPr>
            <a:r>
              <a:rPr lang="fr-FR" sz="2400"/>
              <a:t>Khối lượng phân tử HCl là 36,5 amu</a:t>
            </a:r>
            <a:r>
              <a:rPr lang="fr-FR" sz="2400">
                <a:sym typeface="Symbol" panose="05050102010706020507" pitchFamily="18" charset="2"/>
              </a:rPr>
              <a:t>  K</a:t>
            </a:r>
            <a:r>
              <a:rPr lang="fr-FR" sz="2400"/>
              <a:t>hối lượng mol phân tử HCl: </a:t>
            </a:r>
          </a:p>
          <a:p>
            <a:pPr algn="just">
              <a:lnSpc>
                <a:spcPct val="150000"/>
              </a:lnSpc>
            </a:pPr>
            <a:r>
              <a:rPr lang="fr-FR" sz="2400" i="1">
                <a:solidFill>
                  <a:srgbClr val="0000CC"/>
                </a:solidFill>
              </a:rPr>
              <a:t>M</a:t>
            </a:r>
            <a:r>
              <a:rPr lang="fr-FR" sz="2400" i="1" baseline="-25000">
                <a:solidFill>
                  <a:srgbClr val="0000CC"/>
                </a:solidFill>
              </a:rPr>
              <a:t>HCl</a:t>
            </a:r>
            <a:r>
              <a:rPr lang="fr-FR" sz="2400" i="1">
                <a:solidFill>
                  <a:srgbClr val="0000CC"/>
                </a:solidFill>
              </a:rPr>
              <a:t> = 36,5 g/mol </a:t>
            </a:r>
            <a:endParaRPr lang="en-US" sz="2400" i="1">
              <a:solidFill>
                <a:srgbClr val="0000CC"/>
              </a:solidFill>
            </a:endParaRPr>
          </a:p>
        </p:txBody>
      </p:sp>
      <p:cxnSp>
        <p:nvCxnSpPr>
          <p:cNvPr id="1092" name="Google Shape;1092;p55"/>
          <p:cNvCxnSpPr>
            <a:cxnSpLocks/>
          </p:cNvCxnSpPr>
          <p:nvPr/>
        </p:nvCxnSpPr>
        <p:spPr>
          <a:xfrm>
            <a:off x="3785069" y="1555656"/>
            <a:ext cx="1755189" cy="570856"/>
          </a:xfrm>
          <a:prstGeom prst="curvedConnector3">
            <a:avLst>
              <a:gd name="adj1" fmla="val 50000"/>
            </a:avLst>
          </a:prstGeom>
          <a:noFill/>
          <a:ln w="28575" cap="flat" cmpd="sng">
            <a:solidFill>
              <a:schemeClr val="accent1"/>
            </a:solidFill>
            <a:prstDash val="solid"/>
            <a:round/>
            <a:headEnd type="none" w="med" len="med"/>
            <a:tailEnd type="oval" w="med" len="med"/>
          </a:ln>
        </p:spPr>
      </p:cxnSp>
      <p:cxnSp>
        <p:nvCxnSpPr>
          <p:cNvPr id="1093" name="Google Shape;1093;p55"/>
          <p:cNvCxnSpPr>
            <a:cxnSpLocks/>
          </p:cNvCxnSpPr>
          <p:nvPr/>
        </p:nvCxnSpPr>
        <p:spPr>
          <a:xfrm flipV="1">
            <a:off x="3785069" y="2893441"/>
            <a:ext cx="1860819" cy="464122"/>
          </a:xfrm>
          <a:prstGeom prst="curvedConnector3">
            <a:avLst>
              <a:gd name="adj1" fmla="val 50000"/>
            </a:avLst>
          </a:prstGeom>
          <a:noFill/>
          <a:ln w="28575" cap="flat" cmpd="sng">
            <a:solidFill>
              <a:schemeClr val="accent4">
                <a:lumMod val="75000"/>
              </a:schemeClr>
            </a:solidFill>
            <a:prstDash val="solid"/>
            <a:round/>
            <a:headEnd type="none" w="med" len="med"/>
            <a:tailEnd type="oval" w="med" len="med"/>
          </a:ln>
        </p:spPr>
      </p:cxnSp>
      <p:grpSp>
        <p:nvGrpSpPr>
          <p:cNvPr id="1102" name="Google Shape;1102;p55"/>
          <p:cNvGrpSpPr/>
          <p:nvPr/>
        </p:nvGrpSpPr>
        <p:grpSpPr>
          <a:xfrm flipH="1">
            <a:off x="8271004" y="372784"/>
            <a:ext cx="303869" cy="388021"/>
            <a:chOff x="5905475" y="2032050"/>
            <a:chExt cx="454350" cy="580175"/>
          </a:xfrm>
        </p:grpSpPr>
        <p:sp>
          <p:nvSpPr>
            <p:cNvPr id="1103" name="Google Shape;1103;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roup 34"/>
          <p:cNvGrpSpPr/>
          <p:nvPr/>
        </p:nvGrpSpPr>
        <p:grpSpPr>
          <a:xfrm>
            <a:off x="5321934" y="918877"/>
            <a:ext cx="1216029" cy="3483241"/>
            <a:chOff x="3970612" y="1089768"/>
            <a:chExt cx="1216029" cy="3483241"/>
          </a:xfrm>
        </p:grpSpPr>
        <p:pic>
          <p:nvPicPr>
            <p:cNvPr id="52"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970612" y="1555656"/>
              <a:ext cx="1216029" cy="3017353"/>
            </a:xfrm>
            <a:prstGeom prst="rect">
              <a:avLst/>
            </a:prstGeom>
            <a:effectLst>
              <a:outerShdw blurRad="50800" dist="38100" dir="2700000" algn="tl" rotWithShape="0">
                <a:prstClr val="black">
                  <a:alpha val="40000"/>
                </a:prstClr>
              </a:outerShdw>
            </a:effectLst>
          </p:spPr>
        </p:pic>
        <p:sp>
          <p:nvSpPr>
            <p:cNvPr id="33" name="Rectangle 32"/>
            <p:cNvSpPr/>
            <p:nvPr/>
          </p:nvSpPr>
          <p:spPr>
            <a:xfrm>
              <a:off x="4188936" y="1089768"/>
              <a:ext cx="779381" cy="384721"/>
            </a:xfrm>
            <a:prstGeom prst="rect">
              <a:avLst/>
            </a:prstGeom>
          </p:spPr>
          <p:txBody>
            <a:bodyPr wrap="none">
              <a:spAutoFit/>
            </a:bodyPr>
            <a:lstStyle/>
            <a:p>
              <a:pPr algn="ctr"/>
              <a:r>
                <a:rPr lang="fr-FR" sz="1900" b="1">
                  <a:ea typeface="Calibri" panose="020F0502020204030204" pitchFamily="34" charset="0"/>
                  <a:cs typeface="Times New Roman" panose="02020603050405020304" pitchFamily="18" charset="0"/>
                </a:rPr>
                <a:t>Ví dụ</a:t>
              </a:r>
              <a:endParaRPr lang="en-US" sz="190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92"/>
                                        </p:tgtEl>
                                        <p:attrNameLst>
                                          <p:attrName>style.visibility</p:attrName>
                                        </p:attrNameLst>
                                      </p:cBhvr>
                                      <p:to>
                                        <p:strVal val="visible"/>
                                      </p:to>
                                    </p:set>
                                    <p:animEffect transition="in" filter="wipe(right)">
                                      <p:cBhvr>
                                        <p:cTn id="12" dur="500"/>
                                        <p:tgtEl>
                                          <p:spTgt spid="1092"/>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071"/>
                                        </p:tgtEl>
                                        <p:attrNameLst>
                                          <p:attrName>style.visibility</p:attrName>
                                        </p:attrNameLst>
                                      </p:cBhvr>
                                      <p:to>
                                        <p:strVal val="visible"/>
                                      </p:to>
                                    </p:set>
                                    <p:animEffect transition="in" filter="dissolve">
                                      <p:cBhvr>
                                        <p:cTn id="16" dur="500"/>
                                        <p:tgtEl>
                                          <p:spTgt spid="107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093"/>
                                        </p:tgtEl>
                                        <p:attrNameLst>
                                          <p:attrName>style.visibility</p:attrName>
                                        </p:attrNameLst>
                                      </p:cBhvr>
                                      <p:to>
                                        <p:strVal val="visible"/>
                                      </p:to>
                                    </p:set>
                                    <p:animEffect transition="in" filter="wipe(right)">
                                      <p:cBhvr>
                                        <p:cTn id="21" dur="500"/>
                                        <p:tgtEl>
                                          <p:spTgt spid="1093"/>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072"/>
                                        </p:tgtEl>
                                        <p:attrNameLst>
                                          <p:attrName>style.visibility</p:attrName>
                                        </p:attrNameLst>
                                      </p:cBhvr>
                                      <p:to>
                                        <p:strVal val="visible"/>
                                      </p:to>
                                    </p:set>
                                    <p:animEffect transition="in" filter="dissolve">
                                      <p:cBhvr>
                                        <p:cTn id="25"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grpSp>
        <p:nvGrpSpPr>
          <p:cNvPr id="1581" name="Google Shape;1581;p63"/>
          <p:cNvGrpSpPr/>
          <p:nvPr/>
        </p:nvGrpSpPr>
        <p:grpSpPr>
          <a:xfrm>
            <a:off x="275058" y="3644384"/>
            <a:ext cx="262114" cy="328313"/>
            <a:chOff x="7249250" y="2312150"/>
            <a:chExt cx="433317" cy="542846"/>
          </a:xfrm>
        </p:grpSpPr>
        <p:sp>
          <p:nvSpPr>
            <p:cNvPr id="1582" name="Google Shape;1582;p63"/>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3"/>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3"/>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0" name="Google Shape;1610;p63"/>
          <p:cNvGrpSpPr/>
          <p:nvPr/>
        </p:nvGrpSpPr>
        <p:grpSpPr>
          <a:xfrm flipH="1">
            <a:off x="7877942" y="818041"/>
            <a:ext cx="359027" cy="458454"/>
            <a:chOff x="5905475" y="2032050"/>
            <a:chExt cx="454350" cy="580175"/>
          </a:xfrm>
        </p:grpSpPr>
        <p:sp>
          <p:nvSpPr>
            <p:cNvPr id="1611" name="Google Shape;1611;p63"/>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3"/>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3"/>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3"/>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3"/>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3"/>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Title 1"/>
          <p:cNvSpPr>
            <a:spLocks noGrp="1"/>
          </p:cNvSpPr>
          <p:nvPr>
            <p:ph type="title"/>
          </p:nvPr>
        </p:nvSpPr>
        <p:spPr>
          <a:xfrm>
            <a:off x="825642" y="30381"/>
            <a:ext cx="7704000" cy="572700"/>
          </a:xfrm>
          <a:solidFill>
            <a:schemeClr val="bg1"/>
          </a:solidFill>
        </p:spPr>
        <p:txBody>
          <a:bodyPr anchor="ctr"/>
          <a:lstStyle/>
          <a:p>
            <a:pPr>
              <a:lnSpc>
                <a:spcPct val="100000"/>
              </a:lnSpc>
            </a:pPr>
            <a:r>
              <a:rPr lang="en-US" sz="3200" b="1">
                <a:solidFill>
                  <a:srgbClr val="C00000"/>
                </a:solidFill>
                <a:latin typeface="+mj-lt"/>
              </a:rPr>
              <a:t>Bài tập</a:t>
            </a:r>
            <a:endParaRPr lang="en-US" sz="3200" b="1" dirty="0">
              <a:solidFill>
                <a:srgbClr val="C00000"/>
              </a:solidFill>
              <a:latin typeface="+mj-lt"/>
            </a:endParaRPr>
          </a:p>
        </p:txBody>
      </p:sp>
      <p:sp>
        <p:nvSpPr>
          <p:cNvPr id="71" name="Rectangle 70"/>
          <p:cNvSpPr/>
          <p:nvPr/>
        </p:nvSpPr>
        <p:spPr>
          <a:xfrm>
            <a:off x="406115" y="433572"/>
            <a:ext cx="8557132" cy="1685846"/>
          </a:xfrm>
          <a:prstGeom prst="rect">
            <a:avLst/>
          </a:prstGeom>
          <a:solidFill>
            <a:schemeClr val="bg1"/>
          </a:solidFill>
        </p:spPr>
        <p:txBody>
          <a:bodyPr wrap="square">
            <a:spAutoFit/>
          </a:bodyPr>
          <a:lstStyle/>
          <a:p>
            <a:pPr algn="just">
              <a:lnSpc>
                <a:spcPct val="150000"/>
              </a:lnSpc>
            </a:pPr>
            <a:r>
              <a:rPr lang="fr-FR" sz="2400" b="1">
                <a:solidFill>
                  <a:srgbClr val="FF0000"/>
                </a:solidFill>
                <a:latin typeface="+mj-lt"/>
                <a:ea typeface="Times New Roman" panose="02020603050405020304" pitchFamily="18" charset="0"/>
                <a:cs typeface="Times New Roman" panose="02020603050405020304" pitchFamily="18" charset="0"/>
              </a:rPr>
              <a:t>Câu hỏi 2 (SGK tr.28). </a:t>
            </a:r>
            <a:r>
              <a:rPr lang="fr-FR" sz="2400">
                <a:latin typeface="+mj-lt"/>
              </a:rPr>
              <a:t>Quan sát hình 4.3, cho biết khối lượng 1 mol nguyên tử đồng và khối lượng 1 mol phân tử sodium chloride?</a:t>
            </a:r>
            <a:endParaRPr lang="en-US" sz="240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642" y="2152161"/>
            <a:ext cx="4073236" cy="2180168"/>
          </a:xfrm>
          <a:prstGeom prst="rect">
            <a:avLst/>
          </a:prstGeom>
          <a:effectLst>
            <a:outerShdw blurRad="50800" dist="38100" dir="2700000" algn="tl" rotWithShape="0">
              <a:prstClr val="black">
                <a:alpha val="40000"/>
              </a:prstClr>
            </a:outerShdw>
          </a:effectLst>
        </p:spPr>
      </p:pic>
      <p:sp>
        <p:nvSpPr>
          <p:cNvPr id="2" name="Rectangle 2">
            <a:extLst>
              <a:ext uri="{FF2B5EF4-FFF2-40B4-BE49-F238E27FC236}">
                <a16:creationId xmlns:a16="http://schemas.microsoft.com/office/drawing/2014/main" id="{2FA23B3D-CC61-2548-0543-673ADDA0F575}"/>
              </a:ext>
            </a:extLst>
          </p:cNvPr>
          <p:cNvSpPr/>
          <p:nvPr/>
        </p:nvSpPr>
        <p:spPr>
          <a:xfrm>
            <a:off x="61601" y="4237772"/>
            <a:ext cx="3104720" cy="577850"/>
          </a:xfrm>
          <a:prstGeom prst="rect">
            <a:avLst/>
          </a:prstGeom>
        </p:spPr>
        <p:txBody>
          <a:bodyPr wrap="square" anchor="ctr">
            <a:spAutoFit/>
          </a:bodyPr>
          <a:lstStyle/>
          <a:p>
            <a:pPr algn="ctr">
              <a:lnSpc>
                <a:spcPct val="150000"/>
              </a:lnSpc>
            </a:pPr>
            <a:r>
              <a:rPr lang="fr-FR" sz="2400" i="1"/>
              <a:t>M</a:t>
            </a:r>
            <a:r>
              <a:rPr lang="fr-FR" sz="2400" i="1" baseline="-25000"/>
              <a:t>Cu</a:t>
            </a:r>
            <a:r>
              <a:rPr lang="fr-FR" sz="2400" i="1"/>
              <a:t> = 64 g/mol</a:t>
            </a:r>
            <a:endParaRPr lang="en-US" sz="2400" i="1"/>
          </a:p>
        </p:txBody>
      </p:sp>
      <p:sp>
        <p:nvSpPr>
          <p:cNvPr id="5" name="Rectangle 3">
            <a:extLst>
              <a:ext uri="{FF2B5EF4-FFF2-40B4-BE49-F238E27FC236}">
                <a16:creationId xmlns:a16="http://schemas.microsoft.com/office/drawing/2014/main" id="{4AEA068C-08C7-E714-5FC6-6BDC121C1E4B}"/>
              </a:ext>
            </a:extLst>
          </p:cNvPr>
          <p:cNvSpPr/>
          <p:nvPr/>
        </p:nvSpPr>
        <p:spPr>
          <a:xfrm>
            <a:off x="2370383" y="4205029"/>
            <a:ext cx="3863670" cy="577850"/>
          </a:xfrm>
          <a:prstGeom prst="rect">
            <a:avLst/>
          </a:prstGeom>
        </p:spPr>
        <p:txBody>
          <a:bodyPr wrap="square" anchor="ctr">
            <a:spAutoFit/>
          </a:bodyPr>
          <a:lstStyle/>
          <a:p>
            <a:pPr algn="ctr">
              <a:lnSpc>
                <a:spcPct val="150000"/>
              </a:lnSpc>
            </a:pPr>
            <a:r>
              <a:rPr lang="fr-FR" sz="2400" i="1"/>
              <a:t>M</a:t>
            </a:r>
            <a:r>
              <a:rPr lang="fr-FR" sz="2400" i="1" baseline="-25000"/>
              <a:t>NaCl</a:t>
            </a:r>
            <a:r>
              <a:rPr lang="fr-FR" sz="2400" i="1"/>
              <a:t> = 58,5 g/mol</a:t>
            </a:r>
            <a:endParaRPr lang="en-US" sz="2400" i="1"/>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anim calcmode="lin" valueType="num">
                                      <p:cBhvr>
                                        <p:cTn id="8" dur="500" fill="hold"/>
                                        <p:tgtEl>
                                          <p:spTgt spid="71"/>
                                        </p:tgtEl>
                                        <p:attrNameLst>
                                          <p:attrName>ppt_x</p:attrName>
                                        </p:attrNameLst>
                                      </p:cBhvr>
                                      <p:tavLst>
                                        <p:tav tm="0">
                                          <p:val>
                                            <p:strVal val="#ppt_x"/>
                                          </p:val>
                                        </p:tav>
                                        <p:tav tm="100000">
                                          <p:val>
                                            <p:strVal val="#ppt_x"/>
                                          </p:val>
                                        </p:tav>
                                      </p:tavLst>
                                    </p:anim>
                                    <p:anim calcmode="lin" valueType="num">
                                      <p:cBhvr>
                                        <p:cTn id="9" dur="5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grpSp>
        <p:nvGrpSpPr>
          <p:cNvPr id="1581" name="Google Shape;1581;p63"/>
          <p:cNvGrpSpPr/>
          <p:nvPr/>
        </p:nvGrpSpPr>
        <p:grpSpPr>
          <a:xfrm>
            <a:off x="275058" y="3644384"/>
            <a:ext cx="262114" cy="328313"/>
            <a:chOff x="7249250" y="2312150"/>
            <a:chExt cx="433317" cy="542846"/>
          </a:xfrm>
        </p:grpSpPr>
        <p:sp>
          <p:nvSpPr>
            <p:cNvPr id="1582" name="Google Shape;1582;p63"/>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3"/>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3"/>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0" name="Google Shape;1610;p63"/>
          <p:cNvGrpSpPr/>
          <p:nvPr/>
        </p:nvGrpSpPr>
        <p:grpSpPr>
          <a:xfrm flipH="1">
            <a:off x="7877942" y="818041"/>
            <a:ext cx="359027" cy="458454"/>
            <a:chOff x="5905475" y="2032050"/>
            <a:chExt cx="454350" cy="580175"/>
          </a:xfrm>
        </p:grpSpPr>
        <p:sp>
          <p:nvSpPr>
            <p:cNvPr id="1611" name="Google Shape;1611;p63"/>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3"/>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3"/>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3"/>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3"/>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3"/>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Title 1"/>
          <p:cNvSpPr>
            <a:spLocks noGrp="1"/>
          </p:cNvSpPr>
          <p:nvPr>
            <p:ph type="title"/>
          </p:nvPr>
        </p:nvSpPr>
        <p:spPr>
          <a:xfrm>
            <a:off x="719999" y="522422"/>
            <a:ext cx="7704000" cy="572700"/>
          </a:xfrm>
        </p:spPr>
        <p:txBody>
          <a:bodyPr anchor="ctr"/>
          <a:lstStyle/>
          <a:p>
            <a:pPr>
              <a:lnSpc>
                <a:spcPct val="100000"/>
              </a:lnSpc>
            </a:pPr>
            <a:r>
              <a:rPr lang="en-US" sz="3200" b="1">
                <a:solidFill>
                  <a:srgbClr val="C00000"/>
                </a:solidFill>
                <a:latin typeface="+mj-lt"/>
              </a:rPr>
              <a:t>Bài tập</a:t>
            </a:r>
            <a:endParaRPr lang="en-US" sz="3200" b="1" dirty="0">
              <a:solidFill>
                <a:srgbClr val="C00000"/>
              </a:solidFill>
              <a:latin typeface="+mj-lt"/>
            </a:endParaRPr>
          </a:p>
        </p:txBody>
      </p:sp>
      <p:sp>
        <p:nvSpPr>
          <p:cNvPr id="71" name="Rectangle 70"/>
          <p:cNvSpPr/>
          <p:nvPr/>
        </p:nvSpPr>
        <p:spPr>
          <a:xfrm>
            <a:off x="353438" y="885904"/>
            <a:ext cx="7559303" cy="1685846"/>
          </a:xfrm>
          <a:prstGeom prst="rect">
            <a:avLst/>
          </a:prstGeom>
        </p:spPr>
        <p:txBody>
          <a:bodyPr wrap="square">
            <a:spAutoFit/>
          </a:bodyPr>
          <a:lstStyle/>
          <a:p>
            <a:pPr algn="just">
              <a:lnSpc>
                <a:spcPct val="150000"/>
              </a:lnSpc>
            </a:pPr>
            <a:r>
              <a:rPr lang="fr-FR" sz="2400" b="1">
                <a:solidFill>
                  <a:srgbClr val="FF0000"/>
                </a:solidFill>
                <a:latin typeface="+mj-lt"/>
                <a:ea typeface="Times New Roman" panose="02020603050405020304" pitchFamily="18" charset="0"/>
                <a:cs typeface="Times New Roman" panose="02020603050405020304" pitchFamily="18" charset="0"/>
              </a:rPr>
              <a:t>Câu hỏi 3 (SGK tr.28). </a:t>
            </a:r>
            <a:r>
              <a:rPr lang="fr-FR" sz="2400"/>
              <a:t>Dựa vào bảng tuần hoàn các nguyên tố hóa học, cho biết khối lượng mol nguyên tử hydrogen, nitrogen và magnesium?</a:t>
            </a:r>
            <a:endParaRPr lang="en-US" sz="2400">
              <a:latin typeface="+mj-lt"/>
            </a:endParaRPr>
          </a:p>
        </p:txBody>
      </p:sp>
      <p:sp>
        <p:nvSpPr>
          <p:cNvPr id="18" name="Rounded Rectangle 17"/>
          <p:cNvSpPr/>
          <p:nvPr/>
        </p:nvSpPr>
        <p:spPr>
          <a:xfrm>
            <a:off x="571567" y="2665107"/>
            <a:ext cx="2494039" cy="1539746"/>
          </a:xfrm>
          <a:prstGeom prst="roundRect">
            <a:avLst/>
          </a:prstGeom>
          <a:solidFill>
            <a:schemeClr val="bg1"/>
          </a:solidFill>
          <a:ln w="28575">
            <a:solidFill>
              <a:srgbClr val="009999"/>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fr-FR" sz="1800">
                <a:solidFill>
                  <a:srgbClr val="000000"/>
                </a:solidFill>
              </a:rPr>
              <a:t>Khối lượng mol nguyên tử hydrogen: M</a:t>
            </a:r>
            <a:r>
              <a:rPr lang="fr-FR" sz="1800" baseline="-25000">
                <a:solidFill>
                  <a:srgbClr val="000000"/>
                </a:solidFill>
              </a:rPr>
              <a:t>H</a:t>
            </a:r>
            <a:r>
              <a:rPr lang="fr-FR" sz="1800">
                <a:solidFill>
                  <a:srgbClr val="000000"/>
                </a:solidFill>
              </a:rPr>
              <a:t> = 1 g/mol</a:t>
            </a:r>
            <a:endParaRPr lang="en-US" sz="1800" dirty="0">
              <a:solidFill>
                <a:srgbClr val="000000"/>
              </a:solidFill>
              <a:latin typeface="Arial" panose="020B0604020202020204" pitchFamily="34" charset="0"/>
              <a:cs typeface="Arial" panose="020B0604020202020204" pitchFamily="34" charset="0"/>
            </a:endParaRPr>
          </a:p>
        </p:txBody>
      </p:sp>
      <p:sp>
        <p:nvSpPr>
          <p:cNvPr id="19" name="Rounded Rectangle 18"/>
          <p:cNvSpPr/>
          <p:nvPr/>
        </p:nvSpPr>
        <p:spPr>
          <a:xfrm>
            <a:off x="3236909" y="2665107"/>
            <a:ext cx="2494039" cy="1539746"/>
          </a:xfrm>
          <a:prstGeom prst="roundRect">
            <a:avLst/>
          </a:prstGeom>
          <a:solidFill>
            <a:schemeClr val="bg1"/>
          </a:solidFill>
          <a:ln w="28575">
            <a:solidFill>
              <a:srgbClr val="009999"/>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fr-FR" sz="1800">
                <a:solidFill>
                  <a:srgbClr val="000000"/>
                </a:solidFill>
              </a:rPr>
              <a:t>Khối lượng mol nguyên tử nitrogen: M</a:t>
            </a:r>
            <a:r>
              <a:rPr lang="fr-FR" sz="1800" baseline="-25000">
                <a:solidFill>
                  <a:srgbClr val="000000"/>
                </a:solidFill>
              </a:rPr>
              <a:t>N</a:t>
            </a:r>
            <a:r>
              <a:rPr lang="fr-FR" sz="1800">
                <a:solidFill>
                  <a:srgbClr val="000000"/>
                </a:solidFill>
              </a:rPr>
              <a:t> = 14 g/mol</a:t>
            </a:r>
            <a:endParaRPr lang="en-US" sz="1800" dirty="0">
              <a:solidFill>
                <a:srgbClr val="000000"/>
              </a:solidFill>
              <a:latin typeface="Arial" panose="020B0604020202020204" pitchFamily="34" charset="0"/>
              <a:cs typeface="Arial" panose="020B0604020202020204" pitchFamily="34" charset="0"/>
            </a:endParaRPr>
          </a:p>
        </p:txBody>
      </p:sp>
      <p:sp>
        <p:nvSpPr>
          <p:cNvPr id="20" name="Rounded Rectangle 19"/>
          <p:cNvSpPr/>
          <p:nvPr/>
        </p:nvSpPr>
        <p:spPr>
          <a:xfrm>
            <a:off x="5902252" y="2665107"/>
            <a:ext cx="2680640" cy="1539746"/>
          </a:xfrm>
          <a:prstGeom prst="roundRect">
            <a:avLst/>
          </a:prstGeom>
          <a:solidFill>
            <a:schemeClr val="bg1"/>
          </a:solidFill>
          <a:ln w="28575">
            <a:solidFill>
              <a:srgbClr val="009999"/>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fr-FR" sz="1800">
                <a:solidFill>
                  <a:srgbClr val="000000"/>
                </a:solidFill>
              </a:rPr>
              <a:t>Khối lượng mol nguyên tử magnesium: M</a:t>
            </a:r>
            <a:r>
              <a:rPr lang="fr-FR" sz="1800" baseline="-25000">
                <a:solidFill>
                  <a:srgbClr val="000000"/>
                </a:solidFill>
              </a:rPr>
              <a:t>Mg </a:t>
            </a:r>
            <a:r>
              <a:rPr lang="fr-FR" sz="1800">
                <a:solidFill>
                  <a:srgbClr val="000000"/>
                </a:solidFill>
              </a:rPr>
              <a:t>= 24 g/mol</a:t>
            </a:r>
            <a:endParaRPr lang="en-US" sz="1800">
              <a:solidFill>
                <a:srgbClr val="000000"/>
              </a:solidFill>
            </a:endParaRPr>
          </a:p>
        </p:txBody>
      </p:sp>
    </p:spTree>
    <p:extLst>
      <p:ext uri="{BB962C8B-B14F-4D97-AF65-F5344CB8AC3E}">
        <p14:creationId xmlns:p14="http://schemas.microsoft.com/office/powerpoint/2010/main" val="2899071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anim calcmode="lin" valueType="num">
                                      <p:cBhvr>
                                        <p:cTn id="8" dur="500" fill="hold"/>
                                        <p:tgtEl>
                                          <p:spTgt spid="71"/>
                                        </p:tgtEl>
                                        <p:attrNameLst>
                                          <p:attrName>ppt_x</p:attrName>
                                        </p:attrNameLst>
                                      </p:cBhvr>
                                      <p:tavLst>
                                        <p:tav tm="0">
                                          <p:val>
                                            <p:strVal val="#ppt_x"/>
                                          </p:val>
                                        </p:tav>
                                        <p:tav tm="100000">
                                          <p:val>
                                            <p:strVal val="#ppt_x"/>
                                          </p:val>
                                        </p:tav>
                                      </p:tavLst>
                                    </p:anim>
                                    <p:anim calcmode="lin" valueType="num">
                                      <p:cBhvr>
                                        <p:cTn id="9" dur="5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100" name="TextBox 4">
            <a:extLst>
              <a:ext uri="{FF2B5EF4-FFF2-40B4-BE49-F238E27FC236}">
                <a16:creationId xmlns:a16="http://schemas.microsoft.com/office/drawing/2014/main" id="{3EAA8291-3670-AEA9-5F80-62884D9ED676}"/>
              </a:ext>
            </a:extLst>
          </p:cNvPr>
          <p:cNvSpPr txBox="1"/>
          <p:nvPr/>
        </p:nvSpPr>
        <p:spPr>
          <a:xfrm>
            <a:off x="1006774" y="41304"/>
            <a:ext cx="8137226" cy="1602618"/>
          </a:xfrm>
          <a:prstGeom prst="rect">
            <a:avLst/>
          </a:prstGeom>
          <a:solidFill>
            <a:schemeClr val="bg1"/>
          </a:solidFill>
        </p:spPr>
        <p:txBody>
          <a:bodyPr wrap="square" lIns="0" tIns="0" rIns="0" bIns="0" rtlCol="0" anchor="ctr">
            <a:spAutoFit/>
          </a:bodyPr>
          <a:lstStyle/>
          <a:p>
            <a:pPr algn="ctr">
              <a:lnSpc>
                <a:spcPct val="150000"/>
              </a:lnSpc>
            </a:pPr>
            <a:r>
              <a:rPr lang="en-US" sz="3700" b="1">
                <a:solidFill>
                  <a:srgbClr val="FF0000"/>
                </a:solidFill>
                <a:latin typeface="Arial" panose="020B0604020202020204" pitchFamily="34" charset="0"/>
                <a:cs typeface="Arial" panose="020B0604020202020204" pitchFamily="34" charset="0"/>
              </a:rPr>
              <a:t>CHUYỂN ĐỔI GIỮA SỐ MOL CHẤT VÀ KHỐI LƯỢNG</a:t>
            </a:r>
            <a:endParaRPr lang="vi-VN" sz="3700" b="1">
              <a:solidFill>
                <a:srgbClr val="FF0000"/>
              </a:solidFill>
              <a:cs typeface="Arial" panose="020B0604020202020204" pitchFamily="34" charset="0"/>
            </a:endParaRPr>
          </a:p>
        </p:txBody>
      </p:sp>
      <p:grpSp>
        <p:nvGrpSpPr>
          <p:cNvPr id="103" name="Google Shape;583;p47"/>
          <p:cNvGrpSpPr/>
          <p:nvPr/>
        </p:nvGrpSpPr>
        <p:grpSpPr>
          <a:xfrm>
            <a:off x="7492673" y="1028694"/>
            <a:ext cx="316000" cy="403512"/>
            <a:chOff x="5905475" y="2032050"/>
            <a:chExt cx="454350" cy="580175"/>
          </a:xfrm>
        </p:grpSpPr>
        <p:sp>
          <p:nvSpPr>
            <p:cNvPr id="104" name="Google Shape;584;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85;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86;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87;p4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88;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89;p4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590;p47"/>
          <p:cNvGrpSpPr/>
          <p:nvPr/>
        </p:nvGrpSpPr>
        <p:grpSpPr>
          <a:xfrm>
            <a:off x="1323149" y="3432949"/>
            <a:ext cx="125337" cy="183555"/>
            <a:chOff x="7509313" y="3231788"/>
            <a:chExt cx="249575" cy="365575"/>
          </a:xfrm>
        </p:grpSpPr>
        <p:sp>
          <p:nvSpPr>
            <p:cNvPr id="111" name="Google Shape;591;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92;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93;p47"/>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594;p47"/>
          <p:cNvGrpSpPr/>
          <p:nvPr/>
        </p:nvGrpSpPr>
        <p:grpSpPr>
          <a:xfrm>
            <a:off x="7428780" y="3736660"/>
            <a:ext cx="928708" cy="1032091"/>
            <a:chOff x="5117700" y="3973625"/>
            <a:chExt cx="956150" cy="1062588"/>
          </a:xfrm>
        </p:grpSpPr>
        <p:sp>
          <p:nvSpPr>
            <p:cNvPr id="115" name="Google Shape;595;p47"/>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96;p47"/>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97;p47"/>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98;p47"/>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99;p47"/>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00;p47"/>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01;p47"/>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02;p47"/>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03;p47"/>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04;p47"/>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05;p47"/>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06;p47"/>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07;p47"/>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08;p47"/>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09;p47"/>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10;p47"/>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11;p47"/>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12;p47"/>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13;p47"/>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14;p47"/>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15;p47"/>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16;p47"/>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17;p47"/>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18;p47"/>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619;p47"/>
          <p:cNvGrpSpPr/>
          <p:nvPr/>
        </p:nvGrpSpPr>
        <p:grpSpPr>
          <a:xfrm rot="5973186">
            <a:off x="983325" y="923078"/>
            <a:ext cx="525721" cy="428640"/>
            <a:chOff x="5426900" y="3064075"/>
            <a:chExt cx="281450" cy="229525"/>
          </a:xfrm>
        </p:grpSpPr>
        <p:sp>
          <p:nvSpPr>
            <p:cNvPr id="140" name="Google Shape;620;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21;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22;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23;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24;p47"/>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25;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26;p47"/>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27;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28;p47"/>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Oval 3"/>
          <p:cNvSpPr/>
          <p:nvPr/>
        </p:nvSpPr>
        <p:spPr>
          <a:xfrm>
            <a:off x="210703" y="119064"/>
            <a:ext cx="882648" cy="85898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FF0000"/>
                </a:solidFill>
              </a:rPr>
              <a:t>III</a:t>
            </a:r>
          </a:p>
        </p:txBody>
      </p:sp>
    </p:spTree>
    <p:extLst>
      <p:ext uri="{BB962C8B-B14F-4D97-AF65-F5344CB8AC3E}">
        <p14:creationId xmlns:p14="http://schemas.microsoft.com/office/powerpoint/2010/main" val="394401983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grpSp>
        <p:nvGrpSpPr>
          <p:cNvPr id="1803" name="Google Shape;1803;p66"/>
          <p:cNvGrpSpPr/>
          <p:nvPr/>
        </p:nvGrpSpPr>
        <p:grpSpPr>
          <a:xfrm>
            <a:off x="8359848" y="1497365"/>
            <a:ext cx="320453" cy="409255"/>
            <a:chOff x="5905475" y="2032050"/>
            <a:chExt cx="454350" cy="580175"/>
          </a:xfrm>
        </p:grpSpPr>
        <p:sp>
          <p:nvSpPr>
            <p:cNvPr id="1804" name="Google Shape;1804;p6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6"/>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6"/>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66"/>
          <p:cNvGrpSpPr/>
          <p:nvPr/>
        </p:nvGrpSpPr>
        <p:grpSpPr>
          <a:xfrm>
            <a:off x="1429171" y="642494"/>
            <a:ext cx="244304" cy="306056"/>
            <a:chOff x="7249250" y="2312150"/>
            <a:chExt cx="433317" cy="542846"/>
          </a:xfrm>
        </p:grpSpPr>
        <p:sp>
          <p:nvSpPr>
            <p:cNvPr id="1811" name="Google Shape;1811;p6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6"/>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 name="Google Shape;1814;p66"/>
          <p:cNvGrpSpPr/>
          <p:nvPr/>
        </p:nvGrpSpPr>
        <p:grpSpPr>
          <a:xfrm rot="5973200">
            <a:off x="440726" y="4514666"/>
            <a:ext cx="547584" cy="446469"/>
            <a:chOff x="5426900" y="3064075"/>
            <a:chExt cx="281450" cy="229525"/>
          </a:xfrm>
        </p:grpSpPr>
        <p:sp>
          <p:nvSpPr>
            <p:cNvPr id="1815" name="Google Shape;1815;p6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Rounded Rectangle 91"/>
          <p:cNvSpPr/>
          <p:nvPr/>
        </p:nvSpPr>
        <p:spPr>
          <a:xfrm>
            <a:off x="0" y="-170901"/>
            <a:ext cx="8825023" cy="2634433"/>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800" b="1">
                <a:solidFill>
                  <a:srgbClr val="FF0000"/>
                </a:solidFill>
              </a:rPr>
              <a:t>Ví dụ (SGK tr.29):</a:t>
            </a:r>
            <a:endParaRPr lang="en-US" sz="2800" b="1">
              <a:solidFill>
                <a:srgbClr val="FF0000"/>
              </a:solidFill>
            </a:endParaRPr>
          </a:p>
          <a:p>
            <a:pPr algn="just">
              <a:lnSpc>
                <a:spcPct val="150000"/>
              </a:lnSpc>
            </a:pPr>
            <a:r>
              <a:rPr lang="fr-FR" sz="2800">
                <a:solidFill>
                  <a:srgbClr val="000000"/>
                </a:solidFill>
              </a:rPr>
              <a:t>Đốt cháy hoàn toàn 6 gam carbon trong khí oxygen. Tính số mol carbon đã bị đốt cháy, biết khối lượng mol của carbon là 12 gam/mol?</a:t>
            </a:r>
            <a:endParaRPr lang="en-US" sz="2800">
              <a:solidFill>
                <a:srgbClr val="000000"/>
              </a:solidFill>
            </a:endParaRPr>
          </a:p>
        </p:txBody>
      </p:sp>
      <p:sp>
        <p:nvSpPr>
          <p:cNvPr id="4" name="Rounded Rectangle 91">
            <a:extLst>
              <a:ext uri="{FF2B5EF4-FFF2-40B4-BE49-F238E27FC236}">
                <a16:creationId xmlns:a16="http://schemas.microsoft.com/office/drawing/2014/main" id="{C3225EB3-0343-364A-DAB2-4CBC73EC54B0}"/>
              </a:ext>
            </a:extLst>
          </p:cNvPr>
          <p:cNvSpPr/>
          <p:nvPr/>
        </p:nvSpPr>
        <p:spPr>
          <a:xfrm>
            <a:off x="326652" y="2504478"/>
            <a:ext cx="8742920" cy="2435089"/>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a:solidFill>
                  <a:srgbClr val="0000CC"/>
                </a:solidFill>
              </a:rPr>
              <a:t>Gợi ý:</a:t>
            </a:r>
          </a:p>
          <a:p>
            <a:pPr marL="285750" indent="-285750" algn="just">
              <a:lnSpc>
                <a:spcPct val="150000"/>
              </a:lnSpc>
              <a:buFont typeface="Arial" panose="020B0604020202020204" pitchFamily="34" charset="0"/>
              <a:buChar char="•"/>
            </a:pPr>
            <a:r>
              <a:rPr lang="fr-FR" sz="2400">
                <a:solidFill>
                  <a:srgbClr val="0000CC"/>
                </a:solidFill>
              </a:rPr>
              <a:t>1 mol carbon nặng bao nhiêu gam?</a:t>
            </a:r>
          </a:p>
          <a:p>
            <a:pPr marL="285750" indent="-285750" algn="just">
              <a:lnSpc>
                <a:spcPct val="150000"/>
              </a:lnSpc>
              <a:buFont typeface="Arial" panose="020B0604020202020204" pitchFamily="34" charset="0"/>
              <a:buChar char="•"/>
            </a:pPr>
            <a:r>
              <a:rPr lang="fr-FR" sz="2400">
                <a:solidFill>
                  <a:srgbClr val="0000CC"/>
                </a:solidFill>
              </a:rPr>
              <a:t>Gọi n là số mol carbon cần tìm thì n mol carbon nặng bao nhiêu gam?</a:t>
            </a:r>
          </a:p>
          <a:p>
            <a:pPr marL="285750" indent="-285750" algn="just">
              <a:lnSpc>
                <a:spcPct val="150000"/>
              </a:lnSpc>
              <a:buFont typeface="Arial" panose="020B0604020202020204" pitchFamily="34" charset="0"/>
              <a:buChar char="•"/>
            </a:pPr>
            <a:r>
              <a:rPr lang="fr-FR" sz="2400">
                <a:solidFill>
                  <a:srgbClr val="0000CC"/>
                </a:solidFill>
              </a:rPr>
              <a:t>Tính n như thế nào? </a:t>
            </a:r>
            <a:endParaRPr lang="en-US" sz="2400">
              <a:solidFill>
                <a:srgbClr val="0000CC"/>
              </a:solidFill>
            </a:endParaRPr>
          </a:p>
        </p:txBody>
      </p:sp>
      <p:sp>
        <p:nvSpPr>
          <p:cNvPr id="5" name="Rectangle 1">
            <a:extLst>
              <a:ext uri="{FF2B5EF4-FFF2-40B4-BE49-F238E27FC236}">
                <a16:creationId xmlns:a16="http://schemas.microsoft.com/office/drawing/2014/main" id="{E46F2CEF-8852-0681-548B-3C616946E714}"/>
              </a:ext>
            </a:extLst>
          </p:cNvPr>
          <p:cNvSpPr/>
          <p:nvPr/>
        </p:nvSpPr>
        <p:spPr>
          <a:xfrm>
            <a:off x="6716111" y="3000449"/>
            <a:ext cx="1410262" cy="461665"/>
          </a:xfrm>
          <a:prstGeom prst="rect">
            <a:avLst/>
          </a:prstGeom>
        </p:spPr>
        <p:txBody>
          <a:bodyPr wrap="square">
            <a:spAutoFit/>
          </a:bodyPr>
          <a:lstStyle/>
          <a:p>
            <a:r>
              <a:rPr lang="fr-FR" sz="2400">
                <a:solidFill>
                  <a:srgbClr val="FF0000"/>
                </a:solidFill>
                <a:latin typeface="+mj-lt"/>
                <a:ea typeface="Calibri" panose="020F0502020204030204" pitchFamily="34" charset="0"/>
              </a:rPr>
              <a:t>12 gam</a:t>
            </a:r>
            <a:endParaRPr lang="en-US" sz="2400">
              <a:solidFill>
                <a:srgbClr val="FF0000"/>
              </a:solidFill>
              <a:latin typeface="+mj-lt"/>
            </a:endParaRPr>
          </a:p>
        </p:txBody>
      </p:sp>
      <p:sp>
        <p:nvSpPr>
          <p:cNvPr id="6" name="Right Arrow 26">
            <a:extLst>
              <a:ext uri="{FF2B5EF4-FFF2-40B4-BE49-F238E27FC236}">
                <a16:creationId xmlns:a16="http://schemas.microsoft.com/office/drawing/2014/main" id="{FB1E0BFE-AB0D-1D2E-7191-6AE5E76DCB7C}"/>
              </a:ext>
            </a:extLst>
          </p:cNvPr>
          <p:cNvSpPr/>
          <p:nvPr/>
        </p:nvSpPr>
        <p:spPr>
          <a:xfrm>
            <a:off x="6022197" y="3014118"/>
            <a:ext cx="460439" cy="434328"/>
          </a:xfrm>
          <a:prstGeom prst="rightArrow">
            <a:avLst/>
          </a:prstGeom>
          <a:solidFill>
            <a:srgbClr val="B7DEE8"/>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 name="Rectangle 27">
            <a:extLst>
              <a:ext uri="{FF2B5EF4-FFF2-40B4-BE49-F238E27FC236}">
                <a16:creationId xmlns:a16="http://schemas.microsoft.com/office/drawing/2014/main" id="{FB4EE392-8438-32FC-FE0D-21C4FD6B529F}"/>
              </a:ext>
            </a:extLst>
          </p:cNvPr>
          <p:cNvSpPr/>
          <p:nvPr/>
        </p:nvSpPr>
        <p:spPr>
          <a:xfrm>
            <a:off x="6843399" y="3975485"/>
            <a:ext cx="1548487" cy="461665"/>
          </a:xfrm>
          <a:prstGeom prst="rect">
            <a:avLst/>
          </a:prstGeom>
        </p:spPr>
        <p:txBody>
          <a:bodyPr wrap="square">
            <a:spAutoFit/>
          </a:bodyPr>
          <a:lstStyle/>
          <a:p>
            <a:r>
              <a:rPr lang="fr-FR" sz="2400">
                <a:solidFill>
                  <a:srgbClr val="FF0000"/>
                </a:solidFill>
                <a:latin typeface="+mj-lt"/>
                <a:ea typeface="Calibri" panose="020F0502020204030204" pitchFamily="34" charset="0"/>
              </a:rPr>
              <a:t>6 gam</a:t>
            </a:r>
            <a:endParaRPr lang="en-US" sz="2400">
              <a:solidFill>
                <a:srgbClr val="FF0000"/>
              </a:solidFill>
              <a:latin typeface="+mj-lt"/>
            </a:endParaRPr>
          </a:p>
        </p:txBody>
      </p:sp>
      <p:sp>
        <p:nvSpPr>
          <p:cNvPr id="8" name="Right Arrow 28">
            <a:extLst>
              <a:ext uri="{FF2B5EF4-FFF2-40B4-BE49-F238E27FC236}">
                <a16:creationId xmlns:a16="http://schemas.microsoft.com/office/drawing/2014/main" id="{333F6ED6-E621-E5BB-96F1-248CA0BB5203}"/>
              </a:ext>
            </a:extLst>
          </p:cNvPr>
          <p:cNvSpPr/>
          <p:nvPr/>
        </p:nvSpPr>
        <p:spPr>
          <a:xfrm>
            <a:off x="5878776" y="4016885"/>
            <a:ext cx="747279" cy="434328"/>
          </a:xfrm>
          <a:prstGeom prst="rightArrow">
            <a:avLst/>
          </a:prstGeom>
          <a:solidFill>
            <a:srgbClr val="B7DEE8"/>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400">
              <a:solidFill>
                <a:srgbClr val="FF0000"/>
              </a:solidFill>
            </a:endParaRPr>
          </a:p>
        </p:txBody>
      </p:sp>
      <mc:AlternateContent xmlns:mc="http://schemas.openxmlformats.org/markup-compatibility/2006" xmlns:a14="http://schemas.microsoft.com/office/drawing/2010/main">
        <mc:Choice Requires="a14">
          <p:sp>
            <p:nvSpPr>
              <p:cNvPr id="9" name="Rectangle 29">
                <a:extLst>
                  <a:ext uri="{FF2B5EF4-FFF2-40B4-BE49-F238E27FC236}">
                    <a16:creationId xmlns:a16="http://schemas.microsoft.com/office/drawing/2014/main" id="{A5E99436-C3A7-CB02-6FD6-EC948D4F6703}"/>
                  </a:ext>
                </a:extLst>
              </p:cNvPr>
              <p:cNvSpPr/>
              <p:nvPr/>
            </p:nvSpPr>
            <p:spPr>
              <a:xfrm>
                <a:off x="6515602" y="4335866"/>
                <a:ext cx="2827148" cy="614655"/>
              </a:xfrm>
              <a:prstGeom prst="rect">
                <a:avLst/>
              </a:prstGeom>
            </p:spPr>
            <p:txBody>
              <a:bodyPr wrap="square">
                <a:spAutoFit/>
              </a:bodyPr>
              <a:lstStyle/>
              <a:p>
                <a:r>
                  <a:rPr lang="fr-FR" sz="2400">
                    <a:solidFill>
                      <a:srgbClr val="FF0000"/>
                    </a:solidFill>
                  </a:rPr>
                  <a:t>n = </a:t>
                </a:r>
                <a14:m>
                  <m:oMath xmlns:m="http://schemas.openxmlformats.org/officeDocument/2006/math">
                    <m:f>
                      <m:fPr>
                        <m:ctrlPr>
                          <a:rPr lang="en-US" sz="2400" i="1">
                            <a:solidFill>
                              <a:srgbClr val="FF0000"/>
                            </a:solidFill>
                            <a:latin typeface="Cambria Math" panose="02040503050406030204" pitchFamily="18" charset="0"/>
                          </a:rPr>
                        </m:ctrlPr>
                      </m:fPr>
                      <m:num>
                        <m:r>
                          <a:rPr lang="fr-FR" sz="2400" i="1">
                            <a:solidFill>
                              <a:srgbClr val="FF0000"/>
                            </a:solidFill>
                            <a:latin typeface="Cambria Math" panose="02040503050406030204" pitchFamily="18" charset="0"/>
                          </a:rPr>
                          <m:t>6</m:t>
                        </m:r>
                      </m:num>
                      <m:den>
                        <m:r>
                          <a:rPr lang="fr-FR" sz="2400" i="1">
                            <a:solidFill>
                              <a:srgbClr val="FF0000"/>
                            </a:solidFill>
                            <a:latin typeface="Cambria Math" panose="02040503050406030204" pitchFamily="18" charset="0"/>
                          </a:rPr>
                          <m:t>12</m:t>
                        </m:r>
                      </m:den>
                    </m:f>
                    <m:r>
                      <a:rPr lang="fr-FR" sz="2400" i="1">
                        <a:solidFill>
                          <a:srgbClr val="FF0000"/>
                        </a:solidFill>
                        <a:latin typeface="Cambria Math" panose="02040503050406030204" pitchFamily="18" charset="0"/>
                      </a:rPr>
                      <m:t>=0,5</m:t>
                    </m:r>
                  </m:oMath>
                </a14:m>
                <a:r>
                  <a:rPr lang="fr-FR" sz="2400">
                    <a:solidFill>
                      <a:srgbClr val="FF0000"/>
                    </a:solidFill>
                  </a:rPr>
                  <a:t> (mol)</a:t>
                </a:r>
                <a:endParaRPr lang="en-US" sz="2400">
                  <a:solidFill>
                    <a:srgbClr val="FF0000"/>
                  </a:solidFill>
                  <a:latin typeface="+mj-lt"/>
                </a:endParaRPr>
              </a:p>
            </p:txBody>
          </p:sp>
        </mc:Choice>
        <mc:Fallback xmlns="">
          <p:sp>
            <p:nvSpPr>
              <p:cNvPr id="9" name="Rectangle 29">
                <a:extLst>
                  <a:ext uri="{FF2B5EF4-FFF2-40B4-BE49-F238E27FC236}">
                    <a16:creationId xmlns:a16="http://schemas.microsoft.com/office/drawing/2014/main" id="{A5E99436-C3A7-CB02-6FD6-EC948D4F6703}"/>
                  </a:ext>
                </a:extLst>
              </p:cNvPr>
              <p:cNvSpPr>
                <a:spLocks noRot="1" noChangeAspect="1" noMove="1" noResize="1" noEditPoints="1" noAdjustHandles="1" noChangeArrowheads="1" noChangeShapeType="1" noTextEdit="1"/>
              </p:cNvSpPr>
              <p:nvPr/>
            </p:nvSpPr>
            <p:spPr>
              <a:xfrm>
                <a:off x="6515602" y="4335866"/>
                <a:ext cx="2827148" cy="614655"/>
              </a:xfrm>
              <a:prstGeom prst="rect">
                <a:avLst/>
              </a:prstGeom>
              <a:blipFill>
                <a:blip r:embed="rId3"/>
                <a:stretch>
                  <a:fillRect l="-3448" b="-8911"/>
                </a:stretch>
              </a:blipFill>
            </p:spPr>
            <p:txBody>
              <a:bodyPr/>
              <a:lstStyle/>
              <a:p>
                <a:r>
                  <a:rPr lang="en-US">
                    <a:noFill/>
                  </a:rPr>
                  <a:t> </a:t>
                </a:r>
              </a:p>
            </p:txBody>
          </p:sp>
        </mc:Fallback>
      </mc:AlternateContent>
      <p:sp>
        <p:nvSpPr>
          <p:cNvPr id="10" name="Right Arrow 30">
            <a:extLst>
              <a:ext uri="{FF2B5EF4-FFF2-40B4-BE49-F238E27FC236}">
                <a16:creationId xmlns:a16="http://schemas.microsoft.com/office/drawing/2014/main" id="{08F6E673-749C-2439-2421-84F6758D86CF}"/>
              </a:ext>
            </a:extLst>
          </p:cNvPr>
          <p:cNvSpPr/>
          <p:nvPr/>
        </p:nvSpPr>
        <p:spPr>
          <a:xfrm>
            <a:off x="5870886" y="4507514"/>
            <a:ext cx="644716" cy="434328"/>
          </a:xfrm>
          <a:prstGeom prst="rightArrow">
            <a:avLst/>
          </a:prstGeom>
          <a:solidFill>
            <a:srgbClr val="B7DEE8"/>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randombar(horizontal)">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
                                            <p:txEl>
                                              <p:pRg st="0" end="0"/>
                                            </p:txEl>
                                          </p:spTgt>
                                        </p:tgtEl>
                                        <p:attrNameLst>
                                          <p:attrName>style.visibility</p:attrName>
                                        </p:attrNameLst>
                                      </p:cBhvr>
                                      <p:to>
                                        <p:strVal val="visible"/>
                                      </p:to>
                                    </p:set>
                                    <p:animEffect transition="in" filter="wipe(down)">
                                      <p:cBhvr>
                                        <p:cTn id="12" dur="500"/>
                                        <p:tgtEl>
                                          <p:spTgt spid="92">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
                                            <p:txEl>
                                              <p:pRg st="1" end="1"/>
                                            </p:txEl>
                                          </p:spTgt>
                                        </p:tgtEl>
                                        <p:attrNameLst>
                                          <p:attrName>style.visibility</p:attrName>
                                        </p:attrNameLst>
                                      </p:cBhvr>
                                      <p:to>
                                        <p:strVal val="visible"/>
                                      </p:to>
                                    </p:set>
                                    <p:animEffect transition="in" filter="fade">
                                      <p:cBhvr>
                                        <p:cTn id="16" dur="500"/>
                                        <p:tgtEl>
                                          <p:spTgt spid="9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down)">
                                      <p:cBhvr>
                                        <p:cTn id="26" dur="500"/>
                                        <p:tgtEl>
                                          <p:spTgt spid="4">
                                            <p:txEl>
                                              <p:pRg st="0" end="0"/>
                                            </p:txEl>
                                          </p:spTgt>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0" dur="500"/>
                                        <p:tgtEl>
                                          <p:spTgt spid="4">
                                            <p:txEl>
                                              <p:pRg st="1" end="1"/>
                                            </p:txEl>
                                          </p:spTgt>
                                        </p:tgtEl>
                                      </p:cBhvr>
                                    </p:animEffect>
                                  </p:childTnLst>
                                </p:cTn>
                              </p:par>
                            </p:childTnLst>
                          </p:cTn>
                        </p:par>
                        <p:par>
                          <p:cTn id="31" fill="hold">
                            <p:stCondLst>
                              <p:cond delay="1000"/>
                            </p:stCondLst>
                            <p:childTnLst>
                              <p:par>
                                <p:cTn id="32" presetID="14" presetClass="entr" presetSubtype="10" fill="hold" nodeType="after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4" dur="500"/>
                                        <p:tgtEl>
                                          <p:spTgt spid="4">
                                            <p:txEl>
                                              <p:pRg st="2" end="2"/>
                                            </p:txEl>
                                          </p:spTgt>
                                        </p:tgtEl>
                                      </p:cBhvr>
                                    </p:animEffect>
                                  </p:childTnLst>
                                </p:cTn>
                              </p:par>
                            </p:childTnLst>
                          </p:cTn>
                        </p:par>
                        <p:par>
                          <p:cTn id="35" fill="hold">
                            <p:stCondLst>
                              <p:cond delay="1500"/>
                            </p:stCondLst>
                            <p:childTnLst>
                              <p:par>
                                <p:cTn id="36" presetID="14" presetClass="entr" presetSubtype="10" fill="hold" nodeType="after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8" dur="5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4" grpId="0" animBg="1"/>
      <p:bldP spid="5" grpId="0"/>
      <p:bldP spid="6" grpId="0" animBg="1"/>
      <p:bldP spid="7" grpId="0"/>
      <p:bldP spid="8" grpId="0" animBg="1"/>
      <p:bldP spid="9"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95304" y="1367324"/>
            <a:ext cx="9416146" cy="3638515"/>
            <a:chOff x="323312" y="1192911"/>
            <a:chExt cx="8294389" cy="3638515"/>
          </a:xfrm>
        </p:grpSpPr>
        <p:sp>
          <p:nvSpPr>
            <p:cNvPr id="7" name="Freeform 4"/>
            <p:cNvSpPr/>
            <p:nvPr/>
          </p:nvSpPr>
          <p:spPr>
            <a:xfrm>
              <a:off x="597651" y="1530927"/>
              <a:ext cx="8020050" cy="3300499"/>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chemeClr val="bg1"/>
            </a:solidFill>
            <a:effectLst>
              <a:outerShdw blurRad="50800" dist="38100" dir="2700000" algn="tl" rotWithShape="0">
                <a:prstClr val="black">
                  <a:alpha val="40000"/>
                </a:prstClr>
              </a:outerShdw>
            </a:effectLst>
          </p:spPr>
          <p:txBody>
            <a:bodyPr/>
            <a:lstStyle/>
            <a:p>
              <a:endParaRPr lang="en-US"/>
            </a:p>
          </p:txBody>
        </p:sp>
        <p:pic>
          <p:nvPicPr>
            <p:cNvPr id="1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3312" y="1192911"/>
              <a:ext cx="938158" cy="915877"/>
            </a:xfrm>
            <a:prstGeom prst="rect">
              <a:avLst/>
            </a:prstGeom>
          </p:spPr>
        </p:pic>
      </p:grpSp>
      <p:sp>
        <p:nvSpPr>
          <p:cNvPr id="4" name="Rectangle 3"/>
          <p:cNvSpPr/>
          <p:nvPr/>
        </p:nvSpPr>
        <p:spPr>
          <a:xfrm>
            <a:off x="414671" y="194731"/>
            <a:ext cx="7880738" cy="1685846"/>
          </a:xfrm>
          <a:prstGeom prst="rect">
            <a:avLst/>
          </a:prstGeom>
        </p:spPr>
        <p:txBody>
          <a:bodyPr wrap="square">
            <a:spAutoFit/>
          </a:bodyPr>
          <a:lstStyle/>
          <a:p>
            <a:pPr algn="ctr">
              <a:lnSpc>
                <a:spcPct val="150000"/>
              </a:lnSpc>
              <a:spcBef>
                <a:spcPts val="300"/>
              </a:spcBef>
            </a:pPr>
            <a:r>
              <a:rPr lang="fr-FR" sz="2400" b="1" i="1">
                <a:solidFill>
                  <a:schemeClr val="accent3">
                    <a:lumMod val="75000"/>
                  </a:schemeClr>
                </a:solidFill>
                <a:latin typeface="+mj-lt"/>
                <a:ea typeface="Calibri" panose="020F0502020204030204" pitchFamily="34" charset="0"/>
                <a:cs typeface="Times New Roman" panose="02020603050405020304" pitchFamily="18" charset="0"/>
              </a:rPr>
              <a:t>Hãy rút ra các công thức liên quan nếu đặt n là số mol chất, M là khối lượng mol chất và m là khối lượng chất?</a:t>
            </a:r>
            <a:endParaRPr lang="en-US" sz="2400" b="1" i="1">
              <a:solidFill>
                <a:schemeClr val="accent3">
                  <a:lumMod val="75000"/>
                </a:schemeClr>
              </a:solidFill>
              <a:effectLst/>
              <a:latin typeface="+mj-lt"/>
              <a:ea typeface="Calibri" panose="020F0502020204030204" pitchFamily="34" charset="0"/>
              <a:cs typeface="Times New Roman" panose="02020603050405020304" pitchFamily="18" charset="0"/>
            </a:endParaRPr>
          </a:p>
        </p:txBody>
      </p:sp>
      <p:sp>
        <p:nvSpPr>
          <p:cNvPr id="8" name="Rectangle 7"/>
          <p:cNvSpPr/>
          <p:nvPr/>
        </p:nvSpPr>
        <p:spPr>
          <a:xfrm>
            <a:off x="23158" y="1927848"/>
            <a:ext cx="3598514" cy="2470676"/>
          </a:xfrm>
          <a:prstGeom prst="rect">
            <a:avLst/>
          </a:prstGeom>
        </p:spPr>
        <p:txBody>
          <a:bodyPr wrap="square" anchor="ctr">
            <a:spAutoFit/>
          </a:bodyPr>
          <a:lstStyle/>
          <a:p>
            <a:pPr algn="just">
              <a:lnSpc>
                <a:spcPct val="150000"/>
              </a:lnSpc>
              <a:spcBef>
                <a:spcPts val="600"/>
              </a:spcBef>
            </a:pPr>
            <a:r>
              <a:rPr lang="fr-FR" sz="2400">
                <a:latin typeface="+mj-lt"/>
                <a:ea typeface="Calibri" panose="020F0502020204030204" pitchFamily="34" charset="0"/>
                <a:cs typeface="Times New Roman" panose="02020603050405020304" pitchFamily="18" charset="0"/>
              </a:rPr>
              <a:t>Đặt:</a:t>
            </a:r>
          </a:p>
          <a:p>
            <a:pPr algn="just">
              <a:lnSpc>
                <a:spcPct val="150000"/>
              </a:lnSpc>
              <a:spcBef>
                <a:spcPts val="600"/>
              </a:spcBef>
            </a:pPr>
            <a:r>
              <a:rPr lang="fr-FR" sz="2400">
                <a:latin typeface="+mj-lt"/>
                <a:ea typeface="Calibri" panose="020F0502020204030204" pitchFamily="34" charset="0"/>
                <a:cs typeface="Times New Roman" panose="02020603050405020304" pitchFamily="18" charset="0"/>
              </a:rPr>
              <a:t>n là số mol chất</a:t>
            </a:r>
          </a:p>
          <a:p>
            <a:pPr algn="just">
              <a:lnSpc>
                <a:spcPct val="150000"/>
              </a:lnSpc>
              <a:spcBef>
                <a:spcPts val="600"/>
              </a:spcBef>
            </a:pPr>
            <a:r>
              <a:rPr lang="fr-FR" sz="2400">
                <a:latin typeface="+mj-lt"/>
                <a:ea typeface="Calibri" panose="020F0502020204030204" pitchFamily="34" charset="0"/>
                <a:cs typeface="Times New Roman" panose="02020603050405020304" pitchFamily="18" charset="0"/>
              </a:rPr>
              <a:t>M là khối lượng mol chất</a:t>
            </a:r>
          </a:p>
          <a:p>
            <a:pPr algn="just">
              <a:lnSpc>
                <a:spcPct val="150000"/>
              </a:lnSpc>
              <a:spcBef>
                <a:spcPts val="600"/>
              </a:spcBef>
            </a:pPr>
            <a:r>
              <a:rPr lang="fr-FR" sz="2400">
                <a:latin typeface="+mj-lt"/>
                <a:ea typeface="Calibri" panose="020F0502020204030204" pitchFamily="34" charset="0"/>
                <a:cs typeface="Times New Roman" panose="02020603050405020304" pitchFamily="18" charset="0"/>
              </a:rPr>
              <a:t>m là khối lượng chất</a:t>
            </a:r>
            <a:endParaRPr lang="en-US" sz="240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4284922" y="2412171"/>
                <a:ext cx="4515760" cy="1548822"/>
              </a:xfrm>
              <a:prstGeom prst="rect">
                <a:avLst/>
              </a:prstGeom>
            </p:spPr>
            <p:txBody>
              <a:bodyPr wrap="square" anchor="ctr">
                <a:spAutoFit/>
              </a:bodyPr>
              <a:lstStyle/>
              <a:p>
                <a:pPr lvl="5" algn="just">
                  <a:lnSpc>
                    <a:spcPct val="150000"/>
                  </a:lnSpc>
                  <a:spcBef>
                    <a:spcPts val="300"/>
                  </a:spcBef>
                </a:pPr>
                <a:r>
                  <a:rPr lang="fr-FR" sz="2400" i="1">
                    <a:ea typeface="Times New Roman" panose="02020603050405020304" pitchFamily="18" charset="0"/>
                    <a:cs typeface="Times New Roman" panose="02020603050405020304" pitchFamily="18" charset="0"/>
                  </a:rPr>
                  <a:t>n = </a:t>
                </a:r>
                <a14:m>
                  <m:oMath xmlns:m="http://schemas.openxmlformats.org/officeDocument/2006/math">
                    <m:f>
                      <m:f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latin typeface="Cambria Math" panose="02040503050406030204" pitchFamily="18" charset="0"/>
                            <a:ea typeface="Times New Roman" panose="02020603050405020304" pitchFamily="18" charset="0"/>
                            <a:cs typeface="Times New Roman" panose="02020603050405020304" pitchFamily="18" charset="0"/>
                          </a:rPr>
                          <m:t>𝑚</m:t>
                        </m:r>
                      </m:num>
                      <m:den>
                        <m:r>
                          <a:rPr lang="fr-FR" sz="2400" i="1">
                            <a:latin typeface="Cambria Math" panose="02040503050406030204" pitchFamily="18" charset="0"/>
                            <a:ea typeface="Times New Roman" panose="02020603050405020304" pitchFamily="18" charset="0"/>
                            <a:cs typeface="Times New Roman" panose="02020603050405020304" pitchFamily="18" charset="0"/>
                          </a:rPr>
                          <m:t>𝑀</m:t>
                        </m:r>
                      </m:den>
                    </m:f>
                  </m:oMath>
                </a14:m>
                <a:r>
                  <a:rPr lang="fr-FR" sz="2400" i="1">
                    <a:ea typeface="Times New Roman" panose="02020603050405020304" pitchFamily="18" charset="0"/>
                    <a:cs typeface="Times New Roman" panose="02020603050405020304" pitchFamily="18" charset="0"/>
                  </a:rPr>
                  <a:t> (mol) </a:t>
                </a:r>
                <a14:m>
                  <m:oMath xmlns:m="http://schemas.openxmlformats.org/officeDocument/2006/math">
                    <m:r>
                      <a:rPr lang="fr-FR"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400" i="1">
                    <a:ea typeface="Times New Roman" panose="02020603050405020304" pitchFamily="18" charset="0"/>
                    <a:cs typeface="Times New Roman" panose="02020603050405020304" pitchFamily="18" charset="0"/>
                  </a:rPr>
                  <a:t> m = n </a:t>
                </a:r>
                <a14:m>
                  <m:oMath xmlns:m="http://schemas.openxmlformats.org/officeDocument/2006/math">
                    <m:r>
                      <a:rPr lang="fr-FR"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400" i="1">
                    <a:ea typeface="Times New Roman" panose="02020603050405020304" pitchFamily="18" charset="0"/>
                    <a:cs typeface="Times New Roman" panose="02020603050405020304" pitchFamily="18" charset="0"/>
                  </a:rPr>
                  <a:t> M (gam)</a:t>
                </a:r>
                <a:endParaRPr lang="en-US" sz="2400" i="1">
                  <a:ea typeface="Calibri" panose="020F0502020204030204" pitchFamily="34" charset="0"/>
                  <a:cs typeface="Times New Roman" panose="02020603050405020304" pitchFamily="18" charset="0"/>
                </a:endParaRPr>
              </a:p>
              <a:p>
                <a:pPr lvl="5" algn="just">
                  <a:lnSpc>
                    <a:spcPct val="150000"/>
                  </a:lnSpc>
                  <a:spcBef>
                    <a:spcPts val="300"/>
                  </a:spcBef>
                </a:pPr>
                <a:r>
                  <a:rPr lang="fr-FR" sz="2400" i="1">
                    <a:ea typeface="Times New Roman" panose="02020603050405020304" pitchFamily="18" charset="0"/>
                    <a:cs typeface="Times New Roman" panose="02020603050405020304" pitchFamily="18" charset="0"/>
                  </a:rPr>
                  <a:t>M = </a:t>
                </a:r>
                <a14:m>
                  <m:oMath xmlns:m="http://schemas.openxmlformats.org/officeDocument/2006/math">
                    <m:f>
                      <m:f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latin typeface="Cambria Math" panose="02040503050406030204" pitchFamily="18" charset="0"/>
                            <a:ea typeface="Times New Roman" panose="02020603050405020304" pitchFamily="18" charset="0"/>
                            <a:cs typeface="Times New Roman" panose="02020603050405020304" pitchFamily="18" charset="0"/>
                          </a:rPr>
                          <m:t>𝑚</m:t>
                        </m:r>
                      </m:num>
                      <m:den>
                        <m:r>
                          <a:rPr lang="fr-FR" sz="2400" i="1">
                            <a:latin typeface="Cambria Math" panose="02040503050406030204" pitchFamily="18" charset="0"/>
                            <a:ea typeface="Times New Roman" panose="02020603050405020304" pitchFamily="18" charset="0"/>
                            <a:cs typeface="Times New Roman" panose="02020603050405020304" pitchFamily="18" charset="0"/>
                          </a:rPr>
                          <m:t>𝑛</m:t>
                        </m:r>
                      </m:den>
                    </m:f>
                  </m:oMath>
                </a14:m>
                <a:r>
                  <a:rPr lang="fr-FR" sz="2400" i="1">
                    <a:ea typeface="Times New Roman" panose="02020603050405020304" pitchFamily="18" charset="0"/>
                    <a:cs typeface="Times New Roman" panose="02020603050405020304" pitchFamily="18" charset="0"/>
                  </a:rPr>
                  <a:t> (gam/mol) </a:t>
                </a:r>
                <a:endParaRPr lang="en-US" sz="2400" i="1">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84922" y="2412171"/>
                <a:ext cx="4515760" cy="1548822"/>
              </a:xfrm>
              <a:prstGeom prst="rect">
                <a:avLst/>
              </a:prstGeom>
              <a:blipFill>
                <a:blip r:embed="rId4"/>
                <a:stretch>
                  <a:fillRect l="-2159" b="-3150"/>
                </a:stretch>
              </a:blipFill>
            </p:spPr>
            <p:txBody>
              <a:bodyPr/>
              <a:lstStyle/>
              <a:p>
                <a:r>
                  <a:rPr lang="en-US">
                    <a:noFill/>
                  </a:rPr>
                  <a:t> </a:t>
                </a:r>
              </a:p>
            </p:txBody>
          </p:sp>
        </mc:Fallback>
      </mc:AlternateContent>
      <p:sp>
        <p:nvSpPr>
          <p:cNvPr id="10" name="Left Brace 9"/>
          <p:cNvSpPr/>
          <p:nvPr/>
        </p:nvSpPr>
        <p:spPr>
          <a:xfrm rot="10800000">
            <a:off x="3441747" y="2684806"/>
            <a:ext cx="340005" cy="1801164"/>
          </a:xfrm>
          <a:prstGeom prst="leftBrace">
            <a:avLst>
              <a:gd name="adj1" fmla="val 53235"/>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Arrow 10"/>
          <p:cNvSpPr/>
          <p:nvPr/>
        </p:nvSpPr>
        <p:spPr>
          <a:xfrm>
            <a:off x="3824483" y="3355589"/>
            <a:ext cx="460439" cy="434328"/>
          </a:xfrm>
          <a:prstGeom prst="rightArrow">
            <a:avLst/>
          </a:prstGeom>
          <a:solidFill>
            <a:srgbClr val="FF0000"/>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736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heckerboard(across)">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down)">
                                      <p:cBhvr>
                                        <p:cTn id="23" dur="500"/>
                                        <p:tgtEl>
                                          <p:spTgt spid="8">
                                            <p:txEl>
                                              <p:pRg st="1" end="1"/>
                                            </p:txEl>
                                          </p:spTgt>
                                        </p:tgtEl>
                                      </p:cBhvr>
                                    </p:animEffect>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down)">
                                      <p:cBhvr>
                                        <p:cTn id="27" dur="500"/>
                                        <p:tgtEl>
                                          <p:spTgt spid="8">
                                            <p:txEl>
                                              <p:pRg st="2" end="2"/>
                                            </p:txEl>
                                          </p:spTgt>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wipe(down)">
                                      <p:cBhvr>
                                        <p:cTn id="31" dur="500"/>
                                        <p:tgtEl>
                                          <p:spTgt spid="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45" dur="500"/>
                                        <p:tgtEl>
                                          <p:spTgt spid="9">
                                            <p:txEl>
                                              <p:pRg st="0" end="0"/>
                                            </p:txEl>
                                          </p:spTgt>
                                        </p:tgtEl>
                                      </p:cBhvr>
                                    </p:animEffect>
                                  </p:childTnLst>
                                </p:cTn>
                              </p:par>
                            </p:childTnLst>
                          </p:cTn>
                        </p:par>
                        <p:par>
                          <p:cTn id="46" fill="hold">
                            <p:stCondLst>
                              <p:cond delay="500"/>
                            </p:stCondLst>
                            <p:childTnLst>
                              <p:par>
                                <p:cTn id="47" presetID="14" presetClass="entr" presetSubtype="10" fill="hold" nodeType="after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randombar(horizontal)">
                                      <p:cBhvr>
                                        <p:cTn id="4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884;p52"/>
          <p:cNvGrpSpPr/>
          <p:nvPr/>
        </p:nvGrpSpPr>
        <p:grpSpPr>
          <a:xfrm>
            <a:off x="1098007" y="165555"/>
            <a:ext cx="666719" cy="651129"/>
            <a:chOff x="4160381" y="1422371"/>
            <a:chExt cx="525281" cy="503806"/>
          </a:xfrm>
        </p:grpSpPr>
        <p:sp>
          <p:nvSpPr>
            <p:cNvPr id="5" name="Google Shape;885;p52"/>
            <p:cNvSpPr/>
            <p:nvPr/>
          </p:nvSpPr>
          <p:spPr>
            <a:xfrm>
              <a:off x="4163222" y="1423047"/>
              <a:ext cx="522439" cy="503130"/>
            </a:xfrm>
            <a:custGeom>
              <a:avLst/>
              <a:gdLst/>
              <a:ahLst/>
              <a:cxnLst/>
              <a:rect l="l" t="t" r="r" b="b"/>
              <a:pathLst>
                <a:path w="39259" h="37808" extrusionOk="0">
                  <a:moveTo>
                    <a:pt x="20364" y="0"/>
                  </a:moveTo>
                  <a:cubicBezTo>
                    <a:pt x="15447" y="0"/>
                    <a:pt x="10612" y="1930"/>
                    <a:pt x="7012" y="5562"/>
                  </a:cubicBezTo>
                  <a:cubicBezTo>
                    <a:pt x="1622" y="10952"/>
                    <a:pt x="0" y="19061"/>
                    <a:pt x="2910" y="26169"/>
                  </a:cubicBezTo>
                  <a:cubicBezTo>
                    <a:pt x="5820" y="33229"/>
                    <a:pt x="12736" y="37808"/>
                    <a:pt x="20369" y="37808"/>
                  </a:cubicBezTo>
                  <a:cubicBezTo>
                    <a:pt x="30815" y="37808"/>
                    <a:pt x="39258" y="29365"/>
                    <a:pt x="39258" y="18918"/>
                  </a:cubicBezTo>
                  <a:cubicBezTo>
                    <a:pt x="39258" y="11286"/>
                    <a:pt x="34679" y="4369"/>
                    <a:pt x="27619" y="1460"/>
                  </a:cubicBezTo>
                  <a:cubicBezTo>
                    <a:pt x="25275" y="478"/>
                    <a:pt x="22809" y="0"/>
                    <a:pt x="2036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86;p52"/>
            <p:cNvSpPr/>
            <p:nvPr/>
          </p:nvSpPr>
          <p:spPr>
            <a:xfrm>
              <a:off x="4192119" y="1486234"/>
              <a:ext cx="477367" cy="408793"/>
            </a:xfrm>
            <a:custGeom>
              <a:avLst/>
              <a:gdLst/>
              <a:ahLst/>
              <a:cxnLst/>
              <a:rect l="l" t="t" r="r" b="b"/>
              <a:pathLst>
                <a:path w="35872" h="30719" extrusionOk="0">
                  <a:moveTo>
                    <a:pt x="20512" y="0"/>
                  </a:moveTo>
                  <a:cubicBezTo>
                    <a:pt x="6821" y="0"/>
                    <a:pt x="0" y="16552"/>
                    <a:pt x="9683" y="26188"/>
                  </a:cubicBezTo>
                  <a:cubicBezTo>
                    <a:pt x="12813" y="29318"/>
                    <a:pt x="16656" y="30718"/>
                    <a:pt x="20423" y="30718"/>
                  </a:cubicBezTo>
                  <a:cubicBezTo>
                    <a:pt x="28312" y="30718"/>
                    <a:pt x="35871" y="24578"/>
                    <a:pt x="35871" y="15312"/>
                  </a:cubicBezTo>
                  <a:cubicBezTo>
                    <a:pt x="35824" y="6869"/>
                    <a:pt x="28955" y="0"/>
                    <a:pt x="205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87;p52"/>
            <p:cNvSpPr/>
            <p:nvPr/>
          </p:nvSpPr>
          <p:spPr>
            <a:xfrm>
              <a:off x="4457458" y="1501471"/>
              <a:ext cx="15876" cy="48253"/>
            </a:xfrm>
            <a:custGeom>
              <a:avLst/>
              <a:gdLst/>
              <a:ahLst/>
              <a:cxnLst/>
              <a:rect l="l" t="t" r="r" b="b"/>
              <a:pathLst>
                <a:path w="1193" h="3626" extrusionOk="0">
                  <a:moveTo>
                    <a:pt x="573" y="0"/>
                  </a:moveTo>
                  <a:cubicBezTo>
                    <a:pt x="239" y="0"/>
                    <a:pt x="0" y="239"/>
                    <a:pt x="0" y="572"/>
                  </a:cubicBezTo>
                  <a:lnTo>
                    <a:pt x="0" y="3053"/>
                  </a:lnTo>
                  <a:cubicBezTo>
                    <a:pt x="0" y="3339"/>
                    <a:pt x="239" y="3625"/>
                    <a:pt x="573" y="3625"/>
                  </a:cubicBezTo>
                  <a:cubicBezTo>
                    <a:pt x="906" y="3625"/>
                    <a:pt x="1193" y="3339"/>
                    <a:pt x="1193" y="3053"/>
                  </a:cubicBezTo>
                  <a:lnTo>
                    <a:pt x="1193" y="572"/>
                  </a:lnTo>
                  <a:cubicBezTo>
                    <a:pt x="1193" y="239"/>
                    <a:pt x="906" y="0"/>
                    <a:pt x="5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88;p52"/>
            <p:cNvSpPr/>
            <p:nvPr/>
          </p:nvSpPr>
          <p:spPr>
            <a:xfrm>
              <a:off x="4457458" y="1832814"/>
              <a:ext cx="15876" cy="48266"/>
            </a:xfrm>
            <a:custGeom>
              <a:avLst/>
              <a:gdLst/>
              <a:ahLst/>
              <a:cxnLst/>
              <a:rect l="l" t="t" r="r" b="b"/>
              <a:pathLst>
                <a:path w="1193" h="3627" extrusionOk="0">
                  <a:moveTo>
                    <a:pt x="573" y="1"/>
                  </a:moveTo>
                  <a:cubicBezTo>
                    <a:pt x="239" y="1"/>
                    <a:pt x="0" y="239"/>
                    <a:pt x="0" y="573"/>
                  </a:cubicBezTo>
                  <a:lnTo>
                    <a:pt x="0" y="3054"/>
                  </a:lnTo>
                  <a:cubicBezTo>
                    <a:pt x="0" y="3340"/>
                    <a:pt x="239" y="3626"/>
                    <a:pt x="573" y="3626"/>
                  </a:cubicBezTo>
                  <a:cubicBezTo>
                    <a:pt x="906" y="3626"/>
                    <a:pt x="1193" y="3340"/>
                    <a:pt x="1193" y="3054"/>
                  </a:cubicBezTo>
                  <a:lnTo>
                    <a:pt x="1193" y="573"/>
                  </a:lnTo>
                  <a:cubicBezTo>
                    <a:pt x="1193" y="239"/>
                    <a:pt x="906" y="1"/>
                    <a:pt x="5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89;p52"/>
            <p:cNvSpPr/>
            <p:nvPr/>
          </p:nvSpPr>
          <p:spPr>
            <a:xfrm>
              <a:off x="4607260" y="1683651"/>
              <a:ext cx="47628" cy="15250"/>
            </a:xfrm>
            <a:custGeom>
              <a:avLst/>
              <a:gdLst/>
              <a:ahLst/>
              <a:cxnLst/>
              <a:rect l="l" t="t" r="r" b="b"/>
              <a:pathLst>
                <a:path w="3579" h="1146" extrusionOk="0">
                  <a:moveTo>
                    <a:pt x="573" y="0"/>
                  </a:moveTo>
                  <a:cubicBezTo>
                    <a:pt x="239" y="0"/>
                    <a:pt x="1" y="286"/>
                    <a:pt x="1" y="573"/>
                  </a:cubicBezTo>
                  <a:cubicBezTo>
                    <a:pt x="1" y="907"/>
                    <a:pt x="239" y="1145"/>
                    <a:pt x="573" y="1145"/>
                  </a:cubicBezTo>
                  <a:lnTo>
                    <a:pt x="3006" y="1145"/>
                  </a:lnTo>
                  <a:cubicBezTo>
                    <a:pt x="3340" y="1145"/>
                    <a:pt x="3578" y="907"/>
                    <a:pt x="3578" y="573"/>
                  </a:cubicBezTo>
                  <a:cubicBezTo>
                    <a:pt x="3578" y="286"/>
                    <a:pt x="3340" y="0"/>
                    <a:pt x="30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90;p52"/>
            <p:cNvSpPr/>
            <p:nvPr/>
          </p:nvSpPr>
          <p:spPr>
            <a:xfrm>
              <a:off x="4451110" y="1678567"/>
              <a:ext cx="139023" cy="25404"/>
            </a:xfrm>
            <a:custGeom>
              <a:avLst/>
              <a:gdLst/>
              <a:ahLst/>
              <a:cxnLst/>
              <a:rect l="l" t="t" r="r" b="b"/>
              <a:pathLst>
                <a:path w="10447" h="1909" extrusionOk="0">
                  <a:moveTo>
                    <a:pt x="1193" y="1"/>
                  </a:moveTo>
                  <a:cubicBezTo>
                    <a:pt x="0" y="96"/>
                    <a:pt x="0" y="1861"/>
                    <a:pt x="1193" y="1909"/>
                  </a:cubicBezTo>
                  <a:lnTo>
                    <a:pt x="9254" y="1909"/>
                  </a:lnTo>
                  <a:cubicBezTo>
                    <a:pt x="10447" y="1861"/>
                    <a:pt x="10447" y="96"/>
                    <a:pt x="9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91;p52"/>
            <p:cNvSpPr/>
            <p:nvPr/>
          </p:nvSpPr>
          <p:spPr>
            <a:xfrm>
              <a:off x="4453678" y="1557908"/>
              <a:ext cx="26642" cy="146116"/>
            </a:xfrm>
            <a:custGeom>
              <a:avLst/>
              <a:gdLst/>
              <a:ahLst/>
              <a:cxnLst/>
              <a:rect l="l" t="t" r="r" b="b"/>
              <a:pathLst>
                <a:path w="2002" h="10980" extrusionOk="0">
                  <a:moveTo>
                    <a:pt x="961" y="1"/>
                  </a:moveTo>
                  <a:cubicBezTo>
                    <a:pt x="432" y="1"/>
                    <a:pt x="46" y="415"/>
                    <a:pt x="46" y="958"/>
                  </a:cubicBezTo>
                  <a:lnTo>
                    <a:pt x="46" y="10022"/>
                  </a:lnTo>
                  <a:cubicBezTo>
                    <a:pt x="0" y="10522"/>
                    <a:pt x="388" y="10979"/>
                    <a:pt x="921" y="10979"/>
                  </a:cubicBezTo>
                  <a:cubicBezTo>
                    <a:pt x="947" y="10979"/>
                    <a:pt x="973" y="10978"/>
                    <a:pt x="1000" y="10976"/>
                  </a:cubicBezTo>
                  <a:cubicBezTo>
                    <a:pt x="1026" y="10978"/>
                    <a:pt x="1053" y="10979"/>
                    <a:pt x="1079" y="10979"/>
                  </a:cubicBezTo>
                  <a:cubicBezTo>
                    <a:pt x="1567" y="10979"/>
                    <a:pt x="1956" y="10565"/>
                    <a:pt x="2001" y="10022"/>
                  </a:cubicBezTo>
                  <a:lnTo>
                    <a:pt x="2001" y="958"/>
                  </a:lnTo>
                  <a:cubicBezTo>
                    <a:pt x="2001" y="434"/>
                    <a:pt x="1572" y="4"/>
                    <a:pt x="1047" y="4"/>
                  </a:cubicBezTo>
                  <a:cubicBezTo>
                    <a:pt x="1018" y="2"/>
                    <a:pt x="989"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92;p52"/>
            <p:cNvSpPr/>
            <p:nvPr/>
          </p:nvSpPr>
          <p:spPr>
            <a:xfrm>
              <a:off x="4275903" y="1683651"/>
              <a:ext cx="47628" cy="15250"/>
            </a:xfrm>
            <a:custGeom>
              <a:avLst/>
              <a:gdLst/>
              <a:ahLst/>
              <a:cxnLst/>
              <a:rect l="l" t="t" r="r" b="b"/>
              <a:pathLst>
                <a:path w="3579" h="1146" extrusionOk="0">
                  <a:moveTo>
                    <a:pt x="573" y="0"/>
                  </a:moveTo>
                  <a:cubicBezTo>
                    <a:pt x="239" y="0"/>
                    <a:pt x="1" y="286"/>
                    <a:pt x="1" y="573"/>
                  </a:cubicBezTo>
                  <a:cubicBezTo>
                    <a:pt x="1" y="907"/>
                    <a:pt x="239" y="1145"/>
                    <a:pt x="573" y="1145"/>
                  </a:cubicBezTo>
                  <a:lnTo>
                    <a:pt x="3006" y="1145"/>
                  </a:lnTo>
                  <a:cubicBezTo>
                    <a:pt x="3292" y="1145"/>
                    <a:pt x="3578" y="907"/>
                    <a:pt x="3578" y="573"/>
                  </a:cubicBezTo>
                  <a:cubicBezTo>
                    <a:pt x="3578" y="286"/>
                    <a:pt x="3292" y="0"/>
                    <a:pt x="30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93;p52"/>
            <p:cNvSpPr/>
            <p:nvPr/>
          </p:nvSpPr>
          <p:spPr>
            <a:xfrm>
              <a:off x="4599010" y="1592468"/>
              <a:ext cx="24140" cy="19083"/>
            </a:xfrm>
            <a:custGeom>
              <a:avLst/>
              <a:gdLst/>
              <a:ahLst/>
              <a:cxnLst/>
              <a:rect l="l" t="t" r="r" b="b"/>
              <a:pathLst>
                <a:path w="1814" h="1434" extrusionOk="0">
                  <a:moveTo>
                    <a:pt x="1177" y="1"/>
                  </a:moveTo>
                  <a:cubicBezTo>
                    <a:pt x="1071" y="1"/>
                    <a:pt x="962" y="27"/>
                    <a:pt x="859" y="79"/>
                  </a:cubicBezTo>
                  <a:lnTo>
                    <a:pt x="382" y="365"/>
                  </a:lnTo>
                  <a:cubicBezTo>
                    <a:pt x="96" y="556"/>
                    <a:pt x="0" y="890"/>
                    <a:pt x="191" y="1176"/>
                  </a:cubicBezTo>
                  <a:cubicBezTo>
                    <a:pt x="288" y="1338"/>
                    <a:pt x="474" y="1434"/>
                    <a:pt x="672" y="1434"/>
                  </a:cubicBezTo>
                  <a:cubicBezTo>
                    <a:pt x="766" y="1434"/>
                    <a:pt x="863" y="1413"/>
                    <a:pt x="954" y="1367"/>
                  </a:cubicBezTo>
                  <a:lnTo>
                    <a:pt x="1479" y="1033"/>
                  </a:lnTo>
                  <a:cubicBezTo>
                    <a:pt x="1718" y="890"/>
                    <a:pt x="1813" y="508"/>
                    <a:pt x="1670" y="270"/>
                  </a:cubicBezTo>
                  <a:cubicBezTo>
                    <a:pt x="1548" y="86"/>
                    <a:pt x="1367" y="1"/>
                    <a:pt x="1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94;p52"/>
            <p:cNvSpPr/>
            <p:nvPr/>
          </p:nvSpPr>
          <p:spPr>
            <a:xfrm>
              <a:off x="4307642" y="1772252"/>
              <a:ext cx="22862" cy="18311"/>
            </a:xfrm>
            <a:custGeom>
              <a:avLst/>
              <a:gdLst/>
              <a:ahLst/>
              <a:cxnLst/>
              <a:rect l="l" t="t" r="r" b="b"/>
              <a:pathLst>
                <a:path w="1718" h="1376" extrusionOk="0">
                  <a:moveTo>
                    <a:pt x="1046" y="1"/>
                  </a:moveTo>
                  <a:cubicBezTo>
                    <a:pt x="952" y="1"/>
                    <a:pt x="856" y="22"/>
                    <a:pt x="764" y="68"/>
                  </a:cubicBezTo>
                  <a:lnTo>
                    <a:pt x="335" y="354"/>
                  </a:lnTo>
                  <a:cubicBezTo>
                    <a:pt x="96" y="497"/>
                    <a:pt x="1" y="831"/>
                    <a:pt x="144" y="1117"/>
                  </a:cubicBezTo>
                  <a:cubicBezTo>
                    <a:pt x="274" y="1280"/>
                    <a:pt x="469" y="1376"/>
                    <a:pt x="671" y="1376"/>
                  </a:cubicBezTo>
                  <a:cubicBezTo>
                    <a:pt x="766" y="1376"/>
                    <a:pt x="863" y="1354"/>
                    <a:pt x="955" y="1308"/>
                  </a:cubicBezTo>
                  <a:lnTo>
                    <a:pt x="1336" y="1070"/>
                  </a:lnTo>
                  <a:cubicBezTo>
                    <a:pt x="1623" y="879"/>
                    <a:pt x="1718" y="545"/>
                    <a:pt x="1527" y="259"/>
                  </a:cubicBezTo>
                  <a:cubicBezTo>
                    <a:pt x="1430" y="97"/>
                    <a:pt x="1245" y="1"/>
                    <a:pt x="10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5;p52"/>
            <p:cNvSpPr/>
            <p:nvPr/>
          </p:nvSpPr>
          <p:spPr>
            <a:xfrm>
              <a:off x="4536797" y="1530401"/>
              <a:ext cx="20959" cy="21824"/>
            </a:xfrm>
            <a:custGeom>
              <a:avLst/>
              <a:gdLst/>
              <a:ahLst/>
              <a:cxnLst/>
              <a:rect l="l" t="t" r="r" b="b"/>
              <a:pathLst>
                <a:path w="1575" h="1640" extrusionOk="0">
                  <a:moveTo>
                    <a:pt x="911" y="1"/>
                  </a:moveTo>
                  <a:cubicBezTo>
                    <a:pt x="713" y="1"/>
                    <a:pt x="527" y="97"/>
                    <a:pt x="430" y="259"/>
                  </a:cubicBezTo>
                  <a:lnTo>
                    <a:pt x="144" y="784"/>
                  </a:lnTo>
                  <a:cubicBezTo>
                    <a:pt x="1" y="1070"/>
                    <a:pt x="96" y="1404"/>
                    <a:pt x="382" y="1594"/>
                  </a:cubicBezTo>
                  <a:cubicBezTo>
                    <a:pt x="455" y="1623"/>
                    <a:pt x="536" y="1639"/>
                    <a:pt x="619" y="1639"/>
                  </a:cubicBezTo>
                  <a:cubicBezTo>
                    <a:pt x="810" y="1639"/>
                    <a:pt x="1013" y="1555"/>
                    <a:pt x="1146" y="1356"/>
                  </a:cubicBezTo>
                  <a:lnTo>
                    <a:pt x="1432" y="879"/>
                  </a:lnTo>
                  <a:cubicBezTo>
                    <a:pt x="1575" y="593"/>
                    <a:pt x="1479" y="211"/>
                    <a:pt x="1193" y="68"/>
                  </a:cubicBezTo>
                  <a:cubicBezTo>
                    <a:pt x="1102" y="22"/>
                    <a:pt x="1005" y="1"/>
                    <a:pt x="9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96;p52"/>
            <p:cNvSpPr/>
            <p:nvPr/>
          </p:nvSpPr>
          <p:spPr>
            <a:xfrm>
              <a:off x="4373022" y="1831949"/>
              <a:ext cx="19695" cy="20826"/>
            </a:xfrm>
            <a:custGeom>
              <a:avLst/>
              <a:gdLst/>
              <a:ahLst/>
              <a:cxnLst/>
              <a:rect l="l" t="t" r="r" b="b"/>
              <a:pathLst>
                <a:path w="1480" h="1565" extrusionOk="0">
                  <a:moveTo>
                    <a:pt x="873" y="0"/>
                  </a:moveTo>
                  <a:cubicBezTo>
                    <a:pt x="671" y="0"/>
                    <a:pt x="481" y="107"/>
                    <a:pt x="383" y="304"/>
                  </a:cubicBezTo>
                  <a:lnTo>
                    <a:pt x="144" y="734"/>
                  </a:lnTo>
                  <a:cubicBezTo>
                    <a:pt x="1" y="1020"/>
                    <a:pt x="96" y="1354"/>
                    <a:pt x="335" y="1497"/>
                  </a:cubicBezTo>
                  <a:cubicBezTo>
                    <a:pt x="427" y="1543"/>
                    <a:pt x="523" y="1564"/>
                    <a:pt x="617" y="1564"/>
                  </a:cubicBezTo>
                  <a:cubicBezTo>
                    <a:pt x="816" y="1564"/>
                    <a:pt x="1001" y="1468"/>
                    <a:pt x="1098" y="1306"/>
                  </a:cubicBezTo>
                  <a:lnTo>
                    <a:pt x="1337" y="877"/>
                  </a:lnTo>
                  <a:cubicBezTo>
                    <a:pt x="1480" y="591"/>
                    <a:pt x="1384" y="257"/>
                    <a:pt x="1146" y="66"/>
                  </a:cubicBezTo>
                  <a:cubicBezTo>
                    <a:pt x="1057" y="22"/>
                    <a:pt x="964" y="0"/>
                    <a:pt x="8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97;p52"/>
            <p:cNvSpPr/>
            <p:nvPr/>
          </p:nvSpPr>
          <p:spPr>
            <a:xfrm>
              <a:off x="4541880" y="1828117"/>
              <a:ext cx="20959" cy="21478"/>
            </a:xfrm>
            <a:custGeom>
              <a:avLst/>
              <a:gdLst/>
              <a:ahLst/>
              <a:cxnLst/>
              <a:rect l="l" t="t" r="r" b="b"/>
              <a:pathLst>
                <a:path w="1575" h="1614" extrusionOk="0">
                  <a:moveTo>
                    <a:pt x="618" y="1"/>
                  </a:moveTo>
                  <a:cubicBezTo>
                    <a:pt x="523" y="1"/>
                    <a:pt x="426" y="22"/>
                    <a:pt x="334" y="68"/>
                  </a:cubicBezTo>
                  <a:cubicBezTo>
                    <a:pt x="96" y="211"/>
                    <a:pt x="0" y="592"/>
                    <a:pt x="143" y="831"/>
                  </a:cubicBezTo>
                  <a:lnTo>
                    <a:pt x="477" y="1356"/>
                  </a:lnTo>
                  <a:cubicBezTo>
                    <a:pt x="575" y="1518"/>
                    <a:pt x="760" y="1614"/>
                    <a:pt x="959" y="1614"/>
                  </a:cubicBezTo>
                  <a:cubicBezTo>
                    <a:pt x="1052" y="1614"/>
                    <a:pt x="1149" y="1592"/>
                    <a:pt x="1241" y="1546"/>
                  </a:cubicBezTo>
                  <a:cubicBezTo>
                    <a:pt x="1479" y="1403"/>
                    <a:pt x="1574" y="1069"/>
                    <a:pt x="1431" y="783"/>
                  </a:cubicBezTo>
                  <a:lnTo>
                    <a:pt x="1145" y="259"/>
                  </a:lnTo>
                  <a:cubicBezTo>
                    <a:pt x="1016" y="96"/>
                    <a:pt x="820" y="1"/>
                    <a:pt x="6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98;p52"/>
            <p:cNvSpPr/>
            <p:nvPr/>
          </p:nvSpPr>
          <p:spPr>
            <a:xfrm>
              <a:off x="4367313" y="1533435"/>
              <a:ext cx="20334" cy="20360"/>
            </a:xfrm>
            <a:custGeom>
              <a:avLst/>
              <a:gdLst/>
              <a:ahLst/>
              <a:cxnLst/>
              <a:rect l="l" t="t" r="r" b="b"/>
              <a:pathLst>
                <a:path w="1528" h="1530" extrusionOk="0">
                  <a:moveTo>
                    <a:pt x="665" y="0"/>
                  </a:moveTo>
                  <a:cubicBezTo>
                    <a:pt x="566" y="0"/>
                    <a:pt x="468" y="27"/>
                    <a:pt x="382" y="79"/>
                  </a:cubicBezTo>
                  <a:cubicBezTo>
                    <a:pt x="96" y="222"/>
                    <a:pt x="1" y="556"/>
                    <a:pt x="144" y="842"/>
                  </a:cubicBezTo>
                  <a:lnTo>
                    <a:pt x="382" y="1271"/>
                  </a:lnTo>
                  <a:cubicBezTo>
                    <a:pt x="512" y="1433"/>
                    <a:pt x="708" y="1529"/>
                    <a:pt x="910" y="1529"/>
                  </a:cubicBezTo>
                  <a:cubicBezTo>
                    <a:pt x="1005" y="1529"/>
                    <a:pt x="1101" y="1508"/>
                    <a:pt x="1193" y="1462"/>
                  </a:cubicBezTo>
                  <a:cubicBezTo>
                    <a:pt x="1432" y="1319"/>
                    <a:pt x="1527" y="985"/>
                    <a:pt x="1384" y="699"/>
                  </a:cubicBezTo>
                  <a:lnTo>
                    <a:pt x="1145" y="269"/>
                  </a:lnTo>
                  <a:cubicBezTo>
                    <a:pt x="1023" y="86"/>
                    <a:pt x="842" y="0"/>
                    <a:pt x="6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99;p52"/>
            <p:cNvSpPr/>
            <p:nvPr/>
          </p:nvSpPr>
          <p:spPr>
            <a:xfrm>
              <a:off x="4602177" y="1766570"/>
              <a:ext cx="24140" cy="18897"/>
            </a:xfrm>
            <a:custGeom>
              <a:avLst/>
              <a:gdLst/>
              <a:ahLst/>
              <a:cxnLst/>
              <a:rect l="l" t="t" r="r" b="b"/>
              <a:pathLst>
                <a:path w="1814" h="1420" extrusionOk="0">
                  <a:moveTo>
                    <a:pt x="656" y="0"/>
                  </a:moveTo>
                  <a:cubicBezTo>
                    <a:pt x="455" y="0"/>
                    <a:pt x="243" y="107"/>
                    <a:pt x="144" y="304"/>
                  </a:cubicBezTo>
                  <a:cubicBezTo>
                    <a:pt x="1" y="543"/>
                    <a:pt x="96" y="877"/>
                    <a:pt x="383" y="1067"/>
                  </a:cubicBezTo>
                  <a:lnTo>
                    <a:pt x="860" y="1354"/>
                  </a:lnTo>
                  <a:cubicBezTo>
                    <a:pt x="948" y="1398"/>
                    <a:pt x="1041" y="1419"/>
                    <a:pt x="1133" y="1419"/>
                  </a:cubicBezTo>
                  <a:cubicBezTo>
                    <a:pt x="1339" y="1419"/>
                    <a:pt x="1539" y="1313"/>
                    <a:pt x="1670" y="1115"/>
                  </a:cubicBezTo>
                  <a:cubicBezTo>
                    <a:pt x="1814" y="877"/>
                    <a:pt x="1718" y="543"/>
                    <a:pt x="1432" y="352"/>
                  </a:cubicBezTo>
                  <a:lnTo>
                    <a:pt x="907" y="66"/>
                  </a:lnTo>
                  <a:cubicBezTo>
                    <a:pt x="833" y="21"/>
                    <a:pt x="746" y="0"/>
                    <a:pt x="6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00;p52"/>
            <p:cNvSpPr/>
            <p:nvPr/>
          </p:nvSpPr>
          <p:spPr>
            <a:xfrm>
              <a:off x="4304475" y="1597697"/>
              <a:ext cx="22224" cy="18285"/>
            </a:xfrm>
            <a:custGeom>
              <a:avLst/>
              <a:gdLst/>
              <a:ahLst/>
              <a:cxnLst/>
              <a:rect l="l" t="t" r="r" b="b"/>
              <a:pathLst>
                <a:path w="1670" h="1374" extrusionOk="0">
                  <a:moveTo>
                    <a:pt x="624" y="0"/>
                  </a:moveTo>
                  <a:cubicBezTo>
                    <a:pt x="426" y="0"/>
                    <a:pt x="241" y="96"/>
                    <a:pt x="143" y="258"/>
                  </a:cubicBezTo>
                  <a:cubicBezTo>
                    <a:pt x="0" y="544"/>
                    <a:pt x="96" y="878"/>
                    <a:pt x="334" y="1069"/>
                  </a:cubicBezTo>
                  <a:lnTo>
                    <a:pt x="763" y="1308"/>
                  </a:lnTo>
                  <a:cubicBezTo>
                    <a:pt x="852" y="1352"/>
                    <a:pt x="945" y="1373"/>
                    <a:pt x="1036" y="1373"/>
                  </a:cubicBezTo>
                  <a:cubicBezTo>
                    <a:pt x="1238" y="1373"/>
                    <a:pt x="1428" y="1267"/>
                    <a:pt x="1527" y="1069"/>
                  </a:cubicBezTo>
                  <a:cubicBezTo>
                    <a:pt x="1670" y="831"/>
                    <a:pt x="1574" y="449"/>
                    <a:pt x="1336" y="306"/>
                  </a:cubicBezTo>
                  <a:lnTo>
                    <a:pt x="907" y="67"/>
                  </a:lnTo>
                  <a:cubicBezTo>
                    <a:pt x="815" y="21"/>
                    <a:pt x="718" y="0"/>
                    <a:pt x="6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01;p52"/>
            <p:cNvSpPr/>
            <p:nvPr/>
          </p:nvSpPr>
          <p:spPr>
            <a:xfrm>
              <a:off x="4162284" y="1422371"/>
              <a:ext cx="522439" cy="503143"/>
            </a:xfrm>
            <a:custGeom>
              <a:avLst/>
              <a:gdLst/>
              <a:ahLst/>
              <a:cxnLst/>
              <a:rect l="l" t="t" r="r" b="b"/>
              <a:pathLst>
                <a:path w="39259" h="37809" extrusionOk="0">
                  <a:moveTo>
                    <a:pt x="20364" y="1"/>
                  </a:moveTo>
                  <a:cubicBezTo>
                    <a:pt x="15447" y="1"/>
                    <a:pt x="10612" y="1931"/>
                    <a:pt x="7012" y="5562"/>
                  </a:cubicBezTo>
                  <a:cubicBezTo>
                    <a:pt x="1622" y="10953"/>
                    <a:pt x="0" y="19062"/>
                    <a:pt x="2910" y="26169"/>
                  </a:cubicBezTo>
                  <a:cubicBezTo>
                    <a:pt x="5820" y="33229"/>
                    <a:pt x="12736" y="37808"/>
                    <a:pt x="20369" y="37808"/>
                  </a:cubicBezTo>
                  <a:cubicBezTo>
                    <a:pt x="30815" y="37808"/>
                    <a:pt x="39258" y="29365"/>
                    <a:pt x="39258" y="18919"/>
                  </a:cubicBezTo>
                  <a:cubicBezTo>
                    <a:pt x="39258" y="11287"/>
                    <a:pt x="34679" y="4370"/>
                    <a:pt x="27619" y="1460"/>
                  </a:cubicBezTo>
                  <a:cubicBezTo>
                    <a:pt x="25274" y="478"/>
                    <a:pt x="22809" y="1"/>
                    <a:pt x="20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02;p52"/>
            <p:cNvSpPr/>
            <p:nvPr/>
          </p:nvSpPr>
          <p:spPr>
            <a:xfrm>
              <a:off x="4160381" y="1470358"/>
              <a:ext cx="477367" cy="408793"/>
            </a:xfrm>
            <a:custGeom>
              <a:avLst/>
              <a:gdLst/>
              <a:ahLst/>
              <a:cxnLst/>
              <a:rect l="l" t="t" r="r" b="b"/>
              <a:pathLst>
                <a:path w="35872" h="30719" extrusionOk="0">
                  <a:moveTo>
                    <a:pt x="20512" y="1"/>
                  </a:moveTo>
                  <a:cubicBezTo>
                    <a:pt x="6821" y="1"/>
                    <a:pt x="0" y="16553"/>
                    <a:pt x="9683" y="26189"/>
                  </a:cubicBezTo>
                  <a:cubicBezTo>
                    <a:pt x="12813" y="29318"/>
                    <a:pt x="16656" y="30719"/>
                    <a:pt x="20423" y="30719"/>
                  </a:cubicBezTo>
                  <a:cubicBezTo>
                    <a:pt x="28312" y="30719"/>
                    <a:pt x="35871" y="24578"/>
                    <a:pt x="35871" y="15313"/>
                  </a:cubicBezTo>
                  <a:cubicBezTo>
                    <a:pt x="35823" y="6870"/>
                    <a:pt x="28955" y="1"/>
                    <a:pt x="20512" y="1"/>
                  </a:cubicBezTo>
                  <a:close/>
                </a:path>
              </a:pathLst>
            </a:custGeom>
            <a:solidFill>
              <a:srgbClr val="E6F5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03;p52"/>
            <p:cNvSpPr/>
            <p:nvPr/>
          </p:nvSpPr>
          <p:spPr>
            <a:xfrm>
              <a:off x="4425719" y="1485595"/>
              <a:ext cx="15876" cy="48253"/>
            </a:xfrm>
            <a:custGeom>
              <a:avLst/>
              <a:gdLst/>
              <a:ahLst/>
              <a:cxnLst/>
              <a:rect l="l" t="t" r="r" b="b"/>
              <a:pathLst>
                <a:path w="1193" h="3626" extrusionOk="0">
                  <a:moveTo>
                    <a:pt x="573" y="1"/>
                  </a:moveTo>
                  <a:cubicBezTo>
                    <a:pt x="239" y="1"/>
                    <a:pt x="0" y="287"/>
                    <a:pt x="0" y="573"/>
                  </a:cubicBezTo>
                  <a:lnTo>
                    <a:pt x="0" y="3053"/>
                  </a:lnTo>
                  <a:cubicBezTo>
                    <a:pt x="0" y="3340"/>
                    <a:pt x="239" y="3626"/>
                    <a:pt x="573" y="3626"/>
                  </a:cubicBezTo>
                  <a:cubicBezTo>
                    <a:pt x="906" y="3626"/>
                    <a:pt x="1193" y="3340"/>
                    <a:pt x="1193" y="3053"/>
                  </a:cubicBezTo>
                  <a:lnTo>
                    <a:pt x="1193" y="573"/>
                  </a:lnTo>
                  <a:cubicBezTo>
                    <a:pt x="1193" y="239"/>
                    <a:pt x="906"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04;p52"/>
            <p:cNvSpPr/>
            <p:nvPr/>
          </p:nvSpPr>
          <p:spPr>
            <a:xfrm>
              <a:off x="4425719" y="1816952"/>
              <a:ext cx="15876" cy="48253"/>
            </a:xfrm>
            <a:custGeom>
              <a:avLst/>
              <a:gdLst/>
              <a:ahLst/>
              <a:cxnLst/>
              <a:rect l="l" t="t" r="r" b="b"/>
              <a:pathLst>
                <a:path w="1193" h="3626" extrusionOk="0">
                  <a:moveTo>
                    <a:pt x="573" y="0"/>
                  </a:moveTo>
                  <a:cubicBezTo>
                    <a:pt x="239" y="0"/>
                    <a:pt x="0" y="287"/>
                    <a:pt x="0" y="573"/>
                  </a:cubicBezTo>
                  <a:lnTo>
                    <a:pt x="0" y="3053"/>
                  </a:lnTo>
                  <a:cubicBezTo>
                    <a:pt x="0" y="3339"/>
                    <a:pt x="239" y="3626"/>
                    <a:pt x="573" y="3626"/>
                  </a:cubicBezTo>
                  <a:cubicBezTo>
                    <a:pt x="906" y="3626"/>
                    <a:pt x="1193" y="3339"/>
                    <a:pt x="1193" y="3053"/>
                  </a:cubicBezTo>
                  <a:lnTo>
                    <a:pt x="1193" y="573"/>
                  </a:lnTo>
                  <a:cubicBezTo>
                    <a:pt x="1193" y="239"/>
                    <a:pt x="906"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05;p52"/>
            <p:cNvSpPr/>
            <p:nvPr/>
          </p:nvSpPr>
          <p:spPr>
            <a:xfrm>
              <a:off x="4575522" y="1667775"/>
              <a:ext cx="47628" cy="15250"/>
            </a:xfrm>
            <a:custGeom>
              <a:avLst/>
              <a:gdLst/>
              <a:ahLst/>
              <a:cxnLst/>
              <a:rect l="l" t="t" r="r" b="b"/>
              <a:pathLst>
                <a:path w="3579" h="1146" extrusionOk="0">
                  <a:moveTo>
                    <a:pt x="573" y="1"/>
                  </a:moveTo>
                  <a:cubicBezTo>
                    <a:pt x="239" y="1"/>
                    <a:pt x="1" y="287"/>
                    <a:pt x="1" y="573"/>
                  </a:cubicBezTo>
                  <a:cubicBezTo>
                    <a:pt x="1" y="907"/>
                    <a:pt x="239" y="1146"/>
                    <a:pt x="573" y="1146"/>
                  </a:cubicBezTo>
                  <a:lnTo>
                    <a:pt x="3006" y="1146"/>
                  </a:lnTo>
                  <a:cubicBezTo>
                    <a:pt x="3340" y="1146"/>
                    <a:pt x="3578" y="907"/>
                    <a:pt x="3578" y="573"/>
                  </a:cubicBezTo>
                  <a:cubicBezTo>
                    <a:pt x="3578" y="287"/>
                    <a:pt x="3340"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06;p52"/>
            <p:cNvSpPr/>
            <p:nvPr/>
          </p:nvSpPr>
          <p:spPr>
            <a:xfrm>
              <a:off x="4419372" y="1662704"/>
              <a:ext cx="139023" cy="25404"/>
            </a:xfrm>
            <a:custGeom>
              <a:avLst/>
              <a:gdLst/>
              <a:ahLst/>
              <a:cxnLst/>
              <a:rect l="l" t="t" r="r" b="b"/>
              <a:pathLst>
                <a:path w="10447" h="1909" extrusionOk="0">
                  <a:moveTo>
                    <a:pt x="1193" y="0"/>
                  </a:moveTo>
                  <a:cubicBezTo>
                    <a:pt x="0" y="96"/>
                    <a:pt x="0" y="1860"/>
                    <a:pt x="1193" y="1908"/>
                  </a:cubicBezTo>
                  <a:lnTo>
                    <a:pt x="9254" y="1908"/>
                  </a:lnTo>
                  <a:cubicBezTo>
                    <a:pt x="10447" y="1860"/>
                    <a:pt x="10447" y="96"/>
                    <a:pt x="9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07;p52"/>
            <p:cNvSpPr/>
            <p:nvPr/>
          </p:nvSpPr>
          <p:spPr>
            <a:xfrm>
              <a:off x="4421940" y="1542045"/>
              <a:ext cx="26642" cy="146103"/>
            </a:xfrm>
            <a:custGeom>
              <a:avLst/>
              <a:gdLst/>
              <a:ahLst/>
              <a:cxnLst/>
              <a:rect l="l" t="t" r="r" b="b"/>
              <a:pathLst>
                <a:path w="2002" h="10979" extrusionOk="0">
                  <a:moveTo>
                    <a:pt x="961" y="0"/>
                  </a:moveTo>
                  <a:cubicBezTo>
                    <a:pt x="432" y="0"/>
                    <a:pt x="46" y="415"/>
                    <a:pt x="46" y="958"/>
                  </a:cubicBezTo>
                  <a:lnTo>
                    <a:pt x="46" y="10021"/>
                  </a:lnTo>
                  <a:cubicBezTo>
                    <a:pt x="0" y="10521"/>
                    <a:pt x="388" y="10978"/>
                    <a:pt x="921" y="10978"/>
                  </a:cubicBezTo>
                  <a:cubicBezTo>
                    <a:pt x="947" y="10978"/>
                    <a:pt x="973" y="10977"/>
                    <a:pt x="1000" y="10975"/>
                  </a:cubicBezTo>
                  <a:cubicBezTo>
                    <a:pt x="1026" y="10978"/>
                    <a:pt x="1053" y="10979"/>
                    <a:pt x="1079" y="10979"/>
                  </a:cubicBezTo>
                  <a:cubicBezTo>
                    <a:pt x="1567" y="10979"/>
                    <a:pt x="1956" y="10564"/>
                    <a:pt x="2001" y="10021"/>
                  </a:cubicBezTo>
                  <a:lnTo>
                    <a:pt x="2001" y="958"/>
                  </a:lnTo>
                  <a:cubicBezTo>
                    <a:pt x="2001" y="433"/>
                    <a:pt x="1572" y="4"/>
                    <a:pt x="1047" y="4"/>
                  </a:cubicBezTo>
                  <a:cubicBezTo>
                    <a:pt x="1018" y="2"/>
                    <a:pt x="989" y="0"/>
                    <a:pt x="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08;p52"/>
            <p:cNvSpPr/>
            <p:nvPr/>
          </p:nvSpPr>
          <p:spPr>
            <a:xfrm>
              <a:off x="4244165" y="1667775"/>
              <a:ext cx="47628" cy="15250"/>
            </a:xfrm>
            <a:custGeom>
              <a:avLst/>
              <a:gdLst/>
              <a:ahLst/>
              <a:cxnLst/>
              <a:rect l="l" t="t" r="r" b="b"/>
              <a:pathLst>
                <a:path w="3579" h="1146" extrusionOk="0">
                  <a:moveTo>
                    <a:pt x="573" y="1"/>
                  </a:moveTo>
                  <a:cubicBezTo>
                    <a:pt x="239" y="1"/>
                    <a:pt x="1" y="287"/>
                    <a:pt x="1" y="573"/>
                  </a:cubicBezTo>
                  <a:cubicBezTo>
                    <a:pt x="1" y="907"/>
                    <a:pt x="239" y="1146"/>
                    <a:pt x="573" y="1146"/>
                  </a:cubicBezTo>
                  <a:lnTo>
                    <a:pt x="3006" y="1146"/>
                  </a:lnTo>
                  <a:cubicBezTo>
                    <a:pt x="3292" y="1146"/>
                    <a:pt x="3578" y="907"/>
                    <a:pt x="3578" y="573"/>
                  </a:cubicBezTo>
                  <a:cubicBezTo>
                    <a:pt x="3578" y="287"/>
                    <a:pt x="3292"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09;p52"/>
            <p:cNvSpPr/>
            <p:nvPr/>
          </p:nvSpPr>
          <p:spPr>
            <a:xfrm>
              <a:off x="4567271" y="1576605"/>
              <a:ext cx="24140" cy="19083"/>
            </a:xfrm>
            <a:custGeom>
              <a:avLst/>
              <a:gdLst/>
              <a:ahLst/>
              <a:cxnLst/>
              <a:rect l="l" t="t" r="r" b="b"/>
              <a:pathLst>
                <a:path w="1814" h="1434" extrusionOk="0">
                  <a:moveTo>
                    <a:pt x="1177" y="0"/>
                  </a:moveTo>
                  <a:cubicBezTo>
                    <a:pt x="1071" y="0"/>
                    <a:pt x="962" y="27"/>
                    <a:pt x="859" y="78"/>
                  </a:cubicBezTo>
                  <a:lnTo>
                    <a:pt x="382" y="364"/>
                  </a:lnTo>
                  <a:cubicBezTo>
                    <a:pt x="96" y="555"/>
                    <a:pt x="0" y="889"/>
                    <a:pt x="191" y="1175"/>
                  </a:cubicBezTo>
                  <a:cubicBezTo>
                    <a:pt x="288" y="1337"/>
                    <a:pt x="474" y="1433"/>
                    <a:pt x="672" y="1433"/>
                  </a:cubicBezTo>
                  <a:cubicBezTo>
                    <a:pt x="766" y="1433"/>
                    <a:pt x="863" y="1412"/>
                    <a:pt x="954" y="1366"/>
                  </a:cubicBezTo>
                  <a:lnTo>
                    <a:pt x="1479" y="1032"/>
                  </a:lnTo>
                  <a:cubicBezTo>
                    <a:pt x="1718" y="889"/>
                    <a:pt x="1813" y="507"/>
                    <a:pt x="1670" y="269"/>
                  </a:cubicBezTo>
                  <a:cubicBezTo>
                    <a:pt x="1548" y="86"/>
                    <a:pt x="1366" y="0"/>
                    <a:pt x="1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10;p52"/>
            <p:cNvSpPr/>
            <p:nvPr/>
          </p:nvSpPr>
          <p:spPr>
            <a:xfrm>
              <a:off x="4275903" y="1756389"/>
              <a:ext cx="22862" cy="18298"/>
            </a:xfrm>
            <a:custGeom>
              <a:avLst/>
              <a:gdLst/>
              <a:ahLst/>
              <a:cxnLst/>
              <a:rect l="l" t="t" r="r" b="b"/>
              <a:pathLst>
                <a:path w="1718" h="1375" extrusionOk="0">
                  <a:moveTo>
                    <a:pt x="1046" y="0"/>
                  </a:moveTo>
                  <a:cubicBezTo>
                    <a:pt x="952" y="0"/>
                    <a:pt x="856" y="22"/>
                    <a:pt x="764" y="68"/>
                  </a:cubicBezTo>
                  <a:lnTo>
                    <a:pt x="335" y="354"/>
                  </a:lnTo>
                  <a:cubicBezTo>
                    <a:pt x="96" y="497"/>
                    <a:pt x="1" y="831"/>
                    <a:pt x="144" y="1117"/>
                  </a:cubicBezTo>
                  <a:cubicBezTo>
                    <a:pt x="273" y="1279"/>
                    <a:pt x="469" y="1375"/>
                    <a:pt x="671" y="1375"/>
                  </a:cubicBezTo>
                  <a:cubicBezTo>
                    <a:pt x="766" y="1375"/>
                    <a:pt x="863" y="1354"/>
                    <a:pt x="955" y="1308"/>
                  </a:cubicBezTo>
                  <a:lnTo>
                    <a:pt x="1336" y="1069"/>
                  </a:lnTo>
                  <a:cubicBezTo>
                    <a:pt x="1623" y="878"/>
                    <a:pt x="1718" y="545"/>
                    <a:pt x="1527" y="258"/>
                  </a:cubicBezTo>
                  <a:cubicBezTo>
                    <a:pt x="1430" y="96"/>
                    <a:pt x="1245"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11;p52"/>
            <p:cNvSpPr/>
            <p:nvPr/>
          </p:nvSpPr>
          <p:spPr>
            <a:xfrm>
              <a:off x="4505059" y="1514539"/>
              <a:ext cx="20959" cy="21811"/>
            </a:xfrm>
            <a:custGeom>
              <a:avLst/>
              <a:gdLst/>
              <a:ahLst/>
              <a:cxnLst/>
              <a:rect l="l" t="t" r="r" b="b"/>
              <a:pathLst>
                <a:path w="1575" h="1639" extrusionOk="0">
                  <a:moveTo>
                    <a:pt x="911" y="0"/>
                  </a:moveTo>
                  <a:cubicBezTo>
                    <a:pt x="713" y="0"/>
                    <a:pt x="527" y="96"/>
                    <a:pt x="430" y="258"/>
                  </a:cubicBezTo>
                  <a:lnTo>
                    <a:pt x="144" y="783"/>
                  </a:lnTo>
                  <a:cubicBezTo>
                    <a:pt x="1" y="1069"/>
                    <a:pt x="96" y="1403"/>
                    <a:pt x="382" y="1594"/>
                  </a:cubicBezTo>
                  <a:cubicBezTo>
                    <a:pt x="455" y="1623"/>
                    <a:pt x="535" y="1639"/>
                    <a:pt x="619" y="1639"/>
                  </a:cubicBezTo>
                  <a:cubicBezTo>
                    <a:pt x="810" y="1639"/>
                    <a:pt x="1013" y="1555"/>
                    <a:pt x="1146" y="1355"/>
                  </a:cubicBezTo>
                  <a:lnTo>
                    <a:pt x="1432" y="878"/>
                  </a:lnTo>
                  <a:cubicBezTo>
                    <a:pt x="1575" y="592"/>
                    <a:pt x="1479" y="211"/>
                    <a:pt x="1193" y="68"/>
                  </a:cubicBezTo>
                  <a:cubicBezTo>
                    <a:pt x="1101" y="22"/>
                    <a:pt x="1005" y="0"/>
                    <a:pt x="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12;p52"/>
            <p:cNvSpPr/>
            <p:nvPr/>
          </p:nvSpPr>
          <p:spPr>
            <a:xfrm>
              <a:off x="4341283" y="1816073"/>
              <a:ext cx="19695" cy="20826"/>
            </a:xfrm>
            <a:custGeom>
              <a:avLst/>
              <a:gdLst/>
              <a:ahLst/>
              <a:cxnLst/>
              <a:rect l="l" t="t" r="r" b="b"/>
              <a:pathLst>
                <a:path w="1480" h="1565" extrusionOk="0">
                  <a:moveTo>
                    <a:pt x="873" y="1"/>
                  </a:moveTo>
                  <a:cubicBezTo>
                    <a:pt x="671" y="1"/>
                    <a:pt x="481" y="107"/>
                    <a:pt x="383" y="305"/>
                  </a:cubicBezTo>
                  <a:lnTo>
                    <a:pt x="144" y="734"/>
                  </a:lnTo>
                  <a:cubicBezTo>
                    <a:pt x="1" y="1020"/>
                    <a:pt x="96" y="1354"/>
                    <a:pt x="335" y="1497"/>
                  </a:cubicBezTo>
                  <a:cubicBezTo>
                    <a:pt x="427" y="1543"/>
                    <a:pt x="523" y="1565"/>
                    <a:pt x="617" y="1565"/>
                  </a:cubicBezTo>
                  <a:cubicBezTo>
                    <a:pt x="815" y="1565"/>
                    <a:pt x="1001" y="1469"/>
                    <a:pt x="1098" y="1307"/>
                  </a:cubicBezTo>
                  <a:lnTo>
                    <a:pt x="1337" y="877"/>
                  </a:lnTo>
                  <a:cubicBezTo>
                    <a:pt x="1480" y="591"/>
                    <a:pt x="1384" y="257"/>
                    <a:pt x="1146" y="66"/>
                  </a:cubicBezTo>
                  <a:cubicBezTo>
                    <a:pt x="1057" y="22"/>
                    <a:pt x="964" y="1"/>
                    <a:pt x="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13;p52"/>
            <p:cNvSpPr/>
            <p:nvPr/>
          </p:nvSpPr>
          <p:spPr>
            <a:xfrm>
              <a:off x="4510142" y="1812241"/>
              <a:ext cx="20959" cy="21492"/>
            </a:xfrm>
            <a:custGeom>
              <a:avLst/>
              <a:gdLst/>
              <a:ahLst/>
              <a:cxnLst/>
              <a:rect l="l" t="t" r="r" b="b"/>
              <a:pathLst>
                <a:path w="1575" h="1615" extrusionOk="0">
                  <a:moveTo>
                    <a:pt x="618" y="1"/>
                  </a:moveTo>
                  <a:cubicBezTo>
                    <a:pt x="523" y="1"/>
                    <a:pt x="426" y="22"/>
                    <a:pt x="334" y="68"/>
                  </a:cubicBezTo>
                  <a:cubicBezTo>
                    <a:pt x="96" y="211"/>
                    <a:pt x="0" y="593"/>
                    <a:pt x="143" y="831"/>
                  </a:cubicBezTo>
                  <a:lnTo>
                    <a:pt x="477" y="1356"/>
                  </a:lnTo>
                  <a:cubicBezTo>
                    <a:pt x="575" y="1518"/>
                    <a:pt x="760" y="1614"/>
                    <a:pt x="958" y="1614"/>
                  </a:cubicBezTo>
                  <a:cubicBezTo>
                    <a:pt x="1052" y="1614"/>
                    <a:pt x="1149" y="1593"/>
                    <a:pt x="1241" y="1547"/>
                  </a:cubicBezTo>
                  <a:cubicBezTo>
                    <a:pt x="1479" y="1404"/>
                    <a:pt x="1574" y="1070"/>
                    <a:pt x="1431" y="784"/>
                  </a:cubicBezTo>
                  <a:lnTo>
                    <a:pt x="1145" y="259"/>
                  </a:lnTo>
                  <a:cubicBezTo>
                    <a:pt x="1016" y="97"/>
                    <a:pt x="820"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14;p52"/>
            <p:cNvSpPr/>
            <p:nvPr/>
          </p:nvSpPr>
          <p:spPr>
            <a:xfrm>
              <a:off x="4335574" y="1517560"/>
              <a:ext cx="20334" cy="20360"/>
            </a:xfrm>
            <a:custGeom>
              <a:avLst/>
              <a:gdLst/>
              <a:ahLst/>
              <a:cxnLst/>
              <a:rect l="l" t="t" r="r" b="b"/>
              <a:pathLst>
                <a:path w="1528" h="1530" extrusionOk="0">
                  <a:moveTo>
                    <a:pt x="665" y="1"/>
                  </a:moveTo>
                  <a:cubicBezTo>
                    <a:pt x="566" y="1"/>
                    <a:pt x="468" y="28"/>
                    <a:pt x="382" y="79"/>
                  </a:cubicBezTo>
                  <a:cubicBezTo>
                    <a:pt x="96" y="222"/>
                    <a:pt x="1" y="556"/>
                    <a:pt x="144" y="842"/>
                  </a:cubicBezTo>
                  <a:lnTo>
                    <a:pt x="382" y="1272"/>
                  </a:lnTo>
                  <a:cubicBezTo>
                    <a:pt x="512" y="1434"/>
                    <a:pt x="708" y="1530"/>
                    <a:pt x="909" y="1530"/>
                  </a:cubicBezTo>
                  <a:cubicBezTo>
                    <a:pt x="1005" y="1530"/>
                    <a:pt x="1101" y="1508"/>
                    <a:pt x="1193" y="1462"/>
                  </a:cubicBezTo>
                  <a:cubicBezTo>
                    <a:pt x="1432" y="1319"/>
                    <a:pt x="1527" y="985"/>
                    <a:pt x="1384" y="699"/>
                  </a:cubicBezTo>
                  <a:lnTo>
                    <a:pt x="1145" y="270"/>
                  </a:lnTo>
                  <a:cubicBezTo>
                    <a:pt x="1023" y="86"/>
                    <a:pt x="842"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15;p52"/>
            <p:cNvSpPr/>
            <p:nvPr/>
          </p:nvSpPr>
          <p:spPr>
            <a:xfrm>
              <a:off x="4570438" y="1750694"/>
              <a:ext cx="24140" cy="18897"/>
            </a:xfrm>
            <a:custGeom>
              <a:avLst/>
              <a:gdLst/>
              <a:ahLst/>
              <a:cxnLst/>
              <a:rect l="l" t="t" r="r" b="b"/>
              <a:pathLst>
                <a:path w="1814" h="1420" extrusionOk="0">
                  <a:moveTo>
                    <a:pt x="656" y="0"/>
                  </a:moveTo>
                  <a:cubicBezTo>
                    <a:pt x="455" y="0"/>
                    <a:pt x="243" y="107"/>
                    <a:pt x="144" y="305"/>
                  </a:cubicBezTo>
                  <a:cubicBezTo>
                    <a:pt x="1" y="543"/>
                    <a:pt x="96" y="877"/>
                    <a:pt x="383" y="1068"/>
                  </a:cubicBezTo>
                  <a:lnTo>
                    <a:pt x="860" y="1354"/>
                  </a:lnTo>
                  <a:cubicBezTo>
                    <a:pt x="948" y="1398"/>
                    <a:pt x="1041" y="1420"/>
                    <a:pt x="1133" y="1420"/>
                  </a:cubicBezTo>
                  <a:cubicBezTo>
                    <a:pt x="1339" y="1420"/>
                    <a:pt x="1539" y="1313"/>
                    <a:pt x="1670" y="1116"/>
                  </a:cubicBezTo>
                  <a:cubicBezTo>
                    <a:pt x="1814" y="877"/>
                    <a:pt x="1718" y="543"/>
                    <a:pt x="1432" y="352"/>
                  </a:cubicBezTo>
                  <a:lnTo>
                    <a:pt x="907" y="66"/>
                  </a:lnTo>
                  <a:cubicBezTo>
                    <a:pt x="833" y="22"/>
                    <a:pt x="746"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16;p52"/>
            <p:cNvSpPr/>
            <p:nvPr/>
          </p:nvSpPr>
          <p:spPr>
            <a:xfrm>
              <a:off x="4272736" y="1581822"/>
              <a:ext cx="22224" cy="18285"/>
            </a:xfrm>
            <a:custGeom>
              <a:avLst/>
              <a:gdLst/>
              <a:ahLst/>
              <a:cxnLst/>
              <a:rect l="l" t="t" r="r" b="b"/>
              <a:pathLst>
                <a:path w="1670" h="1374" extrusionOk="0">
                  <a:moveTo>
                    <a:pt x="624" y="1"/>
                  </a:moveTo>
                  <a:cubicBezTo>
                    <a:pt x="426" y="1"/>
                    <a:pt x="241" y="97"/>
                    <a:pt x="143" y="259"/>
                  </a:cubicBezTo>
                  <a:cubicBezTo>
                    <a:pt x="0" y="545"/>
                    <a:pt x="96" y="879"/>
                    <a:pt x="334" y="1070"/>
                  </a:cubicBezTo>
                  <a:lnTo>
                    <a:pt x="763" y="1308"/>
                  </a:lnTo>
                  <a:cubicBezTo>
                    <a:pt x="852" y="1352"/>
                    <a:pt x="945" y="1374"/>
                    <a:pt x="1036" y="1374"/>
                  </a:cubicBezTo>
                  <a:cubicBezTo>
                    <a:pt x="1238" y="1374"/>
                    <a:pt x="1428" y="1267"/>
                    <a:pt x="1527" y="1070"/>
                  </a:cubicBezTo>
                  <a:cubicBezTo>
                    <a:pt x="1670" y="831"/>
                    <a:pt x="1574" y="449"/>
                    <a:pt x="1336" y="306"/>
                  </a:cubicBezTo>
                  <a:lnTo>
                    <a:pt x="907" y="68"/>
                  </a:lnTo>
                  <a:cubicBezTo>
                    <a:pt x="815" y="22"/>
                    <a:pt x="718"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Title 1"/>
          <p:cNvSpPr>
            <a:spLocks noGrp="1"/>
          </p:cNvSpPr>
          <p:nvPr>
            <p:ph type="title"/>
          </p:nvPr>
        </p:nvSpPr>
        <p:spPr/>
        <p:txBody>
          <a:bodyPr anchor="ctr"/>
          <a:lstStyle/>
          <a:p>
            <a:pPr>
              <a:lnSpc>
                <a:spcPct val="100000"/>
              </a:lnSpc>
            </a:pPr>
            <a:r>
              <a:rPr lang="en-US" sz="3200" b="1">
                <a:solidFill>
                  <a:srgbClr val="C00000"/>
                </a:solidFill>
                <a:latin typeface="+mj-lt"/>
              </a:rPr>
              <a:t>Trả lời câu hỏi</a:t>
            </a:r>
            <a:endParaRPr lang="en-US" sz="3200" b="1" dirty="0">
              <a:solidFill>
                <a:srgbClr val="C00000"/>
              </a:solidFill>
              <a:latin typeface="+mj-lt"/>
            </a:endParaRPr>
          </a:p>
        </p:txBody>
      </p:sp>
      <p:sp>
        <p:nvSpPr>
          <p:cNvPr id="38" name="Rectangle 37"/>
          <p:cNvSpPr/>
          <p:nvPr/>
        </p:nvSpPr>
        <p:spPr>
          <a:xfrm>
            <a:off x="0" y="1221982"/>
            <a:ext cx="8910084" cy="461665"/>
          </a:xfrm>
          <a:prstGeom prst="rect">
            <a:avLst/>
          </a:prstGeom>
        </p:spPr>
        <p:txBody>
          <a:bodyPr wrap="square">
            <a:spAutoFit/>
          </a:bodyPr>
          <a:lstStyle/>
          <a:p>
            <a:pPr algn="ctr">
              <a:spcBef>
                <a:spcPts val="300"/>
              </a:spcBef>
            </a:pPr>
            <a:r>
              <a:rPr lang="fr-FR" sz="2400">
                <a:latin typeface="+mj-lt"/>
                <a:ea typeface="Calibri" panose="020F0502020204030204" pitchFamily="34" charset="0"/>
                <a:cs typeface="Times New Roman" panose="02020603050405020304" pitchFamily="18" charset="0"/>
              </a:rPr>
              <a:t>Áp dụng các công thức đã rút ra ở trên để hoàn thành bảng sau:</a:t>
            </a:r>
            <a:endParaRPr lang="en-US" sz="2400">
              <a:effectLst/>
              <a:latin typeface="+mj-lt"/>
              <a:ea typeface="Calibri" panose="020F0502020204030204" pitchFamily="34" charset="0"/>
              <a:cs typeface="Times New Roman" panose="02020603050405020304" pitchFamily="18" charset="0"/>
            </a:endParaRPr>
          </a:p>
        </p:txBody>
      </p:sp>
      <p:graphicFrame>
        <p:nvGraphicFramePr>
          <p:cNvPr id="39" name="Table 38"/>
          <p:cNvGraphicFramePr>
            <a:graphicFrameLocks noGrp="1"/>
          </p:cNvGraphicFramePr>
          <p:nvPr>
            <p:extLst>
              <p:ext uri="{D42A27DB-BD31-4B8C-83A1-F6EECF244321}">
                <p14:modId xmlns:p14="http://schemas.microsoft.com/office/powerpoint/2010/main" val="3775776702"/>
              </p:ext>
            </p:extLst>
          </p:nvPr>
        </p:nvGraphicFramePr>
        <p:xfrm>
          <a:off x="1080346" y="1904279"/>
          <a:ext cx="6983308" cy="3072791"/>
        </p:xfrm>
        <a:graphic>
          <a:graphicData uri="http://schemas.openxmlformats.org/drawingml/2006/table">
            <a:tbl>
              <a:tblPr firstRow="1" firstCol="1" bandRow="1">
                <a:tableStyleId>{5940675A-B579-460E-94D1-54222C63F5DA}</a:tableStyleId>
              </a:tblPr>
              <a:tblGrid>
                <a:gridCol w="1187152">
                  <a:extLst>
                    <a:ext uri="{9D8B030D-6E8A-4147-A177-3AD203B41FA5}">
                      <a16:colId xmlns:a16="http://schemas.microsoft.com/office/drawing/2014/main" val="3427943160"/>
                    </a:ext>
                  </a:extLst>
                </a:gridCol>
                <a:gridCol w="2403831">
                  <a:extLst>
                    <a:ext uri="{9D8B030D-6E8A-4147-A177-3AD203B41FA5}">
                      <a16:colId xmlns:a16="http://schemas.microsoft.com/office/drawing/2014/main" val="1736871563"/>
                    </a:ext>
                  </a:extLst>
                </a:gridCol>
                <a:gridCol w="1849677">
                  <a:extLst>
                    <a:ext uri="{9D8B030D-6E8A-4147-A177-3AD203B41FA5}">
                      <a16:colId xmlns:a16="http://schemas.microsoft.com/office/drawing/2014/main" val="4189887988"/>
                    </a:ext>
                  </a:extLst>
                </a:gridCol>
                <a:gridCol w="1542648">
                  <a:extLst>
                    <a:ext uri="{9D8B030D-6E8A-4147-A177-3AD203B41FA5}">
                      <a16:colId xmlns:a16="http://schemas.microsoft.com/office/drawing/2014/main" val="1570979819"/>
                    </a:ext>
                  </a:extLst>
                </a:gridCol>
              </a:tblGrid>
              <a:tr h="1316111">
                <a:tc>
                  <a:txBody>
                    <a:bodyPr/>
                    <a:lstStyle/>
                    <a:p>
                      <a:pPr algn="ctr">
                        <a:lnSpc>
                          <a:spcPct val="150000"/>
                        </a:lnSpc>
                        <a:spcBef>
                          <a:spcPts val="300"/>
                        </a:spcBef>
                        <a:spcAft>
                          <a:spcPts val="0"/>
                        </a:spcAft>
                      </a:pPr>
                      <a:r>
                        <a:rPr lang="fr-FR" sz="2400">
                          <a:solidFill>
                            <a:srgbClr val="000000"/>
                          </a:solidFill>
                          <a:effectLst/>
                        </a:rPr>
                        <a:t>Chất</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2400">
                          <a:solidFill>
                            <a:srgbClr val="000000"/>
                          </a:solidFill>
                          <a:effectLst/>
                        </a:rPr>
                        <a:t>Khối lượng phân tử (g/mol)</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2400">
                          <a:solidFill>
                            <a:srgbClr val="000000"/>
                          </a:solidFill>
                          <a:effectLst/>
                        </a:rPr>
                        <a:t>Khối lượng (g)</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2400">
                          <a:solidFill>
                            <a:srgbClr val="000000"/>
                          </a:solidFill>
                          <a:effectLst/>
                        </a:rPr>
                        <a:t>Số mol</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361935537"/>
                  </a:ext>
                </a:extLst>
              </a:tr>
              <a:tr h="585560">
                <a:tc>
                  <a:txBody>
                    <a:bodyPr/>
                    <a:lstStyle/>
                    <a:p>
                      <a:pPr algn="ctr">
                        <a:lnSpc>
                          <a:spcPct val="150000"/>
                        </a:lnSpc>
                        <a:spcBef>
                          <a:spcPts val="300"/>
                        </a:spcBef>
                        <a:spcAft>
                          <a:spcPts val="0"/>
                        </a:spcAft>
                      </a:pPr>
                      <a:r>
                        <a:rPr lang="fr-FR" sz="2400">
                          <a:solidFill>
                            <a:srgbClr val="000000"/>
                          </a:solidFill>
                          <a:effectLst/>
                        </a:rPr>
                        <a:t>Urea</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2400">
                          <a:solidFill>
                            <a:srgbClr val="000000"/>
                          </a:solidFill>
                          <a:effectLst/>
                        </a:rPr>
                        <a:t>?</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2400">
                          <a:solidFill>
                            <a:srgbClr val="000000"/>
                          </a:solidFill>
                          <a:effectLst/>
                        </a:rPr>
                        <a:t>3</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2400">
                          <a:solidFill>
                            <a:srgbClr val="000000"/>
                          </a:solidFill>
                          <a:effectLst/>
                        </a:rPr>
                        <a:t>0,05</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929174599"/>
                  </a:ext>
                </a:extLst>
              </a:tr>
              <a:tr h="585560">
                <a:tc>
                  <a:txBody>
                    <a:bodyPr/>
                    <a:lstStyle/>
                    <a:p>
                      <a:pPr algn="ctr">
                        <a:lnSpc>
                          <a:spcPct val="150000"/>
                        </a:lnSpc>
                        <a:spcBef>
                          <a:spcPts val="300"/>
                        </a:spcBef>
                        <a:spcAft>
                          <a:spcPts val="0"/>
                        </a:spcAft>
                      </a:pPr>
                      <a:r>
                        <a:rPr lang="fr-FR" sz="2400">
                          <a:solidFill>
                            <a:srgbClr val="000000"/>
                          </a:solidFill>
                          <a:effectLst/>
                        </a:rPr>
                        <a:t>Nước</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2400">
                          <a:solidFill>
                            <a:srgbClr val="000000"/>
                          </a:solidFill>
                          <a:effectLst/>
                        </a:rPr>
                        <a:t>18</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2400">
                          <a:solidFill>
                            <a:srgbClr val="000000"/>
                          </a:solidFill>
                          <a:effectLst/>
                        </a:rPr>
                        <a:t>27</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2400">
                          <a:solidFill>
                            <a:srgbClr val="000000"/>
                          </a:solidFill>
                          <a:effectLst/>
                        </a:rPr>
                        <a:t>?</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808527929"/>
                  </a:ext>
                </a:extLst>
              </a:tr>
              <a:tr h="585560">
                <a:tc>
                  <a:txBody>
                    <a:bodyPr/>
                    <a:lstStyle/>
                    <a:p>
                      <a:pPr algn="ctr">
                        <a:lnSpc>
                          <a:spcPct val="150000"/>
                        </a:lnSpc>
                        <a:spcBef>
                          <a:spcPts val="300"/>
                        </a:spcBef>
                        <a:spcAft>
                          <a:spcPts val="0"/>
                        </a:spcAft>
                      </a:pPr>
                      <a:r>
                        <a:rPr lang="fr-FR" sz="2400">
                          <a:solidFill>
                            <a:srgbClr val="000000"/>
                          </a:solidFill>
                          <a:effectLst/>
                        </a:rPr>
                        <a:t>Sắt</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2400">
                          <a:solidFill>
                            <a:srgbClr val="000000"/>
                          </a:solidFill>
                          <a:effectLst/>
                        </a:rPr>
                        <a:t>56</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2400">
                          <a:solidFill>
                            <a:srgbClr val="000000"/>
                          </a:solidFill>
                          <a:effectLst/>
                        </a:rPr>
                        <a:t>?</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fr-FR" sz="2400">
                          <a:solidFill>
                            <a:srgbClr val="000000"/>
                          </a:solidFill>
                          <a:effectLst/>
                        </a:rPr>
                        <a:t>0,2</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164328050"/>
                  </a:ext>
                </a:extLst>
              </a:tr>
            </a:tbl>
          </a:graphicData>
        </a:graphic>
      </p:graphicFrame>
      <p:pic>
        <p:nvPicPr>
          <p:cNvPr id="41" name="Picture 9"/>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296"/>
          <a:stretch/>
        </p:blipFill>
        <p:spPr>
          <a:xfrm flipH="1">
            <a:off x="147974" y="3434261"/>
            <a:ext cx="1549009" cy="1709239"/>
          </a:xfrm>
          <a:prstGeom prst="rect">
            <a:avLst/>
          </a:prstGeom>
        </p:spPr>
      </p:pic>
      <p:sp>
        <p:nvSpPr>
          <p:cNvPr id="43" name="TextBox 42"/>
          <p:cNvSpPr txBox="1"/>
          <p:nvPr/>
        </p:nvSpPr>
        <p:spPr>
          <a:xfrm>
            <a:off x="3061271" y="3279044"/>
            <a:ext cx="706582" cy="461665"/>
          </a:xfrm>
          <a:prstGeom prst="rect">
            <a:avLst/>
          </a:prstGeom>
          <a:solidFill>
            <a:schemeClr val="bg1"/>
          </a:solidFill>
        </p:spPr>
        <p:txBody>
          <a:bodyPr wrap="square" rtlCol="0">
            <a:spAutoFit/>
          </a:bodyPr>
          <a:lstStyle/>
          <a:p>
            <a:pPr algn="ctr"/>
            <a:r>
              <a:rPr lang="en-US" sz="2400" b="1">
                <a:solidFill>
                  <a:srgbClr val="FF0000"/>
                </a:solidFill>
              </a:rPr>
              <a:t>60</a:t>
            </a:r>
          </a:p>
        </p:txBody>
      </p:sp>
      <p:sp>
        <p:nvSpPr>
          <p:cNvPr id="44" name="TextBox 43"/>
          <p:cNvSpPr txBox="1"/>
          <p:nvPr/>
        </p:nvSpPr>
        <p:spPr>
          <a:xfrm>
            <a:off x="5057715" y="4515405"/>
            <a:ext cx="1226127" cy="461665"/>
          </a:xfrm>
          <a:prstGeom prst="rect">
            <a:avLst/>
          </a:prstGeom>
          <a:solidFill>
            <a:schemeClr val="bg1"/>
          </a:solidFill>
        </p:spPr>
        <p:txBody>
          <a:bodyPr wrap="square" rtlCol="0">
            <a:spAutoFit/>
          </a:bodyPr>
          <a:lstStyle/>
          <a:p>
            <a:pPr algn="ctr"/>
            <a:r>
              <a:rPr lang="en-US" sz="2400" b="1">
                <a:solidFill>
                  <a:srgbClr val="FF0000"/>
                </a:solidFill>
              </a:rPr>
              <a:t>11,2</a:t>
            </a:r>
          </a:p>
        </p:txBody>
      </p:sp>
      <p:sp>
        <p:nvSpPr>
          <p:cNvPr id="45" name="TextBox 44"/>
          <p:cNvSpPr txBox="1"/>
          <p:nvPr/>
        </p:nvSpPr>
        <p:spPr>
          <a:xfrm>
            <a:off x="6913360" y="3827215"/>
            <a:ext cx="706582" cy="461665"/>
          </a:xfrm>
          <a:prstGeom prst="rect">
            <a:avLst/>
          </a:prstGeom>
          <a:solidFill>
            <a:schemeClr val="bg1"/>
          </a:solidFill>
        </p:spPr>
        <p:txBody>
          <a:bodyPr wrap="square" rtlCol="0">
            <a:spAutoFit/>
          </a:bodyPr>
          <a:lstStyle/>
          <a:p>
            <a:pPr algn="ctr"/>
            <a:r>
              <a:rPr lang="en-US" sz="2400" b="1">
                <a:solidFill>
                  <a:srgbClr val="FF0000"/>
                </a:solidFill>
              </a:rPr>
              <a:t>1,5</a:t>
            </a:r>
          </a:p>
        </p:txBody>
      </p:sp>
    </p:spTree>
    <p:extLst>
      <p:ext uri="{BB962C8B-B14F-4D97-AF65-F5344CB8AC3E}">
        <p14:creationId xmlns:p14="http://schemas.microsoft.com/office/powerpoint/2010/main" val="1752095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3" grpId="0" animBg="1"/>
      <p:bldP spid="44"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46" name="TextBox 4">
            <a:extLst>
              <a:ext uri="{FF2B5EF4-FFF2-40B4-BE49-F238E27FC236}">
                <a16:creationId xmlns:a16="http://schemas.microsoft.com/office/drawing/2014/main" id="{3EAA8291-3670-AEA9-5F80-62884D9ED676}"/>
              </a:ext>
            </a:extLst>
          </p:cNvPr>
          <p:cNvSpPr txBox="1"/>
          <p:nvPr/>
        </p:nvSpPr>
        <p:spPr>
          <a:xfrm>
            <a:off x="615851" y="5490"/>
            <a:ext cx="8589570" cy="768800"/>
          </a:xfrm>
          <a:prstGeom prst="rect">
            <a:avLst/>
          </a:prstGeom>
        </p:spPr>
        <p:txBody>
          <a:bodyPr wrap="square" lIns="0" tIns="0" rIns="0" bIns="0" rtlCol="0" anchor="ctr">
            <a:spAutoFit/>
          </a:bodyPr>
          <a:lstStyle/>
          <a:p>
            <a:pPr algn="ctr">
              <a:lnSpc>
                <a:spcPct val="150000"/>
              </a:lnSpc>
            </a:pPr>
            <a:r>
              <a:rPr lang="en-US" sz="3800" b="1">
                <a:solidFill>
                  <a:srgbClr val="FF0000"/>
                </a:solidFill>
                <a:latin typeface="Arial" panose="020B0604020202020204" pitchFamily="34" charset="0"/>
                <a:cs typeface="Arial" panose="020B0604020202020204" pitchFamily="34" charset="0"/>
              </a:rPr>
              <a:t>THỂ TÍCH MOL CỦA CHẤT KHÍ</a:t>
            </a:r>
            <a:endParaRPr lang="vi-VN" sz="3800" b="1">
              <a:solidFill>
                <a:srgbClr val="FF0000"/>
              </a:solidFill>
              <a:cs typeface="Arial" panose="020B0604020202020204" pitchFamily="34" charset="0"/>
            </a:endParaRPr>
          </a:p>
        </p:txBody>
      </p:sp>
      <p:sp>
        <p:nvSpPr>
          <p:cNvPr id="47" name="Oval 46"/>
          <p:cNvSpPr/>
          <p:nvPr/>
        </p:nvSpPr>
        <p:spPr>
          <a:xfrm>
            <a:off x="156488" y="0"/>
            <a:ext cx="918726" cy="89723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FF0000"/>
                </a:solidFill>
              </a:rPr>
              <a:t>IV</a:t>
            </a:r>
          </a:p>
        </p:txBody>
      </p:sp>
      <p:grpSp>
        <p:nvGrpSpPr>
          <p:cNvPr id="831" name="Google Shape;831;p51"/>
          <p:cNvGrpSpPr/>
          <p:nvPr/>
        </p:nvGrpSpPr>
        <p:grpSpPr>
          <a:xfrm>
            <a:off x="7584375" y="1160155"/>
            <a:ext cx="152614" cy="191190"/>
            <a:chOff x="7249250" y="2312150"/>
            <a:chExt cx="433317" cy="542846"/>
          </a:xfrm>
        </p:grpSpPr>
        <p:sp>
          <p:nvSpPr>
            <p:cNvPr id="832" name="Google Shape;832;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1"/>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 name="Google Shape;835;p51"/>
          <p:cNvGrpSpPr/>
          <p:nvPr/>
        </p:nvGrpSpPr>
        <p:grpSpPr>
          <a:xfrm>
            <a:off x="1439597" y="1189210"/>
            <a:ext cx="353212" cy="413317"/>
            <a:chOff x="5905475" y="2032050"/>
            <a:chExt cx="454350" cy="580175"/>
          </a:xfrm>
        </p:grpSpPr>
        <p:sp>
          <p:nvSpPr>
            <p:cNvPr id="836" name="Google Shape;836;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51"/>
          <p:cNvGrpSpPr/>
          <p:nvPr/>
        </p:nvGrpSpPr>
        <p:grpSpPr>
          <a:xfrm>
            <a:off x="7157551" y="3548624"/>
            <a:ext cx="1049025" cy="1334938"/>
            <a:chOff x="2586363" y="5410988"/>
            <a:chExt cx="1049025" cy="1334938"/>
          </a:xfrm>
        </p:grpSpPr>
        <p:sp>
          <p:nvSpPr>
            <p:cNvPr id="843" name="Google Shape;843;p51"/>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1"/>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1"/>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1"/>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1"/>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1"/>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1"/>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1"/>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1"/>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1"/>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1"/>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1"/>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1"/>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1"/>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1"/>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1"/>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11">
            <a:extLst>
              <a:ext uri="{FF2B5EF4-FFF2-40B4-BE49-F238E27FC236}">
                <a16:creationId xmlns:a16="http://schemas.microsoft.com/office/drawing/2014/main" id="{ED376EEB-95C9-B663-030D-C923EA7D6366}"/>
              </a:ext>
            </a:extLst>
          </p:cNvPr>
          <p:cNvSpPr/>
          <p:nvPr/>
        </p:nvSpPr>
        <p:spPr>
          <a:xfrm>
            <a:off x="606683" y="1113783"/>
            <a:ext cx="7580238" cy="2239844"/>
          </a:xfrm>
          <a:prstGeom prst="rect">
            <a:avLst/>
          </a:prstGeom>
          <a:solidFill>
            <a:schemeClr val="bg1"/>
          </a:solidFill>
        </p:spPr>
        <p:txBody>
          <a:bodyPr wrap="square">
            <a:spAutoFit/>
          </a:bodyPr>
          <a:lstStyle/>
          <a:p>
            <a:pPr algn="just">
              <a:lnSpc>
                <a:spcPct val="150000"/>
              </a:lnSpc>
            </a:pPr>
            <a:r>
              <a:rPr lang="en-US" sz="2400">
                <a:latin typeface="+mj-lt"/>
                <a:ea typeface="Calibri" panose="020F0502020204030204" pitchFamily="34" charset="0"/>
                <a:cs typeface="Times New Roman" panose="02020603050405020304" pitchFamily="18" charset="0"/>
              </a:rPr>
              <a:t>Đọc mục IV (SGK tr.28) và trả lời câu hỏi:</a:t>
            </a:r>
          </a:p>
          <a:p>
            <a:pPr algn="just">
              <a:lnSpc>
                <a:spcPct val="150000"/>
              </a:lnSpc>
            </a:pPr>
            <a:r>
              <a:rPr lang="en-US" sz="2400">
                <a:latin typeface="+mj-lt"/>
                <a:ea typeface="Calibri" panose="020F0502020204030204" pitchFamily="34" charset="0"/>
                <a:cs typeface="Times New Roman" panose="02020603050405020304" pitchFamily="18" charset="0"/>
              </a:rPr>
              <a:t>C1. Nêu khái niệm thể tích mol của chất khí</a:t>
            </a:r>
          </a:p>
          <a:p>
            <a:pPr algn="just">
              <a:lnSpc>
                <a:spcPct val="150000"/>
              </a:lnSpc>
            </a:pPr>
            <a:r>
              <a:rPr lang="en-US" sz="2400">
                <a:latin typeface="+mj-lt"/>
                <a:ea typeface="Calibri" panose="020F0502020204030204" pitchFamily="34" charset="0"/>
                <a:cs typeface="Times New Roman" panose="02020603050405020304" pitchFamily="18" charset="0"/>
              </a:rPr>
              <a:t>C2. Trong cùng một điều kiện nhiệt độ và áp suất thì thể tích và khối lượng mol của chúng như nào? </a:t>
            </a:r>
            <a:endParaRPr lang="en-US" sz="2400">
              <a:effectLst/>
              <a:latin typeface="+mj-lt"/>
              <a:ea typeface="Calibri" panose="020F0502020204030204" pitchFamily="34" charset="0"/>
              <a:cs typeface="Times New Roman" panose="02020603050405020304" pitchFamily="18" charset="0"/>
            </a:endParaRPr>
          </a:p>
        </p:txBody>
      </p:sp>
      <p:sp>
        <p:nvSpPr>
          <p:cNvPr id="6" name="Rectangle 1">
            <a:extLst>
              <a:ext uri="{FF2B5EF4-FFF2-40B4-BE49-F238E27FC236}">
                <a16:creationId xmlns:a16="http://schemas.microsoft.com/office/drawing/2014/main" id="{C8C395B9-C78C-67CC-0CFD-B16CAF3953BC}"/>
              </a:ext>
            </a:extLst>
          </p:cNvPr>
          <p:cNvSpPr/>
          <p:nvPr/>
        </p:nvSpPr>
        <p:spPr>
          <a:xfrm>
            <a:off x="439376" y="1027976"/>
            <a:ext cx="8589570" cy="1131848"/>
          </a:xfrm>
          <a:prstGeom prst="rect">
            <a:avLst/>
          </a:prstGeom>
          <a:solidFill>
            <a:schemeClr val="bg1"/>
          </a:solidFill>
        </p:spPr>
        <p:txBody>
          <a:bodyPr wrap="square">
            <a:spAutoFit/>
          </a:bodyPr>
          <a:lstStyle/>
          <a:p>
            <a:pPr algn="just">
              <a:lnSpc>
                <a:spcPct val="150000"/>
              </a:lnSpc>
            </a:pPr>
            <a:r>
              <a:rPr lang="fr-FR" sz="2400">
                <a:solidFill>
                  <a:srgbClr val="0000CC"/>
                </a:solidFill>
                <a:latin typeface="+mj-lt"/>
                <a:ea typeface="Calibri" panose="020F0502020204030204" pitchFamily="34" charset="0"/>
              </a:rPr>
              <a:t>Thể tích mol của chất khí là thể tích chiếm bởi N phân tử của chất khí đó</a:t>
            </a:r>
          </a:p>
        </p:txBody>
      </p:sp>
      <p:sp>
        <p:nvSpPr>
          <p:cNvPr id="7" name="Rectangle 75">
            <a:extLst>
              <a:ext uri="{FF2B5EF4-FFF2-40B4-BE49-F238E27FC236}">
                <a16:creationId xmlns:a16="http://schemas.microsoft.com/office/drawing/2014/main" id="{6A44F254-1759-AB60-BDA3-5E0001C1D3C6}"/>
              </a:ext>
            </a:extLst>
          </p:cNvPr>
          <p:cNvSpPr/>
          <p:nvPr/>
        </p:nvSpPr>
        <p:spPr>
          <a:xfrm>
            <a:off x="490421" y="2328226"/>
            <a:ext cx="8163157" cy="1131848"/>
          </a:xfrm>
          <a:prstGeom prst="rect">
            <a:avLst/>
          </a:prstGeom>
          <a:solidFill>
            <a:schemeClr val="bg1"/>
          </a:solidFill>
        </p:spPr>
        <p:txBody>
          <a:bodyPr wrap="square">
            <a:spAutoFit/>
          </a:bodyPr>
          <a:lstStyle/>
          <a:p>
            <a:pPr algn="just">
              <a:lnSpc>
                <a:spcPct val="150000"/>
              </a:lnSpc>
            </a:pPr>
            <a:r>
              <a:rPr lang="fr-FR" sz="2400">
                <a:solidFill>
                  <a:srgbClr val="0000CC"/>
                </a:solidFill>
              </a:rPr>
              <a:t>Một mol bất kì chất khí nào cũng chiếm những thể tích bằng nhau khi ở cùng điều kiện nhiệt độ và áp suất</a:t>
            </a:r>
            <a:endParaRPr lang="en-US" sz="2400">
              <a:solidFill>
                <a:srgbClr val="0000CC"/>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1" dur="500"/>
                                        <p:tgtEl>
                                          <p:spTgt spid="5">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97"/>
        <p:cNvGrpSpPr/>
        <p:nvPr/>
      </p:nvGrpSpPr>
      <p:grpSpPr>
        <a:xfrm>
          <a:off x="0" y="0"/>
          <a:ext cx="0" cy="0"/>
          <a:chOff x="0" y="0"/>
          <a:chExt cx="0" cy="0"/>
        </a:xfrm>
      </p:grpSpPr>
      <p:grpSp>
        <p:nvGrpSpPr>
          <p:cNvPr id="500" name="Google Shape;500;p45"/>
          <p:cNvGrpSpPr/>
          <p:nvPr/>
        </p:nvGrpSpPr>
        <p:grpSpPr>
          <a:xfrm>
            <a:off x="7817888" y="4447321"/>
            <a:ext cx="307867" cy="375544"/>
            <a:chOff x="8203301" y="1315421"/>
            <a:chExt cx="307867" cy="375544"/>
          </a:xfrm>
        </p:grpSpPr>
        <p:sp>
          <p:nvSpPr>
            <p:cNvPr id="501" name="Google Shape;501;p45"/>
            <p:cNvSpPr/>
            <p:nvPr/>
          </p:nvSpPr>
          <p:spPr>
            <a:xfrm>
              <a:off x="8403520"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5"/>
            <p:cNvSpPr/>
            <p:nvPr/>
          </p:nvSpPr>
          <p:spPr>
            <a:xfrm>
              <a:off x="8276615"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5"/>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5"/>
            <p:cNvSpPr/>
            <p:nvPr/>
          </p:nvSpPr>
          <p:spPr>
            <a:xfrm>
              <a:off x="8408189"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5"/>
            <p:cNvSpPr/>
            <p:nvPr/>
          </p:nvSpPr>
          <p:spPr>
            <a:xfrm>
              <a:off x="8281284"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5"/>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Title 1"/>
          <p:cNvSpPr>
            <a:spLocks noGrp="1"/>
          </p:cNvSpPr>
          <p:nvPr>
            <p:ph type="title"/>
          </p:nvPr>
        </p:nvSpPr>
        <p:spPr>
          <a:xfrm>
            <a:off x="616060" y="115642"/>
            <a:ext cx="7704000" cy="572700"/>
          </a:xfrm>
        </p:spPr>
        <p:txBody>
          <a:bodyPr anchor="ctr"/>
          <a:lstStyle/>
          <a:p>
            <a:pPr>
              <a:lnSpc>
                <a:spcPct val="100000"/>
              </a:lnSpc>
            </a:pPr>
            <a:r>
              <a:rPr lang="en-US" b="1">
                <a:solidFill>
                  <a:schemeClr val="accent2"/>
                </a:solidFill>
                <a:latin typeface="+mj-lt"/>
              </a:rPr>
              <a:t>KHỞI ĐỘNG</a:t>
            </a:r>
            <a:endParaRPr lang="en-US" sz="3200" b="1" dirty="0">
              <a:solidFill>
                <a:schemeClr val="accent2"/>
              </a:solidFill>
              <a:latin typeface="+mj-lt"/>
            </a:endParaRPr>
          </a:p>
        </p:txBody>
      </p:sp>
      <p:sp>
        <p:nvSpPr>
          <p:cNvPr id="31" name="Rectangle 30"/>
          <p:cNvSpPr/>
          <p:nvPr/>
        </p:nvSpPr>
        <p:spPr>
          <a:xfrm>
            <a:off x="606731" y="584865"/>
            <a:ext cx="7003473" cy="369332"/>
          </a:xfrm>
          <a:prstGeom prst="rect">
            <a:avLst/>
          </a:prstGeom>
        </p:spPr>
        <p:txBody>
          <a:bodyPr wrap="square">
            <a:spAutoFit/>
          </a:bodyPr>
          <a:lstStyle/>
          <a:p>
            <a:pPr marL="285750" indent="-285750" algn="ctr">
              <a:spcBef>
                <a:spcPts val="150"/>
              </a:spcBef>
              <a:spcAft>
                <a:spcPts val="150"/>
              </a:spcAft>
              <a:buFont typeface="Wingdings" panose="05000000000000000000" pitchFamily="2" charset="2"/>
              <a:buChar char="Ø"/>
            </a:pPr>
            <a:r>
              <a:rPr lang="en-US" sz="1800" b="1" i="1">
                <a:solidFill>
                  <a:srgbClr val="FF0000"/>
                </a:solidFill>
              </a:rPr>
              <a:t>Quan sát các hình ảnh 4.1, 4.2 (SGK tr.27)</a:t>
            </a:r>
            <a:endParaRPr lang="en-US" sz="1800" b="1" i="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pSp>
        <p:nvGrpSpPr>
          <p:cNvPr id="4" name="Group 3"/>
          <p:cNvGrpSpPr/>
          <p:nvPr/>
        </p:nvGrpSpPr>
        <p:grpSpPr>
          <a:xfrm>
            <a:off x="-76905" y="1039257"/>
            <a:ext cx="2926623" cy="2657894"/>
            <a:chOff x="1195104" y="1997176"/>
            <a:chExt cx="2926623" cy="2657894"/>
          </a:xfrm>
        </p:grpSpPr>
        <p:pic>
          <p:nvPicPr>
            <p:cNvPr id="1028" name="Picture 4" descr="File:Castillo de Malbork, Polonia, 2013-05-19, DD 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104" y="1997176"/>
              <a:ext cx="2926623" cy="21882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331573" y="4239572"/>
              <a:ext cx="2653684" cy="415498"/>
            </a:xfrm>
            <a:prstGeom prst="rect">
              <a:avLst/>
            </a:prstGeom>
            <a:noFill/>
          </p:spPr>
          <p:txBody>
            <a:bodyPr wrap="square" rtlCol="0">
              <a:spAutoFit/>
            </a:bodyPr>
            <a:lstStyle/>
            <a:p>
              <a:pPr algn="ctr">
                <a:lnSpc>
                  <a:spcPct val="150000"/>
                </a:lnSpc>
              </a:pPr>
              <a:r>
                <a:rPr lang="en-US" b="1" i="1">
                  <a:latin typeface="Arial" panose="020B0604020202020204" pitchFamily="34" charset="0"/>
                  <a:ea typeface="Tahoma" panose="020B0604030504040204" pitchFamily="34" charset="0"/>
                  <a:cs typeface="Arial" panose="020B0604020202020204" pitchFamily="34" charset="0"/>
                </a:rPr>
                <a:t>Hình 4.1. </a:t>
              </a:r>
              <a:r>
                <a:rPr lang="en-US" i="1">
                  <a:latin typeface="Arial" panose="020B0604020202020204" pitchFamily="34" charset="0"/>
                  <a:ea typeface="Tahoma" panose="020B0604030504040204" pitchFamily="34" charset="0"/>
                  <a:cs typeface="Arial" panose="020B0604020202020204" pitchFamily="34" charset="0"/>
                </a:rPr>
                <a:t>Lâu đài bằng gạch</a:t>
              </a:r>
            </a:p>
          </p:txBody>
        </p:sp>
      </p:grpSp>
      <p:grpSp>
        <p:nvGrpSpPr>
          <p:cNvPr id="6" name="Group 5"/>
          <p:cNvGrpSpPr/>
          <p:nvPr/>
        </p:nvGrpSpPr>
        <p:grpSpPr>
          <a:xfrm>
            <a:off x="3396884" y="954196"/>
            <a:ext cx="3666154" cy="2657895"/>
            <a:chOff x="4351953" y="1997175"/>
            <a:chExt cx="3666154" cy="2657895"/>
          </a:xfrm>
        </p:grpSpPr>
        <p:pic>
          <p:nvPicPr>
            <p:cNvPr id="1030" name="Picture 6" descr="https://www.wur.nl/upload_mm/0/1/2/3c5c9e21-2a99-4012-ac09-9d73e33d7017_shutterstock_6298183_07a7a6ec_750x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953" y="1997175"/>
              <a:ext cx="3666154" cy="218827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4858188" y="4239572"/>
              <a:ext cx="2653684" cy="415498"/>
            </a:xfrm>
            <a:prstGeom prst="rect">
              <a:avLst/>
            </a:prstGeom>
            <a:noFill/>
          </p:spPr>
          <p:txBody>
            <a:bodyPr wrap="square" rtlCol="0">
              <a:spAutoFit/>
            </a:bodyPr>
            <a:lstStyle/>
            <a:p>
              <a:pPr algn="ctr">
                <a:lnSpc>
                  <a:spcPct val="150000"/>
                </a:lnSpc>
              </a:pPr>
              <a:r>
                <a:rPr lang="en-US" b="1" i="1">
                  <a:latin typeface="Arial" panose="020B0604020202020204" pitchFamily="34" charset="0"/>
                  <a:ea typeface="Tahoma" panose="020B0604030504040204" pitchFamily="34" charset="0"/>
                  <a:cs typeface="Arial" panose="020B0604020202020204" pitchFamily="34" charset="0"/>
                </a:rPr>
                <a:t>Hình 4.2. </a:t>
              </a:r>
              <a:r>
                <a:rPr lang="en-US" i="1">
                  <a:latin typeface="Arial" panose="020B0604020202020204" pitchFamily="34" charset="0"/>
                  <a:ea typeface="Tahoma" panose="020B0604030504040204" pitchFamily="34" charset="0"/>
                  <a:cs typeface="Arial" panose="020B0604020202020204" pitchFamily="34" charset="0"/>
                </a:rPr>
                <a:t>Lâu đài bằng cát</a:t>
              </a:r>
            </a:p>
          </p:txBody>
        </p:sp>
      </p:grpSp>
      <p:sp>
        <p:nvSpPr>
          <p:cNvPr id="2" name="Rectangle 1">
            <a:extLst>
              <a:ext uri="{FF2B5EF4-FFF2-40B4-BE49-F238E27FC236}">
                <a16:creationId xmlns:a16="http://schemas.microsoft.com/office/drawing/2014/main" id="{39156920-4586-13F0-F019-4401BD8E1FA9}"/>
              </a:ext>
            </a:extLst>
          </p:cNvPr>
          <p:cNvSpPr/>
          <p:nvPr/>
        </p:nvSpPr>
        <p:spPr>
          <a:xfrm>
            <a:off x="275422" y="3719455"/>
            <a:ext cx="8645294" cy="1287532"/>
          </a:xfrm>
          <a:prstGeom prst="rect">
            <a:avLst/>
          </a:prstGeom>
          <a:solidFill>
            <a:schemeClr val="bg1"/>
          </a:solidFill>
        </p:spPr>
        <p:txBody>
          <a:bodyPr wrap="square">
            <a:spAutoFit/>
          </a:bodyPr>
          <a:lstStyle/>
          <a:p>
            <a:pPr algn="just">
              <a:lnSpc>
                <a:spcPct val="150000"/>
              </a:lnSpc>
              <a:spcBef>
                <a:spcPts val="300"/>
              </a:spcBef>
            </a:pPr>
            <a:r>
              <a:rPr lang="fr-FR" sz="1800">
                <a:solidFill>
                  <a:srgbClr val="0000CC"/>
                </a:solidFill>
                <a:latin typeface="+mj-lt"/>
                <a:ea typeface="Calibri" panose="020F0502020204030204" pitchFamily="34" charset="0"/>
                <a:cs typeface="Times New Roman" panose="02020603050405020304" pitchFamily="18" charset="0"/>
              </a:rPr>
              <a:t>Nếu yêu cầu đếm số lượng viên gạch để xây bức tường của lâu đài (hình 4.1) và đếm số lượng hạt cát để xây bức tường của lâu đài bằng cát (hình 4.2), yêu cầu nào có thể thực hiện được ? Vì sao ?</a:t>
            </a:r>
            <a:endParaRPr lang="en-US" sz="1800">
              <a:solidFill>
                <a:srgbClr val="0000CC"/>
              </a:solidFill>
              <a:effectLst/>
              <a:latin typeface="+mj-lt"/>
              <a:ea typeface="Calibri" panose="020F0502020204030204" pitchFamily="34"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grpSp>
        <p:nvGrpSpPr>
          <p:cNvPr id="1325" name="Google Shape;1325;p59"/>
          <p:cNvGrpSpPr/>
          <p:nvPr/>
        </p:nvGrpSpPr>
        <p:grpSpPr>
          <a:xfrm rot="5973186">
            <a:off x="8161139" y="4422639"/>
            <a:ext cx="525721" cy="428640"/>
            <a:chOff x="5426900" y="3064075"/>
            <a:chExt cx="281450" cy="229525"/>
          </a:xfrm>
        </p:grpSpPr>
        <p:sp>
          <p:nvSpPr>
            <p:cNvPr id="1326" name="Google Shape;1326;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Title 1"/>
          <p:cNvSpPr>
            <a:spLocks noGrp="1"/>
          </p:cNvSpPr>
          <p:nvPr>
            <p:ph type="title"/>
          </p:nvPr>
        </p:nvSpPr>
        <p:spPr>
          <a:xfrm>
            <a:off x="590624" y="1840"/>
            <a:ext cx="7704000" cy="572700"/>
          </a:xfrm>
        </p:spPr>
        <p:txBody>
          <a:bodyPr anchor="ctr"/>
          <a:lstStyle/>
          <a:p>
            <a:pPr>
              <a:lnSpc>
                <a:spcPct val="100000"/>
              </a:lnSpc>
            </a:pPr>
            <a:r>
              <a:rPr lang="en-US" sz="3200" b="1">
                <a:solidFill>
                  <a:srgbClr val="C00000"/>
                </a:solidFill>
                <a:latin typeface="+mj-lt"/>
              </a:rPr>
              <a:t>Bài tập</a:t>
            </a:r>
            <a:endParaRPr lang="en-US" sz="3200" b="1" dirty="0">
              <a:solidFill>
                <a:srgbClr val="C00000"/>
              </a:solidFill>
              <a:latin typeface="+mj-lt"/>
            </a:endParaRPr>
          </a:p>
        </p:txBody>
      </p:sp>
      <p:sp>
        <p:nvSpPr>
          <p:cNvPr id="57" name="Rectangle 56"/>
          <p:cNvSpPr/>
          <p:nvPr/>
        </p:nvSpPr>
        <p:spPr>
          <a:xfrm>
            <a:off x="450376" y="570183"/>
            <a:ext cx="8540959" cy="1685846"/>
          </a:xfrm>
          <a:prstGeom prst="rect">
            <a:avLst/>
          </a:prstGeom>
          <a:solidFill>
            <a:schemeClr val="bg1"/>
          </a:solidFill>
        </p:spPr>
        <p:txBody>
          <a:bodyPr wrap="square">
            <a:spAutoFit/>
          </a:bodyPr>
          <a:lstStyle/>
          <a:p>
            <a:pPr algn="just">
              <a:lnSpc>
                <a:spcPct val="150000"/>
              </a:lnSpc>
            </a:pPr>
            <a:r>
              <a:rPr lang="fr-FR" sz="2400" b="1">
                <a:solidFill>
                  <a:srgbClr val="FF0000"/>
                </a:solidFill>
                <a:latin typeface="+mj-lt"/>
                <a:ea typeface="Times New Roman" panose="02020603050405020304" pitchFamily="18" charset="0"/>
                <a:cs typeface="Times New Roman" panose="02020603050405020304" pitchFamily="18" charset="0"/>
              </a:rPr>
              <a:t>Câu hỏi 4 (SGK tr.29). </a:t>
            </a:r>
            <a:r>
              <a:rPr lang="fr-FR" sz="2400">
                <a:latin typeface="+mj-lt"/>
              </a:rPr>
              <a:t>Quan sát hình 4.4. cho biết ở điều kiện chuẩn (áp suất 1 bar và nhiệt độ 25</a:t>
            </a:r>
            <a:r>
              <a:rPr lang="fr-FR" sz="2400" baseline="30000">
                <a:latin typeface="+mj-lt"/>
              </a:rPr>
              <a:t>o</a:t>
            </a:r>
            <a:r>
              <a:rPr lang="fr-FR" sz="2400">
                <a:latin typeface="+mj-lt"/>
              </a:rPr>
              <a:t>C), thể tích 1 mol khí là bao nhiêu?</a:t>
            </a:r>
            <a:endParaRPr lang="en-US" sz="2400">
              <a:latin typeface="+mj-lt"/>
            </a:endParaRPr>
          </a:p>
        </p:txBody>
      </p:sp>
      <p:grpSp>
        <p:nvGrpSpPr>
          <p:cNvPr id="10" name="Group 9"/>
          <p:cNvGrpSpPr/>
          <p:nvPr/>
        </p:nvGrpSpPr>
        <p:grpSpPr>
          <a:xfrm>
            <a:off x="362800" y="2303899"/>
            <a:ext cx="5159806" cy="2454262"/>
            <a:chOff x="1948292" y="2436091"/>
            <a:chExt cx="4932766" cy="216267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293" y="2436091"/>
              <a:ext cx="4932765" cy="1692564"/>
            </a:xfrm>
            <a:prstGeom prst="rect">
              <a:avLst/>
            </a:prstGeom>
            <a:effectLst>
              <a:outerShdw blurRad="50800" dist="38100" dir="2700000" algn="tl" rotWithShape="0">
                <a:prstClr val="black">
                  <a:alpha val="40000"/>
                </a:prstClr>
              </a:outerShdw>
            </a:effectLst>
          </p:spPr>
        </p:pic>
        <p:sp>
          <p:nvSpPr>
            <p:cNvPr id="59" name="TextBox 58"/>
            <p:cNvSpPr txBox="1"/>
            <p:nvPr/>
          </p:nvSpPr>
          <p:spPr>
            <a:xfrm>
              <a:off x="1948292" y="4192821"/>
              <a:ext cx="4932765" cy="405945"/>
            </a:xfrm>
            <a:prstGeom prst="rect">
              <a:avLst/>
            </a:prstGeom>
            <a:noFill/>
          </p:spPr>
          <p:txBody>
            <a:bodyPr wrap="square" rtlCol="0">
              <a:spAutoFit/>
            </a:bodyPr>
            <a:lstStyle/>
            <a:p>
              <a:pPr algn="ctr">
                <a:lnSpc>
                  <a:spcPct val="150000"/>
                </a:lnSpc>
              </a:pPr>
              <a:r>
                <a:rPr lang="en-US" sz="1550" b="1" i="1">
                  <a:latin typeface="Arial" panose="020B0604020202020204" pitchFamily="34" charset="0"/>
                  <a:ea typeface="Tahoma" panose="020B0604030504040204" pitchFamily="34" charset="0"/>
                  <a:cs typeface="Arial" panose="020B0604020202020204" pitchFamily="34" charset="0"/>
                </a:rPr>
                <a:t>Hình 4.4. </a:t>
              </a:r>
              <a:r>
                <a:rPr lang="en-US" sz="1550" i="1">
                  <a:latin typeface="Arial" panose="020B0604020202020204" pitchFamily="34" charset="0"/>
                  <a:ea typeface="Tahoma" panose="020B0604030504040204" pitchFamily="34" charset="0"/>
                  <a:cs typeface="Arial" panose="020B0604020202020204" pitchFamily="34" charset="0"/>
                </a:rPr>
                <a:t>Thể tích mol của một số khí ở </a:t>
              </a:r>
              <a:r>
                <a:rPr lang="fr-FR" sz="1550" i="1"/>
                <a:t>25</a:t>
              </a:r>
              <a:r>
                <a:rPr lang="fr-FR" sz="1550" i="1" baseline="30000"/>
                <a:t>o</a:t>
              </a:r>
              <a:r>
                <a:rPr lang="fr-FR" sz="1550" i="1"/>
                <a:t>C, 1 bar</a:t>
              </a:r>
              <a:r>
                <a:rPr lang="en-US" sz="1550" i="1">
                  <a:latin typeface="Arial" panose="020B0604020202020204" pitchFamily="34" charset="0"/>
                  <a:ea typeface="Tahoma" panose="020B0604030504040204" pitchFamily="34" charset="0"/>
                  <a:cs typeface="Arial" panose="020B0604020202020204" pitchFamily="34" charset="0"/>
                </a:rPr>
                <a:t> </a:t>
              </a:r>
            </a:p>
          </p:txBody>
        </p:sp>
      </p:grpSp>
      <p:sp>
        <p:nvSpPr>
          <p:cNvPr id="11" name="Rectangle 10"/>
          <p:cNvSpPr/>
          <p:nvPr/>
        </p:nvSpPr>
        <p:spPr>
          <a:xfrm>
            <a:off x="5822841" y="2421359"/>
            <a:ext cx="3089564" cy="1685846"/>
          </a:xfrm>
          <a:prstGeom prst="rect">
            <a:avLst/>
          </a:prstGeom>
        </p:spPr>
        <p:txBody>
          <a:bodyPr wrap="square">
            <a:spAutoFit/>
          </a:bodyPr>
          <a:lstStyle/>
          <a:p>
            <a:pPr algn="ctr">
              <a:lnSpc>
                <a:spcPct val="150000"/>
              </a:lnSpc>
              <a:spcBef>
                <a:spcPts val="300"/>
              </a:spcBef>
            </a:pPr>
            <a:r>
              <a:rPr lang="en-US" sz="2400" b="1">
                <a:solidFill>
                  <a:srgbClr val="0000CC"/>
                </a:solidFill>
                <a:latin typeface="+mj-lt"/>
                <a:ea typeface="Calibri" panose="020F0502020204030204" pitchFamily="34" charset="0"/>
                <a:cs typeface="Times New Roman" panose="02020603050405020304" pitchFamily="18" charset="0"/>
              </a:rPr>
              <a:t>Ở điều kiện áp suất chuẩn, thể tích 1 mol khí là 24,79 l</a:t>
            </a:r>
            <a:endParaRPr lang="en-US" sz="2400" b="1">
              <a:solidFill>
                <a:srgbClr val="0000CC"/>
              </a:solidFill>
              <a:effectLst/>
              <a:latin typeface="+mj-lt"/>
              <a:ea typeface="Calibri" panose="020F0502020204030204" pitchFamily="34"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anim calcmode="lin" valueType="num">
                                      <p:cBhvr>
                                        <p:cTn id="8" dur="500" fill="hold"/>
                                        <p:tgtEl>
                                          <p:spTgt spid="57"/>
                                        </p:tgtEl>
                                        <p:attrNameLst>
                                          <p:attrName>ppt_x</p:attrName>
                                        </p:attrNameLst>
                                      </p:cBhvr>
                                      <p:tavLst>
                                        <p:tav tm="0">
                                          <p:val>
                                            <p:strVal val="#ppt_x"/>
                                          </p:val>
                                        </p:tav>
                                        <p:tav tm="100000">
                                          <p:val>
                                            <p:strVal val="#ppt_x"/>
                                          </p:val>
                                        </p:tav>
                                      </p:tavLst>
                                    </p:anim>
                                    <p:anim calcmode="lin" valueType="num">
                                      <p:cBhvr>
                                        <p:cTn id="9" dur="5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down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102" name="Rectangle 101">
            <a:extLst>
              <a:ext uri="{FF2B5EF4-FFF2-40B4-BE49-F238E27FC236}">
                <a16:creationId xmlns:a16="http://schemas.microsoft.com/office/drawing/2014/main" id="{57D5B653-2C0E-753B-75F6-380C152898D9}"/>
              </a:ext>
            </a:extLst>
          </p:cNvPr>
          <p:cNvSpPr/>
          <p:nvPr/>
        </p:nvSpPr>
        <p:spPr>
          <a:xfrm>
            <a:off x="685800" y="628650"/>
            <a:ext cx="7828979" cy="3886200"/>
          </a:xfrm>
          <a:prstGeom prst="rect">
            <a:avLst/>
          </a:prstGeom>
          <a:solidFill>
            <a:schemeClr val="accent6">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2400" kern="1200">
              <a:solidFill>
                <a:prstClr val="white"/>
              </a:solidFill>
              <a:latin typeface="Calibri"/>
            </a:endParaRPr>
          </a:p>
        </p:txBody>
      </p:sp>
      <p:grpSp>
        <p:nvGrpSpPr>
          <p:cNvPr id="54" name="Google Shape;583;p47"/>
          <p:cNvGrpSpPr/>
          <p:nvPr/>
        </p:nvGrpSpPr>
        <p:grpSpPr>
          <a:xfrm>
            <a:off x="7492673" y="1028694"/>
            <a:ext cx="316000" cy="403512"/>
            <a:chOff x="5905475" y="2032050"/>
            <a:chExt cx="454350" cy="580175"/>
          </a:xfrm>
        </p:grpSpPr>
        <p:sp>
          <p:nvSpPr>
            <p:cNvPr id="55" name="Google Shape;584;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5;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6;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7;p4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88;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9;p4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590;p47"/>
          <p:cNvGrpSpPr/>
          <p:nvPr/>
        </p:nvGrpSpPr>
        <p:grpSpPr>
          <a:xfrm>
            <a:off x="1010922" y="3982001"/>
            <a:ext cx="217955" cy="287446"/>
            <a:chOff x="7509313" y="3231788"/>
            <a:chExt cx="249575" cy="365575"/>
          </a:xfrm>
        </p:grpSpPr>
        <p:sp>
          <p:nvSpPr>
            <p:cNvPr id="62" name="Google Shape;591;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92;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93;p47"/>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594;p47"/>
          <p:cNvGrpSpPr/>
          <p:nvPr/>
        </p:nvGrpSpPr>
        <p:grpSpPr>
          <a:xfrm>
            <a:off x="7207062" y="3884144"/>
            <a:ext cx="928708" cy="1032091"/>
            <a:chOff x="5117700" y="3973625"/>
            <a:chExt cx="956150" cy="1062588"/>
          </a:xfrm>
        </p:grpSpPr>
        <p:sp>
          <p:nvSpPr>
            <p:cNvPr id="66" name="Google Shape;595;p47"/>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96;p47"/>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97;p47"/>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98;p47"/>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99;p47"/>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00;p47"/>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01;p47"/>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02;p47"/>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03;p47"/>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04;p47"/>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05;p47"/>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06;p47"/>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07;p47"/>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08;p47"/>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09;p47"/>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10;p47"/>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11;p47"/>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12;p47"/>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13;p47"/>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14;p47"/>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15;p47"/>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16;p47"/>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17;p47"/>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18;p47"/>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619;p47"/>
          <p:cNvGrpSpPr/>
          <p:nvPr/>
        </p:nvGrpSpPr>
        <p:grpSpPr>
          <a:xfrm rot="5973186">
            <a:off x="983325" y="923078"/>
            <a:ext cx="525721" cy="428640"/>
            <a:chOff x="5426900" y="3064075"/>
            <a:chExt cx="281450" cy="229525"/>
          </a:xfrm>
        </p:grpSpPr>
        <p:sp>
          <p:nvSpPr>
            <p:cNvPr id="91" name="Google Shape;620;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21;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22;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23;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24;p47"/>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25;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26;p47"/>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27;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28;p47"/>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078589" y="1296550"/>
            <a:ext cx="7666969" cy="2793842"/>
          </a:xfrm>
          <a:prstGeom prst="rect">
            <a:avLst/>
          </a:prstGeom>
          <a:solidFill>
            <a:schemeClr val="bg1"/>
          </a:solidFill>
        </p:spPr>
        <p:txBody>
          <a:bodyPr wrap="square">
            <a:spAutoFit/>
          </a:bodyPr>
          <a:lstStyle/>
          <a:p>
            <a:pPr marL="285750" indent="-285750" algn="just">
              <a:lnSpc>
                <a:spcPct val="150000"/>
              </a:lnSpc>
              <a:buFont typeface="Wingdings" panose="05000000000000000000" pitchFamily="2" charset="2"/>
              <a:buChar char="§"/>
            </a:pPr>
            <a:r>
              <a:rPr lang="fr-FR" sz="2400"/>
              <a:t>Giá trị 1 bar = 10</a:t>
            </a:r>
            <a:r>
              <a:rPr lang="fr-FR" sz="2400" baseline="30000"/>
              <a:t>5</a:t>
            </a:r>
            <a:r>
              <a:rPr lang="fr-FR" sz="2400"/>
              <a:t> Pa, xấp xỉ bằng áp suất khí quyển ở độ cao ngang mặt nước biển hoặc vùng đồng bằng nơi ta đang sống.</a:t>
            </a:r>
            <a:endParaRPr lang="en-US" sz="2400"/>
          </a:p>
          <a:p>
            <a:pPr marL="285750" indent="-285750" algn="just">
              <a:lnSpc>
                <a:spcPct val="150000"/>
              </a:lnSpc>
              <a:buFont typeface="Wingdings" panose="05000000000000000000" pitchFamily="2" charset="2"/>
              <a:buChar char="§"/>
            </a:pPr>
            <a:r>
              <a:rPr lang="fr-FR" sz="2400"/>
              <a:t>Ở cùng điều kiện nhiệt độ và áp suất, thể tích mol của chất rắn hoặc chất lỏng là khác nhau. </a:t>
            </a:r>
            <a:endParaRPr lang="en-US" sz="2400"/>
          </a:p>
        </p:txBody>
      </p:sp>
      <p:sp>
        <p:nvSpPr>
          <p:cNvPr id="103" name="Title 1"/>
          <p:cNvSpPr>
            <a:spLocks noGrp="1"/>
          </p:cNvSpPr>
          <p:nvPr>
            <p:ph type="title"/>
          </p:nvPr>
        </p:nvSpPr>
        <p:spPr>
          <a:xfrm>
            <a:off x="2547671" y="637743"/>
            <a:ext cx="4048657" cy="572700"/>
          </a:xfrm>
        </p:spPr>
        <p:txBody>
          <a:bodyPr anchor="ctr"/>
          <a:lstStyle/>
          <a:p>
            <a:pPr>
              <a:lnSpc>
                <a:spcPct val="100000"/>
              </a:lnSpc>
            </a:pPr>
            <a:r>
              <a:rPr lang="en-US" sz="3200" b="1">
                <a:solidFill>
                  <a:srgbClr val="C00000"/>
                </a:solidFill>
                <a:latin typeface="+mj-lt"/>
              </a:rPr>
              <a:t>Mở rộng kiến thức</a:t>
            </a:r>
            <a:endParaRPr lang="en-US" sz="3200" b="1" dirty="0">
              <a:solidFill>
                <a:srgbClr val="C00000"/>
              </a:solidFill>
              <a:latin typeface="+mj-lt"/>
            </a:endParaRPr>
          </a:p>
        </p:txBody>
      </p:sp>
    </p:spTree>
    <p:extLst>
      <p:ext uri="{BB962C8B-B14F-4D97-AF65-F5344CB8AC3E}">
        <p14:creationId xmlns:p14="http://schemas.microsoft.com/office/powerpoint/2010/main" val="1774140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arn(inVertical)">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65" name="TextBox 4">
            <a:extLst>
              <a:ext uri="{FF2B5EF4-FFF2-40B4-BE49-F238E27FC236}">
                <a16:creationId xmlns:a16="http://schemas.microsoft.com/office/drawing/2014/main" id="{3EAA8291-3670-AEA9-5F80-62884D9ED676}"/>
              </a:ext>
            </a:extLst>
          </p:cNvPr>
          <p:cNvSpPr txBox="1"/>
          <p:nvPr/>
        </p:nvSpPr>
        <p:spPr>
          <a:xfrm>
            <a:off x="1123666" y="5750"/>
            <a:ext cx="8101405" cy="1559338"/>
          </a:xfrm>
          <a:prstGeom prst="rect">
            <a:avLst/>
          </a:prstGeom>
          <a:solidFill>
            <a:schemeClr val="bg1"/>
          </a:solidFill>
        </p:spPr>
        <p:txBody>
          <a:bodyPr wrap="square" lIns="0" tIns="0" rIns="0" bIns="0" rtlCol="0" anchor="ctr">
            <a:spAutoFit/>
          </a:bodyPr>
          <a:lstStyle/>
          <a:p>
            <a:pPr algn="ctr">
              <a:lnSpc>
                <a:spcPct val="150000"/>
              </a:lnSpc>
            </a:pPr>
            <a:r>
              <a:rPr lang="en-US" sz="3600" b="1">
                <a:solidFill>
                  <a:srgbClr val="FF0000"/>
                </a:solidFill>
                <a:latin typeface="Arial" panose="020B0604020202020204" pitchFamily="34" charset="0"/>
                <a:cs typeface="Arial" panose="020B0604020202020204" pitchFamily="34" charset="0"/>
              </a:rPr>
              <a:t>CHUYỂN ĐỔI GIỮA LƯỢNG CHẤT VÀ THỂ TÍCH CHẤT KHÍ</a:t>
            </a:r>
            <a:endParaRPr lang="vi-VN" sz="3600" b="1">
              <a:solidFill>
                <a:srgbClr val="FF0000"/>
              </a:solidFill>
              <a:cs typeface="Arial" panose="020B0604020202020204" pitchFamily="34" charset="0"/>
            </a:endParaRPr>
          </a:p>
        </p:txBody>
      </p:sp>
      <p:sp>
        <p:nvSpPr>
          <p:cNvPr id="66" name="Oval 65"/>
          <p:cNvSpPr/>
          <p:nvPr/>
        </p:nvSpPr>
        <p:spPr>
          <a:xfrm>
            <a:off x="255841" y="358441"/>
            <a:ext cx="882648" cy="85898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FF0000"/>
                </a:solidFill>
              </a:rPr>
              <a:t>V</a:t>
            </a:r>
          </a:p>
        </p:txBody>
      </p:sp>
      <p:grpSp>
        <p:nvGrpSpPr>
          <p:cNvPr id="1270" name="Google Shape;1270;p58"/>
          <p:cNvGrpSpPr/>
          <p:nvPr/>
        </p:nvGrpSpPr>
        <p:grpSpPr>
          <a:xfrm>
            <a:off x="648713" y="1246520"/>
            <a:ext cx="234576" cy="353694"/>
            <a:chOff x="7509313" y="3231788"/>
            <a:chExt cx="249575" cy="365575"/>
          </a:xfrm>
        </p:grpSpPr>
        <p:sp>
          <p:nvSpPr>
            <p:cNvPr id="1271" name="Google Shape;1271;p5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8"/>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58"/>
          <p:cNvGrpSpPr/>
          <p:nvPr/>
        </p:nvGrpSpPr>
        <p:grpSpPr>
          <a:xfrm rot="5973186">
            <a:off x="1499981" y="4091386"/>
            <a:ext cx="525721" cy="428640"/>
            <a:chOff x="5426900" y="3064075"/>
            <a:chExt cx="281450" cy="229525"/>
          </a:xfrm>
        </p:grpSpPr>
        <p:sp>
          <p:nvSpPr>
            <p:cNvPr id="1275" name="Google Shape;1275;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4" name="Rectangle 3"/>
          <p:cNvSpPr/>
          <p:nvPr/>
        </p:nvSpPr>
        <p:spPr>
          <a:xfrm>
            <a:off x="316565" y="117017"/>
            <a:ext cx="7890567" cy="830997"/>
          </a:xfrm>
          <a:prstGeom prst="rect">
            <a:avLst/>
          </a:prstGeom>
          <a:solidFill>
            <a:schemeClr val="bg1"/>
          </a:solidFill>
        </p:spPr>
        <p:txBody>
          <a:bodyPr wrap="square">
            <a:spAutoFit/>
          </a:bodyPr>
          <a:lstStyle/>
          <a:p>
            <a:pPr algn="ctr"/>
            <a:r>
              <a:rPr lang="fr-FR" sz="2400" b="1" i="1">
                <a:solidFill>
                  <a:srgbClr val="FF0000"/>
                </a:solidFill>
                <a:latin typeface="+mj-lt"/>
                <a:ea typeface="Calibri" panose="020F0502020204030204" pitchFamily="34" charset="0"/>
              </a:rPr>
              <a:t>Quan sát bảng 4.1 (SGK tr.30): </a:t>
            </a:r>
            <a:r>
              <a:rPr lang="fr-FR" sz="2400">
                <a:latin typeface="+mj-lt"/>
                <a:ea typeface="Calibri" panose="020F0502020204030204" pitchFamily="34" charset="0"/>
              </a:rPr>
              <a:t>Nêu mối liên hệ giữa thể tích và số mol khí</a:t>
            </a:r>
            <a:endParaRPr lang="en-US" sz="240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160823043"/>
              </p:ext>
            </p:extLst>
          </p:nvPr>
        </p:nvGraphicFramePr>
        <p:xfrm>
          <a:off x="1167646" y="1606479"/>
          <a:ext cx="6618403" cy="1106472"/>
        </p:xfrm>
        <a:graphic>
          <a:graphicData uri="http://schemas.openxmlformats.org/drawingml/2006/table">
            <a:tbl>
              <a:tblPr firstRow="1" bandRow="1">
                <a:tableStyleId>{5940675A-B579-460E-94D1-54222C63F5DA}</a:tableStyleId>
              </a:tblPr>
              <a:tblGrid>
                <a:gridCol w="1959255">
                  <a:extLst>
                    <a:ext uri="{9D8B030D-6E8A-4147-A177-3AD203B41FA5}">
                      <a16:colId xmlns:a16="http://schemas.microsoft.com/office/drawing/2014/main" val="2878724730"/>
                    </a:ext>
                  </a:extLst>
                </a:gridCol>
                <a:gridCol w="1205345">
                  <a:extLst>
                    <a:ext uri="{9D8B030D-6E8A-4147-A177-3AD203B41FA5}">
                      <a16:colId xmlns:a16="http://schemas.microsoft.com/office/drawing/2014/main" val="1696084413"/>
                    </a:ext>
                  </a:extLst>
                </a:gridCol>
                <a:gridCol w="1177637">
                  <a:extLst>
                    <a:ext uri="{9D8B030D-6E8A-4147-A177-3AD203B41FA5}">
                      <a16:colId xmlns:a16="http://schemas.microsoft.com/office/drawing/2014/main" val="2769230744"/>
                    </a:ext>
                  </a:extLst>
                </a:gridCol>
                <a:gridCol w="1198418">
                  <a:extLst>
                    <a:ext uri="{9D8B030D-6E8A-4147-A177-3AD203B41FA5}">
                      <a16:colId xmlns:a16="http://schemas.microsoft.com/office/drawing/2014/main" val="124398528"/>
                    </a:ext>
                  </a:extLst>
                </a:gridCol>
                <a:gridCol w="1077748">
                  <a:extLst>
                    <a:ext uri="{9D8B030D-6E8A-4147-A177-3AD203B41FA5}">
                      <a16:colId xmlns:a16="http://schemas.microsoft.com/office/drawing/2014/main" val="461718606"/>
                    </a:ext>
                  </a:extLst>
                </a:gridCol>
              </a:tblGrid>
              <a:tr h="553236">
                <a:tc>
                  <a:txBody>
                    <a:bodyPr/>
                    <a:lstStyle/>
                    <a:p>
                      <a:pPr algn="ctr"/>
                      <a:r>
                        <a:rPr lang="en-US" sz="1800" b="1">
                          <a:solidFill>
                            <a:srgbClr val="000000"/>
                          </a:solidFill>
                        </a:rPr>
                        <a:t>Thể</a:t>
                      </a:r>
                      <a:r>
                        <a:rPr lang="en-US" sz="1800" b="1" baseline="0">
                          <a:solidFill>
                            <a:srgbClr val="000000"/>
                          </a:solidFill>
                        </a:rPr>
                        <a:t> tích khí (lít)</a:t>
                      </a:r>
                      <a:endParaRPr lang="en-US" sz="1800" b="1">
                        <a:solidFill>
                          <a:srgbClr val="000000"/>
                        </a:solidFill>
                      </a:endParaRPr>
                    </a:p>
                  </a:txBody>
                  <a:tcPr anchor="ctr">
                    <a:solidFill>
                      <a:srgbClr val="DCF1CE"/>
                    </a:solidFill>
                  </a:tcPr>
                </a:tc>
                <a:tc>
                  <a:txBody>
                    <a:bodyPr/>
                    <a:lstStyle/>
                    <a:p>
                      <a:pPr algn="ctr"/>
                      <a:r>
                        <a:rPr lang="en-US" sz="1800">
                          <a:solidFill>
                            <a:srgbClr val="000000"/>
                          </a:solidFill>
                        </a:rPr>
                        <a:t>4,9858</a:t>
                      </a:r>
                    </a:p>
                  </a:txBody>
                  <a:tcPr anchor="ctr">
                    <a:solidFill>
                      <a:schemeClr val="bg1"/>
                    </a:solidFill>
                  </a:tcPr>
                </a:tc>
                <a:tc>
                  <a:txBody>
                    <a:bodyPr/>
                    <a:lstStyle/>
                    <a:p>
                      <a:pPr algn="ctr"/>
                      <a:r>
                        <a:rPr lang="en-US" sz="1800">
                          <a:solidFill>
                            <a:srgbClr val="000000"/>
                          </a:solidFill>
                        </a:rPr>
                        <a:t>12,395</a:t>
                      </a:r>
                    </a:p>
                  </a:txBody>
                  <a:tcPr anchor="ctr">
                    <a:solidFill>
                      <a:schemeClr val="bg1"/>
                    </a:solidFill>
                  </a:tcPr>
                </a:tc>
                <a:tc>
                  <a:txBody>
                    <a:bodyPr/>
                    <a:lstStyle/>
                    <a:p>
                      <a:pPr algn="ctr"/>
                      <a:r>
                        <a:rPr lang="en-US" sz="1800">
                          <a:solidFill>
                            <a:srgbClr val="000000"/>
                          </a:solidFill>
                        </a:rPr>
                        <a:t>24,79</a:t>
                      </a:r>
                    </a:p>
                  </a:txBody>
                  <a:tcPr anchor="ctr">
                    <a:solidFill>
                      <a:schemeClr val="bg1"/>
                    </a:solidFill>
                  </a:tcPr>
                </a:tc>
                <a:tc>
                  <a:txBody>
                    <a:bodyPr/>
                    <a:lstStyle/>
                    <a:p>
                      <a:pPr algn="ctr"/>
                      <a:r>
                        <a:rPr lang="en-US" sz="1800">
                          <a:solidFill>
                            <a:srgbClr val="000000"/>
                          </a:solidFill>
                        </a:rPr>
                        <a:t>49,58</a:t>
                      </a:r>
                    </a:p>
                  </a:txBody>
                  <a:tcPr anchor="ctr">
                    <a:solidFill>
                      <a:schemeClr val="bg1"/>
                    </a:solidFill>
                  </a:tcPr>
                </a:tc>
                <a:extLst>
                  <a:ext uri="{0D108BD9-81ED-4DB2-BD59-A6C34878D82A}">
                    <a16:rowId xmlns:a16="http://schemas.microsoft.com/office/drawing/2014/main" val="4278565198"/>
                  </a:ext>
                </a:extLst>
              </a:tr>
              <a:tr h="553236">
                <a:tc>
                  <a:txBody>
                    <a:bodyPr/>
                    <a:lstStyle/>
                    <a:p>
                      <a:pPr algn="ctr"/>
                      <a:r>
                        <a:rPr lang="en-US" sz="1800" b="1">
                          <a:solidFill>
                            <a:srgbClr val="000000"/>
                          </a:solidFill>
                        </a:rPr>
                        <a:t>Số</a:t>
                      </a:r>
                      <a:r>
                        <a:rPr lang="en-US" sz="1800" b="1" baseline="0">
                          <a:solidFill>
                            <a:srgbClr val="000000"/>
                          </a:solidFill>
                        </a:rPr>
                        <a:t> mol khí (lít)</a:t>
                      </a:r>
                      <a:endParaRPr lang="en-US" sz="1800" b="1">
                        <a:solidFill>
                          <a:srgbClr val="000000"/>
                        </a:solidFill>
                      </a:endParaRPr>
                    </a:p>
                  </a:txBody>
                  <a:tcPr anchor="ctr">
                    <a:solidFill>
                      <a:srgbClr val="DCF1CE"/>
                    </a:solidFill>
                  </a:tcPr>
                </a:tc>
                <a:tc>
                  <a:txBody>
                    <a:bodyPr/>
                    <a:lstStyle/>
                    <a:p>
                      <a:pPr algn="ctr"/>
                      <a:r>
                        <a:rPr lang="en-US" sz="1800">
                          <a:solidFill>
                            <a:srgbClr val="000000"/>
                          </a:solidFill>
                        </a:rPr>
                        <a:t>0,2</a:t>
                      </a:r>
                    </a:p>
                  </a:txBody>
                  <a:tcPr anchor="ctr">
                    <a:solidFill>
                      <a:schemeClr val="bg1"/>
                    </a:solidFill>
                  </a:tcPr>
                </a:tc>
                <a:tc>
                  <a:txBody>
                    <a:bodyPr/>
                    <a:lstStyle/>
                    <a:p>
                      <a:pPr algn="ctr"/>
                      <a:r>
                        <a:rPr lang="en-US" sz="1800">
                          <a:solidFill>
                            <a:srgbClr val="000000"/>
                          </a:solidFill>
                        </a:rPr>
                        <a:t>0,5</a:t>
                      </a:r>
                    </a:p>
                  </a:txBody>
                  <a:tcPr anchor="ctr">
                    <a:solidFill>
                      <a:schemeClr val="bg1"/>
                    </a:solidFill>
                  </a:tcPr>
                </a:tc>
                <a:tc>
                  <a:txBody>
                    <a:bodyPr/>
                    <a:lstStyle/>
                    <a:p>
                      <a:pPr algn="ctr"/>
                      <a:r>
                        <a:rPr lang="en-US" sz="1800">
                          <a:solidFill>
                            <a:srgbClr val="000000"/>
                          </a:solidFill>
                        </a:rPr>
                        <a:t>1</a:t>
                      </a:r>
                    </a:p>
                  </a:txBody>
                  <a:tcPr anchor="ctr">
                    <a:solidFill>
                      <a:schemeClr val="bg1"/>
                    </a:solidFill>
                  </a:tcPr>
                </a:tc>
                <a:tc>
                  <a:txBody>
                    <a:bodyPr/>
                    <a:lstStyle/>
                    <a:p>
                      <a:pPr algn="ctr"/>
                      <a:r>
                        <a:rPr lang="en-US" sz="1800">
                          <a:solidFill>
                            <a:srgbClr val="000000"/>
                          </a:solidFill>
                        </a:rPr>
                        <a:t>2</a:t>
                      </a:r>
                    </a:p>
                  </a:txBody>
                  <a:tcPr anchor="ctr">
                    <a:solidFill>
                      <a:schemeClr val="bg1"/>
                    </a:solidFill>
                  </a:tcPr>
                </a:tc>
                <a:extLst>
                  <a:ext uri="{0D108BD9-81ED-4DB2-BD59-A6C34878D82A}">
                    <a16:rowId xmlns:a16="http://schemas.microsoft.com/office/drawing/2014/main" val="2968642145"/>
                  </a:ext>
                </a:extLst>
              </a:tr>
            </a:tbl>
          </a:graphicData>
        </a:graphic>
      </p:graphicFrame>
      <p:sp>
        <p:nvSpPr>
          <p:cNvPr id="38" name="TextBox 37"/>
          <p:cNvSpPr txBox="1"/>
          <p:nvPr/>
        </p:nvSpPr>
        <p:spPr>
          <a:xfrm>
            <a:off x="121344" y="948014"/>
            <a:ext cx="8711008" cy="577850"/>
          </a:xfrm>
          <a:prstGeom prst="rect">
            <a:avLst/>
          </a:prstGeom>
          <a:solidFill>
            <a:schemeClr val="bg1"/>
          </a:solidFill>
        </p:spPr>
        <p:txBody>
          <a:bodyPr wrap="square" rtlCol="0">
            <a:spAutoFit/>
          </a:bodyPr>
          <a:lstStyle/>
          <a:p>
            <a:pPr algn="ctr">
              <a:lnSpc>
                <a:spcPct val="150000"/>
              </a:lnSpc>
            </a:pPr>
            <a:r>
              <a:rPr lang="en-US" sz="2400" b="1" i="1">
                <a:latin typeface="Arial" panose="020B0604020202020204" pitchFamily="34" charset="0"/>
                <a:ea typeface="Tahoma" panose="020B0604030504040204" pitchFamily="34" charset="0"/>
                <a:cs typeface="Arial" panose="020B0604020202020204" pitchFamily="34" charset="0"/>
              </a:rPr>
              <a:t>Bảng 4.1. </a:t>
            </a:r>
            <a:r>
              <a:rPr lang="en-US" sz="2400" i="1">
                <a:latin typeface="Arial" panose="020B0604020202020204" pitchFamily="34" charset="0"/>
                <a:ea typeface="Tahoma" panose="020B0604030504040204" pitchFamily="34" charset="0"/>
                <a:cs typeface="Arial" panose="020B0604020202020204" pitchFamily="34" charset="0"/>
              </a:rPr>
              <a:t>Mối liên hệ giữa thể tích và số mol chất khí oxygen</a:t>
            </a:r>
          </a:p>
        </p:txBody>
      </p:sp>
      <mc:AlternateContent xmlns:mc="http://schemas.openxmlformats.org/markup-compatibility/2006" xmlns:a14="http://schemas.microsoft.com/office/drawing/2010/main">
        <mc:Choice Requires="a14">
          <p:sp>
            <p:nvSpPr>
              <p:cNvPr id="5" name="Rounded Rectangle 72">
                <a:extLst>
                  <a:ext uri="{FF2B5EF4-FFF2-40B4-BE49-F238E27FC236}">
                    <a16:creationId xmlns:a16="http://schemas.microsoft.com/office/drawing/2014/main" id="{DA58F22C-E514-6ED9-0EC6-C6E73E5B3824}"/>
                  </a:ext>
                </a:extLst>
              </p:cNvPr>
              <p:cNvSpPr/>
              <p:nvPr/>
            </p:nvSpPr>
            <p:spPr>
              <a:xfrm>
                <a:off x="1618012" y="2735981"/>
                <a:ext cx="4888334" cy="881656"/>
              </a:xfrm>
              <a:prstGeom prst="roundRect">
                <a:avLst/>
              </a:prstGeom>
              <a:solidFill>
                <a:srgbClr val="009999"/>
              </a:solidFill>
              <a:ln w="28575">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sSub>
                      <m:sSubPr>
                        <m:ctrlPr>
                          <a:rPr lang="en-US" sz="24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ctrlPr>
                      </m:sSubPr>
                      <m:e>
                        <m:r>
                          <a:rPr lang="fr-FR" sz="2400" b="1" i="1">
                            <a:solidFill>
                              <a:srgbClr val="FFFF00"/>
                            </a:solidFill>
                            <a:latin typeface="Cambria Math" panose="02040503050406030204" pitchFamily="18" charset="0"/>
                            <a:ea typeface="Calibri" panose="020F0502020204030204" pitchFamily="34" charset="0"/>
                            <a:cs typeface="Times New Roman" panose="02020603050405020304" pitchFamily="18" charset="0"/>
                          </a:rPr>
                          <m:t>𝑽</m:t>
                        </m:r>
                      </m:e>
                      <m:sub>
                        <m:sSub>
                          <m:sSubPr>
                            <m:ctrlPr>
                              <a:rPr lang="en-US" sz="2400" b="1" i="1">
                                <a:solidFill>
                                  <a:srgbClr val="FFFF00"/>
                                </a:solidFill>
                                <a:latin typeface="Cambria Math" panose="02040503050406030204" pitchFamily="18" charset="0"/>
                                <a:ea typeface="Calibri" panose="020F0502020204030204" pitchFamily="34" charset="0"/>
                                <a:cs typeface="Times New Roman" panose="02020603050405020304" pitchFamily="18" charset="0"/>
                              </a:rPr>
                            </m:ctrlPr>
                          </m:sSubPr>
                          <m:e>
                            <m:r>
                              <a:rPr lang="fr-FR" sz="2400" b="1" i="1">
                                <a:solidFill>
                                  <a:srgbClr val="FFFF00"/>
                                </a:solidFill>
                                <a:latin typeface="Cambria Math" panose="02040503050406030204" pitchFamily="18" charset="0"/>
                                <a:ea typeface="Calibri" panose="020F0502020204030204" pitchFamily="34" charset="0"/>
                                <a:cs typeface="Times New Roman" panose="02020603050405020304" pitchFamily="18" charset="0"/>
                              </a:rPr>
                              <m:t>𝑶</m:t>
                            </m:r>
                          </m:e>
                          <m:sub>
                            <m:r>
                              <a:rPr lang="fr-FR" sz="2400" b="1" i="1">
                                <a:solidFill>
                                  <a:srgbClr val="FFFF00"/>
                                </a:solidFill>
                                <a:latin typeface="Cambria Math" panose="02040503050406030204" pitchFamily="18" charset="0"/>
                                <a:ea typeface="Calibri" panose="020F0502020204030204" pitchFamily="34" charset="0"/>
                                <a:cs typeface="Times New Roman" panose="02020603050405020304" pitchFamily="18" charset="0"/>
                              </a:rPr>
                              <m:t>𝟐</m:t>
                            </m:r>
                          </m:sub>
                        </m:sSub>
                      </m:sub>
                    </m:sSub>
                  </m:oMath>
                </a14:m>
                <a:r>
                  <a:rPr lang="fr-FR" sz="2400" b="1">
                    <a:solidFill>
                      <a:srgbClr val="FFFF00"/>
                    </a:solidFill>
                    <a:latin typeface="+mj-lt"/>
                    <a:ea typeface="Times New Roman" panose="02020603050405020304" pitchFamily="18" charset="0"/>
                    <a:cs typeface="Times New Roman" panose="02020603050405020304" pitchFamily="18" charset="0"/>
                  </a:rPr>
                  <a:t> = </a:t>
                </a:r>
                <a14:m>
                  <m:oMath xmlns:m="http://schemas.openxmlformats.org/officeDocument/2006/math">
                    <m:sSub>
                      <m:sSubPr>
                        <m:ctrlPr>
                          <a:rPr lang="en-US" sz="2400" b="1" i="1">
                            <a:solidFill>
                              <a:srgbClr val="FFFF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400" b="1" i="1">
                            <a:solidFill>
                              <a:srgbClr val="FFFF00"/>
                            </a:solidFill>
                            <a:latin typeface="Cambria Math" panose="02040503050406030204" pitchFamily="18" charset="0"/>
                            <a:ea typeface="Times New Roman" panose="02020603050405020304" pitchFamily="18" charset="0"/>
                            <a:cs typeface="Times New Roman" panose="02020603050405020304" pitchFamily="18" charset="0"/>
                          </a:rPr>
                          <m:t>𝒏</m:t>
                        </m:r>
                      </m:e>
                      <m:sub>
                        <m:sSub>
                          <m:sSubPr>
                            <m:ctrlPr>
                              <a:rPr lang="en-US" sz="2400" b="1" i="1">
                                <a:solidFill>
                                  <a:srgbClr val="FFFF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fr-FR" sz="2400" b="1" i="1">
                                <a:solidFill>
                                  <a:srgbClr val="FFFF00"/>
                                </a:solidFill>
                                <a:latin typeface="Cambria Math" panose="02040503050406030204" pitchFamily="18" charset="0"/>
                                <a:ea typeface="Times New Roman" panose="02020603050405020304" pitchFamily="18" charset="0"/>
                                <a:cs typeface="Times New Roman" panose="02020603050405020304" pitchFamily="18" charset="0"/>
                              </a:rPr>
                              <m:t>𝑶</m:t>
                            </m:r>
                          </m:e>
                          <m:sub>
                            <m:r>
                              <a:rPr lang="fr-FR" sz="2400" b="1" i="1">
                                <a:solidFill>
                                  <a:srgbClr val="FFFF00"/>
                                </a:solidFill>
                                <a:latin typeface="Cambria Math" panose="02040503050406030204" pitchFamily="18" charset="0"/>
                                <a:ea typeface="Times New Roman" panose="02020603050405020304" pitchFamily="18" charset="0"/>
                                <a:cs typeface="Times New Roman" panose="02020603050405020304" pitchFamily="18" charset="0"/>
                              </a:rPr>
                              <m:t>𝟐</m:t>
                            </m:r>
                          </m:sub>
                        </m:sSub>
                      </m:sub>
                    </m:sSub>
                    <m:r>
                      <a:rPr lang="fr-FR" sz="2400" b="1">
                        <a:solidFill>
                          <a:srgbClr val="FFFF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400" b="1">
                    <a:solidFill>
                      <a:srgbClr val="FFFF00"/>
                    </a:solidFill>
                    <a:latin typeface="+mj-lt"/>
                    <a:ea typeface="Times New Roman" panose="02020603050405020304" pitchFamily="18" charset="0"/>
                    <a:cs typeface="Times New Roman" panose="02020603050405020304" pitchFamily="18" charset="0"/>
                  </a:rPr>
                  <a:t> 24,79 l</a:t>
                </a:r>
                <a:endParaRPr lang="en-US" sz="2400" b="1" dirty="0">
                  <a:solidFill>
                    <a:srgbClr val="FFFF00"/>
                  </a:solidFill>
                  <a:latin typeface="+mj-lt"/>
                  <a:cs typeface="Arial" panose="020B0604020202020204" pitchFamily="34" charset="0"/>
                </a:endParaRPr>
              </a:p>
            </p:txBody>
          </p:sp>
        </mc:Choice>
        <mc:Fallback xmlns="">
          <p:sp>
            <p:nvSpPr>
              <p:cNvPr id="5" name="Rounded Rectangle 72">
                <a:extLst>
                  <a:ext uri="{FF2B5EF4-FFF2-40B4-BE49-F238E27FC236}">
                    <a16:creationId xmlns:a16="http://schemas.microsoft.com/office/drawing/2014/main" id="{DA58F22C-E514-6ED9-0EC6-C6E73E5B3824}"/>
                  </a:ext>
                </a:extLst>
              </p:cNvPr>
              <p:cNvSpPr>
                <a:spLocks noRot="1" noChangeAspect="1" noMove="1" noResize="1" noEditPoints="1" noAdjustHandles="1" noChangeArrowheads="1" noChangeShapeType="1" noTextEdit="1"/>
              </p:cNvSpPr>
              <p:nvPr/>
            </p:nvSpPr>
            <p:spPr>
              <a:xfrm>
                <a:off x="1618012" y="2735981"/>
                <a:ext cx="4888334" cy="881656"/>
              </a:xfrm>
              <a:prstGeom prst="roundRect">
                <a:avLst/>
              </a:prstGeom>
              <a:blipFill>
                <a:blip r:embed="rId3"/>
                <a:stretch>
                  <a:fillRect/>
                </a:stretch>
              </a:blipFill>
              <a:ln w="28575">
                <a:noFill/>
                <a:prstDash val="sysDash"/>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7" name="Rounded Rectangle 17">
            <a:extLst>
              <a:ext uri="{FF2B5EF4-FFF2-40B4-BE49-F238E27FC236}">
                <a16:creationId xmlns:a16="http://schemas.microsoft.com/office/drawing/2014/main" id="{AC35E1B8-2D7A-BEEB-A299-754FD64973A3}"/>
              </a:ext>
            </a:extLst>
          </p:cNvPr>
          <p:cNvSpPr/>
          <p:nvPr/>
        </p:nvSpPr>
        <p:spPr>
          <a:xfrm>
            <a:off x="414669" y="3617635"/>
            <a:ext cx="3349256" cy="577851"/>
          </a:xfrm>
          <a:prstGeom prst="roundRect">
            <a:avLst/>
          </a:prstGeom>
          <a:solidFill>
            <a:schemeClr val="bg1"/>
          </a:solidFill>
          <a:ln w="28575">
            <a:solidFill>
              <a:srgbClr val="7030A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
              </a:spcBef>
              <a:spcAft>
                <a:spcPts val="50"/>
              </a:spcAft>
            </a:pPr>
            <a:r>
              <a:rPr lang="fr-FR" sz="2400">
                <a:solidFill>
                  <a:srgbClr val="000000"/>
                </a:solidFill>
              </a:rPr>
              <a:t>n là số mol chất khí</a:t>
            </a:r>
            <a:endParaRPr lang="en-US" sz="2400" dirty="0">
              <a:solidFill>
                <a:srgbClr val="000000"/>
              </a:solidFill>
              <a:latin typeface="Arial" panose="020B0604020202020204" pitchFamily="34" charset="0"/>
              <a:cs typeface="Arial" panose="020B0604020202020204" pitchFamily="34" charset="0"/>
            </a:endParaRPr>
          </a:p>
        </p:txBody>
      </p:sp>
      <p:sp>
        <p:nvSpPr>
          <p:cNvPr id="8" name="Rounded Rectangle 18">
            <a:extLst>
              <a:ext uri="{FF2B5EF4-FFF2-40B4-BE49-F238E27FC236}">
                <a16:creationId xmlns:a16="http://schemas.microsoft.com/office/drawing/2014/main" id="{61383D93-2CE8-A475-4FFD-DCEE3582C005}"/>
              </a:ext>
            </a:extLst>
          </p:cNvPr>
          <p:cNvSpPr/>
          <p:nvPr/>
        </p:nvSpPr>
        <p:spPr>
          <a:xfrm>
            <a:off x="121344" y="4339186"/>
            <a:ext cx="5932967" cy="577851"/>
          </a:xfrm>
          <a:prstGeom prst="roundRect">
            <a:avLst/>
          </a:prstGeom>
          <a:solidFill>
            <a:schemeClr val="bg1"/>
          </a:solidFill>
          <a:ln w="28575">
            <a:solidFill>
              <a:srgbClr val="7030A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50"/>
              </a:spcBef>
              <a:spcAft>
                <a:spcPts val="50"/>
              </a:spcAft>
            </a:pPr>
            <a:r>
              <a:rPr lang="fr-FR" sz="2400">
                <a:solidFill>
                  <a:srgbClr val="000000"/>
                </a:solidFill>
              </a:rPr>
              <a:t>V là thể tích chất khí ở điều kiện chuẩn </a:t>
            </a:r>
            <a:endParaRPr lang="en-US" sz="2400" dirty="0">
              <a:solidFill>
                <a:srgbClr val="000000"/>
              </a:solidFill>
              <a:latin typeface="Arial" panose="020B0604020202020204" pitchFamily="34" charset="0"/>
              <a:cs typeface="Arial" panose="020B0604020202020204" pitchFamily="34" charset="0"/>
            </a:endParaRPr>
          </a:p>
        </p:txBody>
      </p:sp>
      <p:sp>
        <p:nvSpPr>
          <p:cNvPr id="9" name="Left Brace 19">
            <a:extLst>
              <a:ext uri="{FF2B5EF4-FFF2-40B4-BE49-F238E27FC236}">
                <a16:creationId xmlns:a16="http://schemas.microsoft.com/office/drawing/2014/main" id="{12204F37-00FE-6A0B-1690-2659DF9B3ABA}"/>
              </a:ext>
            </a:extLst>
          </p:cNvPr>
          <p:cNvSpPr/>
          <p:nvPr/>
        </p:nvSpPr>
        <p:spPr>
          <a:xfrm rot="10800000">
            <a:off x="6337004" y="3722953"/>
            <a:ext cx="201123" cy="1106472"/>
          </a:xfrm>
          <a:prstGeom prst="leftBrace">
            <a:avLst>
              <a:gd name="adj1" fmla="val 53235"/>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00"/>
          </a:p>
        </p:txBody>
      </p:sp>
      <mc:AlternateContent xmlns:mc="http://schemas.openxmlformats.org/markup-compatibility/2006" xmlns:a14="http://schemas.microsoft.com/office/drawing/2010/main">
        <mc:Choice Requires="a14">
          <p:sp>
            <p:nvSpPr>
              <p:cNvPr id="10" name="Rectangle 20">
                <a:extLst>
                  <a:ext uri="{FF2B5EF4-FFF2-40B4-BE49-F238E27FC236}">
                    <a16:creationId xmlns:a16="http://schemas.microsoft.com/office/drawing/2014/main" id="{E2AF1BE9-B92A-AF73-A84C-72136C0E9984}"/>
                  </a:ext>
                </a:extLst>
              </p:cNvPr>
              <p:cNvSpPr/>
              <p:nvPr/>
            </p:nvSpPr>
            <p:spPr>
              <a:xfrm>
                <a:off x="6660582" y="3722953"/>
                <a:ext cx="2685351" cy="1052917"/>
              </a:xfrm>
              <a:prstGeom prst="rect">
                <a:avLst/>
              </a:prstGeom>
            </p:spPr>
            <p:txBody>
              <a:bodyPr wrap="none">
                <a:spAutoFit/>
              </a:bodyPr>
              <a:lstStyle/>
              <a:p>
                <a:pPr algn="just">
                  <a:spcBef>
                    <a:spcPts val="300"/>
                  </a:spcBef>
                </a:pPr>
                <a:r>
                  <a:rPr lang="fr-FR" sz="2400" i="1">
                    <a:latin typeface="+mj-lt"/>
                    <a:ea typeface="Calibri" panose="020F0502020204030204" pitchFamily="34" charset="0"/>
                    <a:cs typeface="Times New Roman" panose="02020603050405020304" pitchFamily="18" charset="0"/>
                  </a:rPr>
                  <a:t>V = 24,79 </a:t>
                </a:r>
                <a14:m>
                  <m:oMath xmlns:m="http://schemas.openxmlformats.org/officeDocument/2006/math">
                    <m:r>
                      <a:rPr lang="fr-FR" sz="2400" i="1">
                        <a:latin typeface="Cambria Math" panose="02040503050406030204" pitchFamily="18" charset="0"/>
                        <a:ea typeface="Calibri" panose="020F0502020204030204" pitchFamily="34" charset="0"/>
                        <a:cs typeface="Times New Roman" panose="02020603050405020304" pitchFamily="18" charset="0"/>
                      </a:rPr>
                      <m:t>×</m:t>
                    </m:r>
                  </m:oMath>
                </a14:m>
                <a:r>
                  <a:rPr lang="fr-FR" sz="2400" i="1">
                    <a:latin typeface="+mj-lt"/>
                    <a:ea typeface="Times New Roman" panose="02020603050405020304" pitchFamily="18" charset="0"/>
                    <a:cs typeface="Times New Roman" panose="02020603050405020304" pitchFamily="18" charset="0"/>
                  </a:rPr>
                  <a:t> n (lít) </a:t>
                </a:r>
                <a:endParaRPr lang="en-US" sz="2400" i="1">
                  <a:latin typeface="Cambria Math" panose="02040503050406030204" pitchFamily="18" charset="0"/>
                  <a:ea typeface="Times New Roman" panose="02020603050405020304" pitchFamily="18" charset="0"/>
                  <a:cs typeface="Times New Roman" panose="02020603050405020304" pitchFamily="18" charset="0"/>
                </a:endParaRPr>
              </a:p>
              <a:p>
                <a:pPr algn="just">
                  <a:spcBef>
                    <a:spcPts val="300"/>
                  </a:spcBef>
                </a:pPr>
                <a14:m>
                  <m:oMath xmlns:m="http://schemas.openxmlformats.org/officeDocument/2006/math">
                    <m:r>
                      <a:rPr lang="fr-FR"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400" i="1">
                    <a:latin typeface="+mj-lt"/>
                    <a:ea typeface="Times New Roman" panose="02020603050405020304" pitchFamily="18" charset="0"/>
                    <a:cs typeface="Times New Roman" panose="02020603050405020304" pitchFamily="18" charset="0"/>
                  </a:rPr>
                  <a:t> n = </a:t>
                </a:r>
                <a14:m>
                  <m:oMath xmlns:m="http://schemas.openxmlformats.org/officeDocument/2006/math">
                    <m:f>
                      <m:f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latin typeface="Cambria Math" panose="02040503050406030204" pitchFamily="18" charset="0"/>
                            <a:ea typeface="Times New Roman" panose="02020603050405020304" pitchFamily="18" charset="0"/>
                            <a:cs typeface="Times New Roman" panose="02020603050405020304" pitchFamily="18" charset="0"/>
                          </a:rPr>
                          <m:t>𝑉</m:t>
                        </m:r>
                      </m:num>
                      <m:den>
                        <m:r>
                          <a:rPr lang="fr-FR" sz="2400" i="1">
                            <a:latin typeface="Cambria Math" panose="02040503050406030204" pitchFamily="18" charset="0"/>
                            <a:ea typeface="Times New Roman" panose="02020603050405020304" pitchFamily="18" charset="0"/>
                            <a:cs typeface="Times New Roman" panose="02020603050405020304" pitchFamily="18" charset="0"/>
                          </a:rPr>
                          <m:t>24,79</m:t>
                        </m:r>
                      </m:den>
                    </m:f>
                  </m:oMath>
                </a14:m>
                <a:r>
                  <a:rPr lang="fr-FR" sz="2400" i="1">
                    <a:latin typeface="+mj-lt"/>
                    <a:ea typeface="Times New Roman" panose="02020603050405020304" pitchFamily="18" charset="0"/>
                    <a:cs typeface="Times New Roman" panose="02020603050405020304" pitchFamily="18" charset="0"/>
                  </a:rPr>
                  <a:t> (mol)</a:t>
                </a:r>
                <a:endParaRPr lang="en-US" sz="2400" i="1">
                  <a:effectLst/>
                  <a:latin typeface="+mj-lt"/>
                  <a:ea typeface="Calibri" panose="020F0502020204030204" pitchFamily="34" charset="0"/>
                  <a:cs typeface="Times New Roman" panose="02020603050405020304" pitchFamily="18" charset="0"/>
                </a:endParaRPr>
              </a:p>
            </p:txBody>
          </p:sp>
        </mc:Choice>
        <mc:Fallback xmlns="">
          <p:sp>
            <p:nvSpPr>
              <p:cNvPr id="10" name="Rectangle 20">
                <a:extLst>
                  <a:ext uri="{FF2B5EF4-FFF2-40B4-BE49-F238E27FC236}">
                    <a16:creationId xmlns:a16="http://schemas.microsoft.com/office/drawing/2014/main" id="{E2AF1BE9-B92A-AF73-A84C-72136C0E9984}"/>
                  </a:ext>
                </a:extLst>
              </p:cNvPr>
              <p:cNvSpPr>
                <a:spLocks noRot="1" noChangeAspect="1" noMove="1" noResize="1" noEditPoints="1" noAdjustHandles="1" noChangeArrowheads="1" noChangeShapeType="1" noTextEdit="1"/>
              </p:cNvSpPr>
              <p:nvPr/>
            </p:nvSpPr>
            <p:spPr>
              <a:xfrm>
                <a:off x="6660582" y="3722953"/>
                <a:ext cx="2685351" cy="1052917"/>
              </a:xfrm>
              <a:prstGeom prst="rect">
                <a:avLst/>
              </a:prstGeom>
              <a:blipFill>
                <a:blip r:embed="rId4"/>
                <a:stretch>
                  <a:fillRect l="-3636" t="-4070" b="-2326"/>
                </a:stretch>
              </a:blipFill>
            </p:spPr>
            <p:txBody>
              <a:bodyPr/>
              <a:lstStyle/>
              <a:p>
                <a:r>
                  <a:rPr lang="en-US">
                    <a:noFill/>
                  </a:rPr>
                  <a:t> </a:t>
                </a:r>
              </a:p>
            </p:txBody>
          </p:sp>
        </mc:Fallback>
      </mc:AlternateContent>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randombar(horizontal)">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8" grpId="0" animBg="1"/>
      <p:bldP spid="5" grpId="0" animBg="1"/>
      <p:bldP spid="7" grpId="0" animBg="1"/>
      <p:bldP spid="8" grpId="0" animBg="1"/>
      <p:bldP spid="9"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92726" y="142503"/>
            <a:ext cx="7704000" cy="572700"/>
          </a:xfrm>
        </p:spPr>
        <p:txBody>
          <a:bodyPr anchor="ctr"/>
          <a:lstStyle/>
          <a:p>
            <a:pPr>
              <a:lnSpc>
                <a:spcPct val="100000"/>
              </a:lnSpc>
            </a:pPr>
            <a:r>
              <a:rPr lang="en-US" sz="3200" b="1">
                <a:solidFill>
                  <a:srgbClr val="C00000"/>
                </a:solidFill>
                <a:latin typeface="+mj-lt"/>
              </a:rPr>
              <a:t>Bài tập</a:t>
            </a:r>
            <a:endParaRPr lang="en-US" sz="3200" b="1" dirty="0">
              <a:solidFill>
                <a:srgbClr val="C00000"/>
              </a:solidFill>
              <a:latin typeface="+mj-lt"/>
            </a:endParaRPr>
          </a:p>
        </p:txBody>
      </p:sp>
      <mc:AlternateContent xmlns:mc="http://schemas.openxmlformats.org/markup-compatibility/2006" xmlns:a14="http://schemas.microsoft.com/office/drawing/2010/main">
        <mc:Choice Requires="a14">
          <p:sp>
            <p:nvSpPr>
              <p:cNvPr id="4" name="Rectangle 3"/>
              <p:cNvSpPr/>
              <p:nvPr/>
            </p:nvSpPr>
            <p:spPr>
              <a:xfrm>
                <a:off x="180753" y="620831"/>
                <a:ext cx="8814391" cy="3347840"/>
              </a:xfrm>
              <a:prstGeom prst="rect">
                <a:avLst/>
              </a:prstGeom>
            </p:spPr>
            <p:txBody>
              <a:bodyPr wrap="square">
                <a:spAutoFit/>
              </a:bodyPr>
              <a:lstStyle/>
              <a:p>
                <a:pPr algn="just">
                  <a:lnSpc>
                    <a:spcPct val="150000"/>
                  </a:lnSpc>
                </a:pPr>
                <a:r>
                  <a:rPr lang="fr-FR" sz="2400">
                    <a:latin typeface="+mj-lt"/>
                    <a:ea typeface="Calibri" panose="020F0502020204030204" pitchFamily="34" charset="0"/>
                    <a:cs typeface="Times New Roman" panose="02020603050405020304" pitchFamily="18" charset="0"/>
                  </a:rPr>
                  <a:t>Vận dụng công thức chuyển đổi giữa số mol và thể tích khí để thực hiện các ví dụ sau:</a:t>
                </a:r>
                <a:endParaRPr lang="en-US" sz="2400">
                  <a:latin typeface="+mj-lt"/>
                  <a:ea typeface="Calibri" panose="020F0502020204030204" pitchFamily="34" charset="0"/>
                  <a:cs typeface="Times New Roman" panose="02020603050405020304" pitchFamily="18" charset="0"/>
                </a:endParaRPr>
              </a:p>
              <a:p>
                <a:pPr algn="just">
                  <a:lnSpc>
                    <a:spcPct val="150000"/>
                  </a:lnSpc>
                </a:pPr>
                <a:r>
                  <a:rPr lang="en-US" sz="2400" b="1">
                    <a:solidFill>
                      <a:srgbClr val="FF0000"/>
                    </a:solidFill>
                    <a:latin typeface="+mj-lt"/>
                    <a:ea typeface="Calibri" panose="020F0502020204030204" pitchFamily="34" charset="0"/>
                    <a:cs typeface="Times New Roman" panose="02020603050405020304" pitchFamily="18" charset="0"/>
                  </a:rPr>
                  <a:t>Câu 1. </a:t>
                </a:r>
                <a:r>
                  <a:rPr lang="fr-FR" sz="2400">
                    <a:latin typeface="+mj-lt"/>
                    <a:ea typeface="Calibri" panose="020F0502020204030204" pitchFamily="34" charset="0"/>
                    <a:cs typeface="Times New Roman" panose="02020603050405020304" pitchFamily="18" charset="0"/>
                  </a:rPr>
                  <a:t>Ở 25 </a:t>
                </a:r>
                <a:r>
                  <a:rPr lang="fr-FR" sz="2400" baseline="30000">
                    <a:latin typeface="+mj-lt"/>
                    <a:ea typeface="Calibri" panose="020F0502020204030204" pitchFamily="34" charset="0"/>
                    <a:cs typeface="Times New Roman" panose="02020603050405020304" pitchFamily="18" charset="0"/>
                  </a:rPr>
                  <a:t>o</a:t>
                </a:r>
                <a:r>
                  <a:rPr lang="fr-FR" sz="2400">
                    <a:latin typeface="+mj-lt"/>
                    <a:ea typeface="Calibri" panose="020F0502020204030204" pitchFamily="34" charset="0"/>
                    <a:cs typeface="Times New Roman" panose="02020603050405020304" pitchFamily="18" charset="0"/>
                  </a:rPr>
                  <a:t>C và 1 bar, 1,5 mol khí chiếm thể tích bao nhiêu?</a:t>
                </a:r>
              </a:p>
              <a:p>
                <a:pPr algn="just">
                  <a:lnSpc>
                    <a:spcPct val="150000"/>
                  </a:lnSpc>
                </a:pPr>
                <a:r>
                  <a:rPr lang="en-US" sz="2400" b="1" i="1" u="sng">
                    <a:latin typeface="+mj-lt"/>
                    <a:ea typeface="Calibri" panose="020F0502020204030204" pitchFamily="34" charset="0"/>
                    <a:cs typeface="Times New Roman" panose="02020603050405020304" pitchFamily="18" charset="0"/>
                  </a:rPr>
                  <a:t>Lời giải:</a:t>
                </a:r>
              </a:p>
              <a:p>
                <a:pPr algn="ctr">
                  <a:lnSpc>
                    <a:spcPct val="150000"/>
                  </a:lnSpc>
                </a:pPr>
                <a:r>
                  <a:rPr lang="en-US" sz="2400"/>
                  <a:t>Thể tích 1,5 mol khí 25 </a:t>
                </a:r>
                <a:r>
                  <a:rPr lang="en-US" sz="2400" baseline="30000"/>
                  <a:t>o</a:t>
                </a:r>
                <a:r>
                  <a:rPr lang="en-US" sz="2400"/>
                  <a:t>C, 1 bar là:</a:t>
                </a:r>
              </a:p>
              <a:p>
                <a:pPr algn="ctr">
                  <a:lnSpc>
                    <a:spcPct val="150000"/>
                  </a:lnSpc>
                </a:pPr>
                <a:r>
                  <a:rPr lang="en-US" sz="2400" i="1"/>
                  <a:t>V = 24,79</a:t>
                </a:r>
                <a14:m>
                  <m:oMath xmlns:m="http://schemas.openxmlformats.org/officeDocument/2006/math">
                    <m:r>
                      <a:rPr lang="en-US" sz="2400" i="1">
                        <a:latin typeface="Cambria Math" panose="02040503050406030204" pitchFamily="18" charset="0"/>
                      </a:rPr>
                      <m:t> </m:t>
                    </m:r>
                    <m:r>
                      <a:rPr lang="fr-FR" sz="2400" i="1">
                        <a:latin typeface="Cambria Math" panose="02040503050406030204" pitchFamily="18" charset="0"/>
                      </a:rPr>
                      <m:t>× </m:t>
                    </m:r>
                  </m:oMath>
                </a14:m>
                <a:r>
                  <a:rPr lang="en-US" sz="2400" i="1"/>
                  <a:t>1,5 = 37,185 (l)</a:t>
                </a:r>
              </a:p>
            </p:txBody>
          </p:sp>
        </mc:Choice>
        <mc:Fallback xmlns="">
          <p:sp>
            <p:nvSpPr>
              <p:cNvPr id="4" name="Rectangle 3"/>
              <p:cNvSpPr>
                <a:spLocks noRot="1" noChangeAspect="1" noMove="1" noResize="1" noEditPoints="1" noAdjustHandles="1" noChangeArrowheads="1" noChangeShapeType="1" noTextEdit="1"/>
              </p:cNvSpPr>
              <p:nvPr/>
            </p:nvSpPr>
            <p:spPr>
              <a:xfrm>
                <a:off x="180753" y="620831"/>
                <a:ext cx="8814391" cy="3347840"/>
              </a:xfrm>
              <a:prstGeom prst="rect">
                <a:avLst/>
              </a:prstGeom>
              <a:blipFill>
                <a:blip r:embed="rId2"/>
                <a:stretch>
                  <a:fillRect l="-1107" r="-1037" b="-3461"/>
                </a:stretch>
              </a:blipFill>
            </p:spPr>
            <p:txBody>
              <a:bodyPr/>
              <a:lstStyle/>
              <a:p>
                <a:r>
                  <a:rPr lang="en-US">
                    <a:noFill/>
                  </a:rPr>
                  <a:t> </a:t>
                </a:r>
              </a:p>
            </p:txBody>
          </p:sp>
        </mc:Fallback>
      </mc:AlternateContent>
      <p:pic>
        <p:nvPicPr>
          <p:cNvPr id="5"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030708" y="4142509"/>
            <a:ext cx="1150402" cy="858488"/>
          </a:xfrm>
          <a:prstGeom prst="rect">
            <a:avLst/>
          </a:prstGeom>
        </p:spPr>
      </p:pic>
    </p:spTree>
    <p:extLst>
      <p:ext uri="{BB962C8B-B14F-4D97-AF65-F5344CB8AC3E}">
        <p14:creationId xmlns:p14="http://schemas.microsoft.com/office/powerpoint/2010/main" val="37755466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barn(inVertical)">
                                      <p:cBhvr>
                                        <p:cTn id="23" dur="500"/>
                                        <p:tgtEl>
                                          <p:spTgt spid="4">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arn(inVertical)">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47270" y="142503"/>
            <a:ext cx="7704000" cy="572700"/>
          </a:xfrm>
        </p:spPr>
        <p:txBody>
          <a:bodyPr anchor="ctr"/>
          <a:lstStyle/>
          <a:p>
            <a:pPr>
              <a:lnSpc>
                <a:spcPct val="100000"/>
              </a:lnSpc>
            </a:pPr>
            <a:r>
              <a:rPr lang="en-US" sz="3200" b="1">
                <a:solidFill>
                  <a:srgbClr val="C00000"/>
                </a:solidFill>
                <a:latin typeface="+mj-lt"/>
              </a:rPr>
              <a:t>Bài tập</a:t>
            </a:r>
            <a:endParaRPr lang="en-US" sz="3200" b="1" dirty="0">
              <a:solidFill>
                <a:srgbClr val="C00000"/>
              </a:solidFill>
              <a:latin typeface="+mj-lt"/>
            </a:endParaRPr>
          </a:p>
        </p:txBody>
      </p:sp>
      <p:pic>
        <p:nvPicPr>
          <p:cNvPr id="6"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7030708" y="4142509"/>
            <a:ext cx="1150402" cy="85848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46364" y="715203"/>
                <a:ext cx="8797635" cy="3347840"/>
              </a:xfrm>
              <a:prstGeom prst="rect">
                <a:avLst/>
              </a:prstGeom>
            </p:spPr>
            <p:txBody>
              <a:bodyPr wrap="square">
                <a:spAutoFit/>
              </a:bodyPr>
              <a:lstStyle/>
              <a:p>
                <a:pPr algn="just">
                  <a:lnSpc>
                    <a:spcPct val="150000"/>
                  </a:lnSpc>
                </a:pPr>
                <a:r>
                  <a:rPr lang="fr-FR" sz="2400" b="1">
                    <a:solidFill>
                      <a:srgbClr val="FF0000"/>
                    </a:solidFill>
                    <a:ea typeface="Calibri" panose="020F0502020204030204" pitchFamily="34" charset="0"/>
                    <a:cs typeface="Times New Roman" panose="02020603050405020304" pitchFamily="18" charset="0"/>
                  </a:rPr>
                  <a:t>Câu 2. </a:t>
                </a:r>
                <a:r>
                  <a:rPr lang="fr-FR" sz="2400">
                    <a:ea typeface="Calibri" panose="020F0502020204030204" pitchFamily="34" charset="0"/>
                    <a:cs typeface="Times New Roman" panose="02020603050405020304" pitchFamily="18" charset="0"/>
                  </a:rPr>
                  <a:t>Một hỗn hợp gồm 1 mol khí oxygen với 4 mol khí nitrogen. Ở 25 </a:t>
                </a:r>
                <a:r>
                  <a:rPr lang="fr-FR" sz="2400" baseline="30000">
                    <a:ea typeface="Calibri" panose="020F0502020204030204" pitchFamily="34" charset="0"/>
                    <a:cs typeface="Times New Roman" panose="02020603050405020304" pitchFamily="18" charset="0"/>
                  </a:rPr>
                  <a:t>o</a:t>
                </a:r>
                <a:r>
                  <a:rPr lang="fr-FR" sz="2400">
                    <a:ea typeface="Calibri" panose="020F0502020204030204" pitchFamily="34" charset="0"/>
                    <a:cs typeface="Times New Roman" panose="02020603050405020304" pitchFamily="18" charset="0"/>
                  </a:rPr>
                  <a:t>C và 1 bar, hỗn hợp khí này có thể tích là bao nhiêu ?</a:t>
                </a:r>
                <a:endParaRPr lang="en-US" sz="2400">
                  <a:ea typeface="Calibri" panose="020F0502020204030204" pitchFamily="34" charset="0"/>
                  <a:cs typeface="Times New Roman" panose="02020603050405020304" pitchFamily="18" charset="0"/>
                </a:endParaRPr>
              </a:p>
              <a:p>
                <a:pPr algn="just">
                  <a:lnSpc>
                    <a:spcPct val="150000"/>
                  </a:lnSpc>
                </a:pPr>
                <a:r>
                  <a:rPr lang="en-US" sz="2400" b="1" i="1" u="sng">
                    <a:latin typeface="+mj-lt"/>
                    <a:ea typeface="Calibri" panose="020F0502020204030204" pitchFamily="34" charset="0"/>
                    <a:cs typeface="Times New Roman" panose="02020603050405020304" pitchFamily="18" charset="0"/>
                  </a:rPr>
                  <a:t>Lời giải:</a:t>
                </a:r>
              </a:p>
              <a:p>
                <a:pPr marL="285750" indent="-285750">
                  <a:lnSpc>
                    <a:spcPct val="150000"/>
                  </a:lnSpc>
                  <a:buFont typeface="Wingdings" panose="05000000000000000000" pitchFamily="2" charset="2"/>
                  <a:buChar char="§"/>
                </a:pPr>
                <a:r>
                  <a:rPr lang="en-US" sz="2400"/>
                  <a:t>Số mol khí là: 1 + 4  = 5 (mol)</a:t>
                </a:r>
              </a:p>
              <a:p>
                <a:pPr marL="285750" indent="-285750">
                  <a:lnSpc>
                    <a:spcPct val="150000"/>
                  </a:lnSpc>
                  <a:buFont typeface="Wingdings" panose="05000000000000000000" pitchFamily="2" charset="2"/>
                  <a:buChar char="§"/>
                </a:pPr>
                <a:r>
                  <a:rPr lang="en-US" sz="2400"/>
                  <a:t>Thể tích hỗn hợp khí thu được là: </a:t>
                </a:r>
                <a:r>
                  <a:rPr lang="en-US" sz="2400" i="1"/>
                  <a:t>V = 24,79</a:t>
                </a:r>
                <a14:m>
                  <m:oMath xmlns:m="http://schemas.openxmlformats.org/officeDocument/2006/math">
                    <m:r>
                      <a:rPr lang="en-US" sz="2400" i="1">
                        <a:latin typeface="Cambria Math" panose="02040503050406030204" pitchFamily="18" charset="0"/>
                      </a:rPr>
                      <m:t> </m:t>
                    </m:r>
                    <m:r>
                      <a:rPr lang="fr-FR" sz="2400" i="1">
                        <a:latin typeface="Cambria Math" panose="02040503050406030204" pitchFamily="18" charset="0"/>
                      </a:rPr>
                      <m:t>× </m:t>
                    </m:r>
                  </m:oMath>
                </a14:m>
                <a:r>
                  <a:rPr lang="en-US" sz="2400" i="1"/>
                  <a:t>5 = 123,95 (l)</a:t>
                </a:r>
              </a:p>
            </p:txBody>
          </p:sp>
        </mc:Choice>
        <mc:Fallback xmlns="">
          <p:sp>
            <p:nvSpPr>
              <p:cNvPr id="7" name="Rectangle 6"/>
              <p:cNvSpPr>
                <a:spLocks noRot="1" noChangeAspect="1" noMove="1" noResize="1" noEditPoints="1" noAdjustHandles="1" noChangeArrowheads="1" noChangeShapeType="1" noTextEdit="1"/>
              </p:cNvSpPr>
              <p:nvPr/>
            </p:nvSpPr>
            <p:spPr>
              <a:xfrm>
                <a:off x="346364" y="715203"/>
                <a:ext cx="8797635" cy="3347840"/>
              </a:xfrm>
              <a:prstGeom prst="rect">
                <a:avLst/>
              </a:prstGeom>
              <a:blipFill>
                <a:blip r:embed="rId4"/>
                <a:stretch>
                  <a:fillRect l="-1109" r="-1040" b="-3273"/>
                </a:stretch>
              </a:blipFill>
            </p:spPr>
            <p:txBody>
              <a:bodyPr/>
              <a:lstStyle/>
              <a:p>
                <a:r>
                  <a:rPr lang="en-US">
                    <a:noFill/>
                  </a:rPr>
                  <a:t> </a:t>
                </a:r>
              </a:p>
            </p:txBody>
          </p:sp>
        </mc:Fallback>
      </mc:AlternateContent>
    </p:spTree>
    <p:extLst>
      <p:ext uri="{BB962C8B-B14F-4D97-AF65-F5344CB8AC3E}">
        <p14:creationId xmlns:p14="http://schemas.microsoft.com/office/powerpoint/2010/main" val="1552290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barn(inVertical)">
                                      <p:cBhvr>
                                        <p:cTn id="16" dur="500"/>
                                        <p:tgtEl>
                                          <p:spTgt spid="7">
                                            <p:txEl>
                                              <p:pRg st="2" end="2"/>
                                            </p:txEl>
                                          </p:spTgt>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arn(inVertical)">
                                      <p:cBhvr>
                                        <p:cTn id="2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7" name="Google Shape;1447;p62"/>
          <p:cNvSpPr txBox="1">
            <a:spLocks noGrp="1"/>
          </p:cNvSpPr>
          <p:nvPr>
            <p:ph type="title"/>
          </p:nvPr>
        </p:nvSpPr>
        <p:spPr>
          <a:xfrm>
            <a:off x="695393" y="-455"/>
            <a:ext cx="1347900" cy="7779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4000" b="1">
                <a:solidFill>
                  <a:srgbClr val="FF0000"/>
                </a:solidFill>
                <a:latin typeface="+mj-lt"/>
              </a:rPr>
              <a:t>VI.</a:t>
            </a:r>
            <a:endParaRPr sz="4000" b="1">
              <a:solidFill>
                <a:srgbClr val="FF0000"/>
              </a:solidFill>
              <a:latin typeface="+mj-lt"/>
            </a:endParaRPr>
          </a:p>
        </p:txBody>
      </p:sp>
      <p:grpSp>
        <p:nvGrpSpPr>
          <p:cNvPr id="1536" name="Google Shape;1536;p62"/>
          <p:cNvGrpSpPr/>
          <p:nvPr/>
        </p:nvGrpSpPr>
        <p:grpSpPr>
          <a:xfrm>
            <a:off x="2992551" y="4410211"/>
            <a:ext cx="320487" cy="261360"/>
            <a:chOff x="5426900" y="3064075"/>
            <a:chExt cx="281450" cy="229525"/>
          </a:xfrm>
        </p:grpSpPr>
        <p:sp>
          <p:nvSpPr>
            <p:cNvPr id="1537" name="Google Shape;1537;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TextBox 4">
            <a:extLst>
              <a:ext uri="{FF2B5EF4-FFF2-40B4-BE49-F238E27FC236}">
                <a16:creationId xmlns:a16="http://schemas.microsoft.com/office/drawing/2014/main" id="{3EAA8291-3670-AEA9-5F80-62884D9ED676}"/>
              </a:ext>
            </a:extLst>
          </p:cNvPr>
          <p:cNvSpPr txBox="1"/>
          <p:nvPr/>
        </p:nvSpPr>
        <p:spPr>
          <a:xfrm>
            <a:off x="1660521" y="103869"/>
            <a:ext cx="4780329" cy="615553"/>
          </a:xfrm>
          <a:prstGeom prst="rect">
            <a:avLst/>
          </a:prstGeom>
        </p:spPr>
        <p:txBody>
          <a:bodyPr wrap="square" lIns="0" tIns="0" rIns="0" bIns="0" rtlCol="0" anchor="ctr">
            <a:spAutoFit/>
          </a:bodyPr>
          <a:lstStyle/>
          <a:p>
            <a:pPr algn="ctr"/>
            <a:r>
              <a:rPr lang="en-US" sz="4000" b="1">
                <a:solidFill>
                  <a:srgbClr val="FF0000"/>
                </a:solidFill>
                <a:latin typeface="Arial" panose="020B0604020202020204" pitchFamily="34" charset="0"/>
                <a:cs typeface="Arial" panose="020B0604020202020204" pitchFamily="34" charset="0"/>
              </a:rPr>
              <a:t>TỈ KHỐI CHẤT KHÍ</a:t>
            </a:r>
            <a:endParaRPr lang="vi-VN" sz="4000" b="1">
              <a:solidFill>
                <a:srgbClr val="FF0000"/>
              </a:solidFill>
              <a:cs typeface="Arial" panose="020B0604020202020204" pitchFamily="34" charset="0"/>
            </a:endParaRPr>
          </a:p>
        </p:txBody>
      </p:sp>
      <p:sp>
        <p:nvSpPr>
          <p:cNvPr id="2" name="Rectangle 8">
            <a:extLst>
              <a:ext uri="{FF2B5EF4-FFF2-40B4-BE49-F238E27FC236}">
                <a16:creationId xmlns:a16="http://schemas.microsoft.com/office/drawing/2014/main" id="{EA427D74-6EF3-E4F5-2540-BB90E753E68A}"/>
              </a:ext>
            </a:extLst>
          </p:cNvPr>
          <p:cNvSpPr/>
          <p:nvPr/>
        </p:nvSpPr>
        <p:spPr>
          <a:xfrm>
            <a:off x="0" y="948919"/>
            <a:ext cx="9143999" cy="2793842"/>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fr-FR" sz="2400">
                <a:latin typeface="+mj-lt"/>
                <a:ea typeface="Calibri" panose="020F0502020204030204" pitchFamily="34" charset="0"/>
                <a:cs typeface="Times New Roman" panose="02020603050405020304" pitchFamily="18" charset="0"/>
              </a:rPr>
              <a:t>Làm thế nào để so sánh khí A nặng hay nhẹ hơn khí B? </a:t>
            </a:r>
          </a:p>
          <a:p>
            <a:pPr marL="285750" indent="-285750" algn="just">
              <a:lnSpc>
                <a:spcPct val="150000"/>
              </a:lnSpc>
              <a:buFont typeface="Wingdings" panose="05000000000000000000" pitchFamily="2" charset="2"/>
              <a:buChar char="§"/>
            </a:pPr>
            <a:r>
              <a:rPr lang="fr-FR" sz="2400">
                <a:latin typeface="+mj-lt"/>
                <a:ea typeface="Calibri" panose="020F0502020204030204" pitchFamily="34" charset="0"/>
                <a:cs typeface="Times New Roman" panose="02020603050405020304" pitchFamily="18" charset="0"/>
              </a:rPr>
              <a:t>Tỉ khối của khí A đối với khí B là gì? Kí hiệu và công thức tính? </a:t>
            </a:r>
            <a:endParaRPr lang="en-US" sz="2400">
              <a:latin typeface="+mj-lt"/>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
            </a:pPr>
            <a:r>
              <a:rPr lang="fr-FR" sz="2400">
                <a:latin typeface="+mj-lt"/>
                <a:ea typeface="Calibri" panose="020F0502020204030204" pitchFamily="34" charset="0"/>
                <a:cs typeface="Times New Roman" panose="02020603050405020304" pitchFamily="18" charset="0"/>
              </a:rPr>
              <a:t>Làm thế nào để biết khí X nặng hay nhẹ hơn không khí bao nhiêu lần?</a:t>
            </a:r>
          </a:p>
          <a:p>
            <a:pPr marL="285750" indent="-285750" algn="just">
              <a:lnSpc>
                <a:spcPct val="150000"/>
              </a:lnSpc>
              <a:buFont typeface="Wingdings" panose="05000000000000000000" pitchFamily="2" charset="2"/>
              <a:buChar char="§"/>
            </a:pPr>
            <a:r>
              <a:rPr lang="fr-FR" sz="2400">
                <a:latin typeface="+mj-lt"/>
                <a:ea typeface="Calibri" panose="020F0502020204030204" pitchFamily="34" charset="0"/>
                <a:cs typeface="Times New Roman" panose="02020603050405020304" pitchFamily="18" charset="0"/>
              </a:rPr>
              <a:t> Viết công thức tính tỉ khối của một khí với không khí?</a:t>
            </a:r>
            <a:endParaRPr lang="en-US" sz="2400">
              <a:effectLst/>
              <a:latin typeface="+mj-lt"/>
              <a:ea typeface="Calibri" panose="020F0502020204030204" pitchFamily="34" charset="0"/>
              <a:cs typeface="Times New Roman" panose="02020603050405020304" pitchFamily="18" charset="0"/>
            </a:endParaRPr>
          </a:p>
        </p:txBody>
      </p:sp>
      <p:sp>
        <p:nvSpPr>
          <p:cNvPr id="3" name="Rectangle 3">
            <a:extLst>
              <a:ext uri="{FF2B5EF4-FFF2-40B4-BE49-F238E27FC236}">
                <a16:creationId xmlns:a16="http://schemas.microsoft.com/office/drawing/2014/main" id="{8DF3133C-2853-1793-5729-D6E82F9A63D0}"/>
              </a:ext>
            </a:extLst>
          </p:cNvPr>
          <p:cNvSpPr/>
          <p:nvPr/>
        </p:nvSpPr>
        <p:spPr>
          <a:xfrm>
            <a:off x="78689" y="853867"/>
            <a:ext cx="8878023" cy="1131848"/>
          </a:xfrm>
          <a:prstGeom prst="rect">
            <a:avLst/>
          </a:prstGeom>
          <a:solidFill>
            <a:schemeClr val="bg1"/>
          </a:solidFill>
        </p:spPr>
        <p:txBody>
          <a:bodyPr wrap="square">
            <a:spAutoFit/>
          </a:bodyPr>
          <a:lstStyle/>
          <a:p>
            <a:pPr algn="just">
              <a:lnSpc>
                <a:spcPct val="150000"/>
              </a:lnSpc>
            </a:pPr>
            <a:r>
              <a:rPr lang="fr-FR" sz="2400" i="1">
                <a:solidFill>
                  <a:srgbClr val="0000CC"/>
                </a:solidFill>
                <a:latin typeface="+mj-lt"/>
                <a:ea typeface="Calibri" panose="020F0502020204030204" pitchFamily="34" charset="0"/>
              </a:rPr>
              <a:t>Tỉ khối của khí A đối với khí B là tỉ số giữa khối lượng mol của khí A và khối lượng mol của khí B</a:t>
            </a:r>
            <a:endParaRPr lang="en-US" sz="2400" i="1">
              <a:solidFill>
                <a:srgbClr val="0000CC"/>
              </a:solidFill>
              <a:latin typeface="+mj-lt"/>
            </a:endParaRPr>
          </a:p>
        </p:txBody>
      </p:sp>
      <mc:AlternateContent xmlns:mc="http://schemas.openxmlformats.org/markup-compatibility/2006" xmlns:a14="http://schemas.microsoft.com/office/drawing/2010/main">
        <mc:Choice Requires="a14">
          <p:sp>
            <p:nvSpPr>
              <p:cNvPr id="4" name="Rectangle 4">
                <a:extLst>
                  <a:ext uri="{FF2B5EF4-FFF2-40B4-BE49-F238E27FC236}">
                    <a16:creationId xmlns:a16="http://schemas.microsoft.com/office/drawing/2014/main" id="{AA1797EC-DE92-2DFA-E872-FA7944E4F5F1}"/>
                  </a:ext>
                </a:extLst>
              </p:cNvPr>
              <p:cNvSpPr/>
              <p:nvPr/>
            </p:nvSpPr>
            <p:spPr>
              <a:xfrm>
                <a:off x="21393" y="1982741"/>
                <a:ext cx="9122606" cy="2219967"/>
              </a:xfrm>
              <a:prstGeom prst="rect">
                <a:avLst/>
              </a:prstGeom>
              <a:solidFill>
                <a:schemeClr val="bg1"/>
              </a:solidFill>
            </p:spPr>
            <p:txBody>
              <a:bodyPr wrap="square">
                <a:spAutoFit/>
              </a:bodyPr>
              <a:lstStyle/>
              <a:p>
                <a:pPr algn="just">
                  <a:lnSpc>
                    <a:spcPct val="150000"/>
                  </a:lnSpc>
                </a:pPr>
                <a:r>
                  <a:rPr lang="fr-FR" sz="2400">
                    <a:solidFill>
                      <a:srgbClr val="0000CC"/>
                    </a:solidFill>
                    <a:latin typeface="+mj-lt"/>
                    <a:ea typeface="Calibri" panose="020F0502020204030204" pitchFamily="34" charset="0"/>
                    <a:cs typeface="Times New Roman" panose="02020603050405020304" pitchFamily="18" charset="0"/>
                  </a:rPr>
                  <a:t>- Công thức:</a:t>
                </a:r>
                <a:r>
                  <a:rPr lang="en-US" sz="2400">
                    <a:solidFill>
                      <a:srgbClr val="0000CC"/>
                    </a:solidFill>
                    <a:latin typeface="+mj-lt"/>
                    <a:ea typeface="Calibri" panose="020F0502020204030204" pitchFamily="34" charset="0"/>
                    <a:cs typeface="Times New Roman" panose="02020603050405020304" pitchFamily="18" charset="0"/>
                  </a:rPr>
                  <a:t> </a:t>
                </a:r>
                <a:r>
                  <a:rPr lang="fr-FR" sz="2400" i="1">
                    <a:solidFill>
                      <a:srgbClr val="0000CC"/>
                    </a:solidFill>
                    <a:latin typeface="+mj-lt"/>
                    <a:ea typeface="Calibri" panose="020F0502020204030204" pitchFamily="34" charset="0"/>
                    <a:cs typeface="Times New Roman" panose="02020603050405020304" pitchFamily="18" charset="0"/>
                  </a:rPr>
                  <a:t>d</a:t>
                </a:r>
                <a:r>
                  <a:rPr lang="fr-FR" sz="2400" i="1" baseline="-25000">
                    <a:solidFill>
                      <a:srgbClr val="0000CC"/>
                    </a:solidFill>
                    <a:latin typeface="+mj-lt"/>
                    <a:ea typeface="Calibri" panose="020F0502020204030204" pitchFamily="34" charset="0"/>
                    <a:cs typeface="Times New Roman" panose="02020603050405020304" pitchFamily="18" charset="0"/>
                  </a:rPr>
                  <a:t>A/B </a:t>
                </a:r>
                <a:r>
                  <a:rPr lang="fr-FR" sz="2400" i="1">
                    <a:solidFill>
                      <a:srgbClr val="0000CC"/>
                    </a:solidFill>
                    <a:latin typeface="+mj-lt"/>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rgbClr val="0000CC"/>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rgbClr val="0000CC"/>
                                </a:solidFill>
                                <a:latin typeface="Cambria Math" panose="02040503050406030204" pitchFamily="18" charset="0"/>
                                <a:ea typeface="Calibri" panose="020F0502020204030204" pitchFamily="34" charset="0"/>
                                <a:cs typeface="Times New Roman" panose="02020603050405020304" pitchFamily="18" charset="0"/>
                              </a:rPr>
                            </m:ctrlPr>
                          </m:sSubPr>
                          <m:e>
                            <m:r>
                              <a:rPr lang="fr-FR" sz="24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𝑀</m:t>
                            </m:r>
                          </m:e>
                          <m:sub>
                            <m:r>
                              <a:rPr lang="fr-FR" sz="24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m:t>
                            </m:r>
                          </m:sub>
                        </m:sSub>
                      </m:num>
                      <m:den>
                        <m:sSub>
                          <m:sSubPr>
                            <m:ctrlPr>
                              <a:rPr lang="en-US" sz="2400" i="1">
                                <a:solidFill>
                                  <a:srgbClr val="0000CC"/>
                                </a:solidFill>
                                <a:latin typeface="Cambria Math" panose="02040503050406030204" pitchFamily="18" charset="0"/>
                                <a:ea typeface="Calibri" panose="020F0502020204030204" pitchFamily="34" charset="0"/>
                                <a:cs typeface="Times New Roman" panose="02020603050405020304" pitchFamily="18" charset="0"/>
                              </a:rPr>
                            </m:ctrlPr>
                          </m:sSubPr>
                          <m:e>
                            <m:r>
                              <a:rPr lang="fr-FR" sz="24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𝑀</m:t>
                            </m:r>
                          </m:e>
                          <m:sub>
                            <m:r>
                              <a:rPr lang="fr-FR" sz="24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𝐵</m:t>
                            </m:r>
                          </m:sub>
                        </m:sSub>
                      </m:den>
                    </m:f>
                  </m:oMath>
                </a14:m>
                <a:endParaRPr lang="en-US" sz="2400" i="1">
                  <a:solidFill>
                    <a:srgbClr val="0000CC"/>
                  </a:solidFill>
                  <a:effectLst/>
                  <a:latin typeface="+mj-lt"/>
                  <a:ea typeface="Calibri" panose="020F0502020204030204" pitchFamily="34" charset="0"/>
                  <a:cs typeface="Times New Roman" panose="02020603050405020304" pitchFamily="18" charset="0"/>
                </a:endParaRPr>
              </a:p>
              <a:p>
                <a:pPr marL="285750" indent="-285750" algn="just">
                  <a:lnSpc>
                    <a:spcPct val="150000"/>
                  </a:lnSpc>
                  <a:buFontTx/>
                  <a:buChar char="-"/>
                </a:pPr>
                <a:r>
                  <a:rPr lang="fr-FR" sz="2400">
                    <a:solidFill>
                      <a:srgbClr val="0000CC"/>
                    </a:solidFill>
                    <a:latin typeface="+mj-lt"/>
                    <a:ea typeface="Calibri" panose="020F0502020204030204" pitchFamily="34" charset="0"/>
                    <a:cs typeface="Times New Roman" panose="02020603050405020304" pitchFamily="18" charset="0"/>
                  </a:rPr>
                  <a:t>d</a:t>
                </a:r>
                <a:r>
                  <a:rPr lang="fr-FR" sz="2400" baseline="-25000">
                    <a:solidFill>
                      <a:srgbClr val="0000CC"/>
                    </a:solidFill>
                    <a:latin typeface="+mj-lt"/>
                    <a:ea typeface="Calibri" panose="020F0502020204030204" pitchFamily="34" charset="0"/>
                    <a:cs typeface="Times New Roman" panose="02020603050405020304" pitchFamily="18" charset="0"/>
                  </a:rPr>
                  <a:t>A/B  </a:t>
                </a:r>
                <a:r>
                  <a:rPr lang="fr-FR" sz="2400">
                    <a:solidFill>
                      <a:srgbClr val="0000CC"/>
                    </a:solidFill>
                    <a:latin typeface="+mj-lt"/>
                    <a:ea typeface="Calibri" panose="020F0502020204030204" pitchFamily="34" charset="0"/>
                    <a:cs typeface="Times New Roman" panose="02020603050405020304" pitchFamily="18" charset="0"/>
                  </a:rPr>
                  <a:t>cho biết khí A nặng hay nhẹ hơn khí B bao nhiêu lần.</a:t>
                </a:r>
              </a:p>
              <a:p>
                <a:pPr marL="285750" indent="-285750" algn="just">
                  <a:lnSpc>
                    <a:spcPct val="150000"/>
                  </a:lnSpc>
                  <a:buFontTx/>
                  <a:buChar char="-"/>
                </a:pPr>
                <a:r>
                  <a:rPr lang="fr-FR" sz="2400">
                    <a:solidFill>
                      <a:srgbClr val="0000CC"/>
                    </a:solidFill>
                  </a:rPr>
                  <a:t>Tỉ khối của khí X đối với không khí:    </a:t>
                </a:r>
                <a:r>
                  <a:rPr lang="fr-FR" sz="2400" i="1">
                    <a:solidFill>
                      <a:srgbClr val="0000CC"/>
                    </a:solidFill>
                  </a:rPr>
                  <a:t>d</a:t>
                </a:r>
                <a:r>
                  <a:rPr lang="fr-FR" sz="2400" i="1" baseline="-25000">
                    <a:solidFill>
                      <a:srgbClr val="0000CC"/>
                    </a:solidFill>
                  </a:rPr>
                  <a:t>X/kk </a:t>
                </a:r>
                <a:r>
                  <a:rPr lang="fr-FR" sz="2400" i="1">
                    <a:solidFill>
                      <a:srgbClr val="0000CC"/>
                    </a:solidFill>
                  </a:rPr>
                  <a:t>= </a:t>
                </a:r>
                <a14:m>
                  <m:oMath xmlns:m="http://schemas.openxmlformats.org/officeDocument/2006/math">
                    <m:f>
                      <m:fPr>
                        <m:ctrlPr>
                          <a:rPr lang="en-US" sz="2400" i="1">
                            <a:solidFill>
                              <a:srgbClr val="0000CC"/>
                            </a:solidFill>
                            <a:latin typeface="Cambria Math" panose="02040503050406030204" pitchFamily="18" charset="0"/>
                          </a:rPr>
                        </m:ctrlPr>
                      </m:fPr>
                      <m:num>
                        <m:sSub>
                          <m:sSubPr>
                            <m:ctrlPr>
                              <a:rPr lang="en-US" sz="2400" i="1">
                                <a:solidFill>
                                  <a:srgbClr val="0000CC"/>
                                </a:solidFill>
                                <a:latin typeface="Cambria Math" panose="02040503050406030204" pitchFamily="18" charset="0"/>
                              </a:rPr>
                            </m:ctrlPr>
                          </m:sSubPr>
                          <m:e>
                            <m:r>
                              <a:rPr lang="fr-FR" sz="2400" i="1">
                                <a:solidFill>
                                  <a:srgbClr val="0000CC"/>
                                </a:solidFill>
                                <a:latin typeface="Cambria Math" panose="02040503050406030204" pitchFamily="18" charset="0"/>
                              </a:rPr>
                              <m:t>𝑀</m:t>
                            </m:r>
                          </m:e>
                          <m:sub>
                            <m:r>
                              <a:rPr lang="fr-FR" sz="2400" i="1">
                                <a:solidFill>
                                  <a:srgbClr val="0000CC"/>
                                </a:solidFill>
                                <a:latin typeface="Cambria Math" panose="02040503050406030204" pitchFamily="18" charset="0"/>
                              </a:rPr>
                              <m:t>𝑋</m:t>
                            </m:r>
                          </m:sub>
                        </m:sSub>
                      </m:num>
                      <m:den>
                        <m:r>
                          <a:rPr lang="fr-FR" sz="2400" i="1">
                            <a:solidFill>
                              <a:srgbClr val="0000CC"/>
                            </a:solidFill>
                            <a:latin typeface="Cambria Math" panose="02040503050406030204" pitchFamily="18" charset="0"/>
                          </a:rPr>
                          <m:t>29</m:t>
                        </m:r>
                      </m:den>
                    </m:f>
                  </m:oMath>
                </a14:m>
                <a:endParaRPr lang="en-US" sz="2400" i="1">
                  <a:solidFill>
                    <a:srgbClr val="0000CC"/>
                  </a:solidFill>
                </a:endParaRPr>
              </a:p>
            </p:txBody>
          </p:sp>
        </mc:Choice>
        <mc:Fallback xmlns="">
          <p:sp>
            <p:nvSpPr>
              <p:cNvPr id="4" name="Rectangle 4">
                <a:extLst>
                  <a:ext uri="{FF2B5EF4-FFF2-40B4-BE49-F238E27FC236}">
                    <a16:creationId xmlns:a16="http://schemas.microsoft.com/office/drawing/2014/main" id="{AA1797EC-DE92-2DFA-E872-FA7944E4F5F1}"/>
                  </a:ext>
                </a:extLst>
              </p:cNvPr>
              <p:cNvSpPr>
                <a:spLocks noRot="1" noChangeAspect="1" noMove="1" noResize="1" noEditPoints="1" noAdjustHandles="1" noChangeArrowheads="1" noChangeShapeType="1" noTextEdit="1"/>
              </p:cNvSpPr>
              <p:nvPr/>
            </p:nvSpPr>
            <p:spPr>
              <a:xfrm>
                <a:off x="21393" y="1982741"/>
                <a:ext cx="9122606" cy="2219967"/>
              </a:xfrm>
              <a:prstGeom prst="rect">
                <a:avLst/>
              </a:prstGeom>
              <a:blipFill>
                <a:blip r:embed="rId3"/>
                <a:stretch>
                  <a:fillRect l="-1070" b="-1648"/>
                </a:stretch>
              </a:blipFill>
            </p:spPr>
            <p:txBody>
              <a:bodyPr/>
              <a:lstStyle/>
              <a:p>
                <a:r>
                  <a:rPr lang="en-US">
                    <a:noFill/>
                  </a:rPr>
                  <a:t> </a:t>
                </a:r>
              </a:p>
            </p:txBody>
          </p:sp>
        </mc:Fallback>
      </mc:AlternateContent>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1" dur="500"/>
                                        <p:tgtEl>
                                          <p:spTgt spid="2">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15"/>
        <p:cNvGrpSpPr/>
        <p:nvPr/>
      </p:nvGrpSpPr>
      <p:grpSpPr>
        <a:xfrm>
          <a:off x="0" y="0"/>
          <a:ext cx="0" cy="0"/>
          <a:chOff x="0" y="0"/>
          <a:chExt cx="0" cy="0"/>
        </a:xfrm>
      </p:grpSpPr>
      <p:sp>
        <p:nvSpPr>
          <p:cNvPr id="45" name="Title 1"/>
          <p:cNvSpPr>
            <a:spLocks noGrp="1"/>
          </p:cNvSpPr>
          <p:nvPr>
            <p:ph type="title"/>
          </p:nvPr>
        </p:nvSpPr>
        <p:spPr>
          <a:xfrm>
            <a:off x="719996" y="57086"/>
            <a:ext cx="7704000" cy="572700"/>
          </a:xfrm>
        </p:spPr>
        <p:txBody>
          <a:bodyPr anchor="ctr"/>
          <a:lstStyle/>
          <a:p>
            <a:pPr>
              <a:lnSpc>
                <a:spcPct val="100000"/>
              </a:lnSpc>
            </a:pPr>
            <a:r>
              <a:rPr lang="en-US" sz="3200" b="1">
                <a:solidFill>
                  <a:srgbClr val="C00000"/>
                </a:solidFill>
                <a:latin typeface="+mj-lt"/>
              </a:rPr>
              <a:t>Bài tập</a:t>
            </a:r>
            <a:endParaRPr lang="en-US" sz="3200" b="1" dirty="0">
              <a:solidFill>
                <a:srgbClr val="C00000"/>
              </a:solidFill>
              <a:latin typeface="+mj-lt"/>
            </a:endParaRPr>
          </a:p>
        </p:txBody>
      </p:sp>
      <mc:AlternateContent xmlns:mc="http://schemas.openxmlformats.org/markup-compatibility/2006" xmlns:a14="http://schemas.microsoft.com/office/drawing/2010/main">
        <mc:Choice Requires="a14">
          <p:sp>
            <p:nvSpPr>
              <p:cNvPr id="46" name="Rectangle 45"/>
              <p:cNvSpPr/>
              <p:nvPr/>
            </p:nvSpPr>
            <p:spPr>
              <a:xfrm>
                <a:off x="340643" y="591975"/>
                <a:ext cx="8645095" cy="3392404"/>
              </a:xfrm>
              <a:prstGeom prst="rect">
                <a:avLst/>
              </a:prstGeom>
            </p:spPr>
            <p:txBody>
              <a:bodyPr wrap="square">
                <a:spAutoFit/>
              </a:bodyPr>
              <a:lstStyle/>
              <a:p>
                <a:pPr algn="just">
                  <a:lnSpc>
                    <a:spcPct val="150000"/>
                  </a:lnSpc>
                </a:pPr>
                <a:r>
                  <a:rPr lang="en-US" sz="2400" b="1">
                    <a:solidFill>
                      <a:srgbClr val="FF0000"/>
                    </a:solidFill>
                    <a:latin typeface="+mj-lt"/>
                    <a:ea typeface="Calibri" panose="020F0502020204030204" pitchFamily="34" charset="0"/>
                    <a:cs typeface="Times New Roman" panose="02020603050405020304" pitchFamily="18" charset="0"/>
                  </a:rPr>
                  <a:t>Câu hỏi 5 (SGK tr.30). </a:t>
                </a:r>
                <a:r>
                  <a:rPr lang="fr-FR" sz="2400">
                    <a:latin typeface="+mj-lt"/>
                  </a:rPr>
                  <a:t>Nếu không dùng cân, làm thế nào có thể biết được 24,79 lít khí N</a:t>
                </a:r>
                <a:r>
                  <a:rPr lang="fr-FR" sz="2400" baseline="-25000">
                    <a:latin typeface="+mj-lt"/>
                  </a:rPr>
                  <a:t>2</a:t>
                </a:r>
                <a:r>
                  <a:rPr lang="fr-FR" sz="2400">
                    <a:latin typeface="+mj-lt"/>
                  </a:rPr>
                  <a:t> nặng hơn 24,79 lít khí H</a:t>
                </a:r>
                <a:r>
                  <a:rPr lang="fr-FR" sz="2400" baseline="-25000">
                    <a:latin typeface="+mj-lt"/>
                  </a:rPr>
                  <a:t>2</a:t>
                </a:r>
                <a:r>
                  <a:rPr lang="fr-FR" sz="2400">
                    <a:latin typeface="+mj-lt"/>
                  </a:rPr>
                  <a:t> bao nhiêu lần (ở cùng điều kiện nhiệt độ, áp suất)?</a:t>
                </a:r>
                <a:endParaRPr lang="fr-FR" sz="2400">
                  <a:latin typeface="+mj-lt"/>
                  <a:ea typeface="Calibri" panose="020F0502020204030204" pitchFamily="34" charset="0"/>
                  <a:cs typeface="Times New Roman" panose="02020603050405020304" pitchFamily="18" charset="0"/>
                </a:endParaRPr>
              </a:p>
              <a:p>
                <a:pPr algn="just">
                  <a:lnSpc>
                    <a:spcPct val="150000"/>
                  </a:lnSpc>
                </a:pPr>
                <a:r>
                  <a:rPr lang="en-US" sz="2400" b="1" i="1" u="sng">
                    <a:latin typeface="+mj-lt"/>
                    <a:ea typeface="Calibri" panose="020F0502020204030204" pitchFamily="34" charset="0"/>
                    <a:cs typeface="Times New Roman" panose="02020603050405020304" pitchFamily="18" charset="0"/>
                  </a:rPr>
                  <a:t>Lời giải:</a:t>
                </a:r>
              </a:p>
              <a:p>
                <a:r>
                  <a:rPr lang="fr-FR" sz="2400"/>
                  <a:t>Ta có:</a:t>
                </a:r>
                <a:r>
                  <a:rPr lang="en-US" sz="240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𝑑</m:t>
                        </m:r>
                      </m:e>
                      <m:sub>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2</m:t>
                            </m:r>
                          </m:sub>
                        </m:sSub>
                      </m:sub>
                    </m:sSub>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2</m:t>
                                </m:r>
                              </m:sub>
                            </m:sSub>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2</m:t>
                                </m:r>
                              </m:sub>
                            </m:sSub>
                          </m:sub>
                        </m:sSub>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28</m:t>
                        </m:r>
                      </m:num>
                      <m:den>
                        <m:r>
                          <a:rPr lang="en-US" sz="2400" i="1">
                            <a:latin typeface="Cambria Math" panose="02040503050406030204" pitchFamily="18" charset="0"/>
                          </a:rPr>
                          <m:t>2</m:t>
                        </m:r>
                      </m:den>
                    </m:f>
                    <m:r>
                      <a:rPr lang="en-US" sz="2400" i="1">
                        <a:latin typeface="Cambria Math" panose="02040503050406030204" pitchFamily="18" charset="0"/>
                      </a:rPr>
                      <m:t>=14&gt;1</m:t>
                    </m:r>
                  </m:oMath>
                </a14:m>
                <a:endParaRPr lang="en-US" sz="2400" i="1"/>
              </a:p>
              <a:p>
                <a:pPr>
                  <a:spcBef>
                    <a:spcPts val="600"/>
                  </a:spcBef>
                </a:pPr>
                <a:r>
                  <a:rPr lang="en-US" sz="2400"/>
                  <a:t>Vậy khí N</a:t>
                </a:r>
                <a:r>
                  <a:rPr lang="en-US" sz="2400" baseline="-25000"/>
                  <a:t>2</a:t>
                </a:r>
                <a:r>
                  <a:rPr lang="en-US" sz="2400"/>
                  <a:t> nặng hơn khí H</a:t>
                </a:r>
                <a:r>
                  <a:rPr lang="en-US" sz="2400" baseline="-25000"/>
                  <a:t>2</a:t>
                </a:r>
                <a:r>
                  <a:rPr lang="en-US" sz="2400"/>
                  <a:t> 14 lần.</a:t>
                </a:r>
              </a:p>
            </p:txBody>
          </p:sp>
        </mc:Choice>
        <mc:Fallback xmlns="">
          <p:sp>
            <p:nvSpPr>
              <p:cNvPr id="46" name="Rectangle 45"/>
              <p:cNvSpPr>
                <a:spLocks noRot="1" noChangeAspect="1" noMove="1" noResize="1" noEditPoints="1" noAdjustHandles="1" noChangeArrowheads="1" noChangeShapeType="1" noTextEdit="1"/>
              </p:cNvSpPr>
              <p:nvPr/>
            </p:nvSpPr>
            <p:spPr>
              <a:xfrm>
                <a:off x="340643" y="591975"/>
                <a:ext cx="8645095" cy="3392404"/>
              </a:xfrm>
              <a:prstGeom prst="rect">
                <a:avLst/>
              </a:prstGeom>
              <a:blipFill>
                <a:blip r:embed="rId3"/>
                <a:stretch>
                  <a:fillRect l="-1128" r="-1058" b="-3232"/>
                </a:stretch>
              </a:blipFill>
            </p:spPr>
            <p:txBody>
              <a:bodyPr/>
              <a:lstStyle/>
              <a:p>
                <a:r>
                  <a:rPr lang="en-US">
                    <a:noFill/>
                  </a:rPr>
                  <a:t> </a:t>
                </a:r>
              </a:p>
            </p:txBody>
          </p:sp>
        </mc:Fallback>
      </mc:AlternateContent>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Effect transition="in" filter="fade">
                                      <p:cBhvr>
                                        <p:cTn id="7" dur="500"/>
                                        <p:tgtEl>
                                          <p:spTgt spid="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6">
                                            <p:txEl>
                                              <p:pRg st="1" end="1"/>
                                            </p:txEl>
                                          </p:spTgt>
                                        </p:tgtEl>
                                        <p:attrNameLst>
                                          <p:attrName>style.visibility</p:attrName>
                                        </p:attrNameLst>
                                      </p:cBhvr>
                                      <p:to>
                                        <p:strVal val="visible"/>
                                      </p:to>
                                    </p:set>
                                    <p:animEffect transition="in" filter="wipe(down)">
                                      <p:cBhvr>
                                        <p:cTn id="12" dur="500"/>
                                        <p:tgtEl>
                                          <p:spTgt spid="46">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6">
                                            <p:txEl>
                                              <p:pRg st="2" end="2"/>
                                            </p:txEl>
                                          </p:spTgt>
                                        </p:tgtEl>
                                        <p:attrNameLst>
                                          <p:attrName>style.visibility</p:attrName>
                                        </p:attrNameLst>
                                      </p:cBhvr>
                                      <p:to>
                                        <p:strVal val="visible"/>
                                      </p:to>
                                    </p:set>
                                    <p:animEffect transition="in" filter="randombar(horizontal)">
                                      <p:cBhvr>
                                        <p:cTn id="16" dur="500"/>
                                        <p:tgtEl>
                                          <p:spTgt spid="46">
                                            <p:txEl>
                                              <p:pRg st="2" end="2"/>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46">
                                            <p:txEl>
                                              <p:pRg st="3" end="3"/>
                                            </p:txEl>
                                          </p:spTgt>
                                        </p:tgtEl>
                                        <p:attrNameLst>
                                          <p:attrName>style.visibility</p:attrName>
                                        </p:attrNameLst>
                                      </p:cBhvr>
                                      <p:to>
                                        <p:strVal val="visible"/>
                                      </p:to>
                                    </p:set>
                                    <p:animEffect transition="in" filter="randombar(horizontal)">
                                      <p:cBhvr>
                                        <p:cTn id="20" dur="500"/>
                                        <p:tgtEl>
                                          <p:spTgt spid="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15"/>
        <p:cNvGrpSpPr/>
        <p:nvPr/>
      </p:nvGrpSpPr>
      <p:grpSpPr>
        <a:xfrm>
          <a:off x="0" y="0"/>
          <a:ext cx="0" cy="0"/>
          <a:chOff x="0" y="0"/>
          <a:chExt cx="0" cy="0"/>
        </a:xfrm>
      </p:grpSpPr>
      <p:grpSp>
        <p:nvGrpSpPr>
          <p:cNvPr id="2044" name="Google Shape;2044;p70"/>
          <p:cNvGrpSpPr/>
          <p:nvPr/>
        </p:nvGrpSpPr>
        <p:grpSpPr>
          <a:xfrm>
            <a:off x="8423996" y="4245469"/>
            <a:ext cx="244304" cy="306056"/>
            <a:chOff x="7249250" y="2312150"/>
            <a:chExt cx="433317" cy="542846"/>
          </a:xfrm>
        </p:grpSpPr>
        <p:sp>
          <p:nvSpPr>
            <p:cNvPr id="2045" name="Google Shape;2045;p7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6" name="Rectangle 45"/>
              <p:cNvSpPr/>
              <p:nvPr/>
            </p:nvSpPr>
            <p:spPr>
              <a:xfrm>
                <a:off x="475700" y="194592"/>
                <a:ext cx="8668300" cy="4754315"/>
              </a:xfrm>
              <a:prstGeom prst="rect">
                <a:avLst/>
              </a:prstGeom>
            </p:spPr>
            <p:txBody>
              <a:bodyPr wrap="square">
                <a:spAutoFit/>
              </a:bodyPr>
              <a:lstStyle/>
              <a:p>
                <a:pPr algn="just">
                  <a:lnSpc>
                    <a:spcPct val="150000"/>
                  </a:lnSpc>
                </a:pPr>
                <a:r>
                  <a:rPr lang="en-US" sz="2400" b="1">
                    <a:solidFill>
                      <a:srgbClr val="FF0000"/>
                    </a:solidFill>
                    <a:latin typeface="+mj-lt"/>
                    <a:ea typeface="Calibri" panose="020F0502020204030204" pitchFamily="34" charset="0"/>
                    <a:cs typeface="Times New Roman" panose="02020603050405020304" pitchFamily="18" charset="0"/>
                  </a:rPr>
                  <a:t>Câu hỏi 6 (SGK tr.30). </a:t>
                </a:r>
                <a:r>
                  <a:rPr lang="fr-FR" sz="2400"/>
                  <a:t>Làm thế nào biết khí A nặng hay nhẹ hơn khí B?</a:t>
                </a:r>
              </a:p>
              <a:p>
                <a:pPr algn="just">
                  <a:lnSpc>
                    <a:spcPct val="150000"/>
                  </a:lnSpc>
                </a:pPr>
                <a:r>
                  <a:rPr lang="en-US" sz="2400" b="1" i="1" u="sng">
                    <a:latin typeface="+mj-lt"/>
                    <a:ea typeface="Calibri" panose="020F0502020204030204" pitchFamily="34" charset="0"/>
                    <a:cs typeface="Times New Roman" panose="02020603050405020304" pitchFamily="18" charset="0"/>
                  </a:rPr>
                  <a:t>Lời giải:</a:t>
                </a:r>
              </a:p>
              <a:p>
                <a:pPr algn="just">
                  <a:lnSpc>
                    <a:spcPct val="150000"/>
                  </a:lnSpc>
                </a:pPr>
                <a:r>
                  <a:rPr lang="en-US" sz="2400"/>
                  <a:t>Để biết khí A nặng hay nhẹ hơn khí B bao nhiêu lần ta so sánh khối lượng mol của khí A với khối lượng mol của khí B: </a:t>
                </a:r>
                <a:r>
                  <a:rPr lang="fr-FR" sz="2400"/>
                  <a:t>d</a:t>
                </a:r>
                <a:r>
                  <a:rPr lang="fr-FR" sz="2400" baseline="-25000"/>
                  <a:t>A/B </a:t>
                </a:r>
                <a:r>
                  <a:rPr lang="fr-FR" sz="2400"/>
                  <a:t>= </a:t>
                </a:r>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fr-FR" sz="2400" i="1">
                                <a:latin typeface="Cambria Math" panose="02040503050406030204" pitchFamily="18" charset="0"/>
                              </a:rPr>
                              <m:t>𝑀</m:t>
                            </m:r>
                          </m:e>
                          <m:sub>
                            <m:r>
                              <a:rPr lang="fr-FR" sz="2400" i="1">
                                <a:latin typeface="Cambria Math" panose="02040503050406030204" pitchFamily="18" charset="0"/>
                              </a:rPr>
                              <m:t>𝐴</m:t>
                            </m:r>
                          </m:sub>
                        </m:sSub>
                      </m:num>
                      <m:den>
                        <m:sSub>
                          <m:sSubPr>
                            <m:ctrlPr>
                              <a:rPr lang="en-US" sz="2400" i="1">
                                <a:latin typeface="Cambria Math" panose="02040503050406030204" pitchFamily="18" charset="0"/>
                              </a:rPr>
                            </m:ctrlPr>
                          </m:sSubPr>
                          <m:e>
                            <m:r>
                              <a:rPr lang="fr-FR" sz="2400" i="1">
                                <a:latin typeface="Cambria Math" panose="02040503050406030204" pitchFamily="18" charset="0"/>
                              </a:rPr>
                              <m:t>𝑀</m:t>
                            </m:r>
                          </m:e>
                          <m:sub>
                            <m:r>
                              <a:rPr lang="fr-FR" sz="2400" i="1">
                                <a:latin typeface="Cambria Math" panose="02040503050406030204" pitchFamily="18" charset="0"/>
                              </a:rPr>
                              <m:t>𝐵</m:t>
                            </m:r>
                          </m:sub>
                        </m:sSub>
                      </m:den>
                    </m:f>
                  </m:oMath>
                </a14:m>
                <a:endParaRPr lang="en-US" sz="2400"/>
              </a:p>
              <a:p>
                <a:pPr marL="285750" indent="-285750" algn="just">
                  <a:lnSpc>
                    <a:spcPct val="150000"/>
                  </a:lnSpc>
                  <a:buFont typeface="Wingdings" panose="05000000000000000000" pitchFamily="2" charset="2"/>
                  <a:buChar char="§"/>
                </a:pPr>
                <a:r>
                  <a:rPr lang="en-US" sz="2400"/>
                  <a:t>Nếu </a:t>
                </a:r>
                <a:r>
                  <a:rPr lang="fr-FR" sz="2400"/>
                  <a:t>d</a:t>
                </a:r>
                <a:r>
                  <a:rPr lang="fr-FR" sz="2400" baseline="-25000"/>
                  <a:t>A/B</a:t>
                </a:r>
                <a:r>
                  <a:rPr lang="fr-FR" sz="2400"/>
                  <a:t> &gt; 1 thì khí A nặng hơn khí B.</a:t>
                </a:r>
                <a:endParaRPr lang="en-US" sz="2400"/>
              </a:p>
              <a:p>
                <a:pPr marL="285750" indent="-285750" algn="just">
                  <a:lnSpc>
                    <a:spcPct val="150000"/>
                  </a:lnSpc>
                  <a:buFont typeface="Wingdings" panose="05000000000000000000" pitchFamily="2" charset="2"/>
                  <a:buChar char="§"/>
                </a:pPr>
                <a:r>
                  <a:rPr lang="fr-FR" sz="2400"/>
                  <a:t>Nếu d</a:t>
                </a:r>
                <a:r>
                  <a:rPr lang="fr-FR" sz="2400" baseline="-25000"/>
                  <a:t>A/B</a:t>
                </a:r>
                <a:r>
                  <a:rPr lang="fr-FR" sz="2400"/>
                  <a:t> &lt; 1 thì khí A nhẹ hơn khí B.</a:t>
                </a:r>
                <a:endParaRPr lang="en-US" sz="2400"/>
              </a:p>
            </p:txBody>
          </p:sp>
        </mc:Choice>
        <mc:Fallback xmlns="">
          <p:sp>
            <p:nvSpPr>
              <p:cNvPr id="46" name="Rectangle 45"/>
              <p:cNvSpPr>
                <a:spLocks noRot="1" noChangeAspect="1" noMove="1" noResize="1" noEditPoints="1" noAdjustHandles="1" noChangeArrowheads="1" noChangeShapeType="1" noTextEdit="1"/>
              </p:cNvSpPr>
              <p:nvPr/>
            </p:nvSpPr>
            <p:spPr>
              <a:xfrm>
                <a:off x="475700" y="194592"/>
                <a:ext cx="8668300" cy="4754315"/>
              </a:xfrm>
              <a:prstGeom prst="rect">
                <a:avLst/>
              </a:prstGeom>
              <a:blipFill>
                <a:blip r:embed="rId3"/>
                <a:stretch>
                  <a:fillRect l="-1055" r="-1125" b="-2051"/>
                </a:stretch>
              </a:blipFill>
            </p:spPr>
            <p:txBody>
              <a:bodyPr/>
              <a:lstStyle/>
              <a:p>
                <a:r>
                  <a:rPr lang="en-US">
                    <a:noFill/>
                  </a:rPr>
                  <a:t> </a:t>
                </a:r>
              </a:p>
            </p:txBody>
          </p:sp>
        </mc:Fallback>
      </mc:AlternateContent>
    </p:spTree>
    <p:extLst>
      <p:ext uri="{BB962C8B-B14F-4D97-AF65-F5344CB8AC3E}">
        <p14:creationId xmlns:p14="http://schemas.microsoft.com/office/powerpoint/2010/main" val="2857062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Effect transition="in" filter="fade">
                                      <p:cBhvr>
                                        <p:cTn id="7" dur="500"/>
                                        <p:tgtEl>
                                          <p:spTgt spid="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6">
                                            <p:txEl>
                                              <p:pRg st="1" end="1"/>
                                            </p:txEl>
                                          </p:spTgt>
                                        </p:tgtEl>
                                        <p:attrNameLst>
                                          <p:attrName>style.visibility</p:attrName>
                                        </p:attrNameLst>
                                      </p:cBhvr>
                                      <p:to>
                                        <p:strVal val="visible"/>
                                      </p:to>
                                    </p:set>
                                    <p:animEffect transition="in" filter="wipe(down)">
                                      <p:cBhvr>
                                        <p:cTn id="12" dur="500"/>
                                        <p:tgtEl>
                                          <p:spTgt spid="46">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6">
                                            <p:txEl>
                                              <p:pRg st="2" end="2"/>
                                            </p:txEl>
                                          </p:spTgt>
                                        </p:tgtEl>
                                        <p:attrNameLst>
                                          <p:attrName>style.visibility</p:attrName>
                                        </p:attrNameLst>
                                      </p:cBhvr>
                                      <p:to>
                                        <p:strVal val="visible"/>
                                      </p:to>
                                    </p:set>
                                    <p:animEffect transition="in" filter="randombar(horizontal)">
                                      <p:cBhvr>
                                        <p:cTn id="16" dur="500"/>
                                        <p:tgtEl>
                                          <p:spTgt spid="46">
                                            <p:txEl>
                                              <p:pRg st="2" end="2"/>
                                            </p:txEl>
                                          </p:spTgt>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46">
                                            <p:txEl>
                                              <p:pRg st="3" end="3"/>
                                            </p:txEl>
                                          </p:spTgt>
                                        </p:tgtEl>
                                        <p:attrNameLst>
                                          <p:attrName>style.visibility</p:attrName>
                                        </p:attrNameLst>
                                      </p:cBhvr>
                                      <p:to>
                                        <p:strVal val="visible"/>
                                      </p:to>
                                    </p:set>
                                    <p:animEffect transition="in" filter="wipe(down)">
                                      <p:cBhvr>
                                        <p:cTn id="20" dur="500"/>
                                        <p:tgtEl>
                                          <p:spTgt spid="46">
                                            <p:txEl>
                                              <p:pRg st="3" end="3"/>
                                            </p:txEl>
                                          </p:spTgt>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46">
                                            <p:txEl>
                                              <p:pRg st="4" end="4"/>
                                            </p:txEl>
                                          </p:spTgt>
                                        </p:tgtEl>
                                        <p:attrNameLst>
                                          <p:attrName>style.visibility</p:attrName>
                                        </p:attrNameLst>
                                      </p:cBhvr>
                                      <p:to>
                                        <p:strVal val="visible"/>
                                      </p:to>
                                    </p:set>
                                    <p:animEffect transition="in" filter="wipe(down)">
                                      <p:cBhvr>
                                        <p:cTn id="24" dur="500"/>
                                        <p:tgtEl>
                                          <p:spTgt spid="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03"/>
        <p:cNvGrpSpPr/>
        <p:nvPr/>
      </p:nvGrpSpPr>
      <p:grpSpPr>
        <a:xfrm>
          <a:off x="0" y="0"/>
          <a:ext cx="0" cy="0"/>
          <a:chOff x="0" y="0"/>
          <a:chExt cx="0" cy="0"/>
        </a:xfrm>
      </p:grpSpPr>
      <p:sp>
        <p:nvSpPr>
          <p:cNvPr id="2405" name="Google Shape;2405;p77"/>
          <p:cNvSpPr/>
          <p:nvPr/>
        </p:nvSpPr>
        <p:spPr>
          <a:xfrm>
            <a:off x="2946147" y="188397"/>
            <a:ext cx="3261230" cy="8298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5" name="Google Shape;2425;p77"/>
          <p:cNvGrpSpPr/>
          <p:nvPr/>
        </p:nvGrpSpPr>
        <p:grpSpPr>
          <a:xfrm>
            <a:off x="7669118" y="318143"/>
            <a:ext cx="453714" cy="579305"/>
            <a:chOff x="5905475" y="2032050"/>
            <a:chExt cx="454350" cy="580175"/>
          </a:xfrm>
        </p:grpSpPr>
        <p:sp>
          <p:nvSpPr>
            <p:cNvPr id="2426" name="Google Shape;2426;p7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Box 32">
            <a:extLst>
              <a:ext uri="{FF2B5EF4-FFF2-40B4-BE49-F238E27FC236}">
                <a16:creationId xmlns:a16="http://schemas.microsoft.com/office/drawing/2014/main" id="{E19B1F1F-6136-4AD1-8FAA-8BF99A8856B5}"/>
              </a:ext>
            </a:extLst>
          </p:cNvPr>
          <p:cNvSpPr txBox="1"/>
          <p:nvPr/>
        </p:nvSpPr>
        <p:spPr>
          <a:xfrm>
            <a:off x="193869" y="310947"/>
            <a:ext cx="8765787" cy="584775"/>
          </a:xfrm>
          <a:prstGeom prst="rect">
            <a:avLst/>
          </a:prstGeom>
          <a:noFill/>
        </p:spPr>
        <p:txBody>
          <a:bodyPr wrap="square" rtlCol="0">
            <a:spAutoFit/>
          </a:bodyPr>
          <a:lstStyle/>
          <a:p>
            <a:pPr algn="ctr"/>
            <a:r>
              <a:rPr lang="en-US" sz="3200" b="1">
                <a:latin typeface="Arial" panose="020B0604020202020204" pitchFamily="34" charset="0"/>
                <a:ea typeface="Arial" panose="020B0604020202020204" pitchFamily="34" charset="0"/>
                <a:cs typeface="Arial" panose="020B0604020202020204" pitchFamily="34" charset="0"/>
              </a:rPr>
              <a:t>VẬN DỤNG</a:t>
            </a:r>
            <a:endParaRPr lang="en-US" sz="3200" dirty="0">
              <a:latin typeface="Arial" panose="020B0604020202020204" pitchFamily="34" charset="0"/>
              <a:cs typeface="Arial" panose="020B0604020202020204" pitchFamily="34" charset="0"/>
            </a:endParaRPr>
          </a:p>
        </p:txBody>
      </p:sp>
      <p:grpSp>
        <p:nvGrpSpPr>
          <p:cNvPr id="6" name="Group 5"/>
          <p:cNvGrpSpPr/>
          <p:nvPr/>
        </p:nvGrpSpPr>
        <p:grpSpPr>
          <a:xfrm>
            <a:off x="488389" y="1224235"/>
            <a:ext cx="8137394" cy="3710801"/>
            <a:chOff x="488389" y="1224235"/>
            <a:chExt cx="8137394" cy="3710801"/>
          </a:xfrm>
        </p:grpSpPr>
        <p:sp>
          <p:nvSpPr>
            <p:cNvPr id="34" name="Freeform 4"/>
            <p:cNvSpPr/>
            <p:nvPr/>
          </p:nvSpPr>
          <p:spPr>
            <a:xfrm>
              <a:off x="527740" y="1224235"/>
              <a:ext cx="8098043" cy="3663308"/>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chemeClr val="bg1"/>
            </a:solidFill>
            <a:effectLst>
              <a:outerShdw blurRad="50800" dist="38100" dir="2700000" algn="tl" rotWithShape="0">
                <a:prstClr val="black">
                  <a:alpha val="40000"/>
                </a:prstClr>
              </a:outerShdw>
            </a:effectLst>
          </p:spPr>
          <p:txBody>
            <a:bodyPr/>
            <a:lstStyle/>
            <a:p>
              <a:endParaRPr lang="en-US"/>
            </a:p>
          </p:txBody>
        </p:sp>
        <p:grpSp>
          <p:nvGrpSpPr>
            <p:cNvPr id="35" name="Google Shape;2413;p77"/>
            <p:cNvGrpSpPr/>
            <p:nvPr/>
          </p:nvGrpSpPr>
          <p:grpSpPr>
            <a:xfrm rot="-1879180">
              <a:off x="488389" y="4166243"/>
              <a:ext cx="346253" cy="768793"/>
              <a:chOff x="7941975" y="230788"/>
              <a:chExt cx="339775" cy="728413"/>
            </a:xfrm>
          </p:grpSpPr>
          <p:sp>
            <p:nvSpPr>
              <p:cNvPr id="36" name="Google Shape;2414;p77"/>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15;p77"/>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16;p77"/>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17;p77"/>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8;p77"/>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19;p77"/>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20;p77"/>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21;p77"/>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22;p77"/>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3;p77"/>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4;p77"/>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p:cNvSpPr/>
          <p:nvPr/>
        </p:nvSpPr>
        <p:spPr>
          <a:xfrm>
            <a:off x="1102635" y="1376832"/>
            <a:ext cx="6948252" cy="900246"/>
          </a:xfrm>
          <a:prstGeom prst="rect">
            <a:avLst/>
          </a:prstGeom>
        </p:spPr>
        <p:txBody>
          <a:bodyPr wrap="square">
            <a:spAutoFit/>
          </a:bodyPr>
          <a:lstStyle/>
          <a:p>
            <a:pPr algn="just">
              <a:lnSpc>
                <a:spcPct val="150000"/>
              </a:lnSpc>
              <a:spcBef>
                <a:spcPts val="300"/>
              </a:spcBef>
            </a:pPr>
            <a:r>
              <a:rPr lang="nl-NL" sz="1750" b="1">
                <a:solidFill>
                  <a:srgbClr val="FF0000"/>
                </a:solidFill>
                <a:latin typeface="+mj-lt"/>
                <a:ea typeface="Calibri" panose="020F0502020204030204" pitchFamily="34" charset="0"/>
                <a:cs typeface="Times New Roman" panose="02020603050405020304" pitchFamily="18" charset="0"/>
              </a:rPr>
              <a:t>Bài tập 1. </a:t>
            </a:r>
            <a:r>
              <a:rPr lang="nl-NL" sz="1750">
                <a:latin typeface="+mj-lt"/>
                <a:ea typeface="Calibri" panose="020F0502020204030204" pitchFamily="34" charset="0"/>
                <a:cs typeface="Times New Roman" panose="02020603050405020304" pitchFamily="18" charset="0"/>
              </a:rPr>
              <a:t>Tính số phân tử nước và số nguyên tử của mỗi nguyên tố có trong 3 mol phân tử nước?</a:t>
            </a:r>
            <a:endParaRPr lang="en-US" sz="175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102634" y="2256080"/>
                <a:ext cx="6948253" cy="2516073"/>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nl-NL" sz="1750">
                    <a:latin typeface="+mj-lt"/>
                    <a:ea typeface="Calibri" panose="020F0502020204030204" pitchFamily="34" charset="0"/>
                    <a:cs typeface="Times New Roman" panose="02020603050405020304" pitchFamily="18" charset="0"/>
                  </a:rPr>
                  <a:t>Số phân tử có trong 3 mol H</a:t>
                </a:r>
                <a:r>
                  <a:rPr lang="nl-NL" sz="1750" baseline="-25000">
                    <a:latin typeface="+mj-lt"/>
                    <a:ea typeface="Calibri" panose="020F0502020204030204" pitchFamily="34" charset="0"/>
                    <a:cs typeface="Times New Roman" panose="02020603050405020304" pitchFamily="18" charset="0"/>
                  </a:rPr>
                  <a:t>2</a:t>
                </a:r>
                <a:r>
                  <a:rPr lang="nl-NL" sz="1750">
                    <a:latin typeface="+mj-lt"/>
                    <a:ea typeface="Calibri" panose="020F0502020204030204" pitchFamily="34" charset="0"/>
                    <a:cs typeface="Times New Roman" panose="02020603050405020304" pitchFamily="18" charset="0"/>
                  </a:rPr>
                  <a:t>O là:</a:t>
                </a:r>
                <a:endParaRPr lang="en-US" sz="1750">
                  <a:effectLst/>
                  <a:latin typeface="+mj-lt"/>
                  <a:ea typeface="Calibri" panose="020F0502020204030204" pitchFamily="34" charset="0"/>
                  <a:cs typeface="Times New Roman" panose="02020603050405020304" pitchFamily="18" charset="0"/>
                </a:endParaRPr>
              </a:p>
              <a:p>
                <a:pPr algn="ctr">
                  <a:lnSpc>
                    <a:spcPct val="150000"/>
                  </a:lnSpc>
                </a:pPr>
                <a:r>
                  <a:rPr lang="nl-NL" sz="1750">
                    <a:latin typeface="+mj-lt"/>
                    <a:ea typeface="Calibri" panose="020F0502020204030204" pitchFamily="34" charset="0"/>
                    <a:cs typeface="Times New Roman" panose="02020603050405020304" pitchFamily="18" charset="0"/>
                  </a:rPr>
                  <a:t>3 </a:t>
                </a:r>
                <a14:m>
                  <m:oMath xmlns:m="http://schemas.openxmlformats.org/officeDocument/2006/math">
                    <m:r>
                      <a:rPr lang="nl-NL" sz="1750" i="1">
                        <a:latin typeface="Cambria Math" panose="02040503050406030204" pitchFamily="18" charset="0"/>
                        <a:ea typeface="Calibri" panose="020F0502020204030204" pitchFamily="34" charset="0"/>
                        <a:cs typeface="Times New Roman" panose="02020603050405020304" pitchFamily="18" charset="0"/>
                      </a:rPr>
                      <m:t>×</m:t>
                    </m:r>
                  </m:oMath>
                </a14:m>
                <a:r>
                  <a:rPr lang="nl-NL" sz="1750">
                    <a:latin typeface="+mj-lt"/>
                    <a:ea typeface="Times New Roman" panose="02020603050405020304" pitchFamily="18" charset="0"/>
                    <a:cs typeface="Times New Roman" panose="02020603050405020304" pitchFamily="18" charset="0"/>
                  </a:rPr>
                  <a:t> 6,022 </a:t>
                </a:r>
                <a14:m>
                  <m:oMath xmlns:m="http://schemas.openxmlformats.org/officeDocument/2006/math">
                    <m:r>
                      <a:rPr lang="nl-NL" sz="1750"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sz="1750">
                    <a:latin typeface="+mj-lt"/>
                    <a:ea typeface="Times New Roman" panose="02020603050405020304" pitchFamily="18" charset="0"/>
                    <a:cs typeface="Times New Roman" panose="02020603050405020304" pitchFamily="18" charset="0"/>
                  </a:rPr>
                  <a:t> 10</a:t>
                </a:r>
                <a:r>
                  <a:rPr lang="nl-NL" sz="1750" baseline="30000">
                    <a:latin typeface="+mj-lt"/>
                    <a:ea typeface="Times New Roman" panose="02020603050405020304" pitchFamily="18" charset="0"/>
                    <a:cs typeface="Times New Roman" panose="02020603050405020304" pitchFamily="18" charset="0"/>
                  </a:rPr>
                  <a:t>23</a:t>
                </a:r>
                <a:r>
                  <a:rPr lang="nl-NL" sz="1750">
                    <a:latin typeface="+mj-lt"/>
                    <a:ea typeface="Times New Roman" panose="02020603050405020304" pitchFamily="18" charset="0"/>
                    <a:cs typeface="Times New Roman" panose="02020603050405020304" pitchFamily="18" charset="0"/>
                  </a:rPr>
                  <a:t> = 1,8066 </a:t>
                </a:r>
                <a14:m>
                  <m:oMath xmlns:m="http://schemas.openxmlformats.org/officeDocument/2006/math">
                    <m:r>
                      <a:rPr lang="nl-NL" sz="1750"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sz="1750">
                    <a:latin typeface="+mj-lt"/>
                    <a:ea typeface="Times New Roman" panose="02020603050405020304" pitchFamily="18" charset="0"/>
                    <a:cs typeface="Times New Roman" panose="02020603050405020304" pitchFamily="18" charset="0"/>
                  </a:rPr>
                  <a:t> 10</a:t>
                </a:r>
                <a:r>
                  <a:rPr lang="nl-NL" sz="1750" baseline="30000">
                    <a:latin typeface="+mj-lt"/>
                    <a:ea typeface="Times New Roman" panose="02020603050405020304" pitchFamily="18" charset="0"/>
                    <a:cs typeface="Times New Roman" panose="02020603050405020304" pitchFamily="18" charset="0"/>
                  </a:rPr>
                  <a:t>24</a:t>
                </a:r>
                <a:r>
                  <a:rPr lang="nl-NL" sz="1750">
                    <a:latin typeface="+mj-lt"/>
                    <a:ea typeface="Times New Roman" panose="02020603050405020304" pitchFamily="18" charset="0"/>
                    <a:cs typeface="Times New Roman" panose="02020603050405020304" pitchFamily="18" charset="0"/>
                  </a:rPr>
                  <a:t> (phân tử)</a:t>
                </a:r>
                <a:endParaRPr lang="en-US" sz="1750">
                  <a:effectLst/>
                  <a:latin typeface="+mj-lt"/>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
                </a:pPr>
                <a:r>
                  <a:rPr lang="nl-NL" sz="1750">
                    <a:latin typeface="+mj-lt"/>
                    <a:ea typeface="Times New Roman" panose="02020603050405020304" pitchFamily="18" charset="0"/>
                    <a:cs typeface="Times New Roman" panose="02020603050405020304" pitchFamily="18" charset="0"/>
                  </a:rPr>
                  <a:t>Số nguyên tử của nguyên tố H có trong 3 mol phân tử H</a:t>
                </a:r>
                <a:r>
                  <a:rPr lang="nl-NL" sz="1750" baseline="-25000">
                    <a:latin typeface="+mj-lt"/>
                    <a:ea typeface="Times New Roman" panose="02020603050405020304" pitchFamily="18" charset="0"/>
                    <a:cs typeface="Times New Roman" panose="02020603050405020304" pitchFamily="18" charset="0"/>
                  </a:rPr>
                  <a:t>2</a:t>
                </a:r>
                <a:r>
                  <a:rPr lang="nl-NL" sz="1750">
                    <a:latin typeface="+mj-lt"/>
                    <a:ea typeface="Times New Roman" panose="02020603050405020304" pitchFamily="18" charset="0"/>
                    <a:cs typeface="Times New Roman" panose="02020603050405020304" pitchFamily="18" charset="0"/>
                  </a:rPr>
                  <a:t>O là:</a:t>
                </a:r>
                <a:endParaRPr lang="en-US" sz="1750">
                  <a:effectLst/>
                  <a:latin typeface="+mj-lt"/>
                  <a:ea typeface="Calibri" panose="020F0502020204030204" pitchFamily="34" charset="0"/>
                  <a:cs typeface="Times New Roman" panose="02020603050405020304" pitchFamily="18" charset="0"/>
                </a:endParaRPr>
              </a:p>
              <a:p>
                <a:pPr algn="ctr">
                  <a:lnSpc>
                    <a:spcPct val="150000"/>
                  </a:lnSpc>
                </a:pPr>
                <a:r>
                  <a:rPr lang="nl-NL" sz="1750">
                    <a:latin typeface="+mj-lt"/>
                    <a:ea typeface="Calibri" panose="020F0502020204030204" pitchFamily="34" charset="0"/>
                    <a:cs typeface="Times New Roman" panose="02020603050405020304" pitchFamily="18" charset="0"/>
                  </a:rPr>
                  <a:t>2</a:t>
                </a:r>
                <a:r>
                  <a:rPr lang="nl-NL" sz="1750">
                    <a:latin typeface="+mj-lt"/>
                    <a:ea typeface="Times New Roman" panose="02020603050405020304" pitchFamily="18" charset="0"/>
                    <a:cs typeface="Times New Roman" panose="02020603050405020304" pitchFamily="18" charset="0"/>
                  </a:rPr>
                  <a:t> </a:t>
                </a:r>
                <a14:m>
                  <m:oMath xmlns:m="http://schemas.openxmlformats.org/officeDocument/2006/math">
                    <m:r>
                      <a:rPr lang="nl-NL" sz="1750"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sz="1750">
                    <a:latin typeface="+mj-lt"/>
                    <a:ea typeface="Times New Roman" panose="02020603050405020304" pitchFamily="18" charset="0"/>
                    <a:cs typeface="Times New Roman" panose="02020603050405020304" pitchFamily="18" charset="0"/>
                  </a:rPr>
                  <a:t> 1,8066 </a:t>
                </a:r>
                <a14:m>
                  <m:oMath xmlns:m="http://schemas.openxmlformats.org/officeDocument/2006/math">
                    <m:r>
                      <a:rPr lang="nl-NL" sz="1750"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sz="1750">
                    <a:latin typeface="+mj-lt"/>
                    <a:ea typeface="Times New Roman" panose="02020603050405020304" pitchFamily="18" charset="0"/>
                    <a:cs typeface="Times New Roman" panose="02020603050405020304" pitchFamily="18" charset="0"/>
                  </a:rPr>
                  <a:t> 10</a:t>
                </a:r>
                <a:r>
                  <a:rPr lang="nl-NL" sz="1750" baseline="30000">
                    <a:latin typeface="+mj-lt"/>
                    <a:ea typeface="Times New Roman" panose="02020603050405020304" pitchFamily="18" charset="0"/>
                    <a:cs typeface="Times New Roman" panose="02020603050405020304" pitchFamily="18" charset="0"/>
                  </a:rPr>
                  <a:t>24</a:t>
                </a:r>
                <a:r>
                  <a:rPr lang="nl-NL" sz="1750">
                    <a:latin typeface="+mj-lt"/>
                    <a:ea typeface="Times New Roman" panose="02020603050405020304" pitchFamily="18" charset="0"/>
                    <a:cs typeface="Times New Roman" panose="02020603050405020304" pitchFamily="18" charset="0"/>
                  </a:rPr>
                  <a:t> = 3,6132 </a:t>
                </a:r>
                <a14:m>
                  <m:oMath xmlns:m="http://schemas.openxmlformats.org/officeDocument/2006/math">
                    <m:r>
                      <a:rPr lang="nl-NL" sz="1750"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sz="1750">
                    <a:latin typeface="+mj-lt"/>
                    <a:ea typeface="Times New Roman" panose="02020603050405020304" pitchFamily="18" charset="0"/>
                    <a:cs typeface="Times New Roman" panose="02020603050405020304" pitchFamily="18" charset="0"/>
                  </a:rPr>
                  <a:t> 10</a:t>
                </a:r>
                <a:r>
                  <a:rPr lang="nl-NL" sz="1750" baseline="30000">
                    <a:latin typeface="+mj-lt"/>
                    <a:ea typeface="Times New Roman" panose="02020603050405020304" pitchFamily="18" charset="0"/>
                    <a:cs typeface="Times New Roman" panose="02020603050405020304" pitchFamily="18" charset="0"/>
                  </a:rPr>
                  <a:t>24</a:t>
                </a:r>
                <a:r>
                  <a:rPr lang="nl-NL" sz="1750">
                    <a:latin typeface="+mj-lt"/>
                    <a:ea typeface="Times New Roman" panose="02020603050405020304" pitchFamily="18" charset="0"/>
                    <a:cs typeface="Times New Roman" panose="02020603050405020304" pitchFamily="18" charset="0"/>
                  </a:rPr>
                  <a:t> (nguyên tử)</a:t>
                </a:r>
                <a:endParaRPr lang="en-US" sz="1750">
                  <a:effectLst/>
                  <a:latin typeface="+mj-lt"/>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
                </a:pPr>
                <a:r>
                  <a:rPr lang="nl-NL" sz="1750">
                    <a:latin typeface="+mj-lt"/>
                    <a:ea typeface="Times New Roman" panose="02020603050405020304" pitchFamily="18" charset="0"/>
                    <a:cs typeface="Times New Roman" panose="02020603050405020304" pitchFamily="18" charset="0"/>
                  </a:rPr>
                  <a:t>Số nguyên tử của nguyên tố O có trong 3 mol phân tử H</a:t>
                </a:r>
                <a:r>
                  <a:rPr lang="nl-NL" sz="1750" baseline="-25000">
                    <a:latin typeface="+mj-lt"/>
                    <a:ea typeface="Times New Roman" panose="02020603050405020304" pitchFamily="18" charset="0"/>
                    <a:cs typeface="Times New Roman" panose="02020603050405020304" pitchFamily="18" charset="0"/>
                  </a:rPr>
                  <a:t>2</a:t>
                </a:r>
                <a:r>
                  <a:rPr lang="nl-NL" sz="1750">
                    <a:latin typeface="+mj-lt"/>
                    <a:ea typeface="Times New Roman" panose="02020603050405020304" pitchFamily="18" charset="0"/>
                    <a:cs typeface="Times New Roman" panose="02020603050405020304" pitchFamily="18" charset="0"/>
                  </a:rPr>
                  <a:t>O là:</a:t>
                </a:r>
                <a:endParaRPr lang="en-US" sz="1750">
                  <a:effectLst/>
                  <a:latin typeface="+mj-lt"/>
                  <a:ea typeface="Calibri" panose="020F0502020204030204" pitchFamily="34" charset="0"/>
                  <a:cs typeface="Times New Roman" panose="02020603050405020304" pitchFamily="18" charset="0"/>
                </a:endParaRPr>
              </a:p>
              <a:p>
                <a:pPr algn="ctr">
                  <a:lnSpc>
                    <a:spcPct val="150000"/>
                  </a:lnSpc>
                </a:pPr>
                <a:r>
                  <a:rPr lang="nl-NL" sz="1750">
                    <a:latin typeface="+mj-lt"/>
                    <a:ea typeface="Calibri" panose="020F0502020204030204" pitchFamily="34" charset="0"/>
                    <a:cs typeface="Times New Roman" panose="02020603050405020304" pitchFamily="18" charset="0"/>
                  </a:rPr>
                  <a:t>1</a:t>
                </a:r>
                <a:r>
                  <a:rPr lang="nl-NL" sz="1750">
                    <a:latin typeface="+mj-lt"/>
                    <a:ea typeface="Times New Roman" panose="02020603050405020304" pitchFamily="18" charset="0"/>
                    <a:cs typeface="Times New Roman" panose="02020603050405020304" pitchFamily="18" charset="0"/>
                  </a:rPr>
                  <a:t> </a:t>
                </a:r>
                <a14:m>
                  <m:oMath xmlns:m="http://schemas.openxmlformats.org/officeDocument/2006/math">
                    <m:r>
                      <a:rPr lang="nl-NL" sz="1750"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sz="1750">
                    <a:latin typeface="+mj-lt"/>
                    <a:ea typeface="Times New Roman" panose="02020603050405020304" pitchFamily="18" charset="0"/>
                    <a:cs typeface="Times New Roman" panose="02020603050405020304" pitchFamily="18" charset="0"/>
                  </a:rPr>
                  <a:t> 1,8066 </a:t>
                </a:r>
                <a14:m>
                  <m:oMath xmlns:m="http://schemas.openxmlformats.org/officeDocument/2006/math">
                    <m:r>
                      <a:rPr lang="nl-NL" sz="1750"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sz="1750">
                    <a:latin typeface="+mj-lt"/>
                    <a:ea typeface="Times New Roman" panose="02020603050405020304" pitchFamily="18" charset="0"/>
                    <a:cs typeface="Times New Roman" panose="02020603050405020304" pitchFamily="18" charset="0"/>
                  </a:rPr>
                  <a:t> 10</a:t>
                </a:r>
                <a:r>
                  <a:rPr lang="nl-NL" sz="1750" baseline="30000">
                    <a:latin typeface="+mj-lt"/>
                    <a:ea typeface="Times New Roman" panose="02020603050405020304" pitchFamily="18" charset="0"/>
                    <a:cs typeface="Times New Roman" panose="02020603050405020304" pitchFamily="18" charset="0"/>
                  </a:rPr>
                  <a:t>24</a:t>
                </a:r>
                <a:r>
                  <a:rPr lang="nl-NL" sz="1750">
                    <a:latin typeface="+mj-lt"/>
                    <a:ea typeface="Times New Roman" panose="02020603050405020304" pitchFamily="18" charset="0"/>
                    <a:cs typeface="Times New Roman" panose="02020603050405020304" pitchFamily="18" charset="0"/>
                  </a:rPr>
                  <a:t> = 1,8066 </a:t>
                </a:r>
                <a14:m>
                  <m:oMath xmlns:m="http://schemas.openxmlformats.org/officeDocument/2006/math">
                    <m:r>
                      <a:rPr lang="nl-NL" sz="1750"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sz="1750">
                    <a:latin typeface="+mj-lt"/>
                    <a:ea typeface="Times New Roman" panose="02020603050405020304" pitchFamily="18" charset="0"/>
                    <a:cs typeface="Times New Roman" panose="02020603050405020304" pitchFamily="18" charset="0"/>
                  </a:rPr>
                  <a:t> 10</a:t>
                </a:r>
                <a:r>
                  <a:rPr lang="nl-NL" sz="1750" baseline="30000">
                    <a:latin typeface="+mj-lt"/>
                    <a:ea typeface="Times New Roman" panose="02020603050405020304" pitchFamily="18" charset="0"/>
                    <a:cs typeface="Times New Roman" panose="02020603050405020304" pitchFamily="18" charset="0"/>
                  </a:rPr>
                  <a:t>24</a:t>
                </a:r>
                <a:r>
                  <a:rPr lang="nl-NL" sz="1750">
                    <a:latin typeface="+mj-lt"/>
                    <a:ea typeface="Times New Roman" panose="02020603050405020304" pitchFamily="18" charset="0"/>
                    <a:cs typeface="Times New Roman" panose="02020603050405020304" pitchFamily="18" charset="0"/>
                  </a:rPr>
                  <a:t> (nguyên tử)</a:t>
                </a:r>
                <a:endParaRPr lang="en-US" sz="175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102634" y="2256080"/>
                <a:ext cx="6948253" cy="2516073"/>
              </a:xfrm>
              <a:prstGeom prst="rect">
                <a:avLst/>
              </a:prstGeom>
              <a:blipFill>
                <a:blip r:embed="rId4"/>
                <a:stretch>
                  <a:fillRect l="-526" b="-484"/>
                </a:stretch>
              </a:blipFill>
            </p:spPr>
            <p:txBody>
              <a:bodyPr/>
              <a:lstStyle/>
              <a:p>
                <a:r>
                  <a:rPr lang="en-US">
                    <a:noFill/>
                  </a:rPr>
                  <a:t> </a:t>
                </a:r>
              </a:p>
            </p:txBody>
          </p:sp>
        </mc:Fallback>
      </mc:AlternateContent>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05"/>
                                        </p:tgtEl>
                                        <p:attrNameLst>
                                          <p:attrName>style.visibility</p:attrName>
                                        </p:attrNameLst>
                                      </p:cBhvr>
                                      <p:to>
                                        <p:strVal val="visible"/>
                                      </p:to>
                                    </p:set>
                                    <p:animEffect transition="in" filter="fade">
                                      <p:cBhvr>
                                        <p:cTn id="10" dur="500"/>
                                        <p:tgtEl>
                                          <p:spTgt spid="240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wipe(down)">
                                      <p:cBhvr>
                                        <p:cTn id="36" dur="500"/>
                                        <p:tgtEl>
                                          <p:spTgt spid="5">
                                            <p:txEl>
                                              <p:pRg st="2" end="2"/>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500"/>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wipe(down)">
                                      <p:cBhvr>
                                        <p:cTn id="45" dur="500"/>
                                        <p:tgtEl>
                                          <p:spTgt spid="5">
                                            <p:txEl>
                                              <p:pRg st="4" end="4"/>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5" grpId="0" animBg="1"/>
      <p:bldP spid="3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grpSp>
        <p:nvGrpSpPr>
          <p:cNvPr id="970" name="Google Shape;970;p53"/>
          <p:cNvGrpSpPr/>
          <p:nvPr/>
        </p:nvGrpSpPr>
        <p:grpSpPr>
          <a:xfrm>
            <a:off x="7258475" y="3579900"/>
            <a:ext cx="938366" cy="1023697"/>
            <a:chOff x="5117700" y="3973625"/>
            <a:chExt cx="956150" cy="1062588"/>
          </a:xfrm>
        </p:grpSpPr>
        <p:sp>
          <p:nvSpPr>
            <p:cNvPr id="971" name="Google Shape;971;p53"/>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3"/>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3"/>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3"/>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3"/>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3"/>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3"/>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3"/>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3"/>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3"/>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3"/>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3"/>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3"/>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3"/>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3"/>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3"/>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3"/>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3"/>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3"/>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3"/>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3"/>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3"/>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3"/>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3"/>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53"/>
          <p:cNvGrpSpPr/>
          <p:nvPr/>
        </p:nvGrpSpPr>
        <p:grpSpPr>
          <a:xfrm>
            <a:off x="732511" y="3069761"/>
            <a:ext cx="790572" cy="1180997"/>
            <a:chOff x="4526725" y="5632238"/>
            <a:chExt cx="659800" cy="966288"/>
          </a:xfrm>
        </p:grpSpPr>
        <p:sp>
          <p:nvSpPr>
            <p:cNvPr id="996" name="Google Shape;996;p53"/>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3"/>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3"/>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3"/>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3"/>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3"/>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3"/>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3"/>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3"/>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3"/>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3"/>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3"/>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3"/>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3"/>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53"/>
          <p:cNvGrpSpPr/>
          <p:nvPr/>
        </p:nvGrpSpPr>
        <p:grpSpPr>
          <a:xfrm>
            <a:off x="761970" y="1501913"/>
            <a:ext cx="281652" cy="359650"/>
            <a:chOff x="5905475" y="2032050"/>
            <a:chExt cx="454350" cy="580175"/>
          </a:xfrm>
        </p:grpSpPr>
        <p:sp>
          <p:nvSpPr>
            <p:cNvPr id="1011" name="Google Shape;1011;p53"/>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3"/>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3"/>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3"/>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3"/>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3"/>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53"/>
          <p:cNvGrpSpPr/>
          <p:nvPr/>
        </p:nvGrpSpPr>
        <p:grpSpPr>
          <a:xfrm>
            <a:off x="7755249" y="727927"/>
            <a:ext cx="133997" cy="202053"/>
            <a:chOff x="7509313" y="3231788"/>
            <a:chExt cx="249575" cy="365575"/>
          </a:xfrm>
        </p:grpSpPr>
        <p:sp>
          <p:nvSpPr>
            <p:cNvPr id="1018" name="Google Shape;1018;p53"/>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3"/>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3"/>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53"/>
          <p:cNvGrpSpPr/>
          <p:nvPr/>
        </p:nvGrpSpPr>
        <p:grpSpPr>
          <a:xfrm>
            <a:off x="7889256" y="2171700"/>
            <a:ext cx="372921" cy="304098"/>
            <a:chOff x="5426900" y="3064075"/>
            <a:chExt cx="281450" cy="229525"/>
          </a:xfrm>
        </p:grpSpPr>
        <p:sp>
          <p:nvSpPr>
            <p:cNvPr id="1022" name="Google Shape;1022;p53"/>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3"/>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3"/>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3"/>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3"/>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3"/>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3"/>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3"/>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3"/>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TextBox 7">
            <a:extLst>
              <a:ext uri="{FF2B5EF4-FFF2-40B4-BE49-F238E27FC236}">
                <a16:creationId xmlns:a16="http://schemas.microsoft.com/office/drawing/2014/main" id="{F382605D-8CD3-44BE-AC1B-6FF362FEC183}"/>
              </a:ext>
            </a:extLst>
          </p:cNvPr>
          <p:cNvSpPr txBox="1"/>
          <p:nvPr/>
        </p:nvSpPr>
        <p:spPr>
          <a:xfrm>
            <a:off x="1566072" y="1634451"/>
            <a:ext cx="5996501" cy="1819216"/>
          </a:xfrm>
          <a:prstGeom prst="rect">
            <a:avLst/>
          </a:prstGeom>
        </p:spPr>
        <p:txBody>
          <a:bodyPr wrap="square" lIns="0" tIns="0" rIns="0" bIns="0" rtlCol="0" anchor="t">
            <a:spAutoFit/>
          </a:bodyPr>
          <a:lstStyle/>
          <a:p>
            <a:pPr algn="ctr">
              <a:lnSpc>
                <a:spcPct val="150000"/>
              </a:lnSpc>
            </a:pPr>
            <a:r>
              <a:rPr lang="en-US" sz="4200" b="1">
                <a:solidFill>
                  <a:srgbClr val="FF0000"/>
                </a:solidFill>
                <a:latin typeface="Arial" panose="020B0604020202020204" pitchFamily="34" charset="0"/>
                <a:cs typeface="Arial" panose="020B0604020202020204" pitchFamily="34" charset="0"/>
              </a:rPr>
              <a:t>BÀI 4. MOL VÀ TỈ KHỐI CHẤT KHÍ</a:t>
            </a:r>
            <a:endParaRPr lang="en-US" sz="4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37429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03"/>
        <p:cNvGrpSpPr/>
        <p:nvPr/>
      </p:nvGrpSpPr>
      <p:grpSpPr>
        <a:xfrm>
          <a:off x="0" y="0"/>
          <a:ext cx="0" cy="0"/>
          <a:chOff x="0" y="0"/>
          <a:chExt cx="0" cy="0"/>
        </a:xfrm>
      </p:grpSpPr>
      <p:sp>
        <p:nvSpPr>
          <p:cNvPr id="2405" name="Google Shape;2405;p77"/>
          <p:cNvSpPr/>
          <p:nvPr/>
        </p:nvSpPr>
        <p:spPr>
          <a:xfrm>
            <a:off x="2946147" y="188397"/>
            <a:ext cx="3261230" cy="8298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5" name="Google Shape;2425;p77"/>
          <p:cNvGrpSpPr/>
          <p:nvPr/>
        </p:nvGrpSpPr>
        <p:grpSpPr>
          <a:xfrm>
            <a:off x="7669118" y="318143"/>
            <a:ext cx="453714" cy="579305"/>
            <a:chOff x="5905475" y="2032050"/>
            <a:chExt cx="454350" cy="580175"/>
          </a:xfrm>
        </p:grpSpPr>
        <p:sp>
          <p:nvSpPr>
            <p:cNvPr id="2426" name="Google Shape;2426;p7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Box 32">
            <a:extLst>
              <a:ext uri="{FF2B5EF4-FFF2-40B4-BE49-F238E27FC236}">
                <a16:creationId xmlns:a16="http://schemas.microsoft.com/office/drawing/2014/main" id="{E19B1F1F-6136-4AD1-8FAA-8BF99A8856B5}"/>
              </a:ext>
            </a:extLst>
          </p:cNvPr>
          <p:cNvSpPr txBox="1"/>
          <p:nvPr/>
        </p:nvSpPr>
        <p:spPr>
          <a:xfrm>
            <a:off x="193869" y="310947"/>
            <a:ext cx="8765787" cy="584775"/>
          </a:xfrm>
          <a:prstGeom prst="rect">
            <a:avLst/>
          </a:prstGeom>
          <a:noFill/>
        </p:spPr>
        <p:txBody>
          <a:bodyPr wrap="square" rtlCol="0">
            <a:spAutoFit/>
          </a:bodyPr>
          <a:lstStyle/>
          <a:p>
            <a:pPr algn="ctr"/>
            <a:r>
              <a:rPr lang="en-US" sz="3200" b="1">
                <a:latin typeface="Arial" panose="020B0604020202020204" pitchFamily="34" charset="0"/>
                <a:ea typeface="Arial" panose="020B0604020202020204" pitchFamily="34" charset="0"/>
                <a:cs typeface="Arial" panose="020B0604020202020204" pitchFamily="34" charset="0"/>
              </a:rPr>
              <a:t>VẬN DỤNG</a:t>
            </a:r>
            <a:endParaRPr lang="en-US" sz="3200" dirty="0">
              <a:latin typeface="Arial" panose="020B0604020202020204" pitchFamily="34" charset="0"/>
              <a:cs typeface="Arial" panose="020B0604020202020204" pitchFamily="34" charset="0"/>
            </a:endParaRPr>
          </a:p>
        </p:txBody>
      </p:sp>
      <p:grpSp>
        <p:nvGrpSpPr>
          <p:cNvPr id="26" name="Google Shape;2413;p77"/>
          <p:cNvGrpSpPr/>
          <p:nvPr/>
        </p:nvGrpSpPr>
        <p:grpSpPr>
          <a:xfrm rot="-1879180">
            <a:off x="488389" y="4166243"/>
            <a:ext cx="346253" cy="768793"/>
            <a:chOff x="7941975" y="230788"/>
            <a:chExt cx="339775" cy="728413"/>
          </a:xfrm>
        </p:grpSpPr>
        <p:sp>
          <p:nvSpPr>
            <p:cNvPr id="27" name="Google Shape;2414;p77"/>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15;p77"/>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16;p77"/>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17;p77"/>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18;p77"/>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419;p77"/>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20;p77"/>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21;p77"/>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2;p77"/>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23;p77"/>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24;p77"/>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roup 51"/>
          <p:cNvGrpSpPr/>
          <p:nvPr/>
        </p:nvGrpSpPr>
        <p:grpSpPr>
          <a:xfrm>
            <a:off x="448062" y="1164219"/>
            <a:ext cx="4227847" cy="1861282"/>
            <a:chOff x="685800" y="2908520"/>
            <a:chExt cx="8455693" cy="3722564"/>
          </a:xfrm>
        </p:grpSpPr>
        <p:sp>
          <p:nvSpPr>
            <p:cNvPr id="53" name="Rectangle 52"/>
            <p:cNvSpPr/>
            <p:nvPr/>
          </p:nvSpPr>
          <p:spPr>
            <a:xfrm>
              <a:off x="685800" y="3317934"/>
              <a:ext cx="8455693" cy="3313150"/>
            </a:xfrm>
            <a:prstGeom prst="rect">
              <a:avLst/>
            </a:prstGeom>
            <a:solidFill>
              <a:schemeClr val="bg1"/>
            </a:solidFill>
            <a:ln w="28575">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b="1">
                  <a:solidFill>
                    <a:srgbClr val="FF0000"/>
                  </a:solidFill>
                  <a:latin typeface="+mj-lt"/>
                  <a:cs typeface="Arial" panose="020B0604020202020204" pitchFamily="34" charset="0"/>
                </a:rPr>
                <a:t>Bài tập 2.</a:t>
              </a:r>
              <a:r>
                <a:rPr lang="en-US" sz="1800">
                  <a:solidFill>
                    <a:srgbClr val="FF0000"/>
                  </a:solidFill>
                  <a:latin typeface="+mj-lt"/>
                  <a:cs typeface="Arial" panose="020B0604020202020204" pitchFamily="34" charset="0"/>
                </a:rPr>
                <a:t> </a:t>
              </a:r>
              <a:r>
                <a:rPr lang="nl-NL" sz="1800">
                  <a:solidFill>
                    <a:srgbClr val="000000"/>
                  </a:solidFill>
                  <a:latin typeface="+mj-lt"/>
                </a:rPr>
                <a:t>Tính khối lượng mol phân tử khí oxygen và khí carbon dioxide</a:t>
              </a:r>
              <a:r>
                <a:rPr lang="en-US" sz="1800">
                  <a:solidFill>
                    <a:srgbClr val="000000"/>
                  </a:solidFill>
                  <a:latin typeface="+mj-lt"/>
                  <a:cs typeface="Arial" panose="020B0604020202020204" pitchFamily="34" charset="0"/>
                </a:rPr>
                <a:t>?</a:t>
              </a:r>
            </a:p>
          </p:txBody>
        </p:sp>
        <p:pic>
          <p:nvPicPr>
            <p:cNvPr id="54" name="Picture 53"/>
            <p:cNvPicPr>
              <a:picLocks noChangeAspect="1"/>
            </p:cNvPicPr>
            <p:nvPr/>
          </p:nvPicPr>
          <p:blipFill>
            <a:blip r:embed="rId3"/>
            <a:stretch>
              <a:fillRect/>
            </a:stretch>
          </p:blipFill>
          <p:spPr>
            <a:xfrm>
              <a:off x="4441182" y="2908520"/>
              <a:ext cx="944928" cy="908584"/>
            </a:xfrm>
            <a:prstGeom prst="rect">
              <a:avLst/>
            </a:prstGeom>
          </p:spPr>
        </p:pic>
      </p:grpSp>
      <mc:AlternateContent xmlns:mc="http://schemas.openxmlformats.org/markup-compatibility/2006" xmlns:a14="http://schemas.microsoft.com/office/drawing/2010/main">
        <mc:Choice Requires="a14">
          <p:sp>
            <p:nvSpPr>
              <p:cNvPr id="58" name="Rounded Rectangle 57"/>
              <p:cNvSpPr/>
              <p:nvPr/>
            </p:nvSpPr>
            <p:spPr>
              <a:xfrm>
                <a:off x="1435325" y="3291161"/>
                <a:ext cx="7503550" cy="716747"/>
              </a:xfrm>
              <a:prstGeom prst="roundRect">
                <a:avLst/>
              </a:prstGeom>
              <a:solidFill>
                <a:schemeClr val="bg1"/>
              </a:solidFill>
              <a:ln w="28575">
                <a:solidFill>
                  <a:srgbClr val="7030A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
                    <a:solidFill>
                      <a:srgbClr val="000000"/>
                    </a:solidFill>
                  </a:rPr>
                  <a:t>Khối lượng mol phân tử khí oxygen là: 16 </a:t>
                </a:r>
                <a14:m>
                  <m:oMath xmlns:m="http://schemas.openxmlformats.org/officeDocument/2006/math">
                    <m:r>
                      <a:rPr lang="nl-NL" sz="1800" i="1">
                        <a:solidFill>
                          <a:srgbClr val="000000"/>
                        </a:solidFill>
                        <a:latin typeface="Cambria Math" panose="02040503050406030204" pitchFamily="18" charset="0"/>
                      </a:rPr>
                      <m:t>×</m:t>
                    </m:r>
                  </m:oMath>
                </a14:m>
                <a:r>
                  <a:rPr lang="nl-NL" sz="1800">
                    <a:solidFill>
                      <a:srgbClr val="000000"/>
                    </a:solidFill>
                  </a:rPr>
                  <a:t> 2 = 32 (g/mol)</a:t>
                </a:r>
                <a:endParaRPr lang="en-US" sz="1800">
                  <a:solidFill>
                    <a:srgbClr val="000000"/>
                  </a:solidFill>
                </a:endParaRPr>
              </a:p>
            </p:txBody>
          </p:sp>
        </mc:Choice>
        <mc:Fallback xmlns="">
          <p:sp>
            <p:nvSpPr>
              <p:cNvPr id="58" name="Rounded Rectangle 57"/>
              <p:cNvSpPr>
                <a:spLocks noRot="1" noChangeAspect="1" noMove="1" noResize="1" noEditPoints="1" noAdjustHandles="1" noChangeArrowheads="1" noChangeShapeType="1" noTextEdit="1"/>
              </p:cNvSpPr>
              <p:nvPr/>
            </p:nvSpPr>
            <p:spPr>
              <a:xfrm>
                <a:off x="1435325" y="3291161"/>
                <a:ext cx="7503550" cy="716747"/>
              </a:xfrm>
              <a:prstGeom prst="roundRect">
                <a:avLst/>
              </a:prstGeom>
              <a:blipFill>
                <a:blip r:embed="rId5"/>
                <a:stretch>
                  <a:fillRect/>
                </a:stretch>
              </a:blipFill>
              <a:ln w="28575">
                <a:solidFill>
                  <a:srgbClr val="7030A0"/>
                </a:solidFill>
                <a:prstDash val="sysDash"/>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ounded Rectangle 58"/>
              <p:cNvSpPr/>
              <p:nvPr/>
            </p:nvSpPr>
            <p:spPr>
              <a:xfrm>
                <a:off x="1435325" y="4211519"/>
                <a:ext cx="7503550" cy="716747"/>
              </a:xfrm>
              <a:prstGeom prst="roundRect">
                <a:avLst/>
              </a:prstGeom>
              <a:solidFill>
                <a:schemeClr val="bg1"/>
              </a:solidFill>
              <a:ln w="28575">
                <a:solidFill>
                  <a:srgbClr val="7030A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Khối lượng mol phân tử khí carbon dioxide là: 12 + 16 </a:t>
                </a:r>
                <a14:m>
                  <m:oMath xmlns:m="http://schemas.openxmlformats.org/officeDocument/2006/math">
                    <m:r>
                      <a:rPr lang="nl-NL" sz="1800" i="1">
                        <a:solidFill>
                          <a:srgbClr val="000000"/>
                        </a:solidFill>
                        <a:latin typeface="Cambria Math" panose="02040503050406030204" pitchFamily="18" charset="0"/>
                      </a:rPr>
                      <m:t>×</m:t>
                    </m:r>
                  </m:oMath>
                </a14:m>
                <a:r>
                  <a:rPr lang="nl-NL" sz="1800">
                    <a:solidFill>
                      <a:srgbClr val="000000"/>
                    </a:solidFill>
                  </a:rPr>
                  <a:t> 2 = 44 (g/mol)</a:t>
                </a:r>
                <a:endParaRPr lang="en-US" sz="1800">
                  <a:solidFill>
                    <a:srgbClr val="000000"/>
                  </a:solidFill>
                </a:endParaRPr>
              </a:p>
            </p:txBody>
          </p:sp>
        </mc:Choice>
        <mc:Fallback xmlns="">
          <p:sp>
            <p:nvSpPr>
              <p:cNvPr id="59" name="Rounded Rectangle 58"/>
              <p:cNvSpPr>
                <a:spLocks noRot="1" noChangeAspect="1" noMove="1" noResize="1" noEditPoints="1" noAdjustHandles="1" noChangeArrowheads="1" noChangeShapeType="1" noTextEdit="1"/>
              </p:cNvSpPr>
              <p:nvPr/>
            </p:nvSpPr>
            <p:spPr>
              <a:xfrm>
                <a:off x="1435325" y="4211519"/>
                <a:ext cx="7503550" cy="716747"/>
              </a:xfrm>
              <a:prstGeom prst="roundRect">
                <a:avLst/>
              </a:prstGeom>
              <a:blipFill>
                <a:blip r:embed="rId6"/>
                <a:stretch>
                  <a:fillRect/>
                </a:stretch>
              </a:blipFill>
              <a:ln w="28575">
                <a:solidFill>
                  <a:srgbClr val="7030A0"/>
                </a:solidFill>
                <a:prstDash val="sysDash"/>
              </a:ln>
              <a:effectLst/>
            </p:spPr>
            <p:txBody>
              <a:bodyPr/>
              <a:lstStyle/>
              <a:p>
                <a:r>
                  <a:rPr lang="en-US">
                    <a:noFill/>
                  </a:rPr>
                  <a:t> </a:t>
                </a:r>
              </a:p>
            </p:txBody>
          </p:sp>
        </mc:Fallback>
      </mc:AlternateContent>
      <p:pic>
        <p:nvPicPr>
          <p:cNvPr id="6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48320">
            <a:off x="4796904" y="2508425"/>
            <a:ext cx="1012271" cy="295462"/>
          </a:xfrm>
          <a:prstGeom prst="rect">
            <a:avLst/>
          </a:prstGeom>
        </p:spPr>
      </p:pic>
    </p:spTree>
    <p:extLst>
      <p:ext uri="{BB962C8B-B14F-4D97-AF65-F5344CB8AC3E}">
        <p14:creationId xmlns:p14="http://schemas.microsoft.com/office/powerpoint/2010/main" val="1794068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up)">
                                      <p:cBhvr>
                                        <p:cTn id="12" dur="500"/>
                                        <p:tgtEl>
                                          <p:spTgt spid="60"/>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arn(inVertical)">
                                      <p:cBhvr>
                                        <p:cTn id="16" dur="500"/>
                                        <p:tgtEl>
                                          <p:spTgt spid="58"/>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barn(inVertical)">
                                      <p:cBhvr>
                                        <p:cTn id="2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03"/>
        <p:cNvGrpSpPr/>
        <p:nvPr/>
      </p:nvGrpSpPr>
      <p:grpSpPr>
        <a:xfrm>
          <a:off x="0" y="0"/>
          <a:ext cx="0" cy="0"/>
          <a:chOff x="0" y="0"/>
          <a:chExt cx="0" cy="0"/>
        </a:xfrm>
      </p:grpSpPr>
      <p:sp>
        <p:nvSpPr>
          <p:cNvPr id="2" name="Rectangle 1"/>
          <p:cNvSpPr/>
          <p:nvPr/>
        </p:nvSpPr>
        <p:spPr>
          <a:xfrm>
            <a:off x="1195066" y="303545"/>
            <a:ext cx="6763390" cy="369332"/>
          </a:xfrm>
          <a:prstGeom prst="rect">
            <a:avLst/>
          </a:prstGeom>
        </p:spPr>
        <p:txBody>
          <a:bodyPr wrap="none">
            <a:spAutoFit/>
          </a:bodyPr>
          <a:lstStyle/>
          <a:p>
            <a:pPr algn="ctr">
              <a:spcBef>
                <a:spcPts val="300"/>
              </a:spcBef>
            </a:pPr>
            <a:r>
              <a:rPr lang="nl-NL" sz="1800" b="1">
                <a:solidFill>
                  <a:srgbClr val="FF0000"/>
                </a:solidFill>
                <a:latin typeface="+mj-lt"/>
                <a:ea typeface="Calibri" panose="020F0502020204030204" pitchFamily="34" charset="0"/>
                <a:cs typeface="Times New Roman" panose="02020603050405020304" pitchFamily="18" charset="0"/>
              </a:rPr>
              <a:t>Bài tập 3. </a:t>
            </a:r>
            <a:r>
              <a:rPr lang="nl-NL" sz="1800">
                <a:latin typeface="+mj-lt"/>
                <a:ea typeface="Calibri" panose="020F0502020204030204" pitchFamily="34" charset="0"/>
                <a:cs typeface="Times New Roman" panose="02020603050405020304" pitchFamily="18" charset="0"/>
              </a:rPr>
              <a:t>Hoàn thành những thông tin còn thiếu trong bảng sau:</a:t>
            </a:r>
            <a:endParaRPr lang="en-US" sz="180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727389874"/>
                  </p:ext>
                </p:extLst>
              </p:nvPr>
            </p:nvGraphicFramePr>
            <p:xfrm>
              <a:off x="159541" y="864347"/>
              <a:ext cx="8834440" cy="4047089"/>
            </p:xfrm>
            <a:graphic>
              <a:graphicData uri="http://schemas.openxmlformats.org/drawingml/2006/table">
                <a:tbl>
                  <a:tblPr firstRow="1" firstCol="1" bandRow="1">
                    <a:tableStyleId>{5940675A-B579-460E-94D1-54222C63F5DA}</a:tableStyleId>
                  </a:tblPr>
                  <a:tblGrid>
                    <a:gridCol w="1643931">
                      <a:extLst>
                        <a:ext uri="{9D8B030D-6E8A-4147-A177-3AD203B41FA5}">
                          <a16:colId xmlns:a16="http://schemas.microsoft.com/office/drawing/2014/main" val="3680898060"/>
                        </a:ext>
                      </a:extLst>
                    </a:gridCol>
                    <a:gridCol w="1191949">
                      <a:extLst>
                        <a:ext uri="{9D8B030D-6E8A-4147-A177-3AD203B41FA5}">
                          <a16:colId xmlns:a16="http://schemas.microsoft.com/office/drawing/2014/main" val="2223844741"/>
                        </a:ext>
                      </a:extLst>
                    </a:gridCol>
                    <a:gridCol w="1437012">
                      <a:extLst>
                        <a:ext uri="{9D8B030D-6E8A-4147-A177-3AD203B41FA5}">
                          <a16:colId xmlns:a16="http://schemas.microsoft.com/office/drawing/2014/main" val="414869629"/>
                        </a:ext>
                      </a:extLst>
                    </a:gridCol>
                    <a:gridCol w="1574263">
                      <a:extLst>
                        <a:ext uri="{9D8B030D-6E8A-4147-A177-3AD203B41FA5}">
                          <a16:colId xmlns:a16="http://schemas.microsoft.com/office/drawing/2014/main" val="2881100787"/>
                        </a:ext>
                      </a:extLst>
                    </a:gridCol>
                    <a:gridCol w="2987285">
                      <a:extLst>
                        <a:ext uri="{9D8B030D-6E8A-4147-A177-3AD203B41FA5}">
                          <a16:colId xmlns:a16="http://schemas.microsoft.com/office/drawing/2014/main" val="1725371592"/>
                        </a:ext>
                      </a:extLst>
                    </a:gridCol>
                  </a:tblGrid>
                  <a:tr h="1175303">
                    <a:tc>
                      <a:txBody>
                        <a:bodyPr/>
                        <a:lstStyle/>
                        <a:p>
                          <a:pPr algn="ctr">
                            <a:lnSpc>
                              <a:spcPct val="100000"/>
                            </a:lnSpc>
                            <a:spcBef>
                              <a:spcPts val="300"/>
                            </a:spcBef>
                            <a:spcAft>
                              <a:spcPts val="0"/>
                            </a:spcAft>
                          </a:pPr>
                          <a:r>
                            <a:rPr lang="nl-NL" sz="1600">
                              <a:solidFill>
                                <a:srgbClr val="000000"/>
                              </a:solidFill>
                              <a:effectLst/>
                            </a:rPr>
                            <a:t>Chất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nl-NL" sz="1600">
                              <a:solidFill>
                                <a:srgbClr val="000000"/>
                              </a:solidFill>
                              <a:effectLst/>
                            </a:rPr>
                            <a:t>Số mol (n)</a:t>
                          </a:r>
                          <a:endParaRPr lang="en-US" sz="1600">
                            <a:solidFill>
                              <a:srgbClr val="000000"/>
                            </a:solidFill>
                            <a:effectLst/>
                          </a:endParaRPr>
                        </a:p>
                        <a:p>
                          <a:pPr algn="ctr">
                            <a:lnSpc>
                              <a:spcPct val="150000"/>
                            </a:lnSpc>
                            <a:spcBef>
                              <a:spcPts val="300"/>
                            </a:spcBef>
                            <a:spcAft>
                              <a:spcPts val="0"/>
                            </a:spcAft>
                          </a:pPr>
                          <a:r>
                            <a:rPr lang="nl-NL" sz="1600">
                              <a:solidFill>
                                <a:srgbClr val="000000"/>
                              </a:solidFill>
                              <a:effectLst/>
                            </a:rPr>
                            <a:t>(mol)</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nl-NL" sz="1600">
                              <a:solidFill>
                                <a:srgbClr val="000000"/>
                              </a:solidFill>
                              <a:effectLst/>
                            </a:rPr>
                            <a:t>Khối lượng mol (M)</a:t>
                          </a:r>
                          <a:endParaRPr lang="en-US" sz="1600">
                            <a:solidFill>
                              <a:srgbClr val="000000"/>
                            </a:solidFill>
                            <a:effectLst/>
                          </a:endParaRPr>
                        </a:p>
                        <a:p>
                          <a:pPr algn="ctr">
                            <a:lnSpc>
                              <a:spcPct val="150000"/>
                            </a:lnSpc>
                            <a:spcBef>
                              <a:spcPts val="300"/>
                            </a:spcBef>
                            <a:spcAft>
                              <a:spcPts val="0"/>
                            </a:spcAft>
                          </a:pPr>
                          <a:r>
                            <a:rPr lang="nl-NL" sz="1600">
                              <a:solidFill>
                                <a:srgbClr val="000000"/>
                              </a:solidFill>
                              <a:effectLst/>
                            </a:rPr>
                            <a:t>(gam/mol)</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nl-NL" sz="1600">
                              <a:solidFill>
                                <a:srgbClr val="000000"/>
                              </a:solidFill>
                              <a:effectLst/>
                            </a:rPr>
                            <a:t>Khối lượng (m)</a:t>
                          </a:r>
                          <a:endParaRPr lang="en-US" sz="1600">
                            <a:solidFill>
                              <a:srgbClr val="000000"/>
                            </a:solidFill>
                            <a:effectLst/>
                          </a:endParaRPr>
                        </a:p>
                        <a:p>
                          <a:pPr algn="ctr">
                            <a:lnSpc>
                              <a:spcPct val="150000"/>
                            </a:lnSpc>
                            <a:spcBef>
                              <a:spcPts val="300"/>
                            </a:spcBef>
                            <a:spcAft>
                              <a:spcPts val="0"/>
                            </a:spcAft>
                          </a:pPr>
                          <a:r>
                            <a:rPr lang="nl-NL" sz="1600">
                              <a:solidFill>
                                <a:srgbClr val="000000"/>
                              </a:solidFill>
                              <a:effectLst/>
                            </a:rPr>
                            <a:t>(gam)</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Cách tính</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63228623"/>
                      </a:ext>
                    </a:extLst>
                  </a:tr>
                  <a:tr h="478631">
                    <a:tc>
                      <a:txBody>
                        <a:bodyPr/>
                        <a:lstStyle/>
                        <a:p>
                          <a:pPr algn="just">
                            <a:lnSpc>
                              <a:spcPct val="100000"/>
                            </a:lnSpc>
                            <a:spcBef>
                              <a:spcPts val="300"/>
                            </a:spcBef>
                            <a:spcAft>
                              <a:spcPts val="0"/>
                            </a:spcAft>
                          </a:pPr>
                          <a:r>
                            <a:rPr lang="nl-NL" sz="1600">
                              <a:solidFill>
                                <a:srgbClr val="000000"/>
                              </a:solidFill>
                              <a:effectLst/>
                            </a:rPr>
                            <a:t>Nhôm</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0,2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27</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5,4</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m</a:t>
                          </a:r>
                          <a:r>
                            <a:rPr lang="nl-NL" sz="1600" baseline="-25000">
                              <a:solidFill>
                                <a:srgbClr val="000000"/>
                              </a:solidFill>
                              <a:effectLst/>
                            </a:rPr>
                            <a:t>Al</a:t>
                          </a:r>
                          <a:r>
                            <a:rPr lang="nl-NL" sz="1600">
                              <a:solidFill>
                                <a:srgbClr val="000000"/>
                              </a:solidFill>
                              <a:effectLst/>
                            </a:rPr>
                            <a:t> = 0,2 </a:t>
                          </a:r>
                          <a14:m>
                            <m:oMath xmlns:m="http://schemas.openxmlformats.org/officeDocument/2006/math">
                              <m:r>
                                <a:rPr lang="nl-NL" sz="1600">
                                  <a:solidFill>
                                    <a:srgbClr val="000000"/>
                                  </a:solidFill>
                                  <a:effectLst/>
                                  <a:latin typeface="Cambria Math" panose="02040503050406030204" pitchFamily="18" charset="0"/>
                                </a:rPr>
                                <m:t>×</m:t>
                              </m:r>
                            </m:oMath>
                          </a14:m>
                          <a:r>
                            <a:rPr lang="nl-NL" sz="1600">
                              <a:solidFill>
                                <a:srgbClr val="000000"/>
                              </a:solidFill>
                              <a:effectLst/>
                            </a:rPr>
                            <a:t> 27 = 5,4 (gam)</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393123737"/>
                      </a:ext>
                    </a:extLst>
                  </a:tr>
                  <a:tr h="478631">
                    <a:tc>
                      <a:txBody>
                        <a:bodyPr/>
                        <a:lstStyle/>
                        <a:p>
                          <a:pPr algn="just">
                            <a:lnSpc>
                              <a:spcPct val="100000"/>
                            </a:lnSpc>
                            <a:spcBef>
                              <a:spcPts val="300"/>
                            </a:spcBef>
                            <a:spcAft>
                              <a:spcPts val="0"/>
                            </a:spcAft>
                          </a:pPr>
                          <a:r>
                            <a:rPr lang="nl-NL" sz="1600">
                              <a:solidFill>
                                <a:srgbClr val="000000"/>
                              </a:solidFill>
                              <a:effectLst/>
                            </a:rPr>
                            <a:t>Nước</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93242246"/>
                      </a:ext>
                    </a:extLst>
                  </a:tr>
                  <a:tr h="478631">
                    <a:tc>
                      <a:txBody>
                        <a:bodyPr/>
                        <a:lstStyle/>
                        <a:p>
                          <a:pPr algn="just">
                            <a:lnSpc>
                              <a:spcPct val="100000"/>
                            </a:lnSpc>
                            <a:spcBef>
                              <a:spcPts val="300"/>
                            </a:spcBef>
                            <a:spcAft>
                              <a:spcPts val="0"/>
                            </a:spcAft>
                          </a:pPr>
                          <a:r>
                            <a:rPr lang="nl-NL" sz="1600">
                              <a:solidFill>
                                <a:srgbClr val="000000"/>
                              </a:solidFill>
                              <a:effectLst/>
                            </a:rPr>
                            <a:t>Khí oxygen</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16</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843622694"/>
                      </a:ext>
                    </a:extLst>
                  </a:tr>
                  <a:tr h="478631">
                    <a:tc>
                      <a:txBody>
                        <a:bodyPr/>
                        <a:lstStyle/>
                        <a:p>
                          <a:pPr algn="just">
                            <a:lnSpc>
                              <a:spcPct val="100000"/>
                            </a:lnSpc>
                            <a:spcBef>
                              <a:spcPts val="300"/>
                            </a:spcBef>
                            <a:spcAft>
                              <a:spcPts val="0"/>
                            </a:spcAft>
                          </a:pPr>
                          <a:r>
                            <a:rPr lang="nl-NL" sz="1600">
                              <a:solidFill>
                                <a:srgbClr val="000000"/>
                              </a:solidFill>
                              <a:effectLst/>
                            </a:rPr>
                            <a:t>Khí nitơ</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28</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96505474"/>
                      </a:ext>
                    </a:extLst>
                  </a:tr>
                  <a:tr h="478631">
                    <a:tc>
                      <a:txBody>
                        <a:bodyPr/>
                        <a:lstStyle/>
                        <a:p>
                          <a:pPr algn="just">
                            <a:lnSpc>
                              <a:spcPct val="100000"/>
                            </a:lnSpc>
                            <a:spcBef>
                              <a:spcPts val="300"/>
                            </a:spcBef>
                            <a:spcAft>
                              <a:spcPts val="0"/>
                            </a:spcAft>
                          </a:pPr>
                          <a:r>
                            <a:rPr lang="nl-NL" sz="1600">
                              <a:solidFill>
                                <a:srgbClr val="000000"/>
                              </a:solidFill>
                              <a:effectLst/>
                            </a:rPr>
                            <a:t>Sodium chloride</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0,4</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939268458"/>
                      </a:ext>
                    </a:extLst>
                  </a:tr>
                  <a:tr h="478631">
                    <a:tc>
                      <a:txBody>
                        <a:bodyPr/>
                        <a:lstStyle/>
                        <a:p>
                          <a:pPr algn="just">
                            <a:lnSpc>
                              <a:spcPct val="100000"/>
                            </a:lnSpc>
                            <a:spcBef>
                              <a:spcPts val="300"/>
                            </a:spcBef>
                            <a:spcAft>
                              <a:spcPts val="0"/>
                            </a:spcAft>
                          </a:pPr>
                          <a:r>
                            <a:rPr lang="nl-NL" sz="1600">
                              <a:solidFill>
                                <a:srgbClr val="000000"/>
                              </a:solidFill>
                              <a:effectLst/>
                            </a:rPr>
                            <a:t>Magnesium</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12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11732637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727389874"/>
                  </p:ext>
                </p:extLst>
              </p:nvPr>
            </p:nvGraphicFramePr>
            <p:xfrm>
              <a:off x="159541" y="864347"/>
              <a:ext cx="8834440" cy="4047089"/>
            </p:xfrm>
            <a:graphic>
              <a:graphicData uri="http://schemas.openxmlformats.org/drawingml/2006/table">
                <a:tbl>
                  <a:tblPr firstRow="1" firstCol="1" bandRow="1">
                    <a:tableStyleId>{5940675A-B579-460E-94D1-54222C63F5DA}</a:tableStyleId>
                  </a:tblPr>
                  <a:tblGrid>
                    <a:gridCol w="1643931">
                      <a:extLst>
                        <a:ext uri="{9D8B030D-6E8A-4147-A177-3AD203B41FA5}">
                          <a16:colId xmlns:a16="http://schemas.microsoft.com/office/drawing/2014/main" val="3680898060"/>
                        </a:ext>
                      </a:extLst>
                    </a:gridCol>
                    <a:gridCol w="1191949">
                      <a:extLst>
                        <a:ext uri="{9D8B030D-6E8A-4147-A177-3AD203B41FA5}">
                          <a16:colId xmlns:a16="http://schemas.microsoft.com/office/drawing/2014/main" val="2223844741"/>
                        </a:ext>
                      </a:extLst>
                    </a:gridCol>
                    <a:gridCol w="1437012">
                      <a:extLst>
                        <a:ext uri="{9D8B030D-6E8A-4147-A177-3AD203B41FA5}">
                          <a16:colId xmlns:a16="http://schemas.microsoft.com/office/drawing/2014/main" val="414869629"/>
                        </a:ext>
                      </a:extLst>
                    </a:gridCol>
                    <a:gridCol w="1574263">
                      <a:extLst>
                        <a:ext uri="{9D8B030D-6E8A-4147-A177-3AD203B41FA5}">
                          <a16:colId xmlns:a16="http://schemas.microsoft.com/office/drawing/2014/main" val="2881100787"/>
                        </a:ext>
                      </a:extLst>
                    </a:gridCol>
                    <a:gridCol w="2987285">
                      <a:extLst>
                        <a:ext uri="{9D8B030D-6E8A-4147-A177-3AD203B41FA5}">
                          <a16:colId xmlns:a16="http://schemas.microsoft.com/office/drawing/2014/main" val="1725371592"/>
                        </a:ext>
                      </a:extLst>
                    </a:gridCol>
                  </a:tblGrid>
                  <a:tr h="1175303">
                    <a:tc>
                      <a:txBody>
                        <a:bodyPr/>
                        <a:lstStyle/>
                        <a:p>
                          <a:pPr algn="ctr">
                            <a:lnSpc>
                              <a:spcPct val="100000"/>
                            </a:lnSpc>
                            <a:spcBef>
                              <a:spcPts val="300"/>
                            </a:spcBef>
                            <a:spcAft>
                              <a:spcPts val="0"/>
                            </a:spcAft>
                          </a:pPr>
                          <a:r>
                            <a:rPr lang="nl-NL" sz="1600">
                              <a:solidFill>
                                <a:srgbClr val="000000"/>
                              </a:solidFill>
                              <a:effectLst/>
                            </a:rPr>
                            <a:t>Chất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nl-NL" sz="1600">
                              <a:solidFill>
                                <a:srgbClr val="000000"/>
                              </a:solidFill>
                              <a:effectLst/>
                            </a:rPr>
                            <a:t>Số mol (n)</a:t>
                          </a:r>
                          <a:endParaRPr lang="en-US" sz="1600">
                            <a:solidFill>
                              <a:srgbClr val="000000"/>
                            </a:solidFill>
                            <a:effectLst/>
                          </a:endParaRPr>
                        </a:p>
                        <a:p>
                          <a:pPr algn="ctr">
                            <a:lnSpc>
                              <a:spcPct val="150000"/>
                            </a:lnSpc>
                            <a:spcBef>
                              <a:spcPts val="300"/>
                            </a:spcBef>
                            <a:spcAft>
                              <a:spcPts val="0"/>
                            </a:spcAft>
                          </a:pPr>
                          <a:r>
                            <a:rPr lang="nl-NL" sz="1600">
                              <a:solidFill>
                                <a:srgbClr val="000000"/>
                              </a:solidFill>
                              <a:effectLst/>
                            </a:rPr>
                            <a:t>(mol)</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nl-NL" sz="1600">
                              <a:solidFill>
                                <a:srgbClr val="000000"/>
                              </a:solidFill>
                              <a:effectLst/>
                            </a:rPr>
                            <a:t>Khối lượng mol (M)</a:t>
                          </a:r>
                          <a:endParaRPr lang="en-US" sz="1600">
                            <a:solidFill>
                              <a:srgbClr val="000000"/>
                            </a:solidFill>
                            <a:effectLst/>
                          </a:endParaRPr>
                        </a:p>
                        <a:p>
                          <a:pPr algn="ctr">
                            <a:lnSpc>
                              <a:spcPct val="150000"/>
                            </a:lnSpc>
                            <a:spcBef>
                              <a:spcPts val="300"/>
                            </a:spcBef>
                            <a:spcAft>
                              <a:spcPts val="0"/>
                            </a:spcAft>
                          </a:pPr>
                          <a:r>
                            <a:rPr lang="nl-NL" sz="1600">
                              <a:solidFill>
                                <a:srgbClr val="000000"/>
                              </a:solidFill>
                              <a:effectLst/>
                            </a:rPr>
                            <a:t>(gam/mol)</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300"/>
                            </a:spcBef>
                            <a:spcAft>
                              <a:spcPts val="0"/>
                            </a:spcAft>
                          </a:pPr>
                          <a:r>
                            <a:rPr lang="nl-NL" sz="1600">
                              <a:solidFill>
                                <a:srgbClr val="000000"/>
                              </a:solidFill>
                              <a:effectLst/>
                            </a:rPr>
                            <a:t>Khối lượng (m)</a:t>
                          </a:r>
                          <a:endParaRPr lang="en-US" sz="1600">
                            <a:solidFill>
                              <a:srgbClr val="000000"/>
                            </a:solidFill>
                            <a:effectLst/>
                          </a:endParaRPr>
                        </a:p>
                        <a:p>
                          <a:pPr algn="ctr">
                            <a:lnSpc>
                              <a:spcPct val="150000"/>
                            </a:lnSpc>
                            <a:spcBef>
                              <a:spcPts val="300"/>
                            </a:spcBef>
                            <a:spcAft>
                              <a:spcPts val="0"/>
                            </a:spcAft>
                          </a:pPr>
                          <a:r>
                            <a:rPr lang="nl-NL" sz="1600">
                              <a:solidFill>
                                <a:srgbClr val="000000"/>
                              </a:solidFill>
                              <a:effectLst/>
                            </a:rPr>
                            <a:t>(gam)</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Cách tính</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63228623"/>
                      </a:ext>
                    </a:extLst>
                  </a:tr>
                  <a:tr h="478631">
                    <a:tc>
                      <a:txBody>
                        <a:bodyPr/>
                        <a:lstStyle/>
                        <a:p>
                          <a:pPr algn="just">
                            <a:lnSpc>
                              <a:spcPct val="100000"/>
                            </a:lnSpc>
                            <a:spcBef>
                              <a:spcPts val="300"/>
                            </a:spcBef>
                            <a:spcAft>
                              <a:spcPts val="0"/>
                            </a:spcAft>
                          </a:pPr>
                          <a:r>
                            <a:rPr lang="nl-NL" sz="1600">
                              <a:solidFill>
                                <a:srgbClr val="000000"/>
                              </a:solidFill>
                              <a:effectLst/>
                            </a:rPr>
                            <a:t>Nhôm</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0,2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27</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5,4</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endParaRPr lang="en-US"/>
                        </a:p>
                      </a:txBody>
                      <a:tcPr marL="68580" marR="68580" marT="0" marB="0" anchor="ctr">
                        <a:blipFill>
                          <a:blip r:embed="rId4"/>
                          <a:stretch>
                            <a:fillRect l="-196122" t="-245570" r="-408" b="-500000"/>
                          </a:stretch>
                        </a:blipFill>
                      </a:tcPr>
                    </a:tc>
                    <a:extLst>
                      <a:ext uri="{0D108BD9-81ED-4DB2-BD59-A6C34878D82A}">
                        <a16:rowId xmlns:a16="http://schemas.microsoft.com/office/drawing/2014/main" val="2393123737"/>
                      </a:ext>
                    </a:extLst>
                  </a:tr>
                  <a:tr h="478631">
                    <a:tc>
                      <a:txBody>
                        <a:bodyPr/>
                        <a:lstStyle/>
                        <a:p>
                          <a:pPr algn="just">
                            <a:lnSpc>
                              <a:spcPct val="100000"/>
                            </a:lnSpc>
                            <a:spcBef>
                              <a:spcPts val="300"/>
                            </a:spcBef>
                            <a:spcAft>
                              <a:spcPts val="0"/>
                            </a:spcAft>
                          </a:pPr>
                          <a:r>
                            <a:rPr lang="nl-NL" sz="1600">
                              <a:solidFill>
                                <a:srgbClr val="000000"/>
                              </a:solidFill>
                              <a:effectLst/>
                            </a:rPr>
                            <a:t>Nước</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93242246"/>
                      </a:ext>
                    </a:extLst>
                  </a:tr>
                  <a:tr h="478631">
                    <a:tc>
                      <a:txBody>
                        <a:bodyPr/>
                        <a:lstStyle/>
                        <a:p>
                          <a:pPr algn="just">
                            <a:lnSpc>
                              <a:spcPct val="100000"/>
                            </a:lnSpc>
                            <a:spcBef>
                              <a:spcPts val="300"/>
                            </a:spcBef>
                            <a:spcAft>
                              <a:spcPts val="0"/>
                            </a:spcAft>
                          </a:pPr>
                          <a:r>
                            <a:rPr lang="nl-NL" sz="1600">
                              <a:solidFill>
                                <a:srgbClr val="000000"/>
                              </a:solidFill>
                              <a:effectLst/>
                            </a:rPr>
                            <a:t>Khí oxygen</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16</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843622694"/>
                      </a:ext>
                    </a:extLst>
                  </a:tr>
                  <a:tr h="478631">
                    <a:tc>
                      <a:txBody>
                        <a:bodyPr/>
                        <a:lstStyle/>
                        <a:p>
                          <a:pPr algn="just">
                            <a:lnSpc>
                              <a:spcPct val="100000"/>
                            </a:lnSpc>
                            <a:spcBef>
                              <a:spcPts val="300"/>
                            </a:spcBef>
                            <a:spcAft>
                              <a:spcPts val="0"/>
                            </a:spcAft>
                          </a:pPr>
                          <a:r>
                            <a:rPr lang="nl-NL" sz="1600">
                              <a:solidFill>
                                <a:srgbClr val="000000"/>
                              </a:solidFill>
                              <a:effectLst/>
                            </a:rPr>
                            <a:t>Khí nitơ</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28</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96505474"/>
                      </a:ext>
                    </a:extLst>
                  </a:tr>
                  <a:tr h="478631">
                    <a:tc>
                      <a:txBody>
                        <a:bodyPr/>
                        <a:lstStyle/>
                        <a:p>
                          <a:pPr algn="just">
                            <a:lnSpc>
                              <a:spcPct val="100000"/>
                            </a:lnSpc>
                            <a:spcBef>
                              <a:spcPts val="300"/>
                            </a:spcBef>
                            <a:spcAft>
                              <a:spcPts val="0"/>
                            </a:spcAft>
                          </a:pPr>
                          <a:r>
                            <a:rPr lang="nl-NL" sz="1600">
                              <a:solidFill>
                                <a:srgbClr val="000000"/>
                              </a:solidFill>
                              <a:effectLst/>
                            </a:rPr>
                            <a:t>Sodium chloride</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0,4</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939268458"/>
                      </a:ext>
                    </a:extLst>
                  </a:tr>
                  <a:tr h="478631">
                    <a:tc>
                      <a:txBody>
                        <a:bodyPr/>
                        <a:lstStyle/>
                        <a:p>
                          <a:pPr algn="just">
                            <a:lnSpc>
                              <a:spcPct val="100000"/>
                            </a:lnSpc>
                            <a:spcBef>
                              <a:spcPts val="300"/>
                            </a:spcBef>
                            <a:spcAft>
                              <a:spcPts val="0"/>
                            </a:spcAft>
                          </a:pPr>
                          <a:r>
                            <a:rPr lang="nl-NL" sz="1600">
                              <a:solidFill>
                                <a:srgbClr val="000000"/>
                              </a:solidFill>
                              <a:effectLst/>
                            </a:rPr>
                            <a:t>Magnesium</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12</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600">
                              <a:solidFill>
                                <a:srgbClr val="000000"/>
                              </a:solidFill>
                              <a:effectLst/>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117326370"/>
                      </a:ext>
                    </a:extLst>
                  </a:tr>
                </a:tbl>
              </a:graphicData>
            </a:graphic>
          </p:graphicFrame>
        </mc:Fallback>
      </mc:AlternateContent>
      <p:sp>
        <p:nvSpPr>
          <p:cNvPr id="6" name="Rectangle 5"/>
          <p:cNvSpPr/>
          <p:nvPr/>
        </p:nvSpPr>
        <p:spPr>
          <a:xfrm>
            <a:off x="2157657" y="3059766"/>
            <a:ext cx="470000" cy="338554"/>
          </a:xfrm>
          <a:prstGeom prst="rect">
            <a:avLst/>
          </a:prstGeom>
          <a:solidFill>
            <a:schemeClr val="bg1"/>
          </a:solidFill>
        </p:spPr>
        <p:txBody>
          <a:bodyPr wrap="none">
            <a:spAutoFit/>
          </a:bodyPr>
          <a:lstStyle/>
          <a:p>
            <a:pPr algn="ctr"/>
            <a:r>
              <a:rPr lang="nl-NL" sz="1600" b="1">
                <a:solidFill>
                  <a:srgbClr val="FF0000"/>
                </a:solidFill>
                <a:latin typeface="+mj-lt"/>
                <a:ea typeface="Calibri" panose="020F0502020204030204" pitchFamily="34" charset="0"/>
              </a:rPr>
              <a:t>0,5</a:t>
            </a:r>
            <a:endParaRPr lang="en-US" sz="1600">
              <a:solidFill>
                <a:srgbClr val="FF0000"/>
              </a:solidFill>
              <a:latin typeface="+mj-lt"/>
            </a:endParaRPr>
          </a:p>
        </p:txBody>
      </p:sp>
      <p:sp>
        <p:nvSpPr>
          <p:cNvPr id="29" name="Rectangle 28"/>
          <p:cNvSpPr/>
          <p:nvPr/>
        </p:nvSpPr>
        <p:spPr>
          <a:xfrm>
            <a:off x="2157657" y="4482190"/>
            <a:ext cx="470000" cy="338554"/>
          </a:xfrm>
          <a:prstGeom prst="rect">
            <a:avLst/>
          </a:prstGeom>
          <a:solidFill>
            <a:schemeClr val="bg1"/>
          </a:solidFill>
        </p:spPr>
        <p:txBody>
          <a:bodyPr wrap="none">
            <a:spAutoFit/>
          </a:bodyPr>
          <a:lstStyle/>
          <a:p>
            <a:pPr algn="ctr"/>
            <a:r>
              <a:rPr lang="nl-NL" sz="1600" b="1">
                <a:solidFill>
                  <a:srgbClr val="FF0000"/>
                </a:solidFill>
                <a:latin typeface="+mj-lt"/>
                <a:ea typeface="Calibri" panose="020F0502020204030204" pitchFamily="34" charset="0"/>
              </a:rPr>
              <a:t>0,5</a:t>
            </a:r>
            <a:endParaRPr lang="en-US" sz="1600">
              <a:solidFill>
                <a:srgbClr val="FF0000"/>
              </a:solidFill>
              <a:latin typeface="+mj-lt"/>
            </a:endParaRPr>
          </a:p>
        </p:txBody>
      </p:sp>
      <p:sp>
        <p:nvSpPr>
          <p:cNvPr id="30" name="Rectangle 29"/>
          <p:cNvSpPr/>
          <p:nvPr/>
        </p:nvSpPr>
        <p:spPr>
          <a:xfrm>
            <a:off x="2243417" y="3534736"/>
            <a:ext cx="298480" cy="338554"/>
          </a:xfrm>
          <a:prstGeom prst="rect">
            <a:avLst/>
          </a:prstGeom>
          <a:solidFill>
            <a:schemeClr val="bg1"/>
          </a:solidFill>
        </p:spPr>
        <p:txBody>
          <a:bodyPr wrap="none">
            <a:spAutoFit/>
          </a:bodyPr>
          <a:lstStyle/>
          <a:p>
            <a:pPr algn="ctr"/>
            <a:r>
              <a:rPr lang="nl-NL" sz="1600" b="1">
                <a:solidFill>
                  <a:srgbClr val="FF0000"/>
                </a:solidFill>
                <a:latin typeface="+mj-lt"/>
                <a:ea typeface="Calibri" panose="020F0502020204030204" pitchFamily="34" charset="0"/>
              </a:rPr>
              <a:t>1</a:t>
            </a:r>
            <a:endParaRPr lang="en-US" sz="1600">
              <a:solidFill>
                <a:srgbClr val="FF0000"/>
              </a:solidFill>
              <a:latin typeface="+mj-lt"/>
            </a:endParaRPr>
          </a:p>
        </p:txBody>
      </p:sp>
      <p:sp>
        <p:nvSpPr>
          <p:cNvPr id="31" name="Rectangle 30"/>
          <p:cNvSpPr/>
          <p:nvPr/>
        </p:nvSpPr>
        <p:spPr>
          <a:xfrm>
            <a:off x="3501548" y="2577687"/>
            <a:ext cx="412292" cy="338554"/>
          </a:xfrm>
          <a:prstGeom prst="rect">
            <a:avLst/>
          </a:prstGeom>
          <a:solidFill>
            <a:schemeClr val="bg1"/>
          </a:solidFill>
        </p:spPr>
        <p:txBody>
          <a:bodyPr wrap="none">
            <a:spAutoFit/>
          </a:bodyPr>
          <a:lstStyle/>
          <a:p>
            <a:pPr algn="ctr"/>
            <a:r>
              <a:rPr lang="nl-NL" sz="1600" b="1">
                <a:solidFill>
                  <a:srgbClr val="FF0000"/>
                </a:solidFill>
                <a:latin typeface="+mj-lt"/>
                <a:ea typeface="Calibri" panose="020F0502020204030204" pitchFamily="34" charset="0"/>
              </a:rPr>
              <a:t>18</a:t>
            </a:r>
            <a:endParaRPr lang="en-US" sz="1600">
              <a:solidFill>
                <a:srgbClr val="FF0000"/>
              </a:solidFill>
              <a:latin typeface="+mj-lt"/>
            </a:endParaRPr>
          </a:p>
        </p:txBody>
      </p:sp>
      <p:sp>
        <p:nvSpPr>
          <p:cNvPr id="32" name="Rectangle 31"/>
          <p:cNvSpPr/>
          <p:nvPr/>
        </p:nvSpPr>
        <p:spPr>
          <a:xfrm>
            <a:off x="3501548" y="3059766"/>
            <a:ext cx="412292" cy="338554"/>
          </a:xfrm>
          <a:prstGeom prst="rect">
            <a:avLst/>
          </a:prstGeom>
          <a:solidFill>
            <a:schemeClr val="bg1"/>
          </a:solidFill>
        </p:spPr>
        <p:txBody>
          <a:bodyPr wrap="none">
            <a:spAutoFit/>
          </a:bodyPr>
          <a:lstStyle/>
          <a:p>
            <a:pPr algn="ctr"/>
            <a:r>
              <a:rPr lang="nl-NL" sz="1600" b="1">
                <a:solidFill>
                  <a:srgbClr val="FF0000"/>
                </a:solidFill>
                <a:latin typeface="+mj-lt"/>
                <a:ea typeface="Calibri" panose="020F0502020204030204" pitchFamily="34" charset="0"/>
              </a:rPr>
              <a:t>32</a:t>
            </a:r>
            <a:endParaRPr lang="en-US" sz="1600">
              <a:solidFill>
                <a:srgbClr val="FF0000"/>
              </a:solidFill>
              <a:latin typeface="+mj-lt"/>
            </a:endParaRPr>
          </a:p>
        </p:txBody>
      </p:sp>
      <p:sp>
        <p:nvSpPr>
          <p:cNvPr id="47" name="Rectangle 46"/>
          <p:cNvSpPr/>
          <p:nvPr/>
        </p:nvSpPr>
        <p:spPr>
          <a:xfrm>
            <a:off x="3501548" y="3531616"/>
            <a:ext cx="412292" cy="338554"/>
          </a:xfrm>
          <a:prstGeom prst="rect">
            <a:avLst/>
          </a:prstGeom>
          <a:solidFill>
            <a:schemeClr val="bg1"/>
          </a:solidFill>
        </p:spPr>
        <p:txBody>
          <a:bodyPr wrap="none">
            <a:spAutoFit/>
          </a:bodyPr>
          <a:lstStyle/>
          <a:p>
            <a:pPr algn="ctr"/>
            <a:r>
              <a:rPr lang="nl-NL" sz="1600" b="1">
                <a:solidFill>
                  <a:srgbClr val="FF0000"/>
                </a:solidFill>
                <a:latin typeface="+mj-lt"/>
                <a:ea typeface="Calibri" panose="020F0502020204030204" pitchFamily="34" charset="0"/>
              </a:rPr>
              <a:t>28</a:t>
            </a:r>
            <a:endParaRPr lang="en-US" sz="1600">
              <a:solidFill>
                <a:srgbClr val="FF0000"/>
              </a:solidFill>
              <a:latin typeface="+mj-lt"/>
            </a:endParaRPr>
          </a:p>
        </p:txBody>
      </p:sp>
      <p:sp>
        <p:nvSpPr>
          <p:cNvPr id="48" name="Rectangle 47"/>
          <p:cNvSpPr/>
          <p:nvPr/>
        </p:nvSpPr>
        <p:spPr>
          <a:xfrm>
            <a:off x="3501548" y="4482190"/>
            <a:ext cx="412293" cy="338554"/>
          </a:xfrm>
          <a:prstGeom prst="rect">
            <a:avLst/>
          </a:prstGeom>
          <a:solidFill>
            <a:schemeClr val="bg1"/>
          </a:solidFill>
        </p:spPr>
        <p:txBody>
          <a:bodyPr wrap="none">
            <a:spAutoFit/>
          </a:bodyPr>
          <a:lstStyle/>
          <a:p>
            <a:pPr algn="ctr"/>
            <a:r>
              <a:rPr lang="nl-NL" sz="1600" b="1">
                <a:solidFill>
                  <a:srgbClr val="FF0000"/>
                </a:solidFill>
                <a:latin typeface="+mj-lt"/>
                <a:ea typeface="Calibri" panose="020F0502020204030204" pitchFamily="34" charset="0"/>
              </a:rPr>
              <a:t>24</a:t>
            </a:r>
            <a:endParaRPr lang="en-US" sz="1600">
              <a:solidFill>
                <a:srgbClr val="FF0000"/>
              </a:solidFill>
              <a:latin typeface="+mj-lt"/>
            </a:endParaRPr>
          </a:p>
        </p:txBody>
      </p:sp>
      <p:sp>
        <p:nvSpPr>
          <p:cNvPr id="49" name="Rectangle 48"/>
          <p:cNvSpPr/>
          <p:nvPr/>
        </p:nvSpPr>
        <p:spPr>
          <a:xfrm>
            <a:off x="3415787" y="3996731"/>
            <a:ext cx="583814" cy="338554"/>
          </a:xfrm>
          <a:prstGeom prst="rect">
            <a:avLst/>
          </a:prstGeom>
          <a:solidFill>
            <a:schemeClr val="bg1"/>
          </a:solidFill>
        </p:spPr>
        <p:txBody>
          <a:bodyPr wrap="none">
            <a:spAutoFit/>
          </a:bodyPr>
          <a:lstStyle/>
          <a:p>
            <a:pPr algn="ctr"/>
            <a:r>
              <a:rPr lang="nl-NL" sz="1600" b="1">
                <a:solidFill>
                  <a:srgbClr val="FF0000"/>
                </a:solidFill>
                <a:latin typeface="+mj-lt"/>
                <a:ea typeface="Calibri" panose="020F0502020204030204" pitchFamily="34" charset="0"/>
              </a:rPr>
              <a:t>58,5</a:t>
            </a:r>
            <a:endParaRPr lang="en-US" sz="1600">
              <a:solidFill>
                <a:srgbClr val="FF0000"/>
              </a:solidFill>
              <a:latin typeface="+mj-lt"/>
            </a:endParaRPr>
          </a:p>
        </p:txBody>
      </p:sp>
      <p:sp>
        <p:nvSpPr>
          <p:cNvPr id="50" name="Rectangle 49"/>
          <p:cNvSpPr/>
          <p:nvPr/>
        </p:nvSpPr>
        <p:spPr>
          <a:xfrm>
            <a:off x="5011693" y="2577687"/>
            <a:ext cx="412293" cy="338554"/>
          </a:xfrm>
          <a:prstGeom prst="rect">
            <a:avLst/>
          </a:prstGeom>
          <a:solidFill>
            <a:schemeClr val="bg1"/>
          </a:solidFill>
        </p:spPr>
        <p:txBody>
          <a:bodyPr wrap="none">
            <a:spAutoFit/>
          </a:bodyPr>
          <a:lstStyle/>
          <a:p>
            <a:pPr algn="ctr"/>
            <a:r>
              <a:rPr lang="nl-NL" sz="1600" b="1">
                <a:solidFill>
                  <a:srgbClr val="FF0000"/>
                </a:solidFill>
                <a:latin typeface="+mj-lt"/>
                <a:ea typeface="Calibri" panose="020F0502020204030204" pitchFamily="34" charset="0"/>
              </a:rPr>
              <a:t>36</a:t>
            </a:r>
            <a:endParaRPr lang="en-US" sz="1600">
              <a:solidFill>
                <a:srgbClr val="FF0000"/>
              </a:solidFill>
              <a:latin typeface="+mj-lt"/>
            </a:endParaRPr>
          </a:p>
        </p:txBody>
      </p:sp>
      <p:sp>
        <p:nvSpPr>
          <p:cNvPr id="51" name="Rectangle 50"/>
          <p:cNvSpPr/>
          <p:nvPr/>
        </p:nvSpPr>
        <p:spPr>
          <a:xfrm>
            <a:off x="4925933" y="4052944"/>
            <a:ext cx="583814" cy="338554"/>
          </a:xfrm>
          <a:prstGeom prst="rect">
            <a:avLst/>
          </a:prstGeom>
          <a:solidFill>
            <a:schemeClr val="bg1"/>
          </a:solidFill>
        </p:spPr>
        <p:txBody>
          <a:bodyPr wrap="none">
            <a:spAutoFit/>
          </a:bodyPr>
          <a:lstStyle/>
          <a:p>
            <a:pPr algn="ctr"/>
            <a:r>
              <a:rPr lang="nl-NL" sz="1600" b="1">
                <a:solidFill>
                  <a:srgbClr val="FF0000"/>
                </a:solidFill>
                <a:latin typeface="+mj-lt"/>
                <a:ea typeface="Calibri" panose="020F0502020204030204" pitchFamily="34" charset="0"/>
              </a:rPr>
              <a:t>23,4</a:t>
            </a:r>
            <a:endParaRPr lang="en-US" sz="1600">
              <a:solidFill>
                <a:srgbClr val="FF0000"/>
              </a:solidFill>
              <a:latin typeface="+mj-lt"/>
            </a:endParaRPr>
          </a:p>
        </p:txBody>
      </p:sp>
      <mc:AlternateContent xmlns:mc="http://schemas.openxmlformats.org/markup-compatibility/2006" xmlns:a14="http://schemas.microsoft.com/office/drawing/2010/main">
        <mc:Choice Requires="a14">
          <p:sp>
            <p:nvSpPr>
              <p:cNvPr id="7" name="Rectangle 6"/>
              <p:cNvSpPr/>
              <p:nvPr/>
            </p:nvSpPr>
            <p:spPr>
              <a:xfrm>
                <a:off x="6157544" y="2567107"/>
                <a:ext cx="2682657" cy="359714"/>
              </a:xfrm>
              <a:prstGeom prst="rect">
                <a:avLst/>
              </a:prstGeom>
              <a:solidFill>
                <a:schemeClr val="bg1"/>
              </a:solidFill>
            </p:spPr>
            <p:txBody>
              <a:bodyPr wrap="none">
                <a:spAutoFit/>
              </a:bodyPr>
              <a:lstStyle/>
              <a:p>
                <a:pPr algn="ctr"/>
                <a14:m>
                  <m:oMath xmlns:m="http://schemas.openxmlformats.org/officeDocument/2006/math">
                    <m:sSub>
                      <m:sSubPr>
                        <m:ctrlPr>
                          <a:rPr lang="en-US" sz="1600" b="1" i="1" smtClean="0">
                            <a:solidFill>
                              <a:srgbClr val="FF0000"/>
                            </a:solidFill>
                            <a:latin typeface="Cambria Math" panose="02040503050406030204" pitchFamily="18" charset="0"/>
                            <a:cs typeface="Times New Roman" panose="02020603050405020304" pitchFamily="18" charset="0"/>
                          </a:rPr>
                        </m:ctrlPr>
                      </m:sSubPr>
                      <m:e>
                        <m:r>
                          <a:rPr lang="nl-NL"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𝐦</m:t>
                        </m:r>
                      </m:e>
                      <m:sub>
                        <m:sSub>
                          <m:sSubPr>
                            <m:ctrlPr>
                              <a:rPr lang="en-US" sz="1600" b="1" i="1">
                                <a:solidFill>
                                  <a:srgbClr val="FF0000"/>
                                </a:solidFill>
                                <a:latin typeface="Cambria Math" panose="02040503050406030204" pitchFamily="18" charset="0"/>
                                <a:cs typeface="Times New Roman" panose="02020603050405020304" pitchFamily="18" charset="0"/>
                              </a:rPr>
                            </m:ctrlPr>
                          </m:sSubPr>
                          <m:e>
                            <m:r>
                              <a:rPr lang="nl-NL"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𝐇</m:t>
                            </m:r>
                          </m:e>
                          <m:sub>
                            <m:r>
                              <a:rPr lang="nl-NL"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sub>
                        </m:sSub>
                        <m:r>
                          <a:rPr lang="nl-NL"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𝐎</m:t>
                        </m:r>
                      </m:sub>
                    </m:sSub>
                    <m:r>
                      <a:rPr lang="nl-NL" sz="1600" b="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nl-NL"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𝟏𝟖</m:t>
                    </m:r>
                    <m:r>
                      <a:rPr lang="nl-NL" sz="1600" b="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nl-NL"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r>
                      <a:rPr lang="nl-NL" sz="1600" b="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nl-NL"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𝟑𝟔</m:t>
                    </m:r>
                  </m:oMath>
                </a14:m>
                <a:r>
                  <a:rPr lang="nl-NL" sz="1600" b="1">
                    <a:solidFill>
                      <a:srgbClr val="FF0000"/>
                    </a:solidFill>
                    <a:latin typeface="+mj-lt"/>
                    <a:ea typeface="Times New Roman" panose="02020603050405020304" pitchFamily="18" charset="0"/>
                  </a:rPr>
                  <a:t> (gam)</a:t>
                </a:r>
                <a:endParaRPr lang="en-US" sz="1600">
                  <a:solidFill>
                    <a:srgbClr val="FF0000"/>
                  </a:solidFill>
                  <a:latin typeface="+mj-lt"/>
                </a:endParaRPr>
              </a:p>
            </p:txBody>
          </p:sp>
        </mc:Choice>
        <mc:Fallback xmlns="">
          <p:sp>
            <p:nvSpPr>
              <p:cNvPr id="7" name="Rectangle 6"/>
              <p:cNvSpPr>
                <a:spLocks noRot="1" noChangeAspect="1" noMove="1" noResize="1" noEditPoints="1" noAdjustHandles="1" noChangeArrowheads="1" noChangeShapeType="1" noTextEdit="1"/>
              </p:cNvSpPr>
              <p:nvPr/>
            </p:nvSpPr>
            <p:spPr>
              <a:xfrm>
                <a:off x="6157544" y="2567107"/>
                <a:ext cx="2682657" cy="359714"/>
              </a:xfrm>
              <a:prstGeom prst="rect">
                <a:avLst/>
              </a:prstGeom>
              <a:blipFill>
                <a:blip r:embed="rId10"/>
                <a:stretch>
                  <a:fillRect t="-5085" r="-682" b="-152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508923" y="3016164"/>
                <a:ext cx="1979901" cy="425758"/>
              </a:xfrm>
              <a:prstGeom prst="rect">
                <a:avLst/>
              </a:prstGeom>
              <a:solidFill>
                <a:schemeClr val="bg1"/>
              </a:solidFill>
            </p:spPr>
            <p:txBody>
              <a:bodyPr wrap="none">
                <a:spAutoFit/>
              </a:bodyPr>
              <a:lstStyle/>
              <a:p>
                <a14:m>
                  <m:oMath xmlns:m="http://schemas.openxmlformats.org/officeDocument/2006/math">
                    <m:sSub>
                      <m:sSubPr>
                        <m:ctrlPr>
                          <a:rPr lang="en-US" sz="1500" b="1" i="1" smtClean="0">
                            <a:solidFill>
                              <a:srgbClr val="FF0000"/>
                            </a:solidFill>
                            <a:latin typeface="Cambria Math" panose="02040503050406030204" pitchFamily="18" charset="0"/>
                            <a:cs typeface="Times New Roman" panose="02020603050405020304" pitchFamily="18" charset="0"/>
                          </a:rPr>
                        </m:ctrlPr>
                      </m:sSubPr>
                      <m:e>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𝐧</m:t>
                        </m:r>
                      </m:e>
                      <m:sub>
                        <m:sSub>
                          <m:sSubPr>
                            <m:ctrlPr>
                              <a:rPr lang="en-US" sz="1500" b="1" i="1">
                                <a:solidFill>
                                  <a:srgbClr val="FF0000"/>
                                </a:solidFill>
                                <a:latin typeface="Cambria Math" panose="02040503050406030204" pitchFamily="18" charset="0"/>
                                <a:cs typeface="Times New Roman" panose="02020603050405020304" pitchFamily="18" charset="0"/>
                              </a:rPr>
                            </m:ctrlPr>
                          </m:sSubPr>
                          <m:e>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𝐎</m:t>
                            </m:r>
                          </m:e>
                          <m:sub>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sub>
                        </m:sSub>
                      </m:sub>
                    </m:sSub>
                    <m:r>
                      <a:rPr lang="nl-NL" sz="1500" b="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500" b="1" i="1">
                            <a:solidFill>
                              <a:srgbClr val="FF0000"/>
                            </a:solidFill>
                            <a:latin typeface="Cambria Math" panose="02040503050406030204" pitchFamily="18" charset="0"/>
                            <a:cs typeface="Times New Roman" panose="02020603050405020304" pitchFamily="18" charset="0"/>
                          </a:rPr>
                        </m:ctrlPr>
                      </m:fPr>
                      <m:num>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𝟏𝟔</m:t>
                        </m:r>
                      </m:num>
                      <m:den>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𝟑𝟐</m:t>
                        </m:r>
                      </m:den>
                    </m:f>
                    <m:r>
                      <a:rPr lang="nl-NL" sz="1500" b="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𝟎</m:t>
                    </m:r>
                    <m:r>
                      <a:rPr lang="nl-NL" sz="1500" b="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𝟓</m:t>
                    </m:r>
                  </m:oMath>
                </a14:m>
                <a:r>
                  <a:rPr lang="nl-NL" sz="1500" b="1">
                    <a:solidFill>
                      <a:srgbClr val="FF0000"/>
                    </a:solidFill>
                    <a:latin typeface="+mj-lt"/>
                    <a:ea typeface="Times New Roman" panose="02020603050405020304" pitchFamily="18" charset="0"/>
                  </a:rPr>
                  <a:t> (mol)</a:t>
                </a:r>
                <a:endParaRPr lang="en-US" sz="1500">
                  <a:solidFill>
                    <a:srgbClr val="FF0000"/>
                  </a:solidFill>
                  <a:latin typeface="+mj-lt"/>
                </a:endParaRPr>
              </a:p>
            </p:txBody>
          </p:sp>
        </mc:Choice>
        <mc:Fallback xmlns="">
          <p:sp>
            <p:nvSpPr>
              <p:cNvPr id="8" name="Rectangle 7"/>
              <p:cNvSpPr>
                <a:spLocks noRot="1" noChangeAspect="1" noMove="1" noResize="1" noEditPoints="1" noAdjustHandles="1" noChangeArrowheads="1" noChangeShapeType="1" noTextEdit="1"/>
              </p:cNvSpPr>
              <p:nvPr/>
            </p:nvSpPr>
            <p:spPr>
              <a:xfrm>
                <a:off x="6508923" y="3016164"/>
                <a:ext cx="1979901" cy="425758"/>
              </a:xfrm>
              <a:prstGeom prst="rect">
                <a:avLst/>
              </a:prstGeom>
              <a:blipFill>
                <a:blip r:embed="rId11"/>
                <a:stretch>
                  <a:fillRect b="-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603498" y="3491096"/>
                <a:ext cx="1790747" cy="425822"/>
              </a:xfrm>
              <a:prstGeom prst="rect">
                <a:avLst/>
              </a:prstGeom>
              <a:solidFill>
                <a:schemeClr val="bg1"/>
              </a:solidFill>
            </p:spPr>
            <p:txBody>
              <a:bodyPr wrap="none">
                <a:spAutoFit/>
              </a:bodyPr>
              <a:lstStyle/>
              <a:p>
                <a:pPr algn="ctr"/>
                <a14:m>
                  <m:oMath xmlns:m="http://schemas.openxmlformats.org/officeDocument/2006/math">
                    <m:sSub>
                      <m:sSubPr>
                        <m:ctrlPr>
                          <a:rPr lang="en-US" sz="1500" b="1" i="1" smtClean="0">
                            <a:solidFill>
                              <a:srgbClr val="FF0000"/>
                            </a:solidFill>
                            <a:latin typeface="Cambria Math" panose="02040503050406030204" pitchFamily="18" charset="0"/>
                            <a:cs typeface="Times New Roman" panose="02020603050405020304" pitchFamily="18" charset="0"/>
                          </a:rPr>
                        </m:ctrlPr>
                      </m:sSubPr>
                      <m:e>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𝐧</m:t>
                        </m:r>
                      </m:e>
                      <m:sub>
                        <m:sSub>
                          <m:sSubPr>
                            <m:ctrlPr>
                              <a:rPr lang="en-US" sz="1500" b="1" i="1">
                                <a:solidFill>
                                  <a:srgbClr val="FF0000"/>
                                </a:solidFill>
                                <a:latin typeface="Cambria Math" panose="02040503050406030204" pitchFamily="18" charset="0"/>
                                <a:cs typeface="Times New Roman" panose="02020603050405020304" pitchFamily="18" charset="0"/>
                              </a:rPr>
                            </m:ctrlPr>
                          </m:sSubPr>
                          <m:e>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𝐍</m:t>
                            </m:r>
                          </m:e>
                          <m:sub>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sub>
                        </m:sSub>
                      </m:sub>
                    </m:sSub>
                    <m:r>
                      <a:rPr lang="nl-NL" sz="1500" b="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500" b="1" i="1">
                            <a:solidFill>
                              <a:srgbClr val="FF0000"/>
                            </a:solidFill>
                            <a:latin typeface="Cambria Math" panose="02040503050406030204" pitchFamily="18" charset="0"/>
                            <a:cs typeface="Times New Roman" panose="02020603050405020304" pitchFamily="18" charset="0"/>
                          </a:rPr>
                        </m:ctrlPr>
                      </m:fPr>
                      <m:num>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𝟐𝟖</m:t>
                        </m:r>
                      </m:num>
                      <m:den>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𝟐𝟖</m:t>
                        </m:r>
                      </m:den>
                    </m:f>
                    <m:r>
                      <a:rPr lang="nl-NL" sz="1500" b="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oMath>
                </a14:m>
                <a:r>
                  <a:rPr lang="nl-NL" sz="1500" b="1">
                    <a:solidFill>
                      <a:srgbClr val="FF0000"/>
                    </a:solidFill>
                    <a:latin typeface="+mj-lt"/>
                    <a:ea typeface="Times New Roman" panose="02020603050405020304" pitchFamily="18" charset="0"/>
                  </a:rPr>
                  <a:t> (mol)</a:t>
                </a:r>
                <a:endParaRPr lang="en-US" sz="1500">
                  <a:solidFill>
                    <a:srgbClr val="FF0000"/>
                  </a:solidFill>
                  <a:latin typeface="+mj-lt"/>
                </a:endParaRPr>
              </a:p>
            </p:txBody>
          </p:sp>
        </mc:Choice>
        <mc:Fallback xmlns="">
          <p:sp>
            <p:nvSpPr>
              <p:cNvPr id="9" name="Rectangle 8"/>
              <p:cNvSpPr>
                <a:spLocks noRot="1" noChangeAspect="1" noMove="1" noResize="1" noEditPoints="1" noAdjustHandles="1" noChangeArrowheads="1" noChangeShapeType="1" noTextEdit="1"/>
              </p:cNvSpPr>
              <p:nvPr/>
            </p:nvSpPr>
            <p:spPr>
              <a:xfrm>
                <a:off x="6603498" y="3491096"/>
                <a:ext cx="1790747" cy="425822"/>
              </a:xfrm>
              <a:prstGeom prst="rect">
                <a:avLst/>
              </a:prstGeom>
              <a:blipFill>
                <a:blip r:embed="rId12"/>
                <a:stretch>
                  <a:fillRect r="-340" b="-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049567" y="4021901"/>
                <a:ext cx="2898608" cy="323165"/>
              </a:xfrm>
              <a:prstGeom prst="rect">
                <a:avLst/>
              </a:prstGeom>
              <a:solidFill>
                <a:schemeClr val="bg1"/>
              </a:solidFill>
            </p:spPr>
            <p:txBody>
              <a:bodyPr wrap="square">
                <a:spAutoFit/>
              </a:bodyPr>
              <a:lstStyle/>
              <a:p>
                <a:pPr algn="ctr"/>
                <a:r>
                  <a:rPr lang="nl-NL" sz="1500" b="1">
                    <a:solidFill>
                      <a:srgbClr val="FF0000"/>
                    </a:solidFill>
                    <a:latin typeface="+mj-lt"/>
                    <a:ea typeface="Calibri" panose="020F0502020204030204" pitchFamily="34" charset="0"/>
                  </a:rPr>
                  <a:t>m</a:t>
                </a:r>
                <a:r>
                  <a:rPr lang="nl-NL" sz="1500" b="1" baseline="-25000">
                    <a:solidFill>
                      <a:srgbClr val="FF0000"/>
                    </a:solidFill>
                    <a:latin typeface="+mj-lt"/>
                    <a:ea typeface="Calibri" panose="020F0502020204030204" pitchFamily="34" charset="0"/>
                  </a:rPr>
                  <a:t>NaCl</a:t>
                </a:r>
                <a:r>
                  <a:rPr lang="nl-NL" sz="1500" b="1">
                    <a:solidFill>
                      <a:srgbClr val="FF0000"/>
                    </a:solidFill>
                    <a:latin typeface="+mj-lt"/>
                    <a:ea typeface="Calibri" panose="020F0502020204030204" pitchFamily="34" charset="0"/>
                  </a:rPr>
                  <a:t> = 58,5 </a:t>
                </a:r>
                <a14:m>
                  <m:oMath xmlns:m="http://schemas.openxmlformats.org/officeDocument/2006/math">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oMath>
                </a14:m>
                <a:r>
                  <a:rPr lang="nl-NL" sz="1500" b="1">
                    <a:solidFill>
                      <a:srgbClr val="FF0000"/>
                    </a:solidFill>
                    <a:latin typeface="+mj-lt"/>
                    <a:ea typeface="Times New Roman" panose="02020603050405020304" pitchFamily="18" charset="0"/>
                  </a:rPr>
                  <a:t> 0,4 = 23,4 (gam)</a:t>
                </a:r>
                <a:endParaRPr lang="en-US" sz="1500">
                  <a:solidFill>
                    <a:srgbClr val="FF0000"/>
                  </a:solidFill>
                  <a:latin typeface="+mj-lt"/>
                </a:endParaRPr>
              </a:p>
            </p:txBody>
          </p:sp>
        </mc:Choice>
        <mc:Fallback xmlns="">
          <p:sp>
            <p:nvSpPr>
              <p:cNvPr id="10" name="Rectangle 9"/>
              <p:cNvSpPr>
                <a:spLocks noRot="1" noChangeAspect="1" noMove="1" noResize="1" noEditPoints="1" noAdjustHandles="1" noChangeArrowheads="1" noChangeShapeType="1" noTextEdit="1"/>
              </p:cNvSpPr>
              <p:nvPr/>
            </p:nvSpPr>
            <p:spPr>
              <a:xfrm>
                <a:off x="6049567" y="4021901"/>
                <a:ext cx="2898608" cy="323165"/>
              </a:xfrm>
              <a:prstGeom prst="rect">
                <a:avLst/>
              </a:prstGeom>
              <a:blipFill>
                <a:blip r:embed="rId8"/>
                <a:stretch>
                  <a:fillRect l="-630" t="-3774" r="-420" b="-18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533882" y="4461030"/>
                <a:ext cx="1931363" cy="424668"/>
              </a:xfrm>
              <a:prstGeom prst="rect">
                <a:avLst/>
              </a:prstGeom>
              <a:solidFill>
                <a:schemeClr val="bg1"/>
              </a:solidFill>
            </p:spPr>
            <p:txBody>
              <a:bodyPr wrap="none">
                <a:spAutoFit/>
              </a:bodyPr>
              <a:lstStyle/>
              <a:p>
                <a:pPr algn="ctr"/>
                <a:r>
                  <a:rPr lang="nl-NL" sz="1500" b="1">
                    <a:solidFill>
                      <a:srgbClr val="FF0000"/>
                    </a:solidFill>
                    <a:latin typeface="+mj-lt"/>
                    <a:ea typeface="Calibri" panose="020F0502020204030204" pitchFamily="34" charset="0"/>
                  </a:rPr>
                  <a:t>n</a:t>
                </a:r>
                <a:r>
                  <a:rPr lang="nl-NL" sz="1500" b="1" baseline="-25000">
                    <a:solidFill>
                      <a:srgbClr val="FF0000"/>
                    </a:solidFill>
                    <a:latin typeface="+mj-lt"/>
                    <a:ea typeface="Calibri" panose="020F0502020204030204" pitchFamily="34" charset="0"/>
                  </a:rPr>
                  <a:t>Mg </a:t>
                </a:r>
                <a:r>
                  <a:rPr lang="nl-NL" sz="1500" b="1">
                    <a:solidFill>
                      <a:srgbClr val="FF0000"/>
                    </a:solidFill>
                    <a:latin typeface="+mj-lt"/>
                    <a:ea typeface="Calibri" panose="020F0502020204030204" pitchFamily="34" charset="0"/>
                  </a:rPr>
                  <a:t>= </a:t>
                </a:r>
                <a14:m>
                  <m:oMath xmlns:m="http://schemas.openxmlformats.org/officeDocument/2006/math">
                    <m:f>
                      <m:fPr>
                        <m:ctrlPr>
                          <a:rPr lang="en-US" sz="1500" b="1" i="1">
                            <a:solidFill>
                              <a:srgbClr val="FF0000"/>
                            </a:solidFill>
                            <a:latin typeface="Cambria Math" panose="02040503050406030204" pitchFamily="18" charset="0"/>
                            <a:cs typeface="Times New Roman" panose="02020603050405020304" pitchFamily="18" charset="0"/>
                          </a:rPr>
                        </m:ctrlPr>
                      </m:fPr>
                      <m:num>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𝟏𝟐</m:t>
                        </m:r>
                      </m:num>
                      <m:den>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𝟐𝟒</m:t>
                        </m:r>
                      </m:den>
                    </m:f>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𝟎</m:t>
                    </m:r>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nl-NL" sz="15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𝟓</m:t>
                    </m:r>
                  </m:oMath>
                </a14:m>
                <a:r>
                  <a:rPr lang="nl-NL" sz="1500" b="1">
                    <a:solidFill>
                      <a:srgbClr val="FF0000"/>
                    </a:solidFill>
                    <a:latin typeface="+mj-lt"/>
                    <a:ea typeface="Calibri" panose="020F0502020204030204" pitchFamily="34" charset="0"/>
                  </a:rPr>
                  <a:t> (mol)</a:t>
                </a:r>
                <a:endParaRPr lang="en-US" sz="1500">
                  <a:solidFill>
                    <a:srgbClr val="FF0000"/>
                  </a:solidFill>
                  <a:latin typeface="+mj-lt"/>
                </a:endParaRPr>
              </a:p>
            </p:txBody>
          </p:sp>
        </mc:Choice>
        <mc:Fallback xmlns="">
          <p:sp>
            <p:nvSpPr>
              <p:cNvPr id="12" name="Rectangle 11"/>
              <p:cNvSpPr>
                <a:spLocks noRot="1" noChangeAspect="1" noMove="1" noResize="1" noEditPoints="1" noAdjustHandles="1" noChangeArrowheads="1" noChangeShapeType="1" noTextEdit="1"/>
              </p:cNvSpPr>
              <p:nvPr/>
            </p:nvSpPr>
            <p:spPr>
              <a:xfrm>
                <a:off x="6533882" y="4461030"/>
                <a:ext cx="1931363" cy="424668"/>
              </a:xfrm>
              <a:prstGeom prst="rect">
                <a:avLst/>
              </a:prstGeom>
              <a:blipFill>
                <a:blip r:embed="rId9"/>
                <a:stretch>
                  <a:fillRect l="-315" r="-315" b="-2899"/>
                </a:stretch>
              </a:blipFill>
            </p:spPr>
            <p:txBody>
              <a:bodyPr/>
              <a:lstStyle/>
              <a:p>
                <a:r>
                  <a:rPr lang="en-US">
                    <a:noFill/>
                  </a:rPr>
                  <a:t> </a:t>
                </a:r>
              </a:p>
            </p:txBody>
          </p:sp>
        </mc:Fallback>
      </mc:AlternateContent>
    </p:spTree>
    <p:extLst>
      <p:ext uri="{BB962C8B-B14F-4D97-AF65-F5344CB8AC3E}">
        <p14:creationId xmlns:p14="http://schemas.microsoft.com/office/powerpoint/2010/main" val="629689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childTnLst>
                          </p:cTn>
                        </p:par>
                        <p:par>
                          <p:cTn id="74" fill="hold">
                            <p:stCondLst>
                              <p:cond delay="1000"/>
                            </p:stCondLst>
                            <p:childTnLst>
                              <p:par>
                                <p:cTn id="75" presetID="10"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29" grpId="0" animBg="1"/>
      <p:bldP spid="30" grpId="0" animBg="1"/>
      <p:bldP spid="31" grpId="0" animBg="1"/>
      <p:bldP spid="32" grpId="0" animBg="1"/>
      <p:bldP spid="47" grpId="0" animBg="1"/>
      <p:bldP spid="48" grpId="0" animBg="1"/>
      <p:bldP spid="49" grpId="0" animBg="1"/>
      <p:bldP spid="50" grpId="0" animBg="1"/>
      <p:bldP spid="51" grpId="0" animBg="1"/>
      <p:bldP spid="7" grpId="0" animBg="1"/>
      <p:bldP spid="8" grpId="0" animBg="1"/>
      <p:bldP spid="9" grpId="0" animBg="1"/>
      <p:bldP spid="10"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03"/>
        <p:cNvGrpSpPr/>
        <p:nvPr/>
      </p:nvGrpSpPr>
      <p:grpSpPr>
        <a:xfrm>
          <a:off x="0" y="0"/>
          <a:ext cx="0" cy="0"/>
          <a:chOff x="0" y="0"/>
          <a:chExt cx="0" cy="0"/>
        </a:xfrm>
      </p:grpSpPr>
      <p:sp>
        <p:nvSpPr>
          <p:cNvPr id="2405" name="Google Shape;2405;p77"/>
          <p:cNvSpPr/>
          <p:nvPr/>
        </p:nvSpPr>
        <p:spPr>
          <a:xfrm>
            <a:off x="2946147" y="188397"/>
            <a:ext cx="3261230" cy="8298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5" name="Google Shape;2425;p77"/>
          <p:cNvGrpSpPr/>
          <p:nvPr/>
        </p:nvGrpSpPr>
        <p:grpSpPr>
          <a:xfrm>
            <a:off x="7669118" y="318143"/>
            <a:ext cx="453714" cy="579305"/>
            <a:chOff x="5905475" y="2032050"/>
            <a:chExt cx="454350" cy="580175"/>
          </a:xfrm>
        </p:grpSpPr>
        <p:sp>
          <p:nvSpPr>
            <p:cNvPr id="2426" name="Google Shape;2426;p7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Box 32">
            <a:extLst>
              <a:ext uri="{FF2B5EF4-FFF2-40B4-BE49-F238E27FC236}">
                <a16:creationId xmlns:a16="http://schemas.microsoft.com/office/drawing/2014/main" id="{E19B1F1F-6136-4AD1-8FAA-8BF99A8856B5}"/>
              </a:ext>
            </a:extLst>
          </p:cNvPr>
          <p:cNvSpPr txBox="1"/>
          <p:nvPr/>
        </p:nvSpPr>
        <p:spPr>
          <a:xfrm>
            <a:off x="193869" y="310947"/>
            <a:ext cx="8765787" cy="584775"/>
          </a:xfrm>
          <a:prstGeom prst="rect">
            <a:avLst/>
          </a:prstGeom>
          <a:noFill/>
        </p:spPr>
        <p:txBody>
          <a:bodyPr wrap="square" rtlCol="0">
            <a:spAutoFit/>
          </a:bodyPr>
          <a:lstStyle/>
          <a:p>
            <a:pPr algn="ctr"/>
            <a:r>
              <a:rPr lang="en-US" sz="3200" b="1">
                <a:latin typeface="Arial" panose="020B0604020202020204" pitchFamily="34" charset="0"/>
                <a:ea typeface="Arial" panose="020B0604020202020204" pitchFamily="34" charset="0"/>
                <a:cs typeface="Arial" panose="020B0604020202020204" pitchFamily="34" charset="0"/>
              </a:rPr>
              <a:t>VẬN DỤNG</a:t>
            </a:r>
            <a:endParaRPr lang="en-US" sz="3200" dirty="0">
              <a:latin typeface="Arial" panose="020B0604020202020204" pitchFamily="34" charset="0"/>
              <a:cs typeface="Arial" panose="020B0604020202020204" pitchFamily="34" charset="0"/>
            </a:endParaRPr>
          </a:p>
        </p:txBody>
      </p:sp>
      <p:sp>
        <p:nvSpPr>
          <p:cNvPr id="34" name="Freeform 4"/>
          <p:cNvSpPr/>
          <p:nvPr/>
        </p:nvSpPr>
        <p:spPr>
          <a:xfrm>
            <a:off x="527740" y="1224235"/>
            <a:ext cx="8098043" cy="3663308"/>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chemeClr val="bg1"/>
          </a:solidFill>
          <a:effectLst>
            <a:outerShdw blurRad="50800" dist="38100" dir="2700000" algn="tl" rotWithShape="0">
              <a:prstClr val="black">
                <a:alpha val="40000"/>
              </a:prstClr>
            </a:outerShdw>
          </a:effectLst>
        </p:spPr>
        <p:txBody>
          <a:bodyPr/>
          <a:lstStyle/>
          <a:p>
            <a:endParaRPr lang="en-US"/>
          </a:p>
        </p:txBody>
      </p:sp>
      <p:grpSp>
        <p:nvGrpSpPr>
          <p:cNvPr id="35" name="Google Shape;2413;p77"/>
          <p:cNvGrpSpPr/>
          <p:nvPr/>
        </p:nvGrpSpPr>
        <p:grpSpPr>
          <a:xfrm rot="-1879180">
            <a:off x="488389" y="4166243"/>
            <a:ext cx="346253" cy="768793"/>
            <a:chOff x="7941975" y="230788"/>
            <a:chExt cx="339775" cy="728413"/>
          </a:xfrm>
        </p:grpSpPr>
        <p:sp>
          <p:nvSpPr>
            <p:cNvPr id="36" name="Google Shape;2414;p77"/>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15;p77"/>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16;p77"/>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17;p77"/>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8;p77"/>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19;p77"/>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20;p77"/>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21;p77"/>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22;p77"/>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3;p77"/>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4;p77"/>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102635" y="1629742"/>
            <a:ext cx="6948252" cy="369332"/>
          </a:xfrm>
          <a:prstGeom prst="rect">
            <a:avLst/>
          </a:prstGeom>
        </p:spPr>
        <p:txBody>
          <a:bodyPr wrap="square">
            <a:spAutoFit/>
          </a:bodyPr>
          <a:lstStyle/>
          <a:p>
            <a:pPr algn="ctr">
              <a:spcBef>
                <a:spcPts val="300"/>
              </a:spcBef>
            </a:pPr>
            <a:r>
              <a:rPr lang="nl-NL" sz="1800" b="1">
                <a:solidFill>
                  <a:srgbClr val="FF0000"/>
                </a:solidFill>
                <a:latin typeface="+mj-lt"/>
                <a:ea typeface="Calibri" panose="020F0502020204030204" pitchFamily="34" charset="0"/>
                <a:cs typeface="Times New Roman" panose="02020603050405020304" pitchFamily="18" charset="0"/>
              </a:rPr>
              <a:t>Bài tập 4</a:t>
            </a:r>
            <a:r>
              <a:rPr lang="nl-NL" sz="1800" b="1">
                <a:solidFill>
                  <a:srgbClr val="FF0000"/>
                </a:solidFill>
                <a:ea typeface="Calibri" panose="020F0502020204030204" pitchFamily="34" charset="0"/>
                <a:cs typeface="Times New Roman" panose="02020603050405020304" pitchFamily="18" charset="0"/>
              </a:rPr>
              <a:t>. </a:t>
            </a:r>
            <a:r>
              <a:rPr lang="nl-NL" sz="1800">
                <a:ea typeface="Calibri" panose="020F0502020204030204" pitchFamily="34" charset="0"/>
                <a:cs typeface="Times New Roman" panose="02020603050405020304" pitchFamily="18" charset="0"/>
              </a:rPr>
              <a:t>Hoàn thành những thông tin còn thiếu trong bảng sau:</a:t>
            </a:r>
            <a:endParaRPr lang="en-US" sz="1800">
              <a:ea typeface="Calibri" panose="020F0502020204030204" pitchFamily="34" charset="0"/>
              <a:cs typeface="Times New Roman" panose="02020603050405020304" pitchFamily="18"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1116270532"/>
              </p:ext>
            </p:extLst>
          </p:nvPr>
        </p:nvGraphicFramePr>
        <p:xfrm>
          <a:off x="840170" y="2265265"/>
          <a:ext cx="7485205" cy="2215500"/>
        </p:xfrm>
        <a:graphic>
          <a:graphicData uri="http://schemas.openxmlformats.org/drawingml/2006/table">
            <a:tbl>
              <a:tblPr firstRow="1" firstCol="1" bandRow="1">
                <a:tableStyleId>{5940675A-B579-460E-94D1-54222C63F5DA}</a:tableStyleId>
              </a:tblPr>
              <a:tblGrid>
                <a:gridCol w="1497041">
                  <a:extLst>
                    <a:ext uri="{9D8B030D-6E8A-4147-A177-3AD203B41FA5}">
                      <a16:colId xmlns:a16="http://schemas.microsoft.com/office/drawing/2014/main" val="499388288"/>
                    </a:ext>
                  </a:extLst>
                </a:gridCol>
                <a:gridCol w="1497041">
                  <a:extLst>
                    <a:ext uri="{9D8B030D-6E8A-4147-A177-3AD203B41FA5}">
                      <a16:colId xmlns:a16="http://schemas.microsoft.com/office/drawing/2014/main" val="1066479629"/>
                    </a:ext>
                  </a:extLst>
                </a:gridCol>
                <a:gridCol w="1497041">
                  <a:extLst>
                    <a:ext uri="{9D8B030D-6E8A-4147-A177-3AD203B41FA5}">
                      <a16:colId xmlns:a16="http://schemas.microsoft.com/office/drawing/2014/main" val="2652409307"/>
                    </a:ext>
                  </a:extLst>
                </a:gridCol>
                <a:gridCol w="1497041">
                  <a:extLst>
                    <a:ext uri="{9D8B030D-6E8A-4147-A177-3AD203B41FA5}">
                      <a16:colId xmlns:a16="http://schemas.microsoft.com/office/drawing/2014/main" val="3244354961"/>
                    </a:ext>
                  </a:extLst>
                </a:gridCol>
                <a:gridCol w="1497041">
                  <a:extLst>
                    <a:ext uri="{9D8B030D-6E8A-4147-A177-3AD203B41FA5}">
                      <a16:colId xmlns:a16="http://schemas.microsoft.com/office/drawing/2014/main" val="156393426"/>
                    </a:ext>
                  </a:extLst>
                </a:gridCol>
              </a:tblGrid>
              <a:tr h="443100">
                <a:tc rowSpan="2">
                  <a:txBody>
                    <a:bodyPr/>
                    <a:lstStyle/>
                    <a:p>
                      <a:pPr algn="ctr">
                        <a:lnSpc>
                          <a:spcPct val="100000"/>
                        </a:lnSpc>
                        <a:spcBef>
                          <a:spcPts val="300"/>
                        </a:spcBef>
                        <a:spcAft>
                          <a:spcPts val="0"/>
                        </a:spcAft>
                      </a:pPr>
                      <a:r>
                        <a:rPr lang="nl-NL" sz="1800">
                          <a:solidFill>
                            <a:srgbClr val="000000"/>
                          </a:solidFill>
                          <a:effectLst/>
                        </a:rPr>
                        <a:t>Chất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gridSpan="4">
                  <a:txBody>
                    <a:bodyPr/>
                    <a:lstStyle/>
                    <a:p>
                      <a:pPr algn="ctr">
                        <a:lnSpc>
                          <a:spcPct val="100000"/>
                        </a:lnSpc>
                        <a:spcBef>
                          <a:spcPts val="300"/>
                        </a:spcBef>
                        <a:spcAft>
                          <a:spcPts val="0"/>
                        </a:spcAft>
                      </a:pPr>
                      <a:r>
                        <a:rPr lang="nl-NL" sz="1800">
                          <a:solidFill>
                            <a:srgbClr val="000000"/>
                          </a:solidFill>
                          <a:effectLst/>
                        </a:rPr>
                        <a:t>Các đại lượng (đơn vị)</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981561"/>
                  </a:ext>
                </a:extLst>
              </a:tr>
              <a:tr h="443100">
                <a:tc vMerge="1">
                  <a:txBody>
                    <a:bodyPr/>
                    <a:lstStyle/>
                    <a:p>
                      <a:endParaRPr lang="en-US"/>
                    </a:p>
                  </a:txBody>
                  <a:tcPr/>
                </a:tc>
                <a:tc>
                  <a:txBody>
                    <a:bodyPr/>
                    <a:lstStyle/>
                    <a:p>
                      <a:pPr algn="ctr">
                        <a:lnSpc>
                          <a:spcPct val="100000"/>
                        </a:lnSpc>
                        <a:spcBef>
                          <a:spcPts val="300"/>
                        </a:spcBef>
                        <a:spcAft>
                          <a:spcPts val="0"/>
                        </a:spcAft>
                      </a:pPr>
                      <a:r>
                        <a:rPr lang="nl-NL" sz="1800">
                          <a:solidFill>
                            <a:srgbClr val="000000"/>
                          </a:solidFill>
                          <a:effectLst/>
                        </a:rPr>
                        <a:t>M (g/mol)</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n (mol)</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m (g)</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V (l) (đktc)</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55027919"/>
                  </a:ext>
                </a:extLst>
              </a:tr>
              <a:tr h="443100">
                <a:tc>
                  <a:txBody>
                    <a:bodyPr/>
                    <a:lstStyle/>
                    <a:p>
                      <a:pPr algn="ctr">
                        <a:lnSpc>
                          <a:spcPct val="100000"/>
                        </a:lnSpc>
                        <a:spcBef>
                          <a:spcPts val="300"/>
                        </a:spcBef>
                        <a:spcAft>
                          <a:spcPts val="0"/>
                        </a:spcAft>
                      </a:pPr>
                      <a:r>
                        <a:rPr lang="nl-NL" sz="1800">
                          <a:solidFill>
                            <a:srgbClr val="000000"/>
                          </a:solidFill>
                          <a:effectLst/>
                        </a:rPr>
                        <a:t>CO</a:t>
                      </a:r>
                      <a:r>
                        <a:rPr lang="nl-NL" sz="1800" baseline="-25000">
                          <a:solidFill>
                            <a:srgbClr val="000000"/>
                          </a:solidFill>
                          <a:effectLst/>
                        </a:rPr>
                        <a:t>2</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17,6</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829493328"/>
                  </a:ext>
                </a:extLst>
              </a:tr>
              <a:tr h="443100">
                <a:tc>
                  <a:txBody>
                    <a:bodyPr/>
                    <a:lstStyle/>
                    <a:p>
                      <a:pPr algn="ctr">
                        <a:lnSpc>
                          <a:spcPct val="100000"/>
                        </a:lnSpc>
                        <a:spcBef>
                          <a:spcPts val="300"/>
                        </a:spcBef>
                        <a:spcAft>
                          <a:spcPts val="0"/>
                        </a:spcAft>
                      </a:pPr>
                      <a:r>
                        <a:rPr lang="nl-NL" sz="1800">
                          <a:solidFill>
                            <a:srgbClr val="000000"/>
                          </a:solidFill>
                          <a:effectLst/>
                        </a:rPr>
                        <a:t>N</a:t>
                      </a:r>
                      <a:r>
                        <a:rPr lang="nl-NL" sz="1800" baseline="-25000">
                          <a:solidFill>
                            <a:srgbClr val="000000"/>
                          </a:solidFill>
                          <a:effectLst/>
                        </a:rPr>
                        <a:t>2</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4,958</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198167389"/>
                  </a:ext>
                </a:extLst>
              </a:tr>
              <a:tr h="443100">
                <a:tc>
                  <a:txBody>
                    <a:bodyPr/>
                    <a:lstStyle/>
                    <a:p>
                      <a:pPr algn="ctr">
                        <a:lnSpc>
                          <a:spcPct val="100000"/>
                        </a:lnSpc>
                        <a:spcBef>
                          <a:spcPts val="300"/>
                        </a:spcBef>
                        <a:spcAft>
                          <a:spcPts val="0"/>
                        </a:spcAft>
                      </a:pPr>
                      <a:r>
                        <a:rPr lang="nl-NL" sz="1800">
                          <a:solidFill>
                            <a:srgbClr val="000000"/>
                          </a:solidFill>
                          <a:effectLst/>
                        </a:rPr>
                        <a:t>H</a:t>
                      </a:r>
                      <a:r>
                        <a:rPr lang="nl-NL" sz="1800" baseline="-25000">
                          <a:solidFill>
                            <a:srgbClr val="000000"/>
                          </a:solidFill>
                          <a:effectLst/>
                        </a:rPr>
                        <a:t>2</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0,5</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Bef>
                          <a:spcPts val="300"/>
                        </a:spcBef>
                        <a:spcAft>
                          <a:spcPts val="0"/>
                        </a:spcAft>
                      </a:pPr>
                      <a:r>
                        <a:rPr lang="nl-NL" sz="1800">
                          <a:solidFill>
                            <a:srgbClr val="000000"/>
                          </a:solidFill>
                          <a:effectLst/>
                        </a:rPr>
                        <a: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085996188"/>
                  </a:ext>
                </a:extLst>
              </a:tr>
            </a:tbl>
          </a:graphicData>
        </a:graphic>
      </p:graphicFrame>
      <p:sp>
        <p:nvSpPr>
          <p:cNvPr id="27" name="Rectangle 26"/>
          <p:cNvSpPr/>
          <p:nvPr/>
        </p:nvSpPr>
        <p:spPr>
          <a:xfrm>
            <a:off x="2863019" y="3625352"/>
            <a:ext cx="441147" cy="369332"/>
          </a:xfrm>
          <a:prstGeom prst="rect">
            <a:avLst/>
          </a:prstGeom>
          <a:solidFill>
            <a:schemeClr val="bg1"/>
          </a:solidFill>
        </p:spPr>
        <p:txBody>
          <a:bodyPr wrap="none">
            <a:spAutoFit/>
          </a:bodyPr>
          <a:lstStyle/>
          <a:p>
            <a:pPr algn="ctr"/>
            <a:r>
              <a:rPr lang="nl-NL" sz="1800" b="1">
                <a:solidFill>
                  <a:srgbClr val="FF0000"/>
                </a:solidFill>
                <a:latin typeface="+mj-lt"/>
                <a:ea typeface="Calibri" panose="020F0502020204030204" pitchFamily="34" charset="0"/>
              </a:rPr>
              <a:t>28</a:t>
            </a:r>
            <a:endParaRPr lang="en-US" sz="1800">
              <a:solidFill>
                <a:srgbClr val="FF0000"/>
              </a:solidFill>
              <a:latin typeface="+mj-lt"/>
            </a:endParaRPr>
          </a:p>
        </p:txBody>
      </p:sp>
      <p:sp>
        <p:nvSpPr>
          <p:cNvPr id="30" name="Rectangle 29"/>
          <p:cNvSpPr/>
          <p:nvPr/>
        </p:nvSpPr>
        <p:spPr>
          <a:xfrm>
            <a:off x="2927139" y="4069176"/>
            <a:ext cx="312906" cy="369332"/>
          </a:xfrm>
          <a:prstGeom prst="rect">
            <a:avLst/>
          </a:prstGeom>
          <a:solidFill>
            <a:schemeClr val="bg1"/>
          </a:solidFill>
        </p:spPr>
        <p:txBody>
          <a:bodyPr wrap="none">
            <a:spAutoFit/>
          </a:bodyPr>
          <a:lstStyle/>
          <a:p>
            <a:pPr algn="ctr"/>
            <a:r>
              <a:rPr lang="nl-NL" sz="1800" b="1">
                <a:solidFill>
                  <a:srgbClr val="FF0000"/>
                </a:solidFill>
                <a:latin typeface="+mj-lt"/>
                <a:ea typeface="Calibri" panose="020F0502020204030204" pitchFamily="34" charset="0"/>
              </a:rPr>
              <a:t>2</a:t>
            </a:r>
            <a:endParaRPr lang="en-US" sz="1800">
              <a:solidFill>
                <a:srgbClr val="FF0000"/>
              </a:solidFill>
              <a:latin typeface="+mj-lt"/>
            </a:endParaRPr>
          </a:p>
        </p:txBody>
      </p:sp>
      <p:sp>
        <p:nvSpPr>
          <p:cNvPr id="31" name="Rectangle 30"/>
          <p:cNvSpPr/>
          <p:nvPr/>
        </p:nvSpPr>
        <p:spPr>
          <a:xfrm>
            <a:off x="4324128" y="3174495"/>
            <a:ext cx="505268" cy="369332"/>
          </a:xfrm>
          <a:prstGeom prst="rect">
            <a:avLst/>
          </a:prstGeom>
          <a:solidFill>
            <a:schemeClr val="bg1"/>
          </a:solidFill>
        </p:spPr>
        <p:txBody>
          <a:bodyPr wrap="none">
            <a:spAutoFit/>
          </a:bodyPr>
          <a:lstStyle/>
          <a:p>
            <a:pPr algn="ctr"/>
            <a:r>
              <a:rPr lang="nl-NL" sz="1800" b="1">
                <a:solidFill>
                  <a:srgbClr val="FF0000"/>
                </a:solidFill>
                <a:latin typeface="+mj-lt"/>
                <a:ea typeface="Calibri" panose="020F0502020204030204" pitchFamily="34" charset="0"/>
              </a:rPr>
              <a:t>0,4</a:t>
            </a:r>
            <a:endParaRPr lang="en-US" sz="1800">
              <a:solidFill>
                <a:srgbClr val="FF0000"/>
              </a:solidFill>
              <a:latin typeface="+mj-lt"/>
            </a:endParaRPr>
          </a:p>
        </p:txBody>
      </p:sp>
      <p:sp>
        <p:nvSpPr>
          <p:cNvPr id="32" name="Rectangle 31"/>
          <p:cNvSpPr/>
          <p:nvPr/>
        </p:nvSpPr>
        <p:spPr>
          <a:xfrm>
            <a:off x="4324128" y="3625352"/>
            <a:ext cx="505268" cy="369332"/>
          </a:xfrm>
          <a:prstGeom prst="rect">
            <a:avLst/>
          </a:prstGeom>
          <a:solidFill>
            <a:schemeClr val="bg1"/>
          </a:solidFill>
        </p:spPr>
        <p:txBody>
          <a:bodyPr wrap="none">
            <a:spAutoFit/>
          </a:bodyPr>
          <a:lstStyle/>
          <a:p>
            <a:pPr algn="ctr"/>
            <a:r>
              <a:rPr lang="nl-NL" sz="1800" b="1">
                <a:solidFill>
                  <a:srgbClr val="FF0000"/>
                </a:solidFill>
                <a:latin typeface="+mj-lt"/>
                <a:ea typeface="Calibri" panose="020F0502020204030204" pitchFamily="34" charset="0"/>
              </a:rPr>
              <a:t>0,2</a:t>
            </a:r>
            <a:endParaRPr lang="en-US" sz="1800">
              <a:solidFill>
                <a:srgbClr val="FF0000"/>
              </a:solidFill>
              <a:latin typeface="+mj-lt"/>
            </a:endParaRPr>
          </a:p>
        </p:txBody>
      </p:sp>
      <p:sp>
        <p:nvSpPr>
          <p:cNvPr id="47" name="Rectangle 46"/>
          <p:cNvSpPr/>
          <p:nvPr/>
        </p:nvSpPr>
        <p:spPr>
          <a:xfrm>
            <a:off x="5817298" y="3625352"/>
            <a:ext cx="505268" cy="369332"/>
          </a:xfrm>
          <a:prstGeom prst="rect">
            <a:avLst/>
          </a:prstGeom>
          <a:solidFill>
            <a:schemeClr val="bg1"/>
          </a:solidFill>
        </p:spPr>
        <p:txBody>
          <a:bodyPr wrap="none">
            <a:spAutoFit/>
          </a:bodyPr>
          <a:lstStyle/>
          <a:p>
            <a:pPr algn="ctr"/>
            <a:r>
              <a:rPr lang="nl-NL" sz="1800" b="1">
                <a:solidFill>
                  <a:srgbClr val="FF0000"/>
                </a:solidFill>
                <a:latin typeface="+mj-lt"/>
                <a:ea typeface="Calibri" panose="020F0502020204030204" pitchFamily="34" charset="0"/>
              </a:rPr>
              <a:t>5,6</a:t>
            </a:r>
            <a:endParaRPr lang="en-US" sz="1800">
              <a:solidFill>
                <a:srgbClr val="FF0000"/>
              </a:solidFill>
              <a:latin typeface="+mj-lt"/>
            </a:endParaRPr>
          </a:p>
        </p:txBody>
      </p:sp>
      <p:sp>
        <p:nvSpPr>
          <p:cNvPr id="48" name="Rectangle 47"/>
          <p:cNvSpPr/>
          <p:nvPr/>
        </p:nvSpPr>
        <p:spPr>
          <a:xfrm>
            <a:off x="5888201" y="4076209"/>
            <a:ext cx="312906" cy="369332"/>
          </a:xfrm>
          <a:prstGeom prst="rect">
            <a:avLst/>
          </a:prstGeom>
          <a:solidFill>
            <a:schemeClr val="bg1"/>
          </a:solidFill>
        </p:spPr>
        <p:txBody>
          <a:bodyPr wrap="none">
            <a:spAutoFit/>
          </a:bodyPr>
          <a:lstStyle/>
          <a:p>
            <a:pPr algn="ctr"/>
            <a:r>
              <a:rPr lang="nl-NL" sz="1800" b="1">
                <a:solidFill>
                  <a:srgbClr val="FF0000"/>
                </a:solidFill>
                <a:latin typeface="+mj-lt"/>
                <a:ea typeface="Calibri" panose="020F0502020204030204" pitchFamily="34" charset="0"/>
              </a:rPr>
              <a:t>1</a:t>
            </a:r>
            <a:endParaRPr lang="en-US" sz="1800">
              <a:solidFill>
                <a:srgbClr val="FF0000"/>
              </a:solidFill>
              <a:latin typeface="+mj-lt"/>
            </a:endParaRPr>
          </a:p>
        </p:txBody>
      </p:sp>
      <p:sp>
        <p:nvSpPr>
          <p:cNvPr id="49" name="Rectangle 48"/>
          <p:cNvSpPr/>
          <p:nvPr/>
        </p:nvSpPr>
        <p:spPr>
          <a:xfrm>
            <a:off x="7089094" y="3188349"/>
            <a:ext cx="961793" cy="369332"/>
          </a:xfrm>
          <a:prstGeom prst="rect">
            <a:avLst/>
          </a:prstGeom>
          <a:solidFill>
            <a:schemeClr val="bg1"/>
          </a:solidFill>
        </p:spPr>
        <p:txBody>
          <a:bodyPr wrap="square">
            <a:spAutoFit/>
          </a:bodyPr>
          <a:lstStyle/>
          <a:p>
            <a:pPr algn="ctr"/>
            <a:r>
              <a:rPr lang="nl-NL" sz="1800" b="1">
                <a:solidFill>
                  <a:srgbClr val="FF0000"/>
                </a:solidFill>
                <a:latin typeface="+mj-lt"/>
                <a:ea typeface="Calibri" panose="020F0502020204030204" pitchFamily="34" charset="0"/>
              </a:rPr>
              <a:t>9,916</a:t>
            </a:r>
            <a:endParaRPr lang="en-US" sz="1800">
              <a:solidFill>
                <a:srgbClr val="FF0000"/>
              </a:solidFill>
              <a:latin typeface="+mj-lt"/>
            </a:endParaRPr>
          </a:p>
        </p:txBody>
      </p:sp>
      <p:sp>
        <p:nvSpPr>
          <p:cNvPr id="51" name="Rectangle 50"/>
          <p:cNvSpPr/>
          <p:nvPr/>
        </p:nvSpPr>
        <p:spPr>
          <a:xfrm>
            <a:off x="2863020" y="3174495"/>
            <a:ext cx="441146" cy="369332"/>
          </a:xfrm>
          <a:prstGeom prst="rect">
            <a:avLst/>
          </a:prstGeom>
          <a:solidFill>
            <a:schemeClr val="bg1"/>
          </a:solidFill>
        </p:spPr>
        <p:txBody>
          <a:bodyPr wrap="none">
            <a:spAutoFit/>
          </a:bodyPr>
          <a:lstStyle/>
          <a:p>
            <a:pPr algn="ctr"/>
            <a:r>
              <a:rPr lang="nl-NL" sz="1800" b="1">
                <a:solidFill>
                  <a:srgbClr val="FF0000"/>
                </a:solidFill>
                <a:latin typeface="+mj-lt"/>
                <a:ea typeface="Calibri" panose="020F0502020204030204" pitchFamily="34" charset="0"/>
              </a:rPr>
              <a:t>44</a:t>
            </a:r>
            <a:endParaRPr lang="en-US" sz="1800">
              <a:solidFill>
                <a:srgbClr val="FF0000"/>
              </a:solidFill>
              <a:latin typeface="+mj-lt"/>
            </a:endParaRPr>
          </a:p>
        </p:txBody>
      </p:sp>
      <p:sp>
        <p:nvSpPr>
          <p:cNvPr id="52" name="Rectangle 51"/>
          <p:cNvSpPr/>
          <p:nvPr/>
        </p:nvSpPr>
        <p:spPr>
          <a:xfrm>
            <a:off x="7089093" y="4076103"/>
            <a:ext cx="961793" cy="369332"/>
          </a:xfrm>
          <a:prstGeom prst="rect">
            <a:avLst/>
          </a:prstGeom>
          <a:solidFill>
            <a:schemeClr val="bg1"/>
          </a:solidFill>
        </p:spPr>
        <p:txBody>
          <a:bodyPr wrap="square">
            <a:spAutoFit/>
          </a:bodyPr>
          <a:lstStyle/>
          <a:p>
            <a:pPr algn="ctr"/>
            <a:r>
              <a:rPr lang="nl-NL" sz="1800" b="1">
                <a:solidFill>
                  <a:srgbClr val="FF0000"/>
                </a:solidFill>
                <a:latin typeface="+mj-lt"/>
                <a:ea typeface="Calibri" panose="020F0502020204030204" pitchFamily="34" charset="0"/>
              </a:rPr>
              <a:t>12,395</a:t>
            </a:r>
            <a:endParaRPr lang="en-US" sz="1800">
              <a:solidFill>
                <a:srgbClr val="FF0000"/>
              </a:solidFill>
              <a:latin typeface="+mj-lt"/>
            </a:endParaRPr>
          </a:p>
        </p:txBody>
      </p:sp>
    </p:spTree>
    <p:extLst>
      <p:ext uri="{BB962C8B-B14F-4D97-AF65-F5344CB8AC3E}">
        <p14:creationId xmlns:p14="http://schemas.microsoft.com/office/powerpoint/2010/main" val="666753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30" grpId="0" animBg="1"/>
      <p:bldP spid="31" grpId="0" animBg="1"/>
      <p:bldP spid="32" grpId="0" animBg="1"/>
      <p:bldP spid="47" grpId="0" animBg="1"/>
      <p:bldP spid="48" grpId="0" animBg="1"/>
      <p:bldP spid="49" grpId="0" animBg="1"/>
      <p:bldP spid="51" grpId="0" animBg="1"/>
      <p:bldP spid="5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03"/>
        <p:cNvGrpSpPr/>
        <p:nvPr/>
      </p:nvGrpSpPr>
      <p:grpSpPr>
        <a:xfrm>
          <a:off x="0" y="0"/>
          <a:ext cx="0" cy="0"/>
          <a:chOff x="0" y="0"/>
          <a:chExt cx="0" cy="0"/>
        </a:xfrm>
      </p:grpSpPr>
      <p:sp>
        <p:nvSpPr>
          <p:cNvPr id="2405" name="Google Shape;2405;p77"/>
          <p:cNvSpPr/>
          <p:nvPr/>
        </p:nvSpPr>
        <p:spPr>
          <a:xfrm>
            <a:off x="2946147" y="188397"/>
            <a:ext cx="3261230" cy="82987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5" name="Google Shape;2425;p77"/>
          <p:cNvGrpSpPr/>
          <p:nvPr/>
        </p:nvGrpSpPr>
        <p:grpSpPr>
          <a:xfrm>
            <a:off x="7669118" y="318143"/>
            <a:ext cx="453714" cy="579305"/>
            <a:chOff x="5905475" y="2032050"/>
            <a:chExt cx="454350" cy="580175"/>
          </a:xfrm>
        </p:grpSpPr>
        <p:sp>
          <p:nvSpPr>
            <p:cNvPr id="2426" name="Google Shape;2426;p7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Box 32">
            <a:extLst>
              <a:ext uri="{FF2B5EF4-FFF2-40B4-BE49-F238E27FC236}">
                <a16:creationId xmlns:a16="http://schemas.microsoft.com/office/drawing/2014/main" id="{E19B1F1F-6136-4AD1-8FAA-8BF99A8856B5}"/>
              </a:ext>
            </a:extLst>
          </p:cNvPr>
          <p:cNvSpPr txBox="1"/>
          <p:nvPr/>
        </p:nvSpPr>
        <p:spPr>
          <a:xfrm>
            <a:off x="193869" y="310947"/>
            <a:ext cx="8765787" cy="584775"/>
          </a:xfrm>
          <a:prstGeom prst="rect">
            <a:avLst/>
          </a:prstGeom>
          <a:noFill/>
        </p:spPr>
        <p:txBody>
          <a:bodyPr wrap="square" rtlCol="0">
            <a:spAutoFit/>
          </a:bodyPr>
          <a:lstStyle/>
          <a:p>
            <a:pPr algn="ctr"/>
            <a:r>
              <a:rPr lang="en-US" sz="3200" b="1">
                <a:latin typeface="Arial" panose="020B0604020202020204" pitchFamily="34" charset="0"/>
                <a:ea typeface="Arial" panose="020B0604020202020204" pitchFamily="34" charset="0"/>
                <a:cs typeface="Arial" panose="020B0604020202020204" pitchFamily="34" charset="0"/>
              </a:rPr>
              <a:t>VẬN DỤNG</a:t>
            </a:r>
            <a:endParaRPr lang="en-US" sz="3200" dirty="0">
              <a:latin typeface="Arial" panose="020B0604020202020204" pitchFamily="34" charset="0"/>
              <a:cs typeface="Arial" panose="020B0604020202020204" pitchFamily="34" charset="0"/>
            </a:endParaRPr>
          </a:p>
        </p:txBody>
      </p:sp>
      <p:sp>
        <p:nvSpPr>
          <p:cNvPr id="34" name="Freeform 4"/>
          <p:cNvSpPr/>
          <p:nvPr/>
        </p:nvSpPr>
        <p:spPr>
          <a:xfrm>
            <a:off x="527740" y="1224235"/>
            <a:ext cx="8098043" cy="3663308"/>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chemeClr val="bg1"/>
          </a:solidFill>
          <a:effectLst>
            <a:outerShdw blurRad="50800" dist="38100" dir="2700000" algn="tl" rotWithShape="0">
              <a:prstClr val="black">
                <a:alpha val="40000"/>
              </a:prstClr>
            </a:outerShdw>
          </a:effectLst>
        </p:spPr>
        <p:txBody>
          <a:bodyPr/>
          <a:lstStyle/>
          <a:p>
            <a:endParaRPr lang="en-US"/>
          </a:p>
        </p:txBody>
      </p:sp>
      <p:grpSp>
        <p:nvGrpSpPr>
          <p:cNvPr id="35" name="Google Shape;2413;p77"/>
          <p:cNvGrpSpPr/>
          <p:nvPr/>
        </p:nvGrpSpPr>
        <p:grpSpPr>
          <a:xfrm rot="-1879180">
            <a:off x="488389" y="4166243"/>
            <a:ext cx="346253" cy="768793"/>
            <a:chOff x="7941975" y="230788"/>
            <a:chExt cx="339775" cy="728413"/>
          </a:xfrm>
        </p:grpSpPr>
        <p:sp>
          <p:nvSpPr>
            <p:cNvPr id="36" name="Google Shape;2414;p77"/>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15;p77"/>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16;p77"/>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17;p77"/>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8;p77"/>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19;p77"/>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20;p77"/>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21;p77"/>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22;p77"/>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3;p77"/>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4;p77"/>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Rectangle 49"/>
          <p:cNvSpPr/>
          <p:nvPr/>
        </p:nvSpPr>
        <p:spPr>
          <a:xfrm>
            <a:off x="800316" y="1749605"/>
            <a:ext cx="7552888" cy="1338828"/>
          </a:xfrm>
          <a:prstGeom prst="rect">
            <a:avLst/>
          </a:prstGeom>
        </p:spPr>
        <p:txBody>
          <a:bodyPr wrap="square">
            <a:spAutoFit/>
          </a:bodyPr>
          <a:lstStyle/>
          <a:p>
            <a:pPr algn="just">
              <a:lnSpc>
                <a:spcPct val="150000"/>
              </a:lnSpc>
            </a:pPr>
            <a:r>
              <a:rPr lang="nl-NL" sz="1800" b="1">
                <a:solidFill>
                  <a:srgbClr val="FF0000"/>
                </a:solidFill>
                <a:latin typeface="+mj-lt"/>
                <a:ea typeface="Calibri" panose="020F0502020204030204" pitchFamily="34" charset="0"/>
                <a:cs typeface="Times New Roman" panose="02020603050405020304" pitchFamily="18" charset="0"/>
              </a:rPr>
              <a:t>Bài tập 5. </a:t>
            </a:r>
            <a:r>
              <a:rPr lang="nl-NL" sz="1800">
                <a:latin typeface="+mj-lt"/>
              </a:rPr>
              <a:t>Có ba quả bóng bay giống nhau về kích thước và khối lượng. Lần lượt bơm cùng thể tích mỗi khí H</a:t>
            </a:r>
            <a:r>
              <a:rPr lang="nl-NL" sz="1800" baseline="-25000">
                <a:latin typeface="+mj-lt"/>
              </a:rPr>
              <a:t>2</a:t>
            </a:r>
            <a:r>
              <a:rPr lang="nl-NL" sz="1800">
                <a:latin typeface="+mj-lt"/>
              </a:rPr>
              <a:t>, CO</a:t>
            </a:r>
            <a:r>
              <a:rPr lang="nl-NL" sz="1800" baseline="-25000">
                <a:latin typeface="+mj-lt"/>
              </a:rPr>
              <a:t>2</a:t>
            </a:r>
            <a:r>
              <a:rPr lang="nl-NL" sz="1800">
                <a:latin typeface="+mj-lt"/>
              </a:rPr>
              <a:t>, O</a:t>
            </a:r>
            <a:r>
              <a:rPr lang="nl-NL" sz="1800" baseline="-25000">
                <a:latin typeface="+mj-lt"/>
              </a:rPr>
              <a:t>2</a:t>
            </a:r>
            <a:r>
              <a:rPr lang="nl-NL" sz="1800">
                <a:latin typeface="+mj-lt"/>
              </a:rPr>
              <a:t> vào từng quả bóng bay trên. Điều gì sẽ xảy ra khi thả ba quả bóng bay đó trong không khí?</a:t>
            </a:r>
            <a:endParaRPr lang="en-US" sz="1800">
              <a:latin typeface="+mj-lt"/>
            </a:endParaRPr>
          </a:p>
        </p:txBody>
      </p:sp>
      <p:sp>
        <p:nvSpPr>
          <p:cNvPr id="2" name="Rectangle 1"/>
          <p:cNvSpPr/>
          <p:nvPr/>
        </p:nvSpPr>
        <p:spPr>
          <a:xfrm>
            <a:off x="2114115" y="3369302"/>
            <a:ext cx="4925291" cy="872034"/>
          </a:xfrm>
          <a:prstGeom prst="rect">
            <a:avLst/>
          </a:prstGeom>
        </p:spPr>
        <p:txBody>
          <a:bodyPr wrap="square">
            <a:spAutoFit/>
          </a:bodyPr>
          <a:lstStyle/>
          <a:p>
            <a:pPr algn="ctr">
              <a:lnSpc>
                <a:spcPct val="150000"/>
              </a:lnSpc>
              <a:spcBef>
                <a:spcPts val="300"/>
              </a:spcBef>
            </a:pPr>
            <a:r>
              <a:rPr lang="en-US" sz="1800">
                <a:latin typeface="+mj-lt"/>
                <a:ea typeface="Calibri" panose="020F0502020204030204" pitchFamily="34" charset="0"/>
                <a:cs typeface="Times New Roman" panose="02020603050405020304" pitchFamily="18" charset="0"/>
              </a:rPr>
              <a:t>Quả bóng bay được bơm khí H</a:t>
            </a:r>
            <a:r>
              <a:rPr lang="en-US" sz="1800" baseline="-25000">
                <a:latin typeface="+mj-lt"/>
                <a:ea typeface="Calibri" panose="020F0502020204030204" pitchFamily="34" charset="0"/>
                <a:cs typeface="Times New Roman" panose="02020603050405020304" pitchFamily="18" charset="0"/>
              </a:rPr>
              <a:t>2</a:t>
            </a:r>
            <a:r>
              <a:rPr lang="en-US" sz="1800">
                <a:latin typeface="+mj-lt"/>
                <a:ea typeface="Calibri" panose="020F0502020204030204" pitchFamily="34" charset="0"/>
                <a:cs typeface="Times New Roman" panose="02020603050405020304" pitchFamily="18" charset="0"/>
              </a:rPr>
              <a:t> sẽ bay trong không khí (vì khí H</a:t>
            </a:r>
            <a:r>
              <a:rPr lang="en-US" sz="1800" baseline="-25000">
                <a:latin typeface="+mj-lt"/>
                <a:ea typeface="Calibri" panose="020F0502020204030204" pitchFamily="34" charset="0"/>
                <a:cs typeface="Times New Roman" panose="02020603050405020304" pitchFamily="18" charset="0"/>
              </a:rPr>
              <a:t>2</a:t>
            </a:r>
            <a:r>
              <a:rPr lang="en-US" sz="1800">
                <a:latin typeface="+mj-lt"/>
                <a:ea typeface="Calibri" panose="020F0502020204030204" pitchFamily="34" charset="0"/>
                <a:cs typeface="Times New Roman" panose="02020603050405020304" pitchFamily="18" charset="0"/>
              </a:rPr>
              <a:t> nhẹ hơn không khí)</a:t>
            </a:r>
            <a:endParaRPr lang="en-US" sz="1800">
              <a:effectLst/>
              <a:latin typeface="+mj-lt"/>
              <a:ea typeface="Calibri" panose="020F0502020204030204" pitchFamily="34" charset="0"/>
              <a:cs typeface="Times New Roman" panose="02020603050405020304" pitchFamily="18" charset="0"/>
            </a:endParaRPr>
          </a:p>
        </p:txBody>
      </p:sp>
      <p:sp>
        <p:nvSpPr>
          <p:cNvPr id="53" name="Right Arrow 52"/>
          <p:cNvSpPr/>
          <p:nvPr/>
        </p:nvSpPr>
        <p:spPr>
          <a:xfrm>
            <a:off x="1546707" y="3613803"/>
            <a:ext cx="460439" cy="434328"/>
          </a:xfrm>
          <a:prstGeom prst="rightArrow">
            <a:avLst/>
          </a:prstGeom>
          <a:solidFill>
            <a:srgbClr val="009999"/>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38914" name="Picture 2" descr="https://o.remove.bg/downloads/ae74397e-e2f8-491e-ae24-25dcfa246edd/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957" y="3690664"/>
            <a:ext cx="1242298" cy="144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385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anim calcmode="lin" valueType="num">
                                      <p:cBhvr>
                                        <p:cTn id="8" dur="500" fill="hold"/>
                                        <p:tgtEl>
                                          <p:spTgt spid="50"/>
                                        </p:tgtEl>
                                        <p:attrNameLst>
                                          <p:attrName>ppt_x</p:attrName>
                                        </p:attrNameLst>
                                      </p:cBhvr>
                                      <p:tavLst>
                                        <p:tav tm="0">
                                          <p:val>
                                            <p:strVal val="#ppt_x"/>
                                          </p:val>
                                        </p:tav>
                                        <p:tav tm="100000">
                                          <p:val>
                                            <p:strVal val="#ppt_x"/>
                                          </p:val>
                                        </p:tav>
                                      </p:tavLst>
                                    </p:anim>
                                    <p:anim calcmode="lin" valueType="num">
                                      <p:cBhvr>
                                        <p:cTn id="9" dur="5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 grpId="0"/>
      <p:bldP spid="5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grpSp>
        <p:nvGrpSpPr>
          <p:cNvPr id="12" name="Group 11"/>
          <p:cNvGrpSpPr/>
          <p:nvPr/>
        </p:nvGrpSpPr>
        <p:grpSpPr>
          <a:xfrm>
            <a:off x="6127258" y="1389175"/>
            <a:ext cx="2392727" cy="3174742"/>
            <a:chOff x="6127258" y="1389175"/>
            <a:chExt cx="2392727" cy="3174742"/>
          </a:xfrm>
        </p:grpSpPr>
        <p:sp>
          <p:nvSpPr>
            <p:cNvPr id="1637" name="Google Shape;1637;p64"/>
            <p:cNvSpPr/>
            <p:nvPr/>
          </p:nvSpPr>
          <p:spPr>
            <a:xfrm>
              <a:off x="6127258" y="2874303"/>
              <a:ext cx="2296383" cy="168961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lvl="0" algn="ctr">
                <a:lnSpc>
                  <a:spcPct val="150000"/>
                </a:lnSpc>
              </a:pPr>
              <a:r>
                <a:rPr lang="fr-FR" sz="1800"/>
                <a:t>Đọc trước </a:t>
              </a:r>
              <a:r>
                <a:rPr lang="fr-FR" sz="1800" b="1" i="1"/>
                <a:t>Bài 5: Tính theo phương trình hóa học</a:t>
              </a:r>
              <a:endParaRPr sz="1800" b="1"/>
            </a:p>
          </p:txBody>
        </p:sp>
        <p:grpSp>
          <p:nvGrpSpPr>
            <p:cNvPr id="1645" name="Google Shape;1645;p64"/>
            <p:cNvGrpSpPr/>
            <p:nvPr/>
          </p:nvGrpSpPr>
          <p:grpSpPr>
            <a:xfrm>
              <a:off x="7427185" y="1389175"/>
              <a:ext cx="1092800" cy="1182350"/>
              <a:chOff x="2968638" y="3728200"/>
              <a:chExt cx="1092800" cy="1182350"/>
            </a:xfrm>
          </p:grpSpPr>
          <p:sp>
            <p:nvSpPr>
              <p:cNvPr id="1646" name="Google Shape;1646;p64"/>
              <p:cNvSpPr/>
              <p:nvPr/>
            </p:nvSpPr>
            <p:spPr>
              <a:xfrm>
                <a:off x="296863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4"/>
              <p:cNvSpPr/>
              <p:nvPr/>
            </p:nvSpPr>
            <p:spPr>
              <a:xfrm>
                <a:off x="297508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4"/>
              <p:cNvSpPr/>
              <p:nvPr/>
            </p:nvSpPr>
            <p:spPr>
              <a:xfrm>
                <a:off x="3301938" y="4199625"/>
                <a:ext cx="289575" cy="273325"/>
              </a:xfrm>
              <a:custGeom>
                <a:avLst/>
                <a:gdLst/>
                <a:ahLst/>
                <a:cxnLst/>
                <a:rect l="l" t="t" r="r" b="b"/>
                <a:pathLst>
                  <a:path w="11583" h="10933" extrusionOk="0">
                    <a:moveTo>
                      <a:pt x="5656" y="0"/>
                    </a:moveTo>
                    <a:cubicBezTo>
                      <a:pt x="5378" y="0"/>
                      <a:pt x="5097" y="51"/>
                      <a:pt x="4828" y="159"/>
                    </a:cubicBezTo>
                    <a:cubicBezTo>
                      <a:pt x="4883" y="538"/>
                      <a:pt x="5018" y="891"/>
                      <a:pt x="5235" y="1217"/>
                    </a:cubicBezTo>
                    <a:cubicBezTo>
                      <a:pt x="5398" y="1515"/>
                      <a:pt x="5534" y="1813"/>
                      <a:pt x="5642" y="2112"/>
                    </a:cubicBezTo>
                    <a:cubicBezTo>
                      <a:pt x="5696" y="2329"/>
                      <a:pt x="5724" y="2573"/>
                      <a:pt x="5669" y="2790"/>
                    </a:cubicBezTo>
                    <a:cubicBezTo>
                      <a:pt x="5588" y="3414"/>
                      <a:pt x="5127" y="3902"/>
                      <a:pt x="4503" y="4037"/>
                    </a:cubicBezTo>
                    <a:cubicBezTo>
                      <a:pt x="4349" y="4062"/>
                      <a:pt x="4194" y="4077"/>
                      <a:pt x="4040" y="4077"/>
                    </a:cubicBezTo>
                    <a:cubicBezTo>
                      <a:pt x="3517" y="4077"/>
                      <a:pt x="3015" y="3905"/>
                      <a:pt x="2659" y="3359"/>
                    </a:cubicBezTo>
                    <a:cubicBezTo>
                      <a:pt x="2387" y="2898"/>
                      <a:pt x="2062" y="2491"/>
                      <a:pt x="1709" y="2003"/>
                    </a:cubicBezTo>
                    <a:cubicBezTo>
                      <a:pt x="1519" y="2220"/>
                      <a:pt x="1329" y="2437"/>
                      <a:pt x="1167" y="2681"/>
                    </a:cubicBezTo>
                    <a:cubicBezTo>
                      <a:pt x="353" y="3983"/>
                      <a:pt x="0" y="5556"/>
                      <a:pt x="190" y="7102"/>
                    </a:cubicBezTo>
                    <a:cubicBezTo>
                      <a:pt x="245" y="7536"/>
                      <a:pt x="380" y="7998"/>
                      <a:pt x="624" y="8404"/>
                    </a:cubicBezTo>
                    <a:cubicBezTo>
                      <a:pt x="1413" y="9769"/>
                      <a:pt x="3343" y="10933"/>
                      <a:pt x="5305" y="10933"/>
                    </a:cubicBezTo>
                    <a:cubicBezTo>
                      <a:pt x="5838" y="10933"/>
                      <a:pt x="6374" y="10847"/>
                      <a:pt x="6890" y="10656"/>
                    </a:cubicBezTo>
                    <a:cubicBezTo>
                      <a:pt x="10606" y="9299"/>
                      <a:pt x="11582" y="4471"/>
                      <a:pt x="8707" y="1786"/>
                    </a:cubicBezTo>
                    <a:cubicBezTo>
                      <a:pt x="8246" y="1352"/>
                      <a:pt x="7676" y="1000"/>
                      <a:pt x="7215" y="593"/>
                    </a:cubicBezTo>
                    <a:cubicBezTo>
                      <a:pt x="6779" y="211"/>
                      <a:pt x="6222" y="0"/>
                      <a:pt x="5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4"/>
              <p:cNvSpPr/>
              <p:nvPr/>
            </p:nvSpPr>
            <p:spPr>
              <a:xfrm>
                <a:off x="3079513" y="3761400"/>
                <a:ext cx="152600" cy="143650"/>
              </a:xfrm>
              <a:custGeom>
                <a:avLst/>
                <a:gdLst/>
                <a:ahLst/>
                <a:cxnLst/>
                <a:rect l="l" t="t" r="r" b="b"/>
                <a:pathLst>
                  <a:path w="6104" h="5746" extrusionOk="0">
                    <a:moveTo>
                      <a:pt x="3312" y="0"/>
                    </a:moveTo>
                    <a:cubicBezTo>
                      <a:pt x="2733" y="0"/>
                      <a:pt x="2159" y="164"/>
                      <a:pt x="1655" y="491"/>
                    </a:cubicBezTo>
                    <a:cubicBezTo>
                      <a:pt x="408" y="1251"/>
                      <a:pt x="1" y="2878"/>
                      <a:pt x="787" y="4126"/>
                    </a:cubicBezTo>
                    <a:cubicBezTo>
                      <a:pt x="1221" y="4831"/>
                      <a:pt x="1899" y="5374"/>
                      <a:pt x="2713" y="5618"/>
                    </a:cubicBezTo>
                    <a:cubicBezTo>
                      <a:pt x="2942" y="5703"/>
                      <a:pt x="3183" y="5746"/>
                      <a:pt x="3424" y="5746"/>
                    </a:cubicBezTo>
                    <a:cubicBezTo>
                      <a:pt x="3870" y="5746"/>
                      <a:pt x="4314" y="5601"/>
                      <a:pt x="4666" y="5319"/>
                    </a:cubicBezTo>
                    <a:cubicBezTo>
                      <a:pt x="5534" y="4641"/>
                      <a:pt x="6022" y="3638"/>
                      <a:pt x="6022" y="2553"/>
                    </a:cubicBezTo>
                    <a:cubicBezTo>
                      <a:pt x="6104" y="979"/>
                      <a:pt x="5127" y="3"/>
                      <a:pt x="3446" y="3"/>
                    </a:cubicBezTo>
                    <a:cubicBezTo>
                      <a:pt x="3401" y="1"/>
                      <a:pt x="3356" y="0"/>
                      <a:pt x="331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4"/>
              <p:cNvSpPr/>
              <p:nvPr/>
            </p:nvSpPr>
            <p:spPr>
              <a:xfrm>
                <a:off x="3552838" y="3936725"/>
                <a:ext cx="182425" cy="165850"/>
              </a:xfrm>
              <a:custGeom>
                <a:avLst/>
                <a:gdLst/>
                <a:ahLst/>
                <a:cxnLst/>
                <a:rect l="l" t="t" r="r" b="b"/>
                <a:pathLst>
                  <a:path w="7297" h="6634" extrusionOk="0">
                    <a:moveTo>
                      <a:pt x="3292" y="0"/>
                    </a:moveTo>
                    <a:cubicBezTo>
                      <a:pt x="3172" y="0"/>
                      <a:pt x="3051" y="5"/>
                      <a:pt x="2930" y="15"/>
                    </a:cubicBezTo>
                    <a:cubicBezTo>
                      <a:pt x="1248" y="205"/>
                      <a:pt x="0" y="1805"/>
                      <a:pt x="353" y="3406"/>
                    </a:cubicBezTo>
                    <a:cubicBezTo>
                      <a:pt x="434" y="3623"/>
                      <a:pt x="570" y="3812"/>
                      <a:pt x="705" y="4002"/>
                    </a:cubicBezTo>
                    <a:cubicBezTo>
                      <a:pt x="841" y="3840"/>
                      <a:pt x="1004" y="3677"/>
                      <a:pt x="1194" y="3541"/>
                    </a:cubicBezTo>
                    <a:cubicBezTo>
                      <a:pt x="1438" y="3324"/>
                      <a:pt x="1736" y="3161"/>
                      <a:pt x="2035" y="3053"/>
                    </a:cubicBezTo>
                    <a:cubicBezTo>
                      <a:pt x="2205" y="2993"/>
                      <a:pt x="2389" y="2965"/>
                      <a:pt x="2580" y="2965"/>
                    </a:cubicBezTo>
                    <a:cubicBezTo>
                      <a:pt x="3513" y="2965"/>
                      <a:pt x="4594" y="3630"/>
                      <a:pt x="4910" y="4463"/>
                    </a:cubicBezTo>
                    <a:cubicBezTo>
                      <a:pt x="5127" y="4897"/>
                      <a:pt x="5100" y="5413"/>
                      <a:pt x="4855" y="5820"/>
                    </a:cubicBezTo>
                    <a:cubicBezTo>
                      <a:pt x="4720" y="6064"/>
                      <a:pt x="4584" y="6308"/>
                      <a:pt x="4421" y="6633"/>
                    </a:cubicBezTo>
                    <a:cubicBezTo>
                      <a:pt x="5262" y="6606"/>
                      <a:pt x="5940" y="6443"/>
                      <a:pt x="6429" y="5792"/>
                    </a:cubicBezTo>
                    <a:cubicBezTo>
                      <a:pt x="6998" y="5060"/>
                      <a:pt x="7297" y="4138"/>
                      <a:pt x="7297" y="3216"/>
                    </a:cubicBezTo>
                    <a:cubicBezTo>
                      <a:pt x="7269" y="2809"/>
                      <a:pt x="7161" y="2402"/>
                      <a:pt x="6971" y="2077"/>
                    </a:cubicBezTo>
                    <a:cubicBezTo>
                      <a:pt x="6193" y="771"/>
                      <a:pt x="4787"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4"/>
              <p:cNvSpPr/>
              <p:nvPr/>
            </p:nvSpPr>
            <p:spPr>
              <a:xfrm>
                <a:off x="3405688" y="4750800"/>
                <a:ext cx="170225" cy="131300"/>
              </a:xfrm>
              <a:custGeom>
                <a:avLst/>
                <a:gdLst/>
                <a:ahLst/>
                <a:cxnLst/>
                <a:rect l="l" t="t" r="r" b="b"/>
                <a:pathLst>
                  <a:path w="6809" h="5252" extrusionOk="0">
                    <a:moveTo>
                      <a:pt x="977" y="1"/>
                    </a:moveTo>
                    <a:cubicBezTo>
                      <a:pt x="326" y="516"/>
                      <a:pt x="0" y="1357"/>
                      <a:pt x="163" y="2198"/>
                    </a:cubicBezTo>
                    <a:cubicBezTo>
                      <a:pt x="272" y="3066"/>
                      <a:pt x="706" y="3852"/>
                      <a:pt x="1384" y="4395"/>
                    </a:cubicBezTo>
                    <a:cubicBezTo>
                      <a:pt x="1985" y="4951"/>
                      <a:pt x="2750" y="5252"/>
                      <a:pt x="3545" y="5252"/>
                    </a:cubicBezTo>
                    <a:cubicBezTo>
                      <a:pt x="3719" y="5252"/>
                      <a:pt x="3894" y="5238"/>
                      <a:pt x="4069" y="5208"/>
                    </a:cubicBezTo>
                    <a:cubicBezTo>
                      <a:pt x="6103" y="4856"/>
                      <a:pt x="6808" y="2930"/>
                      <a:pt x="6564" y="1492"/>
                    </a:cubicBezTo>
                    <a:cubicBezTo>
                      <a:pt x="6456" y="814"/>
                      <a:pt x="5968" y="272"/>
                      <a:pt x="5344" y="136"/>
                    </a:cubicBezTo>
                    <a:cubicBezTo>
                      <a:pt x="5208" y="462"/>
                      <a:pt x="5127" y="733"/>
                      <a:pt x="5018" y="1004"/>
                    </a:cubicBezTo>
                    <a:cubicBezTo>
                      <a:pt x="4806" y="1706"/>
                      <a:pt x="4143" y="2174"/>
                      <a:pt x="3449" y="2174"/>
                    </a:cubicBezTo>
                    <a:cubicBezTo>
                      <a:pt x="3257" y="2174"/>
                      <a:pt x="3063" y="2138"/>
                      <a:pt x="2875" y="2062"/>
                    </a:cubicBezTo>
                    <a:cubicBezTo>
                      <a:pt x="2170" y="1899"/>
                      <a:pt x="1601" y="1411"/>
                      <a:pt x="1302" y="760"/>
                    </a:cubicBezTo>
                    <a:cubicBezTo>
                      <a:pt x="1194" y="516"/>
                      <a:pt x="1112" y="299"/>
                      <a:pt x="97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4"/>
              <p:cNvSpPr/>
              <p:nvPr/>
            </p:nvSpPr>
            <p:spPr>
              <a:xfrm>
                <a:off x="3196838" y="3915400"/>
                <a:ext cx="223800" cy="358150"/>
              </a:xfrm>
              <a:custGeom>
                <a:avLst/>
                <a:gdLst/>
                <a:ahLst/>
                <a:cxnLst/>
                <a:rect l="l" t="t" r="r" b="b"/>
                <a:pathLst>
                  <a:path w="8952" h="14326" extrusionOk="0">
                    <a:moveTo>
                      <a:pt x="1058" y="0"/>
                    </a:moveTo>
                    <a:lnTo>
                      <a:pt x="0" y="651"/>
                    </a:lnTo>
                    <a:lnTo>
                      <a:pt x="543" y="1628"/>
                    </a:lnTo>
                    <a:cubicBezTo>
                      <a:pt x="2387" y="4937"/>
                      <a:pt x="4259" y="8246"/>
                      <a:pt x="6103" y="11555"/>
                    </a:cubicBezTo>
                    <a:cubicBezTo>
                      <a:pt x="6483" y="12233"/>
                      <a:pt x="6863" y="12884"/>
                      <a:pt x="7269" y="13508"/>
                    </a:cubicBezTo>
                    <a:cubicBezTo>
                      <a:pt x="7486" y="13806"/>
                      <a:pt x="7758" y="14077"/>
                      <a:pt x="8056" y="14267"/>
                    </a:cubicBezTo>
                    <a:cubicBezTo>
                      <a:pt x="8144" y="14305"/>
                      <a:pt x="8244" y="14325"/>
                      <a:pt x="8347" y="14325"/>
                    </a:cubicBezTo>
                    <a:cubicBezTo>
                      <a:pt x="8467" y="14325"/>
                      <a:pt x="8591" y="14298"/>
                      <a:pt x="8707" y="14240"/>
                    </a:cubicBezTo>
                    <a:cubicBezTo>
                      <a:pt x="8897" y="14105"/>
                      <a:pt x="8951" y="13833"/>
                      <a:pt x="8788" y="13616"/>
                    </a:cubicBezTo>
                    <a:cubicBezTo>
                      <a:pt x="8517" y="13101"/>
                      <a:pt x="8219" y="12558"/>
                      <a:pt x="7920" y="12070"/>
                    </a:cubicBezTo>
                    <a:cubicBezTo>
                      <a:pt x="7269" y="10958"/>
                      <a:pt x="6591" y="9900"/>
                      <a:pt x="5967" y="8815"/>
                    </a:cubicBezTo>
                    <a:cubicBezTo>
                      <a:pt x="4530" y="6184"/>
                      <a:pt x="3092" y="3580"/>
                      <a:pt x="1655" y="949"/>
                    </a:cubicBezTo>
                    <a:cubicBezTo>
                      <a:pt x="1465" y="624"/>
                      <a:pt x="1275" y="326"/>
                      <a:pt x="1058"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4"/>
              <p:cNvSpPr/>
              <p:nvPr/>
            </p:nvSpPr>
            <p:spPr>
              <a:xfrm>
                <a:off x="3452463" y="4499900"/>
                <a:ext cx="58350" cy="276425"/>
              </a:xfrm>
              <a:custGeom>
                <a:avLst/>
                <a:gdLst/>
                <a:ahLst/>
                <a:cxnLst/>
                <a:rect l="l" t="t" r="r" b="b"/>
                <a:pathLst>
                  <a:path w="2334" h="11057" extrusionOk="0">
                    <a:moveTo>
                      <a:pt x="1221" y="1"/>
                    </a:moveTo>
                    <a:lnTo>
                      <a:pt x="28" y="272"/>
                    </a:lnTo>
                    <a:lnTo>
                      <a:pt x="28" y="1276"/>
                    </a:lnTo>
                    <a:cubicBezTo>
                      <a:pt x="55" y="3147"/>
                      <a:pt x="82" y="5046"/>
                      <a:pt x="82" y="6945"/>
                    </a:cubicBezTo>
                    <a:cubicBezTo>
                      <a:pt x="82" y="7677"/>
                      <a:pt x="55" y="8409"/>
                      <a:pt x="28" y="9114"/>
                    </a:cubicBezTo>
                    <a:cubicBezTo>
                      <a:pt x="1" y="9982"/>
                      <a:pt x="571" y="10769"/>
                      <a:pt x="1384" y="11013"/>
                    </a:cubicBezTo>
                    <a:cubicBezTo>
                      <a:pt x="1491" y="11041"/>
                      <a:pt x="1588" y="11057"/>
                      <a:pt x="1675" y="11057"/>
                    </a:cubicBezTo>
                    <a:cubicBezTo>
                      <a:pt x="1924" y="11057"/>
                      <a:pt x="2098" y="10934"/>
                      <a:pt x="2198" y="10633"/>
                    </a:cubicBezTo>
                    <a:cubicBezTo>
                      <a:pt x="2306" y="10335"/>
                      <a:pt x="2334" y="10010"/>
                      <a:pt x="2334" y="9684"/>
                    </a:cubicBezTo>
                    <a:cubicBezTo>
                      <a:pt x="2306" y="8979"/>
                      <a:pt x="2225" y="8274"/>
                      <a:pt x="2144" y="7596"/>
                    </a:cubicBezTo>
                    <a:cubicBezTo>
                      <a:pt x="1900" y="5290"/>
                      <a:pt x="1655" y="2984"/>
                      <a:pt x="1411" y="679"/>
                    </a:cubicBezTo>
                    <a:cubicBezTo>
                      <a:pt x="1357" y="435"/>
                      <a:pt x="1303" y="218"/>
                      <a:pt x="1221"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4"/>
              <p:cNvSpPr/>
              <p:nvPr/>
            </p:nvSpPr>
            <p:spPr>
              <a:xfrm>
                <a:off x="3579288" y="4390050"/>
                <a:ext cx="367550" cy="263125"/>
              </a:xfrm>
              <a:custGeom>
                <a:avLst/>
                <a:gdLst/>
                <a:ahLst/>
                <a:cxnLst/>
                <a:rect l="l" t="t" r="r" b="b"/>
                <a:pathLst>
                  <a:path w="14702" h="10525" extrusionOk="0">
                    <a:moveTo>
                      <a:pt x="434" y="1"/>
                    </a:moveTo>
                    <a:lnTo>
                      <a:pt x="0" y="1004"/>
                    </a:lnTo>
                    <a:cubicBezTo>
                      <a:pt x="380" y="1248"/>
                      <a:pt x="678" y="1438"/>
                      <a:pt x="977" y="1628"/>
                    </a:cubicBezTo>
                    <a:cubicBezTo>
                      <a:pt x="3391" y="3174"/>
                      <a:pt x="5750" y="4802"/>
                      <a:pt x="8029" y="6510"/>
                    </a:cubicBezTo>
                    <a:cubicBezTo>
                      <a:pt x="9656" y="7731"/>
                      <a:pt x="11338" y="8843"/>
                      <a:pt x="13020" y="9982"/>
                    </a:cubicBezTo>
                    <a:cubicBezTo>
                      <a:pt x="13426" y="10226"/>
                      <a:pt x="13860" y="10389"/>
                      <a:pt x="14294" y="10525"/>
                    </a:cubicBezTo>
                    <a:cubicBezTo>
                      <a:pt x="14430" y="10525"/>
                      <a:pt x="14538" y="10498"/>
                      <a:pt x="14647" y="10389"/>
                    </a:cubicBezTo>
                    <a:cubicBezTo>
                      <a:pt x="14701" y="10254"/>
                      <a:pt x="14701" y="10091"/>
                      <a:pt x="14647" y="9955"/>
                    </a:cubicBezTo>
                    <a:cubicBezTo>
                      <a:pt x="14321" y="9603"/>
                      <a:pt x="13969" y="9304"/>
                      <a:pt x="13589" y="9033"/>
                    </a:cubicBezTo>
                    <a:cubicBezTo>
                      <a:pt x="11935" y="7894"/>
                      <a:pt x="10226" y="6782"/>
                      <a:pt x="8571" y="5615"/>
                    </a:cubicBezTo>
                    <a:cubicBezTo>
                      <a:pt x="6022" y="3852"/>
                      <a:pt x="3499" y="2062"/>
                      <a:pt x="977" y="299"/>
                    </a:cubicBezTo>
                    <a:cubicBezTo>
                      <a:pt x="787" y="191"/>
                      <a:pt x="624" y="82"/>
                      <a:pt x="434"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4"/>
              <p:cNvSpPr/>
              <p:nvPr/>
            </p:nvSpPr>
            <p:spPr>
              <a:xfrm>
                <a:off x="3001538" y="4482825"/>
                <a:ext cx="145150" cy="143400"/>
              </a:xfrm>
              <a:custGeom>
                <a:avLst/>
                <a:gdLst/>
                <a:ahLst/>
                <a:cxnLst/>
                <a:rect l="l" t="t" r="r" b="b"/>
                <a:pathLst>
                  <a:path w="5806" h="5736" extrusionOk="0">
                    <a:moveTo>
                      <a:pt x="2425" y="1"/>
                    </a:moveTo>
                    <a:cubicBezTo>
                      <a:pt x="1985" y="1"/>
                      <a:pt x="1545" y="137"/>
                      <a:pt x="1167" y="413"/>
                    </a:cubicBezTo>
                    <a:cubicBezTo>
                      <a:pt x="407" y="847"/>
                      <a:pt x="1" y="1660"/>
                      <a:pt x="109" y="2528"/>
                    </a:cubicBezTo>
                    <a:cubicBezTo>
                      <a:pt x="163" y="3586"/>
                      <a:pt x="706" y="4535"/>
                      <a:pt x="1574" y="5132"/>
                    </a:cubicBezTo>
                    <a:cubicBezTo>
                      <a:pt x="2138" y="5543"/>
                      <a:pt x="2671" y="5736"/>
                      <a:pt x="3181" y="5736"/>
                    </a:cubicBezTo>
                    <a:cubicBezTo>
                      <a:pt x="3847" y="5736"/>
                      <a:pt x="4473" y="5406"/>
                      <a:pt x="5073" y="4807"/>
                    </a:cubicBezTo>
                    <a:cubicBezTo>
                      <a:pt x="5480" y="4427"/>
                      <a:pt x="5751" y="3884"/>
                      <a:pt x="5805" y="3315"/>
                    </a:cubicBezTo>
                    <a:lnTo>
                      <a:pt x="5805" y="3315"/>
                    </a:lnTo>
                    <a:cubicBezTo>
                      <a:pt x="5452" y="3478"/>
                      <a:pt x="5235" y="3613"/>
                      <a:pt x="5018" y="3722"/>
                    </a:cubicBezTo>
                    <a:cubicBezTo>
                      <a:pt x="4780" y="3849"/>
                      <a:pt x="4520" y="3910"/>
                      <a:pt x="4263" y="3910"/>
                    </a:cubicBezTo>
                    <a:cubicBezTo>
                      <a:pt x="3700" y="3910"/>
                      <a:pt x="3146" y="3619"/>
                      <a:pt x="2849" y="3098"/>
                    </a:cubicBezTo>
                    <a:cubicBezTo>
                      <a:pt x="2387" y="2393"/>
                      <a:pt x="2442" y="1443"/>
                      <a:pt x="3011" y="792"/>
                    </a:cubicBezTo>
                    <a:cubicBezTo>
                      <a:pt x="3147" y="630"/>
                      <a:pt x="3337" y="494"/>
                      <a:pt x="3527" y="304"/>
                    </a:cubicBezTo>
                    <a:cubicBezTo>
                      <a:pt x="3187" y="103"/>
                      <a:pt x="2806" y="1"/>
                      <a:pt x="242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4"/>
              <p:cNvSpPr/>
              <p:nvPr/>
            </p:nvSpPr>
            <p:spPr>
              <a:xfrm>
                <a:off x="3895263" y="4600125"/>
                <a:ext cx="139725" cy="134625"/>
              </a:xfrm>
              <a:custGeom>
                <a:avLst/>
                <a:gdLst/>
                <a:ahLst/>
                <a:cxnLst/>
                <a:rect l="l" t="t" r="r" b="b"/>
                <a:pathLst>
                  <a:path w="5589" h="5385" extrusionOk="0">
                    <a:moveTo>
                      <a:pt x="2905" y="1"/>
                    </a:moveTo>
                    <a:cubicBezTo>
                      <a:pt x="2714" y="1"/>
                      <a:pt x="2521" y="29"/>
                      <a:pt x="2333" y="88"/>
                    </a:cubicBezTo>
                    <a:lnTo>
                      <a:pt x="2713" y="494"/>
                    </a:lnTo>
                    <a:cubicBezTo>
                      <a:pt x="3391" y="1200"/>
                      <a:pt x="3500" y="1823"/>
                      <a:pt x="3147" y="2474"/>
                    </a:cubicBezTo>
                    <a:cubicBezTo>
                      <a:pt x="2858" y="2970"/>
                      <a:pt x="2427" y="3230"/>
                      <a:pt x="1843" y="3230"/>
                    </a:cubicBezTo>
                    <a:cubicBezTo>
                      <a:pt x="1660" y="3230"/>
                      <a:pt x="1462" y="3204"/>
                      <a:pt x="1248" y="3153"/>
                    </a:cubicBezTo>
                    <a:cubicBezTo>
                      <a:pt x="977" y="3098"/>
                      <a:pt x="733" y="2990"/>
                      <a:pt x="489" y="2908"/>
                    </a:cubicBezTo>
                    <a:cubicBezTo>
                      <a:pt x="353" y="2881"/>
                      <a:pt x="245" y="2881"/>
                      <a:pt x="109" y="2827"/>
                    </a:cubicBezTo>
                    <a:lnTo>
                      <a:pt x="109" y="2827"/>
                    </a:lnTo>
                    <a:cubicBezTo>
                      <a:pt x="1" y="3831"/>
                      <a:pt x="543" y="4780"/>
                      <a:pt x="1465" y="5133"/>
                    </a:cubicBezTo>
                    <a:cubicBezTo>
                      <a:pt x="1825" y="5303"/>
                      <a:pt x="2208" y="5385"/>
                      <a:pt x="2589" y="5385"/>
                    </a:cubicBezTo>
                    <a:cubicBezTo>
                      <a:pt x="3357" y="5385"/>
                      <a:pt x="4113" y="5053"/>
                      <a:pt x="4639" y="4454"/>
                    </a:cubicBezTo>
                    <a:cubicBezTo>
                      <a:pt x="5453" y="3614"/>
                      <a:pt x="5588" y="2312"/>
                      <a:pt x="4937" y="1335"/>
                    </a:cubicBezTo>
                    <a:cubicBezTo>
                      <a:pt x="4639" y="793"/>
                      <a:pt x="4178" y="386"/>
                      <a:pt x="3635" y="142"/>
                    </a:cubicBezTo>
                    <a:cubicBezTo>
                      <a:pt x="3404" y="49"/>
                      <a:pt x="3156" y="1"/>
                      <a:pt x="290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4"/>
              <p:cNvSpPr/>
              <p:nvPr/>
            </p:nvSpPr>
            <p:spPr>
              <a:xfrm>
                <a:off x="3506038" y="4037450"/>
                <a:ext cx="144475" cy="173625"/>
              </a:xfrm>
              <a:custGeom>
                <a:avLst/>
                <a:gdLst/>
                <a:ahLst/>
                <a:cxnLst/>
                <a:rect l="l" t="t" r="r" b="b"/>
                <a:pathLst>
                  <a:path w="5779" h="6945" extrusionOk="0">
                    <a:moveTo>
                      <a:pt x="4205" y="0"/>
                    </a:moveTo>
                    <a:cubicBezTo>
                      <a:pt x="2794" y="1980"/>
                      <a:pt x="1411" y="3933"/>
                      <a:pt x="1" y="5968"/>
                    </a:cubicBezTo>
                    <a:cubicBezTo>
                      <a:pt x="218" y="6158"/>
                      <a:pt x="435" y="6347"/>
                      <a:pt x="679" y="6537"/>
                    </a:cubicBezTo>
                    <a:cubicBezTo>
                      <a:pt x="842" y="6673"/>
                      <a:pt x="1031" y="6781"/>
                      <a:pt x="1276" y="6944"/>
                    </a:cubicBezTo>
                    <a:cubicBezTo>
                      <a:pt x="1601" y="6456"/>
                      <a:pt x="1926" y="5968"/>
                      <a:pt x="2252" y="5534"/>
                    </a:cubicBezTo>
                    <a:cubicBezTo>
                      <a:pt x="3283" y="4205"/>
                      <a:pt x="4286" y="2903"/>
                      <a:pt x="5317" y="1601"/>
                    </a:cubicBezTo>
                    <a:cubicBezTo>
                      <a:pt x="5480" y="1357"/>
                      <a:pt x="5615" y="1112"/>
                      <a:pt x="5778" y="896"/>
                    </a:cubicBezTo>
                    <a:cubicBezTo>
                      <a:pt x="5425" y="353"/>
                      <a:pt x="4829" y="28"/>
                      <a:pt x="4205"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4"/>
              <p:cNvSpPr/>
              <p:nvPr/>
            </p:nvSpPr>
            <p:spPr>
              <a:xfrm>
                <a:off x="3091738" y="4406325"/>
                <a:ext cx="195300" cy="147300"/>
              </a:xfrm>
              <a:custGeom>
                <a:avLst/>
                <a:gdLst/>
                <a:ahLst/>
                <a:cxnLst/>
                <a:rect l="l" t="t" r="r" b="b"/>
                <a:pathLst>
                  <a:path w="7812" h="5892" extrusionOk="0">
                    <a:moveTo>
                      <a:pt x="7378" y="1"/>
                    </a:moveTo>
                    <a:cubicBezTo>
                      <a:pt x="7161" y="82"/>
                      <a:pt x="7079" y="136"/>
                      <a:pt x="6998" y="191"/>
                    </a:cubicBezTo>
                    <a:cubicBezTo>
                      <a:pt x="5289" y="1248"/>
                      <a:pt x="3607" y="2279"/>
                      <a:pt x="1953" y="3364"/>
                    </a:cubicBezTo>
                    <a:cubicBezTo>
                      <a:pt x="1383" y="3744"/>
                      <a:pt x="841" y="4178"/>
                      <a:pt x="353" y="4666"/>
                    </a:cubicBezTo>
                    <a:cubicBezTo>
                      <a:pt x="0" y="4937"/>
                      <a:pt x="0" y="5453"/>
                      <a:pt x="353" y="5724"/>
                    </a:cubicBezTo>
                    <a:cubicBezTo>
                      <a:pt x="453" y="5836"/>
                      <a:pt x="564" y="5891"/>
                      <a:pt x="692" y="5891"/>
                    </a:cubicBezTo>
                    <a:cubicBezTo>
                      <a:pt x="842" y="5891"/>
                      <a:pt x="1016" y="5816"/>
                      <a:pt x="1221" y="5670"/>
                    </a:cubicBezTo>
                    <a:cubicBezTo>
                      <a:pt x="1763" y="5236"/>
                      <a:pt x="2278" y="4775"/>
                      <a:pt x="2848" y="4368"/>
                    </a:cubicBezTo>
                    <a:cubicBezTo>
                      <a:pt x="4286" y="3337"/>
                      <a:pt x="5723" y="2361"/>
                      <a:pt x="7161" y="1357"/>
                    </a:cubicBezTo>
                    <a:cubicBezTo>
                      <a:pt x="7378" y="1194"/>
                      <a:pt x="7568" y="1031"/>
                      <a:pt x="7812" y="842"/>
                    </a:cubicBezTo>
                    <a:lnTo>
                      <a:pt x="7378" y="1"/>
                    </a:ln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 name="Group 9"/>
          <p:cNvGrpSpPr/>
          <p:nvPr/>
        </p:nvGrpSpPr>
        <p:grpSpPr>
          <a:xfrm>
            <a:off x="3423808" y="1560626"/>
            <a:ext cx="2296383" cy="2687600"/>
            <a:chOff x="3423808" y="1560626"/>
            <a:chExt cx="2296383" cy="2687600"/>
          </a:xfrm>
        </p:grpSpPr>
        <p:sp>
          <p:nvSpPr>
            <p:cNvPr id="1636" name="Google Shape;1636;p64"/>
            <p:cNvSpPr/>
            <p:nvPr/>
          </p:nvSpPr>
          <p:spPr>
            <a:xfrm>
              <a:off x="3423808" y="1560626"/>
              <a:ext cx="2296383" cy="168961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lvl="0" algn="ctr">
                <a:lnSpc>
                  <a:spcPct val="150000"/>
                </a:lnSpc>
              </a:pPr>
              <a:r>
                <a:rPr lang="fr-FR" sz="1800"/>
                <a:t>Làm bài tập trong SBT KHTN 8</a:t>
              </a:r>
              <a:endParaRPr sz="1800"/>
            </a:p>
          </p:txBody>
        </p:sp>
        <p:grpSp>
          <p:nvGrpSpPr>
            <p:cNvPr id="1659" name="Google Shape;1659;p64"/>
            <p:cNvGrpSpPr/>
            <p:nvPr/>
          </p:nvGrpSpPr>
          <p:grpSpPr>
            <a:xfrm>
              <a:off x="4084550" y="3624626"/>
              <a:ext cx="974888" cy="623600"/>
              <a:chOff x="4620213" y="358500"/>
              <a:chExt cx="974888" cy="623600"/>
            </a:xfrm>
          </p:grpSpPr>
          <p:sp>
            <p:nvSpPr>
              <p:cNvPr id="1660" name="Google Shape;1660;p64"/>
              <p:cNvSpPr/>
              <p:nvPr/>
            </p:nvSpPr>
            <p:spPr>
              <a:xfrm>
                <a:off x="4636250" y="358788"/>
                <a:ext cx="958850" cy="623025"/>
              </a:xfrm>
              <a:custGeom>
                <a:avLst/>
                <a:gdLst/>
                <a:ahLst/>
                <a:cxnLst/>
                <a:rect l="l" t="t" r="r" b="b"/>
                <a:pathLst>
                  <a:path w="38354" h="24921" extrusionOk="0">
                    <a:moveTo>
                      <a:pt x="19661" y="6339"/>
                    </a:moveTo>
                    <a:cubicBezTo>
                      <a:pt x="22372" y="6339"/>
                      <a:pt x="24413" y="7756"/>
                      <a:pt x="25904" y="10053"/>
                    </a:cubicBezTo>
                    <a:cubicBezTo>
                      <a:pt x="26962" y="11680"/>
                      <a:pt x="27613" y="13498"/>
                      <a:pt x="28074" y="15369"/>
                    </a:cubicBezTo>
                    <a:cubicBezTo>
                      <a:pt x="28209" y="15966"/>
                      <a:pt x="28236" y="16590"/>
                      <a:pt x="28209" y="17295"/>
                    </a:cubicBezTo>
                    <a:cubicBezTo>
                      <a:pt x="27992" y="17295"/>
                      <a:pt x="27802" y="17322"/>
                      <a:pt x="27613" y="17322"/>
                    </a:cubicBezTo>
                    <a:cubicBezTo>
                      <a:pt x="26609" y="17268"/>
                      <a:pt x="25632" y="17241"/>
                      <a:pt x="24629" y="17186"/>
                    </a:cubicBezTo>
                    <a:cubicBezTo>
                      <a:pt x="23652" y="17143"/>
                      <a:pt x="22676" y="17126"/>
                      <a:pt x="21700" y="17126"/>
                    </a:cubicBezTo>
                    <a:cubicBezTo>
                      <a:pt x="20235" y="17126"/>
                      <a:pt x="18770" y="17165"/>
                      <a:pt x="17305" y="17214"/>
                    </a:cubicBezTo>
                    <a:cubicBezTo>
                      <a:pt x="15542" y="17295"/>
                      <a:pt x="13779" y="17322"/>
                      <a:pt x="11989" y="17376"/>
                    </a:cubicBezTo>
                    <a:cubicBezTo>
                      <a:pt x="11854" y="17376"/>
                      <a:pt x="11718" y="17349"/>
                      <a:pt x="11555" y="17322"/>
                    </a:cubicBezTo>
                    <a:cubicBezTo>
                      <a:pt x="11501" y="17186"/>
                      <a:pt x="11420" y="17051"/>
                      <a:pt x="11392" y="16915"/>
                    </a:cubicBezTo>
                    <a:cubicBezTo>
                      <a:pt x="11175" y="15423"/>
                      <a:pt x="11175" y="13905"/>
                      <a:pt x="11420" y="12413"/>
                    </a:cubicBezTo>
                    <a:cubicBezTo>
                      <a:pt x="11691" y="10731"/>
                      <a:pt x="12613" y="9429"/>
                      <a:pt x="13888" y="8371"/>
                    </a:cubicBezTo>
                    <a:cubicBezTo>
                      <a:pt x="15298" y="7178"/>
                      <a:pt x="16953" y="6581"/>
                      <a:pt x="18743" y="6391"/>
                    </a:cubicBezTo>
                    <a:cubicBezTo>
                      <a:pt x="19057" y="6356"/>
                      <a:pt x="19363" y="6339"/>
                      <a:pt x="19661" y="6339"/>
                    </a:cubicBezTo>
                    <a:close/>
                    <a:moveTo>
                      <a:pt x="18824" y="994"/>
                    </a:moveTo>
                    <a:cubicBezTo>
                      <a:pt x="18879" y="994"/>
                      <a:pt x="18906" y="1021"/>
                      <a:pt x="18987" y="1048"/>
                    </a:cubicBezTo>
                    <a:cubicBezTo>
                      <a:pt x="19014" y="1183"/>
                      <a:pt x="19069" y="1346"/>
                      <a:pt x="19123" y="1509"/>
                    </a:cubicBezTo>
                    <a:cubicBezTo>
                      <a:pt x="19150" y="1645"/>
                      <a:pt x="19204" y="1807"/>
                      <a:pt x="19285" y="1970"/>
                    </a:cubicBezTo>
                    <a:cubicBezTo>
                      <a:pt x="19361" y="2121"/>
                      <a:pt x="19459" y="2271"/>
                      <a:pt x="19667" y="2271"/>
                    </a:cubicBezTo>
                    <a:cubicBezTo>
                      <a:pt x="19684" y="2271"/>
                      <a:pt x="19701" y="2270"/>
                      <a:pt x="19719" y="2268"/>
                    </a:cubicBezTo>
                    <a:cubicBezTo>
                      <a:pt x="19936" y="2214"/>
                      <a:pt x="19991" y="2024"/>
                      <a:pt x="19991" y="1834"/>
                    </a:cubicBezTo>
                    <a:cubicBezTo>
                      <a:pt x="20018" y="1563"/>
                      <a:pt x="20018" y="1319"/>
                      <a:pt x="20045" y="1075"/>
                    </a:cubicBezTo>
                    <a:cubicBezTo>
                      <a:pt x="20224" y="1029"/>
                      <a:pt x="20443" y="1007"/>
                      <a:pt x="20687" y="1007"/>
                    </a:cubicBezTo>
                    <a:cubicBezTo>
                      <a:pt x="21591" y="1007"/>
                      <a:pt x="22841" y="1304"/>
                      <a:pt x="23652" y="1753"/>
                    </a:cubicBezTo>
                    <a:cubicBezTo>
                      <a:pt x="23625" y="1889"/>
                      <a:pt x="23598" y="2051"/>
                      <a:pt x="23544" y="2187"/>
                    </a:cubicBezTo>
                    <a:cubicBezTo>
                      <a:pt x="23517" y="2350"/>
                      <a:pt x="23435" y="2485"/>
                      <a:pt x="23381" y="2648"/>
                    </a:cubicBezTo>
                    <a:cubicBezTo>
                      <a:pt x="23300" y="2946"/>
                      <a:pt x="23381" y="3136"/>
                      <a:pt x="23544" y="3218"/>
                    </a:cubicBezTo>
                    <a:cubicBezTo>
                      <a:pt x="23581" y="3228"/>
                      <a:pt x="23618" y="3234"/>
                      <a:pt x="23655" y="3234"/>
                    </a:cubicBezTo>
                    <a:cubicBezTo>
                      <a:pt x="23807" y="3234"/>
                      <a:pt x="23956" y="3143"/>
                      <a:pt x="24086" y="2946"/>
                    </a:cubicBezTo>
                    <a:cubicBezTo>
                      <a:pt x="24168" y="2811"/>
                      <a:pt x="24249" y="2675"/>
                      <a:pt x="24331" y="2540"/>
                    </a:cubicBezTo>
                    <a:cubicBezTo>
                      <a:pt x="24412" y="2404"/>
                      <a:pt x="24520" y="2268"/>
                      <a:pt x="24602" y="2133"/>
                    </a:cubicBezTo>
                    <a:cubicBezTo>
                      <a:pt x="25470" y="2485"/>
                      <a:pt x="26609" y="3245"/>
                      <a:pt x="27260" y="3896"/>
                    </a:cubicBezTo>
                    <a:cubicBezTo>
                      <a:pt x="27179" y="4004"/>
                      <a:pt x="27124" y="4140"/>
                      <a:pt x="27043" y="4276"/>
                    </a:cubicBezTo>
                    <a:cubicBezTo>
                      <a:pt x="26962" y="4411"/>
                      <a:pt x="26880" y="4520"/>
                      <a:pt x="26826" y="4655"/>
                    </a:cubicBezTo>
                    <a:cubicBezTo>
                      <a:pt x="26745" y="4845"/>
                      <a:pt x="26799" y="5035"/>
                      <a:pt x="26962" y="5171"/>
                    </a:cubicBezTo>
                    <a:cubicBezTo>
                      <a:pt x="27035" y="5219"/>
                      <a:pt x="27113" y="5246"/>
                      <a:pt x="27193" y="5246"/>
                    </a:cubicBezTo>
                    <a:cubicBezTo>
                      <a:pt x="27290" y="5246"/>
                      <a:pt x="27387" y="5206"/>
                      <a:pt x="27477" y="5116"/>
                    </a:cubicBezTo>
                    <a:cubicBezTo>
                      <a:pt x="27667" y="4954"/>
                      <a:pt x="27830" y="4737"/>
                      <a:pt x="28019" y="4547"/>
                    </a:cubicBezTo>
                    <a:cubicBezTo>
                      <a:pt x="28535" y="4899"/>
                      <a:pt x="29104" y="5496"/>
                      <a:pt x="29565" y="6201"/>
                    </a:cubicBezTo>
                    <a:cubicBezTo>
                      <a:pt x="29348" y="6418"/>
                      <a:pt x="29104" y="6662"/>
                      <a:pt x="28887" y="6907"/>
                    </a:cubicBezTo>
                    <a:cubicBezTo>
                      <a:pt x="28643" y="7178"/>
                      <a:pt x="28589" y="7422"/>
                      <a:pt x="28752" y="7585"/>
                    </a:cubicBezTo>
                    <a:cubicBezTo>
                      <a:pt x="28826" y="7671"/>
                      <a:pt x="28923" y="7718"/>
                      <a:pt x="29034" y="7718"/>
                    </a:cubicBezTo>
                    <a:cubicBezTo>
                      <a:pt x="29167" y="7718"/>
                      <a:pt x="29322" y="7651"/>
                      <a:pt x="29484" y="7503"/>
                    </a:cubicBezTo>
                    <a:cubicBezTo>
                      <a:pt x="29701" y="7341"/>
                      <a:pt x="29918" y="7151"/>
                      <a:pt x="30162" y="6934"/>
                    </a:cubicBezTo>
                    <a:cubicBezTo>
                      <a:pt x="30867" y="7883"/>
                      <a:pt x="31383" y="8887"/>
                      <a:pt x="31735" y="9944"/>
                    </a:cubicBezTo>
                    <a:cubicBezTo>
                      <a:pt x="31518" y="10161"/>
                      <a:pt x="31274" y="10324"/>
                      <a:pt x="31084" y="10514"/>
                    </a:cubicBezTo>
                    <a:cubicBezTo>
                      <a:pt x="31003" y="10595"/>
                      <a:pt x="30949" y="10785"/>
                      <a:pt x="31003" y="10894"/>
                    </a:cubicBezTo>
                    <a:cubicBezTo>
                      <a:pt x="31057" y="11002"/>
                      <a:pt x="31220" y="11084"/>
                      <a:pt x="31356" y="11084"/>
                    </a:cubicBezTo>
                    <a:cubicBezTo>
                      <a:pt x="31573" y="11084"/>
                      <a:pt x="31817" y="11029"/>
                      <a:pt x="32034" y="10975"/>
                    </a:cubicBezTo>
                    <a:cubicBezTo>
                      <a:pt x="32386" y="11545"/>
                      <a:pt x="32712" y="12820"/>
                      <a:pt x="32766" y="13633"/>
                    </a:cubicBezTo>
                    <a:cubicBezTo>
                      <a:pt x="32522" y="13796"/>
                      <a:pt x="32251" y="13959"/>
                      <a:pt x="32007" y="14149"/>
                    </a:cubicBezTo>
                    <a:cubicBezTo>
                      <a:pt x="31952" y="14203"/>
                      <a:pt x="31898" y="14338"/>
                      <a:pt x="31925" y="14393"/>
                    </a:cubicBezTo>
                    <a:cubicBezTo>
                      <a:pt x="31952" y="14474"/>
                      <a:pt x="32061" y="14583"/>
                      <a:pt x="32169" y="14610"/>
                    </a:cubicBezTo>
                    <a:cubicBezTo>
                      <a:pt x="32413" y="14637"/>
                      <a:pt x="32685" y="14637"/>
                      <a:pt x="32929" y="14664"/>
                    </a:cubicBezTo>
                    <a:cubicBezTo>
                      <a:pt x="33200" y="15342"/>
                      <a:pt x="33336" y="16644"/>
                      <a:pt x="33173" y="17376"/>
                    </a:cubicBezTo>
                    <a:cubicBezTo>
                      <a:pt x="32930" y="17429"/>
                      <a:pt x="32370" y="17453"/>
                      <a:pt x="31738" y="17453"/>
                    </a:cubicBezTo>
                    <a:cubicBezTo>
                      <a:pt x="30748" y="17453"/>
                      <a:pt x="29583" y="17394"/>
                      <a:pt x="29186" y="17295"/>
                    </a:cubicBezTo>
                    <a:cubicBezTo>
                      <a:pt x="29186" y="17132"/>
                      <a:pt x="29131" y="16942"/>
                      <a:pt x="29159" y="16753"/>
                    </a:cubicBezTo>
                    <a:cubicBezTo>
                      <a:pt x="29213" y="15695"/>
                      <a:pt x="28942" y="14691"/>
                      <a:pt x="28616" y="13688"/>
                    </a:cubicBezTo>
                    <a:cubicBezTo>
                      <a:pt x="28155" y="12304"/>
                      <a:pt x="27613" y="10975"/>
                      <a:pt x="26880" y="9727"/>
                    </a:cubicBezTo>
                    <a:cubicBezTo>
                      <a:pt x="26012" y="8209"/>
                      <a:pt x="24765" y="7069"/>
                      <a:pt x="23218" y="6256"/>
                    </a:cubicBezTo>
                    <a:cubicBezTo>
                      <a:pt x="22703" y="6011"/>
                      <a:pt x="22161" y="5822"/>
                      <a:pt x="21591" y="5740"/>
                    </a:cubicBezTo>
                    <a:cubicBezTo>
                      <a:pt x="20806" y="5628"/>
                      <a:pt x="20003" y="5442"/>
                      <a:pt x="19197" y="5442"/>
                    </a:cubicBezTo>
                    <a:cubicBezTo>
                      <a:pt x="19028" y="5442"/>
                      <a:pt x="18858" y="5450"/>
                      <a:pt x="18689" y="5469"/>
                    </a:cubicBezTo>
                    <a:cubicBezTo>
                      <a:pt x="15678" y="5822"/>
                      <a:pt x="13183" y="7069"/>
                      <a:pt x="11474" y="9700"/>
                    </a:cubicBezTo>
                    <a:cubicBezTo>
                      <a:pt x="10714" y="10867"/>
                      <a:pt x="10389" y="12169"/>
                      <a:pt x="10307" y="13525"/>
                    </a:cubicBezTo>
                    <a:cubicBezTo>
                      <a:pt x="10253" y="14718"/>
                      <a:pt x="10253" y="15912"/>
                      <a:pt x="10497" y="17078"/>
                    </a:cubicBezTo>
                    <a:cubicBezTo>
                      <a:pt x="10497" y="17159"/>
                      <a:pt x="10497" y="17268"/>
                      <a:pt x="10497" y="17349"/>
                    </a:cubicBezTo>
                    <a:cubicBezTo>
                      <a:pt x="10178" y="17410"/>
                      <a:pt x="9182" y="17445"/>
                      <a:pt x="8236" y="17445"/>
                    </a:cubicBezTo>
                    <a:cubicBezTo>
                      <a:pt x="7497" y="17445"/>
                      <a:pt x="6789" y="17424"/>
                      <a:pt x="6456" y="17376"/>
                    </a:cubicBezTo>
                    <a:cubicBezTo>
                      <a:pt x="6320" y="16942"/>
                      <a:pt x="6293" y="15722"/>
                      <a:pt x="6429" y="14745"/>
                    </a:cubicBezTo>
                    <a:cubicBezTo>
                      <a:pt x="6507" y="14718"/>
                      <a:pt x="6590" y="14708"/>
                      <a:pt x="6676" y="14708"/>
                    </a:cubicBezTo>
                    <a:cubicBezTo>
                      <a:pt x="6873" y="14708"/>
                      <a:pt x="7084" y="14759"/>
                      <a:pt x="7285" y="14759"/>
                    </a:cubicBezTo>
                    <a:cubicBezTo>
                      <a:pt x="7512" y="14759"/>
                      <a:pt x="7726" y="14694"/>
                      <a:pt x="7893" y="14420"/>
                    </a:cubicBezTo>
                    <a:cubicBezTo>
                      <a:pt x="7595" y="13877"/>
                      <a:pt x="7026" y="14013"/>
                      <a:pt x="6592" y="13850"/>
                    </a:cubicBezTo>
                    <a:cubicBezTo>
                      <a:pt x="6456" y="13254"/>
                      <a:pt x="6537" y="12386"/>
                      <a:pt x="6809" y="11463"/>
                    </a:cubicBezTo>
                    <a:cubicBezTo>
                      <a:pt x="6903" y="11382"/>
                      <a:pt x="7005" y="11362"/>
                      <a:pt x="7107" y="11362"/>
                    </a:cubicBezTo>
                    <a:cubicBezTo>
                      <a:pt x="7209" y="11362"/>
                      <a:pt x="7310" y="11382"/>
                      <a:pt x="7405" y="11382"/>
                    </a:cubicBezTo>
                    <a:cubicBezTo>
                      <a:pt x="7568" y="11382"/>
                      <a:pt x="7704" y="11409"/>
                      <a:pt x="7839" y="11409"/>
                    </a:cubicBezTo>
                    <a:cubicBezTo>
                      <a:pt x="8029" y="11382"/>
                      <a:pt x="8138" y="11274"/>
                      <a:pt x="8192" y="11084"/>
                    </a:cubicBezTo>
                    <a:cubicBezTo>
                      <a:pt x="8219" y="10894"/>
                      <a:pt x="8138" y="10758"/>
                      <a:pt x="7975" y="10677"/>
                    </a:cubicBezTo>
                    <a:cubicBezTo>
                      <a:pt x="7812" y="10595"/>
                      <a:pt x="7622" y="10568"/>
                      <a:pt x="7432" y="10514"/>
                    </a:cubicBezTo>
                    <a:cubicBezTo>
                      <a:pt x="7324" y="10487"/>
                      <a:pt x="7215" y="10460"/>
                      <a:pt x="7107" y="10433"/>
                    </a:cubicBezTo>
                    <a:cubicBezTo>
                      <a:pt x="7134" y="9809"/>
                      <a:pt x="7324" y="9212"/>
                      <a:pt x="7704" y="8588"/>
                    </a:cubicBezTo>
                    <a:cubicBezTo>
                      <a:pt x="7921" y="8642"/>
                      <a:pt x="8110" y="8697"/>
                      <a:pt x="8327" y="8724"/>
                    </a:cubicBezTo>
                    <a:cubicBezTo>
                      <a:pt x="8436" y="8751"/>
                      <a:pt x="8544" y="8778"/>
                      <a:pt x="8653" y="8805"/>
                    </a:cubicBezTo>
                    <a:cubicBezTo>
                      <a:pt x="8870" y="8805"/>
                      <a:pt x="9033" y="8724"/>
                      <a:pt x="9141" y="8534"/>
                    </a:cubicBezTo>
                    <a:cubicBezTo>
                      <a:pt x="9195" y="8398"/>
                      <a:pt x="9141" y="8181"/>
                      <a:pt x="8951" y="8046"/>
                    </a:cubicBezTo>
                    <a:cubicBezTo>
                      <a:pt x="8707" y="7910"/>
                      <a:pt x="8436" y="7802"/>
                      <a:pt x="8192" y="7693"/>
                    </a:cubicBezTo>
                    <a:cubicBezTo>
                      <a:pt x="8355" y="7042"/>
                      <a:pt x="9087" y="5930"/>
                      <a:pt x="9928" y="5116"/>
                    </a:cubicBezTo>
                    <a:cubicBezTo>
                      <a:pt x="10063" y="5198"/>
                      <a:pt x="10226" y="5306"/>
                      <a:pt x="10389" y="5388"/>
                    </a:cubicBezTo>
                    <a:cubicBezTo>
                      <a:pt x="10579" y="5469"/>
                      <a:pt x="10769" y="5550"/>
                      <a:pt x="10986" y="5578"/>
                    </a:cubicBezTo>
                    <a:cubicBezTo>
                      <a:pt x="10996" y="5579"/>
                      <a:pt x="11007" y="5580"/>
                      <a:pt x="11018" y="5580"/>
                    </a:cubicBezTo>
                    <a:cubicBezTo>
                      <a:pt x="11193" y="5580"/>
                      <a:pt x="11334" y="5377"/>
                      <a:pt x="11257" y="5198"/>
                    </a:cubicBezTo>
                    <a:cubicBezTo>
                      <a:pt x="11203" y="5062"/>
                      <a:pt x="11121" y="4927"/>
                      <a:pt x="11040" y="4818"/>
                    </a:cubicBezTo>
                    <a:cubicBezTo>
                      <a:pt x="10931" y="4682"/>
                      <a:pt x="10796" y="4547"/>
                      <a:pt x="10660" y="4411"/>
                    </a:cubicBezTo>
                    <a:cubicBezTo>
                      <a:pt x="11230" y="3760"/>
                      <a:pt x="12559" y="2838"/>
                      <a:pt x="13535" y="2458"/>
                    </a:cubicBezTo>
                    <a:cubicBezTo>
                      <a:pt x="13671" y="2648"/>
                      <a:pt x="13779" y="2865"/>
                      <a:pt x="13915" y="3055"/>
                    </a:cubicBezTo>
                    <a:cubicBezTo>
                      <a:pt x="13996" y="3163"/>
                      <a:pt x="14105" y="3272"/>
                      <a:pt x="14213" y="3353"/>
                    </a:cubicBezTo>
                    <a:cubicBezTo>
                      <a:pt x="14263" y="3394"/>
                      <a:pt x="14320" y="3413"/>
                      <a:pt x="14376" y="3413"/>
                    </a:cubicBezTo>
                    <a:cubicBezTo>
                      <a:pt x="14504" y="3413"/>
                      <a:pt x="14628" y="3315"/>
                      <a:pt x="14647" y="3163"/>
                    </a:cubicBezTo>
                    <a:cubicBezTo>
                      <a:pt x="14647" y="2919"/>
                      <a:pt x="14593" y="2702"/>
                      <a:pt x="14566" y="2458"/>
                    </a:cubicBezTo>
                    <a:cubicBezTo>
                      <a:pt x="14539" y="2350"/>
                      <a:pt x="14485" y="2241"/>
                      <a:pt x="14457" y="2106"/>
                    </a:cubicBezTo>
                    <a:cubicBezTo>
                      <a:pt x="14539" y="2051"/>
                      <a:pt x="14593" y="1970"/>
                      <a:pt x="14674" y="1943"/>
                    </a:cubicBezTo>
                    <a:cubicBezTo>
                      <a:pt x="15895" y="1455"/>
                      <a:pt x="17170" y="1183"/>
                      <a:pt x="18472" y="994"/>
                    </a:cubicBezTo>
                    <a:close/>
                    <a:moveTo>
                      <a:pt x="20627" y="18098"/>
                    </a:moveTo>
                    <a:cubicBezTo>
                      <a:pt x="21771" y="18098"/>
                      <a:pt x="22908" y="18123"/>
                      <a:pt x="24059" y="18163"/>
                    </a:cubicBezTo>
                    <a:cubicBezTo>
                      <a:pt x="26365" y="18217"/>
                      <a:pt x="28670" y="18326"/>
                      <a:pt x="30949" y="18380"/>
                    </a:cubicBezTo>
                    <a:cubicBezTo>
                      <a:pt x="32929" y="18434"/>
                      <a:pt x="34882" y="18461"/>
                      <a:pt x="36862" y="18488"/>
                    </a:cubicBezTo>
                    <a:cubicBezTo>
                      <a:pt x="36970" y="18488"/>
                      <a:pt x="37106" y="18516"/>
                      <a:pt x="37242" y="18516"/>
                    </a:cubicBezTo>
                    <a:cubicBezTo>
                      <a:pt x="37269" y="18651"/>
                      <a:pt x="37323" y="18787"/>
                      <a:pt x="37323" y="18922"/>
                    </a:cubicBezTo>
                    <a:cubicBezTo>
                      <a:pt x="37350" y="20333"/>
                      <a:pt x="37350" y="21770"/>
                      <a:pt x="37350" y="23181"/>
                    </a:cubicBezTo>
                    <a:cubicBezTo>
                      <a:pt x="37350" y="23289"/>
                      <a:pt x="37323" y="23371"/>
                      <a:pt x="37323" y="23452"/>
                    </a:cubicBezTo>
                    <a:cubicBezTo>
                      <a:pt x="36957" y="23581"/>
                      <a:pt x="35941" y="23693"/>
                      <a:pt x="35049" y="23693"/>
                    </a:cubicBezTo>
                    <a:cubicBezTo>
                      <a:pt x="34818" y="23693"/>
                      <a:pt x="34595" y="23686"/>
                      <a:pt x="34393" y="23669"/>
                    </a:cubicBezTo>
                    <a:cubicBezTo>
                      <a:pt x="34312" y="23344"/>
                      <a:pt x="34421" y="22991"/>
                      <a:pt x="34448" y="22638"/>
                    </a:cubicBezTo>
                    <a:cubicBezTo>
                      <a:pt x="34502" y="22421"/>
                      <a:pt x="34556" y="22177"/>
                      <a:pt x="34556" y="21960"/>
                    </a:cubicBezTo>
                    <a:cubicBezTo>
                      <a:pt x="34556" y="21743"/>
                      <a:pt x="34448" y="21581"/>
                      <a:pt x="34231" y="21553"/>
                    </a:cubicBezTo>
                    <a:cubicBezTo>
                      <a:pt x="34186" y="21542"/>
                      <a:pt x="34143" y="21537"/>
                      <a:pt x="34102" y="21537"/>
                    </a:cubicBezTo>
                    <a:cubicBezTo>
                      <a:pt x="33941" y="21537"/>
                      <a:pt x="33807" y="21619"/>
                      <a:pt x="33743" y="21770"/>
                    </a:cubicBezTo>
                    <a:cubicBezTo>
                      <a:pt x="33661" y="21987"/>
                      <a:pt x="33580" y="22259"/>
                      <a:pt x="33526" y="22503"/>
                    </a:cubicBezTo>
                    <a:cubicBezTo>
                      <a:pt x="33444" y="22882"/>
                      <a:pt x="33390" y="23235"/>
                      <a:pt x="33336" y="23615"/>
                    </a:cubicBezTo>
                    <a:cubicBezTo>
                      <a:pt x="32978" y="23747"/>
                      <a:pt x="32097" y="23826"/>
                      <a:pt x="31293" y="23826"/>
                    </a:cubicBezTo>
                    <a:cubicBezTo>
                      <a:pt x="30938" y="23826"/>
                      <a:pt x="30599" y="23811"/>
                      <a:pt x="30325" y="23778"/>
                    </a:cubicBezTo>
                    <a:cubicBezTo>
                      <a:pt x="30271" y="23425"/>
                      <a:pt x="30298" y="23099"/>
                      <a:pt x="30352" y="22747"/>
                    </a:cubicBezTo>
                    <a:cubicBezTo>
                      <a:pt x="30379" y="22503"/>
                      <a:pt x="30406" y="22259"/>
                      <a:pt x="30379" y="22042"/>
                    </a:cubicBezTo>
                    <a:cubicBezTo>
                      <a:pt x="30354" y="21891"/>
                      <a:pt x="30236" y="21740"/>
                      <a:pt x="30068" y="21740"/>
                    </a:cubicBezTo>
                    <a:cubicBezTo>
                      <a:pt x="30054" y="21740"/>
                      <a:pt x="30041" y="21741"/>
                      <a:pt x="30027" y="21743"/>
                    </a:cubicBezTo>
                    <a:cubicBezTo>
                      <a:pt x="29891" y="21770"/>
                      <a:pt x="29728" y="21852"/>
                      <a:pt x="29674" y="21933"/>
                    </a:cubicBezTo>
                    <a:cubicBezTo>
                      <a:pt x="29593" y="22096"/>
                      <a:pt x="29538" y="22286"/>
                      <a:pt x="29511" y="22476"/>
                    </a:cubicBezTo>
                    <a:cubicBezTo>
                      <a:pt x="29457" y="22910"/>
                      <a:pt x="29403" y="23371"/>
                      <a:pt x="29186" y="23805"/>
                    </a:cubicBezTo>
                    <a:lnTo>
                      <a:pt x="26880" y="23805"/>
                    </a:lnTo>
                    <a:cubicBezTo>
                      <a:pt x="26690" y="23479"/>
                      <a:pt x="26745" y="23127"/>
                      <a:pt x="26663" y="22801"/>
                    </a:cubicBezTo>
                    <a:cubicBezTo>
                      <a:pt x="26636" y="22611"/>
                      <a:pt x="26609" y="22394"/>
                      <a:pt x="26555" y="22177"/>
                    </a:cubicBezTo>
                    <a:cubicBezTo>
                      <a:pt x="26500" y="22015"/>
                      <a:pt x="26338" y="21933"/>
                      <a:pt x="26175" y="21933"/>
                    </a:cubicBezTo>
                    <a:cubicBezTo>
                      <a:pt x="25985" y="21960"/>
                      <a:pt x="25849" y="22069"/>
                      <a:pt x="25822" y="22232"/>
                    </a:cubicBezTo>
                    <a:cubicBezTo>
                      <a:pt x="25795" y="22394"/>
                      <a:pt x="25795" y="22557"/>
                      <a:pt x="25795" y="22747"/>
                    </a:cubicBezTo>
                    <a:cubicBezTo>
                      <a:pt x="25795" y="23072"/>
                      <a:pt x="25795" y="23398"/>
                      <a:pt x="25795" y="23750"/>
                    </a:cubicBezTo>
                    <a:cubicBezTo>
                      <a:pt x="25420" y="23809"/>
                      <a:pt x="24944" y="23837"/>
                      <a:pt x="24477" y="23837"/>
                    </a:cubicBezTo>
                    <a:cubicBezTo>
                      <a:pt x="23865" y="23837"/>
                      <a:pt x="23271" y="23789"/>
                      <a:pt x="22947" y="23696"/>
                    </a:cubicBezTo>
                    <a:cubicBezTo>
                      <a:pt x="22947" y="23452"/>
                      <a:pt x="23001" y="23208"/>
                      <a:pt x="23001" y="22937"/>
                    </a:cubicBezTo>
                    <a:cubicBezTo>
                      <a:pt x="23029" y="22665"/>
                      <a:pt x="23029" y="22367"/>
                      <a:pt x="23001" y="22096"/>
                    </a:cubicBezTo>
                    <a:cubicBezTo>
                      <a:pt x="22977" y="21947"/>
                      <a:pt x="22839" y="21821"/>
                      <a:pt x="22670" y="21821"/>
                    </a:cubicBezTo>
                    <a:cubicBezTo>
                      <a:pt x="22654" y="21821"/>
                      <a:pt x="22638" y="21822"/>
                      <a:pt x="22622" y="21825"/>
                    </a:cubicBezTo>
                    <a:cubicBezTo>
                      <a:pt x="22513" y="21825"/>
                      <a:pt x="22323" y="21906"/>
                      <a:pt x="22296" y="22015"/>
                    </a:cubicBezTo>
                    <a:cubicBezTo>
                      <a:pt x="22161" y="22286"/>
                      <a:pt x="22052" y="22584"/>
                      <a:pt x="21971" y="22882"/>
                    </a:cubicBezTo>
                    <a:cubicBezTo>
                      <a:pt x="21917" y="23154"/>
                      <a:pt x="21862" y="23425"/>
                      <a:pt x="21808" y="23696"/>
                    </a:cubicBezTo>
                    <a:cubicBezTo>
                      <a:pt x="21476" y="23807"/>
                      <a:pt x="20968" y="23862"/>
                      <a:pt x="20495" y="23862"/>
                    </a:cubicBezTo>
                    <a:cubicBezTo>
                      <a:pt x="20157" y="23862"/>
                      <a:pt x="19837" y="23834"/>
                      <a:pt x="19611" y="23778"/>
                    </a:cubicBezTo>
                    <a:cubicBezTo>
                      <a:pt x="19557" y="23425"/>
                      <a:pt x="19638" y="23099"/>
                      <a:pt x="19638" y="22747"/>
                    </a:cubicBezTo>
                    <a:cubicBezTo>
                      <a:pt x="19665" y="22503"/>
                      <a:pt x="19665" y="22259"/>
                      <a:pt x="19611" y="22042"/>
                    </a:cubicBezTo>
                    <a:cubicBezTo>
                      <a:pt x="19584" y="21933"/>
                      <a:pt x="19475" y="21798"/>
                      <a:pt x="19394" y="21798"/>
                    </a:cubicBezTo>
                    <a:cubicBezTo>
                      <a:pt x="19285" y="21798"/>
                      <a:pt x="19123" y="21852"/>
                      <a:pt x="19041" y="21933"/>
                    </a:cubicBezTo>
                    <a:cubicBezTo>
                      <a:pt x="18933" y="22069"/>
                      <a:pt x="18879" y="22232"/>
                      <a:pt x="18824" y="22394"/>
                    </a:cubicBezTo>
                    <a:cubicBezTo>
                      <a:pt x="18743" y="22611"/>
                      <a:pt x="18689" y="22828"/>
                      <a:pt x="18635" y="23072"/>
                    </a:cubicBezTo>
                    <a:cubicBezTo>
                      <a:pt x="18580" y="23289"/>
                      <a:pt x="18553" y="23533"/>
                      <a:pt x="18526" y="23750"/>
                    </a:cubicBezTo>
                    <a:cubicBezTo>
                      <a:pt x="18239" y="23856"/>
                      <a:pt x="17766" y="23912"/>
                      <a:pt x="17239" y="23912"/>
                    </a:cubicBezTo>
                    <a:cubicBezTo>
                      <a:pt x="16821" y="23912"/>
                      <a:pt x="16369" y="23877"/>
                      <a:pt x="15949" y="23805"/>
                    </a:cubicBezTo>
                    <a:cubicBezTo>
                      <a:pt x="15949" y="23642"/>
                      <a:pt x="15922" y="23479"/>
                      <a:pt x="15895" y="23344"/>
                    </a:cubicBezTo>
                    <a:cubicBezTo>
                      <a:pt x="15868" y="23018"/>
                      <a:pt x="15814" y="22720"/>
                      <a:pt x="15787" y="22421"/>
                    </a:cubicBezTo>
                    <a:cubicBezTo>
                      <a:pt x="15759" y="22232"/>
                      <a:pt x="15678" y="22042"/>
                      <a:pt x="15434" y="22015"/>
                    </a:cubicBezTo>
                    <a:cubicBezTo>
                      <a:pt x="15420" y="22012"/>
                      <a:pt x="15407" y="22011"/>
                      <a:pt x="15393" y="22011"/>
                    </a:cubicBezTo>
                    <a:cubicBezTo>
                      <a:pt x="15245" y="22011"/>
                      <a:pt x="15102" y="22148"/>
                      <a:pt x="15027" y="22421"/>
                    </a:cubicBezTo>
                    <a:cubicBezTo>
                      <a:pt x="14973" y="22693"/>
                      <a:pt x="14946" y="22991"/>
                      <a:pt x="14891" y="23262"/>
                    </a:cubicBezTo>
                    <a:cubicBezTo>
                      <a:pt x="14864" y="23425"/>
                      <a:pt x="14864" y="23588"/>
                      <a:pt x="14864" y="23750"/>
                    </a:cubicBezTo>
                    <a:cubicBezTo>
                      <a:pt x="14627" y="23796"/>
                      <a:pt x="14290" y="23817"/>
                      <a:pt x="13932" y="23817"/>
                    </a:cubicBezTo>
                    <a:cubicBezTo>
                      <a:pt x="13433" y="23817"/>
                      <a:pt x="12895" y="23775"/>
                      <a:pt x="12532" y="23696"/>
                    </a:cubicBezTo>
                    <a:cubicBezTo>
                      <a:pt x="12505" y="23506"/>
                      <a:pt x="12505" y="23316"/>
                      <a:pt x="12477" y="23099"/>
                    </a:cubicBezTo>
                    <a:cubicBezTo>
                      <a:pt x="12450" y="22882"/>
                      <a:pt x="12423" y="22638"/>
                      <a:pt x="12369" y="22394"/>
                    </a:cubicBezTo>
                    <a:cubicBezTo>
                      <a:pt x="12342" y="22204"/>
                      <a:pt x="12179" y="22096"/>
                      <a:pt x="11962" y="22096"/>
                    </a:cubicBezTo>
                    <a:cubicBezTo>
                      <a:pt x="11745" y="22096"/>
                      <a:pt x="11609" y="22232"/>
                      <a:pt x="11582" y="22421"/>
                    </a:cubicBezTo>
                    <a:cubicBezTo>
                      <a:pt x="11528" y="22720"/>
                      <a:pt x="11528" y="22991"/>
                      <a:pt x="11501" y="23289"/>
                    </a:cubicBezTo>
                    <a:cubicBezTo>
                      <a:pt x="11501" y="23398"/>
                      <a:pt x="11501" y="23506"/>
                      <a:pt x="11501" y="23669"/>
                    </a:cubicBezTo>
                    <a:cubicBezTo>
                      <a:pt x="11325" y="23724"/>
                      <a:pt x="11153" y="23739"/>
                      <a:pt x="10982" y="23739"/>
                    </a:cubicBezTo>
                    <a:cubicBezTo>
                      <a:pt x="10783" y="23739"/>
                      <a:pt x="10584" y="23719"/>
                      <a:pt x="10382" y="23719"/>
                    </a:cubicBezTo>
                    <a:cubicBezTo>
                      <a:pt x="10330" y="23719"/>
                      <a:pt x="10278" y="23720"/>
                      <a:pt x="10226" y="23723"/>
                    </a:cubicBezTo>
                    <a:lnTo>
                      <a:pt x="9006" y="23723"/>
                    </a:lnTo>
                    <a:cubicBezTo>
                      <a:pt x="8761" y="23506"/>
                      <a:pt x="8843" y="23289"/>
                      <a:pt x="8843" y="23072"/>
                    </a:cubicBezTo>
                    <a:cubicBezTo>
                      <a:pt x="8816" y="22828"/>
                      <a:pt x="8816" y="22611"/>
                      <a:pt x="8789" y="22367"/>
                    </a:cubicBezTo>
                    <a:cubicBezTo>
                      <a:pt x="8739" y="22144"/>
                      <a:pt x="8576" y="22011"/>
                      <a:pt x="8382" y="22011"/>
                    </a:cubicBezTo>
                    <a:cubicBezTo>
                      <a:pt x="8364" y="22011"/>
                      <a:pt x="8346" y="22012"/>
                      <a:pt x="8327" y="22015"/>
                    </a:cubicBezTo>
                    <a:cubicBezTo>
                      <a:pt x="8110" y="22015"/>
                      <a:pt x="7975" y="22150"/>
                      <a:pt x="7921" y="22340"/>
                    </a:cubicBezTo>
                    <a:cubicBezTo>
                      <a:pt x="7893" y="22530"/>
                      <a:pt x="7893" y="22720"/>
                      <a:pt x="7866" y="22910"/>
                    </a:cubicBezTo>
                    <a:cubicBezTo>
                      <a:pt x="7866" y="23154"/>
                      <a:pt x="7866" y="23371"/>
                      <a:pt x="7866" y="23642"/>
                    </a:cubicBezTo>
                    <a:cubicBezTo>
                      <a:pt x="7676" y="23706"/>
                      <a:pt x="7489" y="23724"/>
                      <a:pt x="7305" y="23724"/>
                    </a:cubicBezTo>
                    <a:cubicBezTo>
                      <a:pt x="7063" y="23724"/>
                      <a:pt x="6826" y="23692"/>
                      <a:pt x="6589" y="23692"/>
                    </a:cubicBezTo>
                    <a:cubicBezTo>
                      <a:pt x="6545" y="23692"/>
                      <a:pt x="6500" y="23694"/>
                      <a:pt x="6456" y="23696"/>
                    </a:cubicBezTo>
                    <a:cubicBezTo>
                      <a:pt x="6293" y="23705"/>
                      <a:pt x="6133" y="23708"/>
                      <a:pt x="5974" y="23708"/>
                    </a:cubicBezTo>
                    <a:cubicBezTo>
                      <a:pt x="5654" y="23708"/>
                      <a:pt x="5335" y="23696"/>
                      <a:pt x="4991" y="23696"/>
                    </a:cubicBezTo>
                    <a:cubicBezTo>
                      <a:pt x="4828" y="23425"/>
                      <a:pt x="4856" y="23127"/>
                      <a:pt x="4801" y="22828"/>
                    </a:cubicBezTo>
                    <a:cubicBezTo>
                      <a:pt x="4774" y="22557"/>
                      <a:pt x="4720" y="22313"/>
                      <a:pt x="4639" y="22069"/>
                    </a:cubicBezTo>
                    <a:cubicBezTo>
                      <a:pt x="4590" y="21923"/>
                      <a:pt x="4476" y="21821"/>
                      <a:pt x="4316" y="21821"/>
                    </a:cubicBezTo>
                    <a:cubicBezTo>
                      <a:pt x="4297" y="21821"/>
                      <a:pt x="4278" y="21822"/>
                      <a:pt x="4259" y="21825"/>
                    </a:cubicBezTo>
                    <a:cubicBezTo>
                      <a:pt x="4069" y="21825"/>
                      <a:pt x="3933" y="21960"/>
                      <a:pt x="3906" y="22123"/>
                    </a:cubicBezTo>
                    <a:cubicBezTo>
                      <a:pt x="3852" y="22394"/>
                      <a:pt x="3825" y="22693"/>
                      <a:pt x="3825" y="22964"/>
                    </a:cubicBezTo>
                    <a:cubicBezTo>
                      <a:pt x="3825" y="23208"/>
                      <a:pt x="3852" y="23479"/>
                      <a:pt x="3879" y="23723"/>
                    </a:cubicBezTo>
                    <a:cubicBezTo>
                      <a:pt x="3531" y="23798"/>
                      <a:pt x="3040" y="23833"/>
                      <a:pt x="2548" y="23833"/>
                    </a:cubicBezTo>
                    <a:cubicBezTo>
                      <a:pt x="1967" y="23833"/>
                      <a:pt x="1384" y="23784"/>
                      <a:pt x="1031" y="23696"/>
                    </a:cubicBezTo>
                    <a:cubicBezTo>
                      <a:pt x="896" y="23099"/>
                      <a:pt x="896" y="19275"/>
                      <a:pt x="1058" y="18434"/>
                    </a:cubicBezTo>
                    <a:cubicBezTo>
                      <a:pt x="1179" y="18359"/>
                      <a:pt x="1316" y="18342"/>
                      <a:pt x="1456" y="18342"/>
                    </a:cubicBezTo>
                    <a:cubicBezTo>
                      <a:pt x="1568" y="18342"/>
                      <a:pt x="1682" y="18353"/>
                      <a:pt x="1791" y="18353"/>
                    </a:cubicBezTo>
                    <a:cubicBezTo>
                      <a:pt x="3187" y="18353"/>
                      <a:pt x="4578" y="18360"/>
                      <a:pt x="5964" y="18360"/>
                    </a:cubicBezTo>
                    <a:cubicBezTo>
                      <a:pt x="7351" y="18360"/>
                      <a:pt x="8734" y="18353"/>
                      <a:pt x="10118" y="18326"/>
                    </a:cubicBezTo>
                    <a:cubicBezTo>
                      <a:pt x="13210" y="18299"/>
                      <a:pt x="16275" y="18163"/>
                      <a:pt x="19367" y="18109"/>
                    </a:cubicBezTo>
                    <a:cubicBezTo>
                      <a:pt x="19788" y="18101"/>
                      <a:pt x="20208" y="18098"/>
                      <a:pt x="20627" y="18098"/>
                    </a:cubicBezTo>
                    <a:close/>
                    <a:moveTo>
                      <a:pt x="20105" y="0"/>
                    </a:moveTo>
                    <a:cubicBezTo>
                      <a:pt x="19790" y="0"/>
                      <a:pt x="19472" y="15"/>
                      <a:pt x="19150" y="44"/>
                    </a:cubicBezTo>
                    <a:cubicBezTo>
                      <a:pt x="17143" y="234"/>
                      <a:pt x="15217" y="641"/>
                      <a:pt x="13400" y="1482"/>
                    </a:cubicBezTo>
                    <a:cubicBezTo>
                      <a:pt x="10741" y="2730"/>
                      <a:pt x="8707" y="4628"/>
                      <a:pt x="7297" y="7232"/>
                    </a:cubicBezTo>
                    <a:cubicBezTo>
                      <a:pt x="6293" y="9131"/>
                      <a:pt x="5805" y="11165"/>
                      <a:pt x="5615" y="13281"/>
                    </a:cubicBezTo>
                    <a:cubicBezTo>
                      <a:pt x="5507" y="14501"/>
                      <a:pt x="5452" y="15695"/>
                      <a:pt x="5371" y="16915"/>
                    </a:cubicBezTo>
                    <a:cubicBezTo>
                      <a:pt x="5371" y="17051"/>
                      <a:pt x="5317" y="17214"/>
                      <a:pt x="5290" y="17431"/>
                    </a:cubicBezTo>
                    <a:lnTo>
                      <a:pt x="706" y="17431"/>
                    </a:lnTo>
                    <a:cubicBezTo>
                      <a:pt x="217" y="17431"/>
                      <a:pt x="109" y="17539"/>
                      <a:pt x="82" y="18000"/>
                    </a:cubicBezTo>
                    <a:cubicBezTo>
                      <a:pt x="55" y="18380"/>
                      <a:pt x="55" y="18760"/>
                      <a:pt x="28" y="19139"/>
                    </a:cubicBezTo>
                    <a:cubicBezTo>
                      <a:pt x="28" y="20604"/>
                      <a:pt x="0" y="22096"/>
                      <a:pt x="0" y="23561"/>
                    </a:cubicBezTo>
                    <a:cubicBezTo>
                      <a:pt x="0" y="23750"/>
                      <a:pt x="0" y="23940"/>
                      <a:pt x="28" y="24130"/>
                    </a:cubicBezTo>
                    <a:cubicBezTo>
                      <a:pt x="82" y="24429"/>
                      <a:pt x="217" y="24591"/>
                      <a:pt x="543" y="24618"/>
                    </a:cubicBezTo>
                    <a:cubicBezTo>
                      <a:pt x="651" y="24627"/>
                      <a:pt x="763" y="24630"/>
                      <a:pt x="875" y="24630"/>
                    </a:cubicBezTo>
                    <a:cubicBezTo>
                      <a:pt x="1100" y="24630"/>
                      <a:pt x="1329" y="24618"/>
                      <a:pt x="1546" y="24618"/>
                    </a:cubicBezTo>
                    <a:cubicBezTo>
                      <a:pt x="3158" y="24618"/>
                      <a:pt x="4779" y="24589"/>
                      <a:pt x="6403" y="24589"/>
                    </a:cubicBezTo>
                    <a:cubicBezTo>
                      <a:pt x="7487" y="24589"/>
                      <a:pt x="8572" y="24602"/>
                      <a:pt x="9657" y="24646"/>
                    </a:cubicBezTo>
                    <a:cubicBezTo>
                      <a:pt x="12342" y="24727"/>
                      <a:pt x="15054" y="24835"/>
                      <a:pt x="17739" y="24863"/>
                    </a:cubicBezTo>
                    <a:cubicBezTo>
                      <a:pt x="22161" y="24917"/>
                      <a:pt x="26582" y="24890"/>
                      <a:pt x="30976" y="24917"/>
                    </a:cubicBezTo>
                    <a:cubicBezTo>
                      <a:pt x="31173" y="24919"/>
                      <a:pt x="31370" y="24920"/>
                      <a:pt x="31566" y="24920"/>
                    </a:cubicBezTo>
                    <a:cubicBezTo>
                      <a:pt x="33589" y="24920"/>
                      <a:pt x="35592" y="24801"/>
                      <a:pt x="37594" y="24727"/>
                    </a:cubicBezTo>
                    <a:cubicBezTo>
                      <a:pt x="37811" y="24727"/>
                      <a:pt x="38055" y="24727"/>
                      <a:pt x="38299" y="24483"/>
                    </a:cubicBezTo>
                    <a:cubicBezTo>
                      <a:pt x="38326" y="24184"/>
                      <a:pt x="38354" y="23832"/>
                      <a:pt x="38354" y="23479"/>
                    </a:cubicBezTo>
                    <a:cubicBezTo>
                      <a:pt x="38354" y="21960"/>
                      <a:pt x="38326" y="20441"/>
                      <a:pt x="38326" y="18950"/>
                    </a:cubicBezTo>
                    <a:cubicBezTo>
                      <a:pt x="38326" y="18733"/>
                      <a:pt x="38299" y="18516"/>
                      <a:pt x="38272" y="18299"/>
                    </a:cubicBezTo>
                    <a:cubicBezTo>
                      <a:pt x="38170" y="17713"/>
                      <a:pt x="37973" y="17509"/>
                      <a:pt x="37432" y="17509"/>
                    </a:cubicBezTo>
                    <a:cubicBezTo>
                      <a:pt x="37397" y="17509"/>
                      <a:pt x="37361" y="17510"/>
                      <a:pt x="37323" y="17512"/>
                    </a:cubicBezTo>
                    <a:lnTo>
                      <a:pt x="35044" y="17512"/>
                    </a:lnTo>
                    <a:cubicBezTo>
                      <a:pt x="34773" y="17512"/>
                      <a:pt x="34529" y="17485"/>
                      <a:pt x="34149" y="17485"/>
                    </a:cubicBezTo>
                    <a:cubicBezTo>
                      <a:pt x="34149" y="17024"/>
                      <a:pt x="34177" y="16671"/>
                      <a:pt x="34149" y="16319"/>
                    </a:cubicBezTo>
                    <a:cubicBezTo>
                      <a:pt x="34122" y="15179"/>
                      <a:pt x="33905" y="14067"/>
                      <a:pt x="33661" y="12955"/>
                    </a:cubicBezTo>
                    <a:cubicBezTo>
                      <a:pt x="33281" y="11165"/>
                      <a:pt x="32739" y="9402"/>
                      <a:pt x="31871" y="7802"/>
                    </a:cubicBezTo>
                    <a:cubicBezTo>
                      <a:pt x="30433" y="5116"/>
                      <a:pt x="28318" y="3055"/>
                      <a:pt x="25687" y="1563"/>
                    </a:cubicBezTo>
                    <a:cubicBezTo>
                      <a:pt x="23953" y="579"/>
                      <a:pt x="22099" y="0"/>
                      <a:pt x="20105"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64"/>
              <p:cNvGrpSpPr/>
              <p:nvPr/>
            </p:nvGrpSpPr>
            <p:grpSpPr>
              <a:xfrm>
                <a:off x="4620213" y="358500"/>
                <a:ext cx="959550" cy="623600"/>
                <a:chOff x="406275" y="547500"/>
                <a:chExt cx="959550" cy="623600"/>
              </a:xfrm>
            </p:grpSpPr>
            <p:sp>
              <p:nvSpPr>
                <p:cNvPr id="1662" name="Google Shape;1662;p64"/>
                <p:cNvSpPr/>
                <p:nvPr/>
              </p:nvSpPr>
              <p:spPr>
                <a:xfrm>
                  <a:off x="406275" y="547500"/>
                  <a:ext cx="959550" cy="623600"/>
                </a:xfrm>
                <a:custGeom>
                  <a:avLst/>
                  <a:gdLst/>
                  <a:ahLst/>
                  <a:cxnLst/>
                  <a:rect l="l" t="t" r="r" b="b"/>
                  <a:pathLst>
                    <a:path w="38382" h="24944" extrusionOk="0">
                      <a:moveTo>
                        <a:pt x="19700" y="6365"/>
                      </a:moveTo>
                      <a:cubicBezTo>
                        <a:pt x="22400" y="6365"/>
                        <a:pt x="24418" y="7761"/>
                        <a:pt x="25931" y="10079"/>
                      </a:cubicBezTo>
                      <a:cubicBezTo>
                        <a:pt x="26962" y="11707"/>
                        <a:pt x="27613" y="13524"/>
                        <a:pt x="28074" y="15396"/>
                      </a:cubicBezTo>
                      <a:cubicBezTo>
                        <a:pt x="28237" y="15992"/>
                        <a:pt x="28264" y="16589"/>
                        <a:pt x="28237" y="17294"/>
                      </a:cubicBezTo>
                      <a:cubicBezTo>
                        <a:pt x="27993" y="17321"/>
                        <a:pt x="27803" y="17348"/>
                        <a:pt x="27613" y="17348"/>
                      </a:cubicBezTo>
                      <a:cubicBezTo>
                        <a:pt x="26636" y="17294"/>
                        <a:pt x="25633" y="17267"/>
                        <a:pt x="24629" y="17213"/>
                      </a:cubicBezTo>
                      <a:cubicBezTo>
                        <a:pt x="23664" y="17169"/>
                        <a:pt x="22689" y="17152"/>
                        <a:pt x="21713" y="17152"/>
                      </a:cubicBezTo>
                      <a:cubicBezTo>
                        <a:pt x="20249" y="17152"/>
                        <a:pt x="18781" y="17191"/>
                        <a:pt x="17333" y="17240"/>
                      </a:cubicBezTo>
                      <a:cubicBezTo>
                        <a:pt x="15543" y="17321"/>
                        <a:pt x="13780" y="17348"/>
                        <a:pt x="11989" y="17376"/>
                      </a:cubicBezTo>
                      <a:cubicBezTo>
                        <a:pt x="11962" y="17381"/>
                        <a:pt x="11935" y="17383"/>
                        <a:pt x="11908" y="17383"/>
                      </a:cubicBezTo>
                      <a:cubicBezTo>
                        <a:pt x="11799" y="17383"/>
                        <a:pt x="11686" y="17348"/>
                        <a:pt x="11555" y="17348"/>
                      </a:cubicBezTo>
                      <a:cubicBezTo>
                        <a:pt x="11501" y="17213"/>
                        <a:pt x="11420" y="17077"/>
                        <a:pt x="11420" y="16942"/>
                      </a:cubicBezTo>
                      <a:cubicBezTo>
                        <a:pt x="11176" y="15450"/>
                        <a:pt x="11176" y="13931"/>
                        <a:pt x="11420" y="12412"/>
                      </a:cubicBezTo>
                      <a:cubicBezTo>
                        <a:pt x="11691" y="10730"/>
                        <a:pt x="12640" y="9455"/>
                        <a:pt x="13888" y="8398"/>
                      </a:cubicBezTo>
                      <a:cubicBezTo>
                        <a:pt x="15299" y="7204"/>
                        <a:pt x="16953" y="6607"/>
                        <a:pt x="18770" y="6418"/>
                      </a:cubicBezTo>
                      <a:cubicBezTo>
                        <a:pt x="19089" y="6382"/>
                        <a:pt x="19398" y="6365"/>
                        <a:pt x="19700" y="6365"/>
                      </a:cubicBezTo>
                      <a:close/>
                      <a:moveTo>
                        <a:pt x="18588" y="1008"/>
                      </a:moveTo>
                      <a:cubicBezTo>
                        <a:pt x="18668" y="1008"/>
                        <a:pt x="18752" y="1020"/>
                        <a:pt x="18825" y="1020"/>
                      </a:cubicBezTo>
                      <a:cubicBezTo>
                        <a:pt x="18879" y="1020"/>
                        <a:pt x="18906" y="1047"/>
                        <a:pt x="18987" y="1074"/>
                      </a:cubicBezTo>
                      <a:cubicBezTo>
                        <a:pt x="19015" y="1210"/>
                        <a:pt x="19069" y="1373"/>
                        <a:pt x="19123" y="1508"/>
                      </a:cubicBezTo>
                      <a:cubicBezTo>
                        <a:pt x="19177" y="1671"/>
                        <a:pt x="19204" y="1834"/>
                        <a:pt x="19286" y="1996"/>
                      </a:cubicBezTo>
                      <a:cubicBezTo>
                        <a:pt x="19356" y="2137"/>
                        <a:pt x="19467" y="2278"/>
                        <a:pt x="19637" y="2278"/>
                      </a:cubicBezTo>
                      <a:cubicBezTo>
                        <a:pt x="19663" y="2278"/>
                        <a:pt x="19691" y="2275"/>
                        <a:pt x="19720" y="2268"/>
                      </a:cubicBezTo>
                      <a:cubicBezTo>
                        <a:pt x="19937" y="2241"/>
                        <a:pt x="19991" y="2024"/>
                        <a:pt x="20018" y="1834"/>
                      </a:cubicBezTo>
                      <a:cubicBezTo>
                        <a:pt x="20018" y="1590"/>
                        <a:pt x="20045" y="1318"/>
                        <a:pt x="20045" y="1074"/>
                      </a:cubicBezTo>
                      <a:cubicBezTo>
                        <a:pt x="20222" y="1036"/>
                        <a:pt x="20434" y="1017"/>
                        <a:pt x="20667" y="1017"/>
                      </a:cubicBezTo>
                      <a:cubicBezTo>
                        <a:pt x="21581" y="1017"/>
                        <a:pt x="22832" y="1299"/>
                        <a:pt x="23653" y="1752"/>
                      </a:cubicBezTo>
                      <a:cubicBezTo>
                        <a:pt x="23626" y="1915"/>
                        <a:pt x="23598" y="2051"/>
                        <a:pt x="23571" y="2213"/>
                      </a:cubicBezTo>
                      <a:cubicBezTo>
                        <a:pt x="23517" y="2376"/>
                        <a:pt x="23436" y="2512"/>
                        <a:pt x="23382" y="2674"/>
                      </a:cubicBezTo>
                      <a:cubicBezTo>
                        <a:pt x="23300" y="2973"/>
                        <a:pt x="23382" y="3163"/>
                        <a:pt x="23544" y="3244"/>
                      </a:cubicBezTo>
                      <a:cubicBezTo>
                        <a:pt x="23581" y="3255"/>
                        <a:pt x="23619" y="3260"/>
                        <a:pt x="23656" y="3260"/>
                      </a:cubicBezTo>
                      <a:cubicBezTo>
                        <a:pt x="23808" y="3260"/>
                        <a:pt x="23956" y="3169"/>
                        <a:pt x="24087" y="2973"/>
                      </a:cubicBezTo>
                      <a:cubicBezTo>
                        <a:pt x="24195" y="2837"/>
                        <a:pt x="24249" y="2674"/>
                        <a:pt x="24331" y="2539"/>
                      </a:cubicBezTo>
                      <a:cubicBezTo>
                        <a:pt x="24412" y="2403"/>
                        <a:pt x="24521" y="2295"/>
                        <a:pt x="24629" y="2159"/>
                      </a:cubicBezTo>
                      <a:cubicBezTo>
                        <a:pt x="25497" y="2512"/>
                        <a:pt x="26636" y="3244"/>
                        <a:pt x="27260" y="3895"/>
                      </a:cubicBezTo>
                      <a:cubicBezTo>
                        <a:pt x="27206" y="4031"/>
                        <a:pt x="27125" y="4166"/>
                        <a:pt x="27043" y="4302"/>
                      </a:cubicBezTo>
                      <a:cubicBezTo>
                        <a:pt x="26962" y="4438"/>
                        <a:pt x="26880" y="4546"/>
                        <a:pt x="26826" y="4682"/>
                      </a:cubicBezTo>
                      <a:cubicBezTo>
                        <a:pt x="26772" y="4872"/>
                        <a:pt x="26799" y="5061"/>
                        <a:pt x="26962" y="5197"/>
                      </a:cubicBezTo>
                      <a:cubicBezTo>
                        <a:pt x="27035" y="5246"/>
                        <a:pt x="27114" y="5273"/>
                        <a:pt x="27193" y="5273"/>
                      </a:cubicBezTo>
                      <a:cubicBezTo>
                        <a:pt x="27290" y="5273"/>
                        <a:pt x="27388" y="5232"/>
                        <a:pt x="27477" y="5143"/>
                      </a:cubicBezTo>
                      <a:cubicBezTo>
                        <a:pt x="27667" y="4953"/>
                        <a:pt x="27830" y="4763"/>
                        <a:pt x="28020" y="4573"/>
                      </a:cubicBezTo>
                      <a:cubicBezTo>
                        <a:pt x="28562" y="4899"/>
                        <a:pt x="29132" y="5522"/>
                        <a:pt x="29593" y="6228"/>
                      </a:cubicBezTo>
                      <a:cubicBezTo>
                        <a:pt x="29349" y="6445"/>
                        <a:pt x="29132" y="6662"/>
                        <a:pt x="28888" y="6906"/>
                      </a:cubicBezTo>
                      <a:cubicBezTo>
                        <a:pt x="28644" y="7204"/>
                        <a:pt x="28616" y="7421"/>
                        <a:pt x="28752" y="7611"/>
                      </a:cubicBezTo>
                      <a:cubicBezTo>
                        <a:pt x="28823" y="7694"/>
                        <a:pt x="28915" y="7736"/>
                        <a:pt x="29023" y="7736"/>
                      </a:cubicBezTo>
                      <a:cubicBezTo>
                        <a:pt x="29162" y="7736"/>
                        <a:pt x="29328" y="7667"/>
                        <a:pt x="29511" y="7530"/>
                      </a:cubicBezTo>
                      <a:cubicBezTo>
                        <a:pt x="29728" y="7367"/>
                        <a:pt x="29918" y="7177"/>
                        <a:pt x="30190" y="6960"/>
                      </a:cubicBezTo>
                      <a:cubicBezTo>
                        <a:pt x="30868" y="7909"/>
                        <a:pt x="31410" y="8886"/>
                        <a:pt x="31763" y="9971"/>
                      </a:cubicBezTo>
                      <a:cubicBezTo>
                        <a:pt x="31519" y="10161"/>
                        <a:pt x="31275" y="10323"/>
                        <a:pt x="31085" y="10540"/>
                      </a:cubicBezTo>
                      <a:cubicBezTo>
                        <a:pt x="31003" y="10622"/>
                        <a:pt x="30976" y="10812"/>
                        <a:pt x="31030" y="10920"/>
                      </a:cubicBezTo>
                      <a:cubicBezTo>
                        <a:pt x="31058" y="11001"/>
                        <a:pt x="31247" y="11110"/>
                        <a:pt x="31356" y="11110"/>
                      </a:cubicBezTo>
                      <a:cubicBezTo>
                        <a:pt x="31600" y="11110"/>
                        <a:pt x="31817" y="11029"/>
                        <a:pt x="32034" y="11001"/>
                      </a:cubicBezTo>
                      <a:cubicBezTo>
                        <a:pt x="32387" y="11544"/>
                        <a:pt x="32739" y="12846"/>
                        <a:pt x="32766" y="13660"/>
                      </a:cubicBezTo>
                      <a:cubicBezTo>
                        <a:pt x="32522" y="13822"/>
                        <a:pt x="32278" y="13985"/>
                        <a:pt x="32034" y="14175"/>
                      </a:cubicBezTo>
                      <a:cubicBezTo>
                        <a:pt x="31953" y="14229"/>
                        <a:pt x="31898" y="14365"/>
                        <a:pt x="31926" y="14419"/>
                      </a:cubicBezTo>
                      <a:cubicBezTo>
                        <a:pt x="31980" y="14500"/>
                        <a:pt x="32088" y="14609"/>
                        <a:pt x="32170" y="14636"/>
                      </a:cubicBezTo>
                      <a:cubicBezTo>
                        <a:pt x="32414" y="14663"/>
                        <a:pt x="32685" y="14663"/>
                        <a:pt x="32929" y="14663"/>
                      </a:cubicBezTo>
                      <a:cubicBezTo>
                        <a:pt x="33227" y="15368"/>
                        <a:pt x="33336" y="16670"/>
                        <a:pt x="33173" y="17376"/>
                      </a:cubicBezTo>
                      <a:cubicBezTo>
                        <a:pt x="32915" y="17434"/>
                        <a:pt x="32257" y="17462"/>
                        <a:pt x="31542" y="17462"/>
                      </a:cubicBezTo>
                      <a:cubicBezTo>
                        <a:pt x="30604" y="17462"/>
                        <a:pt x="29567" y="17414"/>
                        <a:pt x="29213" y="17321"/>
                      </a:cubicBezTo>
                      <a:cubicBezTo>
                        <a:pt x="29186" y="17131"/>
                        <a:pt x="29159" y="16969"/>
                        <a:pt x="29159" y="16779"/>
                      </a:cubicBezTo>
                      <a:cubicBezTo>
                        <a:pt x="29213" y="15721"/>
                        <a:pt x="28942" y="14717"/>
                        <a:pt x="28616" y="13714"/>
                      </a:cubicBezTo>
                      <a:cubicBezTo>
                        <a:pt x="28182" y="12331"/>
                        <a:pt x="27613" y="11001"/>
                        <a:pt x="26880" y="9754"/>
                      </a:cubicBezTo>
                      <a:cubicBezTo>
                        <a:pt x="26013" y="8208"/>
                        <a:pt x="24765" y="7096"/>
                        <a:pt x="23219" y="6282"/>
                      </a:cubicBezTo>
                      <a:cubicBezTo>
                        <a:pt x="22703" y="6011"/>
                        <a:pt x="22161" y="5848"/>
                        <a:pt x="21591" y="5767"/>
                      </a:cubicBezTo>
                      <a:cubicBezTo>
                        <a:pt x="20807" y="5655"/>
                        <a:pt x="20022" y="5468"/>
                        <a:pt x="19222" y="5468"/>
                      </a:cubicBezTo>
                      <a:cubicBezTo>
                        <a:pt x="19054" y="5468"/>
                        <a:pt x="18886" y="5477"/>
                        <a:pt x="18716" y="5495"/>
                      </a:cubicBezTo>
                      <a:cubicBezTo>
                        <a:pt x="15678" y="5848"/>
                        <a:pt x="13183" y="7096"/>
                        <a:pt x="11474" y="9727"/>
                      </a:cubicBezTo>
                      <a:cubicBezTo>
                        <a:pt x="10715" y="10893"/>
                        <a:pt x="10389" y="12195"/>
                        <a:pt x="10308" y="13551"/>
                      </a:cubicBezTo>
                      <a:cubicBezTo>
                        <a:pt x="10254" y="14745"/>
                        <a:pt x="10254" y="15911"/>
                        <a:pt x="10498" y="17104"/>
                      </a:cubicBezTo>
                      <a:cubicBezTo>
                        <a:pt x="10525" y="17186"/>
                        <a:pt x="10498" y="17267"/>
                        <a:pt x="10498" y="17376"/>
                      </a:cubicBezTo>
                      <a:cubicBezTo>
                        <a:pt x="10192" y="17434"/>
                        <a:pt x="9272" y="17461"/>
                        <a:pt x="8366" y="17461"/>
                      </a:cubicBezTo>
                      <a:cubicBezTo>
                        <a:pt x="7582" y="17461"/>
                        <a:pt x="6809" y="17440"/>
                        <a:pt x="6456" y="17403"/>
                      </a:cubicBezTo>
                      <a:cubicBezTo>
                        <a:pt x="6321" y="16969"/>
                        <a:pt x="6293" y="15748"/>
                        <a:pt x="6429" y="14772"/>
                      </a:cubicBezTo>
                      <a:cubicBezTo>
                        <a:pt x="6507" y="14744"/>
                        <a:pt x="6591" y="14734"/>
                        <a:pt x="6678" y="14734"/>
                      </a:cubicBezTo>
                      <a:cubicBezTo>
                        <a:pt x="6878" y="14734"/>
                        <a:pt x="7094" y="14785"/>
                        <a:pt x="7297" y="14785"/>
                      </a:cubicBezTo>
                      <a:cubicBezTo>
                        <a:pt x="7526" y="14785"/>
                        <a:pt x="7739" y="14721"/>
                        <a:pt x="7894" y="14446"/>
                      </a:cubicBezTo>
                      <a:cubicBezTo>
                        <a:pt x="7595" y="13904"/>
                        <a:pt x="7026" y="14039"/>
                        <a:pt x="6592" y="13849"/>
                      </a:cubicBezTo>
                      <a:cubicBezTo>
                        <a:pt x="6456" y="13280"/>
                        <a:pt x="6538" y="12412"/>
                        <a:pt x="6809" y="11490"/>
                      </a:cubicBezTo>
                      <a:cubicBezTo>
                        <a:pt x="6904" y="11408"/>
                        <a:pt x="7005" y="11388"/>
                        <a:pt x="7111" y="11388"/>
                      </a:cubicBezTo>
                      <a:cubicBezTo>
                        <a:pt x="7216" y="11388"/>
                        <a:pt x="7324" y="11408"/>
                        <a:pt x="7433" y="11408"/>
                      </a:cubicBezTo>
                      <a:cubicBezTo>
                        <a:pt x="7568" y="11408"/>
                        <a:pt x="7704" y="11435"/>
                        <a:pt x="7840" y="11435"/>
                      </a:cubicBezTo>
                      <a:cubicBezTo>
                        <a:pt x="8029" y="11408"/>
                        <a:pt x="8138" y="11273"/>
                        <a:pt x="8192" y="11110"/>
                      </a:cubicBezTo>
                      <a:cubicBezTo>
                        <a:pt x="8219" y="10920"/>
                        <a:pt x="8138" y="10785"/>
                        <a:pt x="7975" y="10703"/>
                      </a:cubicBezTo>
                      <a:cubicBezTo>
                        <a:pt x="7812" y="10622"/>
                        <a:pt x="7623" y="10595"/>
                        <a:pt x="7433" y="10540"/>
                      </a:cubicBezTo>
                      <a:cubicBezTo>
                        <a:pt x="7324" y="10486"/>
                        <a:pt x="7216" y="10486"/>
                        <a:pt x="7107" y="10459"/>
                      </a:cubicBezTo>
                      <a:cubicBezTo>
                        <a:pt x="7134" y="9808"/>
                        <a:pt x="7324" y="9238"/>
                        <a:pt x="7731" y="8615"/>
                      </a:cubicBezTo>
                      <a:cubicBezTo>
                        <a:pt x="7921" y="8669"/>
                        <a:pt x="8111" y="8696"/>
                        <a:pt x="8328" y="8750"/>
                      </a:cubicBezTo>
                      <a:cubicBezTo>
                        <a:pt x="8436" y="8777"/>
                        <a:pt x="8545" y="8804"/>
                        <a:pt x="8680" y="8804"/>
                      </a:cubicBezTo>
                      <a:cubicBezTo>
                        <a:pt x="8704" y="8808"/>
                        <a:pt x="8727" y="8810"/>
                        <a:pt x="8750" y="8810"/>
                      </a:cubicBezTo>
                      <a:cubicBezTo>
                        <a:pt x="8910" y="8810"/>
                        <a:pt x="9047" y="8726"/>
                        <a:pt x="9141" y="8560"/>
                      </a:cubicBezTo>
                      <a:cubicBezTo>
                        <a:pt x="9223" y="8425"/>
                        <a:pt x="9141" y="8181"/>
                        <a:pt x="8952" y="8072"/>
                      </a:cubicBezTo>
                      <a:cubicBezTo>
                        <a:pt x="8707" y="7937"/>
                        <a:pt x="8436" y="7828"/>
                        <a:pt x="8192" y="7720"/>
                      </a:cubicBezTo>
                      <a:cubicBezTo>
                        <a:pt x="8355" y="7069"/>
                        <a:pt x="9087" y="5956"/>
                        <a:pt x="9928" y="5143"/>
                      </a:cubicBezTo>
                      <a:cubicBezTo>
                        <a:pt x="10064" y="5224"/>
                        <a:pt x="10226" y="5333"/>
                        <a:pt x="10389" y="5387"/>
                      </a:cubicBezTo>
                      <a:cubicBezTo>
                        <a:pt x="10579" y="5495"/>
                        <a:pt x="10769" y="5550"/>
                        <a:pt x="10986" y="5604"/>
                      </a:cubicBezTo>
                      <a:cubicBezTo>
                        <a:pt x="10998" y="5605"/>
                        <a:pt x="11011" y="5606"/>
                        <a:pt x="11022" y="5606"/>
                      </a:cubicBezTo>
                      <a:cubicBezTo>
                        <a:pt x="11218" y="5606"/>
                        <a:pt x="11334" y="5403"/>
                        <a:pt x="11257" y="5224"/>
                      </a:cubicBezTo>
                      <a:cubicBezTo>
                        <a:pt x="11203" y="5089"/>
                        <a:pt x="11122" y="4953"/>
                        <a:pt x="11040" y="4844"/>
                      </a:cubicBezTo>
                      <a:cubicBezTo>
                        <a:pt x="10932" y="4709"/>
                        <a:pt x="10796" y="4573"/>
                        <a:pt x="10660" y="4438"/>
                      </a:cubicBezTo>
                      <a:cubicBezTo>
                        <a:pt x="11230" y="3759"/>
                        <a:pt x="12559" y="2864"/>
                        <a:pt x="13563" y="2485"/>
                      </a:cubicBezTo>
                      <a:cubicBezTo>
                        <a:pt x="13671" y="2674"/>
                        <a:pt x="13780" y="2891"/>
                        <a:pt x="13915" y="3081"/>
                      </a:cubicBezTo>
                      <a:cubicBezTo>
                        <a:pt x="13997" y="3190"/>
                        <a:pt x="14105" y="3298"/>
                        <a:pt x="14214" y="3380"/>
                      </a:cubicBezTo>
                      <a:cubicBezTo>
                        <a:pt x="14263" y="3421"/>
                        <a:pt x="14322" y="3440"/>
                        <a:pt x="14381" y="3440"/>
                      </a:cubicBezTo>
                      <a:cubicBezTo>
                        <a:pt x="14516" y="3440"/>
                        <a:pt x="14648" y="3341"/>
                        <a:pt x="14648" y="3190"/>
                      </a:cubicBezTo>
                      <a:cubicBezTo>
                        <a:pt x="14648" y="2946"/>
                        <a:pt x="14593" y="2729"/>
                        <a:pt x="14566" y="2485"/>
                      </a:cubicBezTo>
                      <a:cubicBezTo>
                        <a:pt x="14539" y="2376"/>
                        <a:pt x="14485" y="2268"/>
                        <a:pt x="14458" y="2132"/>
                      </a:cubicBezTo>
                      <a:cubicBezTo>
                        <a:pt x="14539" y="2051"/>
                        <a:pt x="14593" y="1996"/>
                        <a:pt x="14702" y="1942"/>
                      </a:cubicBezTo>
                      <a:cubicBezTo>
                        <a:pt x="15895" y="1481"/>
                        <a:pt x="17170" y="1210"/>
                        <a:pt x="18472" y="1020"/>
                      </a:cubicBezTo>
                      <a:cubicBezTo>
                        <a:pt x="18508" y="1011"/>
                        <a:pt x="18547" y="1008"/>
                        <a:pt x="18588" y="1008"/>
                      </a:cubicBezTo>
                      <a:close/>
                      <a:moveTo>
                        <a:pt x="20631" y="18124"/>
                      </a:moveTo>
                      <a:cubicBezTo>
                        <a:pt x="21781" y="18124"/>
                        <a:pt x="22928" y="18150"/>
                        <a:pt x="24060" y="18189"/>
                      </a:cubicBezTo>
                      <a:cubicBezTo>
                        <a:pt x="26365" y="18244"/>
                        <a:pt x="28671" y="18325"/>
                        <a:pt x="30976" y="18406"/>
                      </a:cubicBezTo>
                      <a:cubicBezTo>
                        <a:pt x="32929" y="18461"/>
                        <a:pt x="34909" y="18461"/>
                        <a:pt x="36862" y="18515"/>
                      </a:cubicBezTo>
                      <a:cubicBezTo>
                        <a:pt x="36998" y="18515"/>
                        <a:pt x="37106" y="18515"/>
                        <a:pt x="37242" y="18542"/>
                      </a:cubicBezTo>
                      <a:cubicBezTo>
                        <a:pt x="37296" y="18678"/>
                        <a:pt x="37350" y="18813"/>
                        <a:pt x="37350" y="18949"/>
                      </a:cubicBezTo>
                      <a:cubicBezTo>
                        <a:pt x="37350" y="20359"/>
                        <a:pt x="37350" y="21770"/>
                        <a:pt x="37350" y="23207"/>
                      </a:cubicBezTo>
                      <a:cubicBezTo>
                        <a:pt x="37350" y="23289"/>
                        <a:pt x="37350" y="23397"/>
                        <a:pt x="37323" y="23478"/>
                      </a:cubicBezTo>
                      <a:cubicBezTo>
                        <a:pt x="36944" y="23612"/>
                        <a:pt x="35866" y="23710"/>
                        <a:pt x="34953" y="23710"/>
                      </a:cubicBezTo>
                      <a:cubicBezTo>
                        <a:pt x="34756" y="23710"/>
                        <a:pt x="34567" y="23705"/>
                        <a:pt x="34394" y="23695"/>
                      </a:cubicBezTo>
                      <a:cubicBezTo>
                        <a:pt x="34312" y="23343"/>
                        <a:pt x="34421" y="23017"/>
                        <a:pt x="34475" y="22665"/>
                      </a:cubicBezTo>
                      <a:cubicBezTo>
                        <a:pt x="34502" y="22421"/>
                        <a:pt x="34557" y="22204"/>
                        <a:pt x="34557" y="21960"/>
                      </a:cubicBezTo>
                      <a:cubicBezTo>
                        <a:pt x="34557" y="21743"/>
                        <a:pt x="34448" y="21607"/>
                        <a:pt x="34231" y="21553"/>
                      </a:cubicBezTo>
                      <a:cubicBezTo>
                        <a:pt x="34187" y="21542"/>
                        <a:pt x="34145" y="21536"/>
                        <a:pt x="34105" y="21536"/>
                      </a:cubicBezTo>
                      <a:cubicBezTo>
                        <a:pt x="33951" y="21536"/>
                        <a:pt x="33835" y="21619"/>
                        <a:pt x="33770" y="21770"/>
                      </a:cubicBezTo>
                      <a:cubicBezTo>
                        <a:pt x="33661" y="22014"/>
                        <a:pt x="33580" y="22258"/>
                        <a:pt x="33526" y="22529"/>
                      </a:cubicBezTo>
                      <a:cubicBezTo>
                        <a:pt x="33444" y="22882"/>
                        <a:pt x="33390" y="23261"/>
                        <a:pt x="33336" y="23641"/>
                      </a:cubicBezTo>
                      <a:cubicBezTo>
                        <a:pt x="32997" y="23766"/>
                        <a:pt x="32199" y="23844"/>
                        <a:pt x="31430" y="23844"/>
                      </a:cubicBezTo>
                      <a:cubicBezTo>
                        <a:pt x="31031" y="23844"/>
                        <a:pt x="30640" y="23823"/>
                        <a:pt x="30325" y="23777"/>
                      </a:cubicBezTo>
                      <a:cubicBezTo>
                        <a:pt x="30271" y="23451"/>
                        <a:pt x="30298" y="23099"/>
                        <a:pt x="30352" y="22746"/>
                      </a:cubicBezTo>
                      <a:cubicBezTo>
                        <a:pt x="30379" y="22529"/>
                        <a:pt x="30407" y="22285"/>
                        <a:pt x="30379" y="22068"/>
                      </a:cubicBezTo>
                      <a:cubicBezTo>
                        <a:pt x="30355" y="21894"/>
                        <a:pt x="30239" y="21766"/>
                        <a:pt x="30074" y="21766"/>
                      </a:cubicBezTo>
                      <a:cubicBezTo>
                        <a:pt x="30059" y="21766"/>
                        <a:pt x="30043" y="21767"/>
                        <a:pt x="30027" y="21770"/>
                      </a:cubicBezTo>
                      <a:cubicBezTo>
                        <a:pt x="29918" y="21770"/>
                        <a:pt x="29756" y="21851"/>
                        <a:pt x="29674" y="21960"/>
                      </a:cubicBezTo>
                      <a:cubicBezTo>
                        <a:pt x="29593" y="22122"/>
                        <a:pt x="29566" y="22312"/>
                        <a:pt x="29539" y="22502"/>
                      </a:cubicBezTo>
                      <a:cubicBezTo>
                        <a:pt x="29457" y="22936"/>
                        <a:pt x="29403" y="23397"/>
                        <a:pt x="29213" y="23831"/>
                      </a:cubicBezTo>
                      <a:lnTo>
                        <a:pt x="26880" y="23831"/>
                      </a:lnTo>
                      <a:cubicBezTo>
                        <a:pt x="26691" y="23506"/>
                        <a:pt x="26745" y="23153"/>
                        <a:pt x="26691" y="22827"/>
                      </a:cubicBezTo>
                      <a:cubicBezTo>
                        <a:pt x="26636" y="22638"/>
                        <a:pt x="26636" y="22421"/>
                        <a:pt x="26555" y="22204"/>
                      </a:cubicBezTo>
                      <a:cubicBezTo>
                        <a:pt x="26528" y="22041"/>
                        <a:pt x="26365" y="21960"/>
                        <a:pt x="26175" y="21960"/>
                      </a:cubicBezTo>
                      <a:cubicBezTo>
                        <a:pt x="25985" y="21960"/>
                        <a:pt x="25850" y="22068"/>
                        <a:pt x="25823" y="22258"/>
                      </a:cubicBezTo>
                      <a:cubicBezTo>
                        <a:pt x="25796" y="22421"/>
                        <a:pt x="25796" y="22583"/>
                        <a:pt x="25796" y="22746"/>
                      </a:cubicBezTo>
                      <a:cubicBezTo>
                        <a:pt x="25796" y="23099"/>
                        <a:pt x="25796" y="23424"/>
                        <a:pt x="25796" y="23777"/>
                      </a:cubicBezTo>
                      <a:cubicBezTo>
                        <a:pt x="25420" y="23835"/>
                        <a:pt x="24944" y="23864"/>
                        <a:pt x="24478" y="23864"/>
                      </a:cubicBezTo>
                      <a:cubicBezTo>
                        <a:pt x="23865" y="23864"/>
                        <a:pt x="23271" y="23815"/>
                        <a:pt x="22948" y="23723"/>
                      </a:cubicBezTo>
                      <a:cubicBezTo>
                        <a:pt x="22975" y="23478"/>
                        <a:pt x="23002" y="23234"/>
                        <a:pt x="23029" y="22963"/>
                      </a:cubicBezTo>
                      <a:cubicBezTo>
                        <a:pt x="23029" y="22692"/>
                        <a:pt x="23029" y="22393"/>
                        <a:pt x="23002" y="22122"/>
                      </a:cubicBezTo>
                      <a:cubicBezTo>
                        <a:pt x="22977" y="21952"/>
                        <a:pt x="22844" y="21847"/>
                        <a:pt x="22699" y="21847"/>
                      </a:cubicBezTo>
                      <a:cubicBezTo>
                        <a:pt x="22682" y="21847"/>
                        <a:pt x="22666" y="21848"/>
                        <a:pt x="22649" y="21851"/>
                      </a:cubicBezTo>
                      <a:cubicBezTo>
                        <a:pt x="22514" y="21851"/>
                        <a:pt x="22351" y="21932"/>
                        <a:pt x="22297" y="22041"/>
                      </a:cubicBezTo>
                      <a:cubicBezTo>
                        <a:pt x="22161" y="22312"/>
                        <a:pt x="22080" y="22610"/>
                        <a:pt x="21998" y="22909"/>
                      </a:cubicBezTo>
                      <a:cubicBezTo>
                        <a:pt x="21917" y="23180"/>
                        <a:pt x="21863" y="23451"/>
                        <a:pt x="21808" y="23723"/>
                      </a:cubicBezTo>
                      <a:cubicBezTo>
                        <a:pt x="21476" y="23833"/>
                        <a:pt x="20978" y="23889"/>
                        <a:pt x="20507" y="23889"/>
                      </a:cubicBezTo>
                      <a:cubicBezTo>
                        <a:pt x="20171" y="23889"/>
                        <a:pt x="19849" y="23860"/>
                        <a:pt x="19611" y="23804"/>
                      </a:cubicBezTo>
                      <a:cubicBezTo>
                        <a:pt x="19557" y="23451"/>
                        <a:pt x="19638" y="23099"/>
                        <a:pt x="19666" y="22746"/>
                      </a:cubicBezTo>
                      <a:cubicBezTo>
                        <a:pt x="19666" y="22529"/>
                        <a:pt x="19666" y="22285"/>
                        <a:pt x="19611" y="22068"/>
                      </a:cubicBezTo>
                      <a:cubicBezTo>
                        <a:pt x="19611" y="21960"/>
                        <a:pt x="19476" y="21824"/>
                        <a:pt x="19394" y="21824"/>
                      </a:cubicBezTo>
                      <a:cubicBezTo>
                        <a:pt x="19286" y="21824"/>
                        <a:pt x="19123" y="21878"/>
                        <a:pt x="19042" y="21960"/>
                      </a:cubicBezTo>
                      <a:cubicBezTo>
                        <a:pt x="18933" y="22095"/>
                        <a:pt x="18879" y="22258"/>
                        <a:pt x="18825" y="22393"/>
                      </a:cubicBezTo>
                      <a:cubicBezTo>
                        <a:pt x="18743" y="22638"/>
                        <a:pt x="18689" y="22855"/>
                        <a:pt x="18635" y="23099"/>
                      </a:cubicBezTo>
                      <a:cubicBezTo>
                        <a:pt x="18608" y="23316"/>
                        <a:pt x="18553" y="23560"/>
                        <a:pt x="18526" y="23777"/>
                      </a:cubicBezTo>
                      <a:cubicBezTo>
                        <a:pt x="18265" y="23878"/>
                        <a:pt x="17817" y="23933"/>
                        <a:pt x="17311" y="23933"/>
                      </a:cubicBezTo>
                      <a:cubicBezTo>
                        <a:pt x="16872" y="23933"/>
                        <a:pt x="16390" y="23892"/>
                        <a:pt x="15950" y="23804"/>
                      </a:cubicBezTo>
                      <a:cubicBezTo>
                        <a:pt x="15950" y="23668"/>
                        <a:pt x="15922" y="23506"/>
                        <a:pt x="15895" y="23370"/>
                      </a:cubicBezTo>
                      <a:cubicBezTo>
                        <a:pt x="15868" y="23044"/>
                        <a:pt x="15841" y="22746"/>
                        <a:pt x="15787" y="22448"/>
                      </a:cubicBezTo>
                      <a:cubicBezTo>
                        <a:pt x="15760" y="22258"/>
                        <a:pt x="15678" y="22068"/>
                        <a:pt x="15461" y="22041"/>
                      </a:cubicBezTo>
                      <a:cubicBezTo>
                        <a:pt x="15446" y="22039"/>
                        <a:pt x="15430" y="22037"/>
                        <a:pt x="15414" y="22037"/>
                      </a:cubicBezTo>
                      <a:cubicBezTo>
                        <a:pt x="15245" y="22037"/>
                        <a:pt x="15104" y="22174"/>
                        <a:pt x="15054" y="22448"/>
                      </a:cubicBezTo>
                      <a:cubicBezTo>
                        <a:pt x="14973" y="22719"/>
                        <a:pt x="14946" y="23017"/>
                        <a:pt x="14892" y="23289"/>
                      </a:cubicBezTo>
                      <a:cubicBezTo>
                        <a:pt x="14892" y="23451"/>
                        <a:pt x="14865" y="23614"/>
                        <a:pt x="14865" y="23750"/>
                      </a:cubicBezTo>
                      <a:cubicBezTo>
                        <a:pt x="14620" y="23811"/>
                        <a:pt x="14249" y="23839"/>
                        <a:pt x="13858" y="23839"/>
                      </a:cubicBezTo>
                      <a:cubicBezTo>
                        <a:pt x="13381" y="23839"/>
                        <a:pt x="12875" y="23797"/>
                        <a:pt x="12532" y="23723"/>
                      </a:cubicBezTo>
                      <a:cubicBezTo>
                        <a:pt x="12532" y="23533"/>
                        <a:pt x="12505" y="23343"/>
                        <a:pt x="12478" y="23126"/>
                      </a:cubicBezTo>
                      <a:cubicBezTo>
                        <a:pt x="12451" y="22882"/>
                        <a:pt x="12451" y="22665"/>
                        <a:pt x="12396" y="22421"/>
                      </a:cubicBezTo>
                      <a:cubicBezTo>
                        <a:pt x="12347" y="22247"/>
                        <a:pt x="12206" y="22119"/>
                        <a:pt x="12017" y="22119"/>
                      </a:cubicBezTo>
                      <a:cubicBezTo>
                        <a:pt x="11999" y="22119"/>
                        <a:pt x="11981" y="22120"/>
                        <a:pt x="11962" y="22122"/>
                      </a:cubicBezTo>
                      <a:cubicBezTo>
                        <a:pt x="11745" y="22122"/>
                        <a:pt x="11610" y="22258"/>
                        <a:pt x="11583" y="22448"/>
                      </a:cubicBezTo>
                      <a:cubicBezTo>
                        <a:pt x="11528" y="22746"/>
                        <a:pt x="11528" y="23017"/>
                        <a:pt x="11528" y="23316"/>
                      </a:cubicBezTo>
                      <a:cubicBezTo>
                        <a:pt x="11501" y="23424"/>
                        <a:pt x="11528" y="23533"/>
                        <a:pt x="11528" y="23668"/>
                      </a:cubicBezTo>
                      <a:cubicBezTo>
                        <a:pt x="11342" y="23738"/>
                        <a:pt x="11156" y="23758"/>
                        <a:pt x="10973" y="23758"/>
                      </a:cubicBezTo>
                      <a:cubicBezTo>
                        <a:pt x="10727" y="23758"/>
                        <a:pt x="10486" y="23723"/>
                        <a:pt x="10254" y="23723"/>
                      </a:cubicBezTo>
                      <a:cubicBezTo>
                        <a:pt x="9820" y="23750"/>
                        <a:pt x="9386" y="23750"/>
                        <a:pt x="9006" y="23750"/>
                      </a:cubicBezTo>
                      <a:cubicBezTo>
                        <a:pt x="8789" y="23533"/>
                        <a:pt x="8870" y="23289"/>
                        <a:pt x="8843" y="23099"/>
                      </a:cubicBezTo>
                      <a:cubicBezTo>
                        <a:pt x="8816" y="22855"/>
                        <a:pt x="8816" y="22610"/>
                        <a:pt x="8789" y="22393"/>
                      </a:cubicBezTo>
                      <a:cubicBezTo>
                        <a:pt x="8735" y="22149"/>
                        <a:pt x="8545" y="22014"/>
                        <a:pt x="8328" y="22014"/>
                      </a:cubicBezTo>
                      <a:cubicBezTo>
                        <a:pt x="8111" y="22041"/>
                        <a:pt x="7975" y="22176"/>
                        <a:pt x="7921" y="22366"/>
                      </a:cubicBezTo>
                      <a:cubicBezTo>
                        <a:pt x="7894" y="22556"/>
                        <a:pt x="7894" y="22746"/>
                        <a:pt x="7894" y="22936"/>
                      </a:cubicBezTo>
                      <a:cubicBezTo>
                        <a:pt x="7867" y="23153"/>
                        <a:pt x="7894" y="23397"/>
                        <a:pt x="7894" y="23668"/>
                      </a:cubicBezTo>
                      <a:cubicBezTo>
                        <a:pt x="7696" y="23723"/>
                        <a:pt x="7497" y="23738"/>
                        <a:pt x="7301" y="23738"/>
                      </a:cubicBezTo>
                      <a:cubicBezTo>
                        <a:pt x="7072" y="23738"/>
                        <a:pt x="6845" y="23718"/>
                        <a:pt x="6624" y="23718"/>
                      </a:cubicBezTo>
                      <a:cubicBezTo>
                        <a:pt x="6567" y="23718"/>
                        <a:pt x="6512" y="23719"/>
                        <a:pt x="6456" y="23723"/>
                      </a:cubicBezTo>
                      <a:cubicBezTo>
                        <a:pt x="6303" y="23732"/>
                        <a:pt x="6146" y="23735"/>
                        <a:pt x="5987" y="23735"/>
                      </a:cubicBezTo>
                      <a:cubicBezTo>
                        <a:pt x="5670" y="23735"/>
                        <a:pt x="5344" y="23723"/>
                        <a:pt x="5019" y="23723"/>
                      </a:cubicBezTo>
                      <a:cubicBezTo>
                        <a:pt x="4829" y="23451"/>
                        <a:pt x="4856" y="23153"/>
                        <a:pt x="4829" y="22855"/>
                      </a:cubicBezTo>
                      <a:cubicBezTo>
                        <a:pt x="4775" y="22583"/>
                        <a:pt x="4720" y="22339"/>
                        <a:pt x="4639" y="22095"/>
                      </a:cubicBezTo>
                      <a:cubicBezTo>
                        <a:pt x="4585" y="21932"/>
                        <a:pt x="4449" y="21824"/>
                        <a:pt x="4259" y="21824"/>
                      </a:cubicBezTo>
                      <a:cubicBezTo>
                        <a:pt x="4069" y="21851"/>
                        <a:pt x="3934" y="21960"/>
                        <a:pt x="3907" y="22149"/>
                      </a:cubicBezTo>
                      <a:cubicBezTo>
                        <a:pt x="3879" y="22421"/>
                        <a:pt x="3825" y="22692"/>
                        <a:pt x="3825" y="22990"/>
                      </a:cubicBezTo>
                      <a:cubicBezTo>
                        <a:pt x="3825" y="23234"/>
                        <a:pt x="3879" y="23478"/>
                        <a:pt x="3907" y="23750"/>
                      </a:cubicBezTo>
                      <a:cubicBezTo>
                        <a:pt x="3570" y="23822"/>
                        <a:pt x="3102" y="23857"/>
                        <a:pt x="2624" y="23857"/>
                      </a:cubicBezTo>
                      <a:cubicBezTo>
                        <a:pt x="2023" y="23857"/>
                        <a:pt x="1409" y="23801"/>
                        <a:pt x="1031" y="23695"/>
                      </a:cubicBezTo>
                      <a:cubicBezTo>
                        <a:pt x="896" y="23099"/>
                        <a:pt x="923" y="19274"/>
                        <a:pt x="1059" y="18433"/>
                      </a:cubicBezTo>
                      <a:cubicBezTo>
                        <a:pt x="1221" y="18361"/>
                        <a:pt x="1384" y="18349"/>
                        <a:pt x="1555" y="18349"/>
                      </a:cubicBezTo>
                      <a:cubicBezTo>
                        <a:pt x="1640" y="18349"/>
                        <a:pt x="1728" y="18352"/>
                        <a:pt x="1818" y="18352"/>
                      </a:cubicBezTo>
                      <a:cubicBezTo>
                        <a:pt x="3662" y="18352"/>
                        <a:pt x="5507" y="18364"/>
                        <a:pt x="7351" y="18364"/>
                      </a:cubicBezTo>
                      <a:cubicBezTo>
                        <a:pt x="8274" y="18364"/>
                        <a:pt x="9196" y="18361"/>
                        <a:pt x="10118" y="18352"/>
                      </a:cubicBezTo>
                      <a:cubicBezTo>
                        <a:pt x="13210" y="18298"/>
                        <a:pt x="16302" y="18189"/>
                        <a:pt x="19367" y="18135"/>
                      </a:cubicBezTo>
                      <a:cubicBezTo>
                        <a:pt x="19789" y="18128"/>
                        <a:pt x="20210" y="18124"/>
                        <a:pt x="20631" y="18124"/>
                      </a:cubicBezTo>
                      <a:close/>
                      <a:moveTo>
                        <a:pt x="20086" y="1"/>
                      </a:moveTo>
                      <a:cubicBezTo>
                        <a:pt x="19778" y="1"/>
                        <a:pt x="19466" y="15"/>
                        <a:pt x="19150" y="43"/>
                      </a:cubicBezTo>
                      <a:cubicBezTo>
                        <a:pt x="17143" y="233"/>
                        <a:pt x="15244" y="667"/>
                        <a:pt x="13400" y="1508"/>
                      </a:cubicBezTo>
                      <a:cubicBezTo>
                        <a:pt x="10742" y="2756"/>
                        <a:pt x="8707" y="4655"/>
                        <a:pt x="7297" y="7258"/>
                      </a:cubicBezTo>
                      <a:cubicBezTo>
                        <a:pt x="6293" y="9157"/>
                        <a:pt x="5805" y="11191"/>
                        <a:pt x="5615" y="13307"/>
                      </a:cubicBezTo>
                      <a:cubicBezTo>
                        <a:pt x="5507" y="14500"/>
                        <a:pt x="5453" y="15721"/>
                        <a:pt x="5371" y="16914"/>
                      </a:cubicBezTo>
                      <a:cubicBezTo>
                        <a:pt x="5371" y="17077"/>
                        <a:pt x="5317" y="17240"/>
                        <a:pt x="5290" y="17430"/>
                      </a:cubicBezTo>
                      <a:lnTo>
                        <a:pt x="4476" y="17430"/>
                      </a:lnTo>
                      <a:cubicBezTo>
                        <a:pt x="3228" y="17430"/>
                        <a:pt x="1981" y="17430"/>
                        <a:pt x="706" y="17457"/>
                      </a:cubicBezTo>
                      <a:cubicBezTo>
                        <a:pt x="245" y="17457"/>
                        <a:pt x="136" y="17565"/>
                        <a:pt x="82" y="18027"/>
                      </a:cubicBezTo>
                      <a:cubicBezTo>
                        <a:pt x="55" y="18406"/>
                        <a:pt x="55" y="18786"/>
                        <a:pt x="55" y="19166"/>
                      </a:cubicBezTo>
                      <a:cubicBezTo>
                        <a:pt x="28" y="20630"/>
                        <a:pt x="1" y="22095"/>
                        <a:pt x="1" y="23560"/>
                      </a:cubicBezTo>
                      <a:cubicBezTo>
                        <a:pt x="1" y="23750"/>
                        <a:pt x="1" y="23940"/>
                        <a:pt x="28" y="24129"/>
                      </a:cubicBezTo>
                      <a:cubicBezTo>
                        <a:pt x="82" y="24455"/>
                        <a:pt x="245" y="24591"/>
                        <a:pt x="543" y="24618"/>
                      </a:cubicBezTo>
                      <a:cubicBezTo>
                        <a:pt x="896" y="24645"/>
                        <a:pt x="1221" y="24645"/>
                        <a:pt x="1547" y="24645"/>
                      </a:cubicBezTo>
                      <a:cubicBezTo>
                        <a:pt x="3355" y="24645"/>
                        <a:pt x="5151" y="24609"/>
                        <a:pt x="6951" y="24609"/>
                      </a:cubicBezTo>
                      <a:cubicBezTo>
                        <a:pt x="7852" y="24609"/>
                        <a:pt x="8753" y="24618"/>
                        <a:pt x="9657" y="24645"/>
                      </a:cubicBezTo>
                      <a:cubicBezTo>
                        <a:pt x="12369" y="24753"/>
                        <a:pt x="15054" y="24862"/>
                        <a:pt x="17767" y="24889"/>
                      </a:cubicBezTo>
                      <a:cubicBezTo>
                        <a:pt x="22161" y="24916"/>
                        <a:pt x="26582" y="24889"/>
                        <a:pt x="30976" y="24943"/>
                      </a:cubicBezTo>
                      <a:cubicBezTo>
                        <a:pt x="33200" y="24943"/>
                        <a:pt x="35397" y="24835"/>
                        <a:pt x="37594" y="24753"/>
                      </a:cubicBezTo>
                      <a:cubicBezTo>
                        <a:pt x="37839" y="24726"/>
                        <a:pt x="38083" y="24753"/>
                        <a:pt x="38327" y="24482"/>
                      </a:cubicBezTo>
                      <a:cubicBezTo>
                        <a:pt x="38327" y="24211"/>
                        <a:pt x="38381" y="23858"/>
                        <a:pt x="38381" y="23506"/>
                      </a:cubicBezTo>
                      <a:cubicBezTo>
                        <a:pt x="38354" y="21987"/>
                        <a:pt x="38354" y="20468"/>
                        <a:pt x="38327" y="18949"/>
                      </a:cubicBezTo>
                      <a:cubicBezTo>
                        <a:pt x="38327" y="18732"/>
                        <a:pt x="38300" y="18515"/>
                        <a:pt x="38273" y="18325"/>
                      </a:cubicBezTo>
                      <a:cubicBezTo>
                        <a:pt x="38164" y="17701"/>
                        <a:pt x="37947" y="17511"/>
                        <a:pt x="37323" y="17511"/>
                      </a:cubicBezTo>
                      <a:lnTo>
                        <a:pt x="35045" y="17511"/>
                      </a:lnTo>
                      <a:cubicBezTo>
                        <a:pt x="34774" y="17511"/>
                        <a:pt x="34529" y="17511"/>
                        <a:pt x="34177" y="17484"/>
                      </a:cubicBezTo>
                      <a:cubicBezTo>
                        <a:pt x="34177" y="17050"/>
                        <a:pt x="34177" y="16697"/>
                        <a:pt x="34177" y="16345"/>
                      </a:cubicBezTo>
                      <a:cubicBezTo>
                        <a:pt x="34123" y="15179"/>
                        <a:pt x="33906" y="14066"/>
                        <a:pt x="33689" y="12954"/>
                      </a:cubicBezTo>
                      <a:cubicBezTo>
                        <a:pt x="33282" y="11164"/>
                        <a:pt x="32739" y="9428"/>
                        <a:pt x="31871" y="7801"/>
                      </a:cubicBezTo>
                      <a:cubicBezTo>
                        <a:pt x="30434" y="5116"/>
                        <a:pt x="28318" y="3081"/>
                        <a:pt x="25687" y="1590"/>
                      </a:cubicBezTo>
                      <a:cubicBezTo>
                        <a:pt x="23946" y="601"/>
                        <a:pt x="22102" y="1"/>
                        <a:pt x="200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4"/>
                <p:cNvSpPr/>
                <p:nvPr/>
              </p:nvSpPr>
              <p:spPr>
                <a:xfrm>
                  <a:off x="428650" y="1000600"/>
                  <a:ext cx="911400" cy="145250"/>
                </a:xfrm>
                <a:custGeom>
                  <a:avLst/>
                  <a:gdLst/>
                  <a:ahLst/>
                  <a:cxnLst/>
                  <a:rect l="l" t="t" r="r" b="b"/>
                  <a:pathLst>
                    <a:path w="36456" h="5810" extrusionOk="0">
                      <a:moveTo>
                        <a:pt x="19736" y="0"/>
                      </a:moveTo>
                      <a:cubicBezTo>
                        <a:pt x="19315" y="0"/>
                        <a:pt x="18894" y="4"/>
                        <a:pt x="18472" y="11"/>
                      </a:cubicBezTo>
                      <a:cubicBezTo>
                        <a:pt x="15407" y="65"/>
                        <a:pt x="12315" y="174"/>
                        <a:pt x="9223" y="228"/>
                      </a:cubicBezTo>
                      <a:cubicBezTo>
                        <a:pt x="8301" y="237"/>
                        <a:pt x="7379" y="240"/>
                        <a:pt x="6456" y="240"/>
                      </a:cubicBezTo>
                      <a:cubicBezTo>
                        <a:pt x="4612" y="240"/>
                        <a:pt x="2767" y="228"/>
                        <a:pt x="923" y="228"/>
                      </a:cubicBezTo>
                      <a:cubicBezTo>
                        <a:pt x="833" y="228"/>
                        <a:pt x="745" y="225"/>
                        <a:pt x="660" y="225"/>
                      </a:cubicBezTo>
                      <a:cubicBezTo>
                        <a:pt x="489" y="225"/>
                        <a:pt x="326" y="237"/>
                        <a:pt x="164" y="309"/>
                      </a:cubicBezTo>
                      <a:cubicBezTo>
                        <a:pt x="28" y="1150"/>
                        <a:pt x="1" y="4975"/>
                        <a:pt x="136" y="5571"/>
                      </a:cubicBezTo>
                      <a:cubicBezTo>
                        <a:pt x="514" y="5677"/>
                        <a:pt x="1128" y="5733"/>
                        <a:pt x="1729" y="5733"/>
                      </a:cubicBezTo>
                      <a:cubicBezTo>
                        <a:pt x="2207" y="5733"/>
                        <a:pt x="2675" y="5698"/>
                        <a:pt x="3012" y="5626"/>
                      </a:cubicBezTo>
                      <a:cubicBezTo>
                        <a:pt x="2984" y="5354"/>
                        <a:pt x="2930" y="5110"/>
                        <a:pt x="2930" y="4866"/>
                      </a:cubicBezTo>
                      <a:cubicBezTo>
                        <a:pt x="2930" y="4568"/>
                        <a:pt x="2984" y="4297"/>
                        <a:pt x="3012" y="4025"/>
                      </a:cubicBezTo>
                      <a:cubicBezTo>
                        <a:pt x="3039" y="3836"/>
                        <a:pt x="3174" y="3727"/>
                        <a:pt x="3364" y="3700"/>
                      </a:cubicBezTo>
                      <a:cubicBezTo>
                        <a:pt x="3554" y="3700"/>
                        <a:pt x="3690" y="3808"/>
                        <a:pt x="3744" y="3971"/>
                      </a:cubicBezTo>
                      <a:cubicBezTo>
                        <a:pt x="3825" y="4215"/>
                        <a:pt x="3880" y="4459"/>
                        <a:pt x="3934" y="4731"/>
                      </a:cubicBezTo>
                      <a:cubicBezTo>
                        <a:pt x="3961" y="5029"/>
                        <a:pt x="3934" y="5327"/>
                        <a:pt x="4124" y="5599"/>
                      </a:cubicBezTo>
                      <a:cubicBezTo>
                        <a:pt x="4449" y="5599"/>
                        <a:pt x="4775" y="5611"/>
                        <a:pt x="5092" y="5611"/>
                      </a:cubicBezTo>
                      <a:cubicBezTo>
                        <a:pt x="5251" y="5611"/>
                        <a:pt x="5408" y="5608"/>
                        <a:pt x="5561" y="5599"/>
                      </a:cubicBezTo>
                      <a:cubicBezTo>
                        <a:pt x="5617" y="5595"/>
                        <a:pt x="5672" y="5594"/>
                        <a:pt x="5729" y="5594"/>
                      </a:cubicBezTo>
                      <a:cubicBezTo>
                        <a:pt x="5950" y="5594"/>
                        <a:pt x="6177" y="5614"/>
                        <a:pt x="6406" y="5614"/>
                      </a:cubicBezTo>
                      <a:cubicBezTo>
                        <a:pt x="6602" y="5614"/>
                        <a:pt x="6801" y="5599"/>
                        <a:pt x="6999" y="5544"/>
                      </a:cubicBezTo>
                      <a:cubicBezTo>
                        <a:pt x="6999" y="5273"/>
                        <a:pt x="6972" y="5029"/>
                        <a:pt x="6999" y="4812"/>
                      </a:cubicBezTo>
                      <a:cubicBezTo>
                        <a:pt x="6999" y="4622"/>
                        <a:pt x="6999" y="4432"/>
                        <a:pt x="7026" y="4242"/>
                      </a:cubicBezTo>
                      <a:cubicBezTo>
                        <a:pt x="7080" y="4052"/>
                        <a:pt x="7216" y="3917"/>
                        <a:pt x="7433" y="3890"/>
                      </a:cubicBezTo>
                      <a:cubicBezTo>
                        <a:pt x="7650" y="3890"/>
                        <a:pt x="7840" y="4025"/>
                        <a:pt x="7894" y="4269"/>
                      </a:cubicBezTo>
                      <a:cubicBezTo>
                        <a:pt x="7921" y="4486"/>
                        <a:pt x="7921" y="4731"/>
                        <a:pt x="7948" y="4975"/>
                      </a:cubicBezTo>
                      <a:cubicBezTo>
                        <a:pt x="7975" y="5165"/>
                        <a:pt x="7894" y="5409"/>
                        <a:pt x="8111" y="5626"/>
                      </a:cubicBezTo>
                      <a:cubicBezTo>
                        <a:pt x="8491" y="5626"/>
                        <a:pt x="8925" y="5626"/>
                        <a:pt x="9359" y="5599"/>
                      </a:cubicBezTo>
                      <a:cubicBezTo>
                        <a:pt x="9591" y="5599"/>
                        <a:pt x="9832" y="5634"/>
                        <a:pt x="10078" y="5634"/>
                      </a:cubicBezTo>
                      <a:cubicBezTo>
                        <a:pt x="10261" y="5634"/>
                        <a:pt x="10447" y="5614"/>
                        <a:pt x="10633" y="5544"/>
                      </a:cubicBezTo>
                      <a:cubicBezTo>
                        <a:pt x="10633" y="5409"/>
                        <a:pt x="10606" y="5300"/>
                        <a:pt x="10633" y="5192"/>
                      </a:cubicBezTo>
                      <a:cubicBezTo>
                        <a:pt x="10633" y="4893"/>
                        <a:pt x="10633" y="4622"/>
                        <a:pt x="10688" y="4324"/>
                      </a:cubicBezTo>
                      <a:cubicBezTo>
                        <a:pt x="10715" y="4134"/>
                        <a:pt x="10850" y="3998"/>
                        <a:pt x="11067" y="3998"/>
                      </a:cubicBezTo>
                      <a:cubicBezTo>
                        <a:pt x="11086" y="3996"/>
                        <a:pt x="11104" y="3995"/>
                        <a:pt x="11122" y="3995"/>
                      </a:cubicBezTo>
                      <a:cubicBezTo>
                        <a:pt x="11311" y="3995"/>
                        <a:pt x="11452" y="4123"/>
                        <a:pt x="11501" y="4297"/>
                      </a:cubicBezTo>
                      <a:cubicBezTo>
                        <a:pt x="11556" y="4541"/>
                        <a:pt x="11556" y="4758"/>
                        <a:pt x="11583" y="5002"/>
                      </a:cubicBezTo>
                      <a:cubicBezTo>
                        <a:pt x="11610" y="5219"/>
                        <a:pt x="11637" y="5409"/>
                        <a:pt x="11637" y="5599"/>
                      </a:cubicBezTo>
                      <a:cubicBezTo>
                        <a:pt x="11980" y="5673"/>
                        <a:pt x="12486" y="5715"/>
                        <a:pt x="12963" y="5715"/>
                      </a:cubicBezTo>
                      <a:cubicBezTo>
                        <a:pt x="13354" y="5715"/>
                        <a:pt x="13725" y="5687"/>
                        <a:pt x="13970" y="5626"/>
                      </a:cubicBezTo>
                      <a:cubicBezTo>
                        <a:pt x="13970" y="5490"/>
                        <a:pt x="13997" y="5327"/>
                        <a:pt x="13997" y="5165"/>
                      </a:cubicBezTo>
                      <a:cubicBezTo>
                        <a:pt x="14051" y="4893"/>
                        <a:pt x="14078" y="4595"/>
                        <a:pt x="14159" y="4324"/>
                      </a:cubicBezTo>
                      <a:cubicBezTo>
                        <a:pt x="14209" y="4050"/>
                        <a:pt x="14350" y="3913"/>
                        <a:pt x="14519" y="3913"/>
                      </a:cubicBezTo>
                      <a:cubicBezTo>
                        <a:pt x="14535" y="3913"/>
                        <a:pt x="14551" y="3915"/>
                        <a:pt x="14566" y="3917"/>
                      </a:cubicBezTo>
                      <a:cubicBezTo>
                        <a:pt x="14783" y="3944"/>
                        <a:pt x="14865" y="4134"/>
                        <a:pt x="14892" y="4324"/>
                      </a:cubicBezTo>
                      <a:cubicBezTo>
                        <a:pt x="14946" y="4622"/>
                        <a:pt x="14973" y="4920"/>
                        <a:pt x="15000" y="5246"/>
                      </a:cubicBezTo>
                      <a:cubicBezTo>
                        <a:pt x="15027" y="5382"/>
                        <a:pt x="15055" y="5544"/>
                        <a:pt x="15055" y="5680"/>
                      </a:cubicBezTo>
                      <a:cubicBezTo>
                        <a:pt x="15495" y="5768"/>
                        <a:pt x="15977" y="5809"/>
                        <a:pt x="16416" y="5809"/>
                      </a:cubicBezTo>
                      <a:cubicBezTo>
                        <a:pt x="16922" y="5809"/>
                        <a:pt x="17370" y="5754"/>
                        <a:pt x="17631" y="5653"/>
                      </a:cubicBezTo>
                      <a:cubicBezTo>
                        <a:pt x="17658" y="5436"/>
                        <a:pt x="17713" y="5192"/>
                        <a:pt x="17740" y="4975"/>
                      </a:cubicBezTo>
                      <a:cubicBezTo>
                        <a:pt x="17794" y="4731"/>
                        <a:pt x="17848" y="4514"/>
                        <a:pt x="17930" y="4269"/>
                      </a:cubicBezTo>
                      <a:cubicBezTo>
                        <a:pt x="17984" y="4134"/>
                        <a:pt x="18038" y="3971"/>
                        <a:pt x="18147" y="3836"/>
                      </a:cubicBezTo>
                      <a:cubicBezTo>
                        <a:pt x="18228" y="3754"/>
                        <a:pt x="18391" y="3700"/>
                        <a:pt x="18499" y="3700"/>
                      </a:cubicBezTo>
                      <a:cubicBezTo>
                        <a:pt x="18581" y="3700"/>
                        <a:pt x="18716" y="3836"/>
                        <a:pt x="18716" y="3944"/>
                      </a:cubicBezTo>
                      <a:cubicBezTo>
                        <a:pt x="18771" y="4161"/>
                        <a:pt x="18771" y="4405"/>
                        <a:pt x="18771" y="4622"/>
                      </a:cubicBezTo>
                      <a:cubicBezTo>
                        <a:pt x="18743" y="4975"/>
                        <a:pt x="18662" y="5327"/>
                        <a:pt x="18716" y="5680"/>
                      </a:cubicBezTo>
                      <a:cubicBezTo>
                        <a:pt x="18954" y="5736"/>
                        <a:pt x="19276" y="5765"/>
                        <a:pt x="19612" y="5765"/>
                      </a:cubicBezTo>
                      <a:cubicBezTo>
                        <a:pt x="20083" y="5765"/>
                        <a:pt x="20581" y="5709"/>
                        <a:pt x="20913" y="5599"/>
                      </a:cubicBezTo>
                      <a:cubicBezTo>
                        <a:pt x="20968" y="5327"/>
                        <a:pt x="21022" y="5056"/>
                        <a:pt x="21103" y="4785"/>
                      </a:cubicBezTo>
                      <a:cubicBezTo>
                        <a:pt x="21185" y="4486"/>
                        <a:pt x="21266" y="4188"/>
                        <a:pt x="21402" y="3917"/>
                      </a:cubicBezTo>
                      <a:cubicBezTo>
                        <a:pt x="21456" y="3808"/>
                        <a:pt x="21619" y="3727"/>
                        <a:pt x="21754" y="3727"/>
                      </a:cubicBezTo>
                      <a:cubicBezTo>
                        <a:pt x="21771" y="3724"/>
                        <a:pt x="21787" y="3723"/>
                        <a:pt x="21804" y="3723"/>
                      </a:cubicBezTo>
                      <a:cubicBezTo>
                        <a:pt x="21949" y="3723"/>
                        <a:pt x="22082" y="3828"/>
                        <a:pt x="22107" y="3998"/>
                      </a:cubicBezTo>
                      <a:cubicBezTo>
                        <a:pt x="22134" y="4269"/>
                        <a:pt x="22134" y="4568"/>
                        <a:pt x="22134" y="4839"/>
                      </a:cubicBezTo>
                      <a:cubicBezTo>
                        <a:pt x="22107" y="5110"/>
                        <a:pt x="22080" y="5354"/>
                        <a:pt x="22053" y="5599"/>
                      </a:cubicBezTo>
                      <a:cubicBezTo>
                        <a:pt x="22376" y="5691"/>
                        <a:pt x="22970" y="5740"/>
                        <a:pt x="23583" y="5740"/>
                      </a:cubicBezTo>
                      <a:cubicBezTo>
                        <a:pt x="24049" y="5740"/>
                        <a:pt x="24525" y="5711"/>
                        <a:pt x="24901" y="5653"/>
                      </a:cubicBezTo>
                      <a:cubicBezTo>
                        <a:pt x="24901" y="5300"/>
                        <a:pt x="24901" y="4975"/>
                        <a:pt x="24901" y="4622"/>
                      </a:cubicBezTo>
                      <a:cubicBezTo>
                        <a:pt x="24901" y="4459"/>
                        <a:pt x="24901" y="4297"/>
                        <a:pt x="24928" y="4134"/>
                      </a:cubicBezTo>
                      <a:cubicBezTo>
                        <a:pt x="24955" y="3944"/>
                        <a:pt x="25090" y="3836"/>
                        <a:pt x="25280" y="3836"/>
                      </a:cubicBezTo>
                      <a:cubicBezTo>
                        <a:pt x="25470" y="3836"/>
                        <a:pt x="25633" y="3917"/>
                        <a:pt x="25660" y="4080"/>
                      </a:cubicBezTo>
                      <a:cubicBezTo>
                        <a:pt x="25741" y="4297"/>
                        <a:pt x="25741" y="4514"/>
                        <a:pt x="25796" y="4703"/>
                      </a:cubicBezTo>
                      <a:cubicBezTo>
                        <a:pt x="25850" y="5029"/>
                        <a:pt x="25796" y="5382"/>
                        <a:pt x="25985" y="5707"/>
                      </a:cubicBezTo>
                      <a:lnTo>
                        <a:pt x="28318" y="5707"/>
                      </a:lnTo>
                      <a:cubicBezTo>
                        <a:pt x="28508" y="5273"/>
                        <a:pt x="28562" y="4812"/>
                        <a:pt x="28644" y="4378"/>
                      </a:cubicBezTo>
                      <a:cubicBezTo>
                        <a:pt x="28671" y="4188"/>
                        <a:pt x="28698" y="3998"/>
                        <a:pt x="28779" y="3836"/>
                      </a:cubicBezTo>
                      <a:cubicBezTo>
                        <a:pt x="28861" y="3727"/>
                        <a:pt x="29023" y="3646"/>
                        <a:pt x="29132" y="3646"/>
                      </a:cubicBezTo>
                      <a:cubicBezTo>
                        <a:pt x="29148" y="3643"/>
                        <a:pt x="29164" y="3642"/>
                        <a:pt x="29179" y="3642"/>
                      </a:cubicBezTo>
                      <a:cubicBezTo>
                        <a:pt x="29344" y="3642"/>
                        <a:pt x="29460" y="3770"/>
                        <a:pt x="29484" y="3944"/>
                      </a:cubicBezTo>
                      <a:cubicBezTo>
                        <a:pt x="29512" y="4161"/>
                        <a:pt x="29484" y="4405"/>
                        <a:pt x="29457" y="4622"/>
                      </a:cubicBezTo>
                      <a:cubicBezTo>
                        <a:pt x="29403" y="4975"/>
                        <a:pt x="29376" y="5327"/>
                        <a:pt x="29430" y="5653"/>
                      </a:cubicBezTo>
                      <a:cubicBezTo>
                        <a:pt x="29745" y="5699"/>
                        <a:pt x="30136" y="5720"/>
                        <a:pt x="30535" y="5720"/>
                      </a:cubicBezTo>
                      <a:cubicBezTo>
                        <a:pt x="31304" y="5720"/>
                        <a:pt x="32102" y="5642"/>
                        <a:pt x="32441" y="5517"/>
                      </a:cubicBezTo>
                      <a:cubicBezTo>
                        <a:pt x="32495" y="5137"/>
                        <a:pt x="32549" y="4758"/>
                        <a:pt x="32631" y="4405"/>
                      </a:cubicBezTo>
                      <a:cubicBezTo>
                        <a:pt x="32685" y="4134"/>
                        <a:pt x="32766" y="3890"/>
                        <a:pt x="32875" y="3646"/>
                      </a:cubicBezTo>
                      <a:cubicBezTo>
                        <a:pt x="32940" y="3495"/>
                        <a:pt x="33056" y="3412"/>
                        <a:pt x="33210" y="3412"/>
                      </a:cubicBezTo>
                      <a:cubicBezTo>
                        <a:pt x="33250" y="3412"/>
                        <a:pt x="33292" y="3418"/>
                        <a:pt x="33336" y="3429"/>
                      </a:cubicBezTo>
                      <a:cubicBezTo>
                        <a:pt x="33553" y="3483"/>
                        <a:pt x="33662" y="3619"/>
                        <a:pt x="33662" y="3836"/>
                      </a:cubicBezTo>
                      <a:cubicBezTo>
                        <a:pt x="33662" y="4080"/>
                        <a:pt x="33607" y="4297"/>
                        <a:pt x="33580" y="4541"/>
                      </a:cubicBezTo>
                      <a:cubicBezTo>
                        <a:pt x="33526" y="4893"/>
                        <a:pt x="33417" y="5219"/>
                        <a:pt x="33499" y="5571"/>
                      </a:cubicBezTo>
                      <a:cubicBezTo>
                        <a:pt x="33672" y="5581"/>
                        <a:pt x="33861" y="5586"/>
                        <a:pt x="34058" y="5586"/>
                      </a:cubicBezTo>
                      <a:cubicBezTo>
                        <a:pt x="34971" y="5586"/>
                        <a:pt x="36049" y="5488"/>
                        <a:pt x="36428" y="5354"/>
                      </a:cubicBezTo>
                      <a:cubicBezTo>
                        <a:pt x="36455" y="5273"/>
                        <a:pt x="36455" y="5165"/>
                        <a:pt x="36455" y="5083"/>
                      </a:cubicBezTo>
                      <a:cubicBezTo>
                        <a:pt x="36455" y="3646"/>
                        <a:pt x="36455" y="2235"/>
                        <a:pt x="36455" y="825"/>
                      </a:cubicBezTo>
                      <a:cubicBezTo>
                        <a:pt x="36455" y="689"/>
                        <a:pt x="36401" y="554"/>
                        <a:pt x="36347" y="418"/>
                      </a:cubicBezTo>
                      <a:cubicBezTo>
                        <a:pt x="36211" y="391"/>
                        <a:pt x="36103" y="391"/>
                        <a:pt x="35967" y="391"/>
                      </a:cubicBezTo>
                      <a:cubicBezTo>
                        <a:pt x="34014" y="337"/>
                        <a:pt x="32034" y="337"/>
                        <a:pt x="30081" y="282"/>
                      </a:cubicBezTo>
                      <a:cubicBezTo>
                        <a:pt x="27776" y="201"/>
                        <a:pt x="25470" y="120"/>
                        <a:pt x="23165" y="65"/>
                      </a:cubicBezTo>
                      <a:cubicBezTo>
                        <a:pt x="22033" y="26"/>
                        <a:pt x="20886" y="0"/>
                        <a:pt x="19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4"/>
                <p:cNvSpPr/>
                <p:nvPr/>
              </p:nvSpPr>
              <p:spPr>
                <a:xfrm>
                  <a:off x="563600" y="572675"/>
                  <a:ext cx="676075" cy="411400"/>
                </a:xfrm>
                <a:custGeom>
                  <a:avLst/>
                  <a:gdLst/>
                  <a:ahLst/>
                  <a:cxnLst/>
                  <a:rect l="l" t="t" r="r" b="b"/>
                  <a:pathLst>
                    <a:path w="27043" h="16456" extrusionOk="0">
                      <a:moveTo>
                        <a:pt x="12295" y="1"/>
                      </a:moveTo>
                      <a:cubicBezTo>
                        <a:pt x="12254" y="1"/>
                        <a:pt x="12215" y="4"/>
                        <a:pt x="12179" y="13"/>
                      </a:cubicBezTo>
                      <a:cubicBezTo>
                        <a:pt x="10877" y="203"/>
                        <a:pt x="9602" y="474"/>
                        <a:pt x="8409" y="935"/>
                      </a:cubicBezTo>
                      <a:cubicBezTo>
                        <a:pt x="8300" y="989"/>
                        <a:pt x="8246" y="1044"/>
                        <a:pt x="8165" y="1125"/>
                      </a:cubicBezTo>
                      <a:cubicBezTo>
                        <a:pt x="8192" y="1261"/>
                        <a:pt x="8246" y="1369"/>
                        <a:pt x="8273" y="1478"/>
                      </a:cubicBezTo>
                      <a:cubicBezTo>
                        <a:pt x="8300" y="1722"/>
                        <a:pt x="8355" y="1939"/>
                        <a:pt x="8355" y="2183"/>
                      </a:cubicBezTo>
                      <a:cubicBezTo>
                        <a:pt x="8355" y="2334"/>
                        <a:pt x="8223" y="2433"/>
                        <a:pt x="8088" y="2433"/>
                      </a:cubicBezTo>
                      <a:cubicBezTo>
                        <a:pt x="8029" y="2433"/>
                        <a:pt x="7970" y="2414"/>
                        <a:pt x="7921" y="2373"/>
                      </a:cubicBezTo>
                      <a:cubicBezTo>
                        <a:pt x="7812" y="2291"/>
                        <a:pt x="7704" y="2183"/>
                        <a:pt x="7622" y="2074"/>
                      </a:cubicBezTo>
                      <a:cubicBezTo>
                        <a:pt x="7487" y="1884"/>
                        <a:pt x="7378" y="1667"/>
                        <a:pt x="7270" y="1478"/>
                      </a:cubicBezTo>
                      <a:cubicBezTo>
                        <a:pt x="6266" y="1857"/>
                        <a:pt x="4937" y="2752"/>
                        <a:pt x="4367" y="3431"/>
                      </a:cubicBezTo>
                      <a:cubicBezTo>
                        <a:pt x="4503" y="3566"/>
                        <a:pt x="4639" y="3702"/>
                        <a:pt x="4747" y="3837"/>
                      </a:cubicBezTo>
                      <a:cubicBezTo>
                        <a:pt x="4829" y="3946"/>
                        <a:pt x="4910" y="4082"/>
                        <a:pt x="4964" y="4217"/>
                      </a:cubicBezTo>
                      <a:cubicBezTo>
                        <a:pt x="5041" y="4396"/>
                        <a:pt x="4925" y="4599"/>
                        <a:pt x="4729" y="4599"/>
                      </a:cubicBezTo>
                      <a:cubicBezTo>
                        <a:pt x="4718" y="4599"/>
                        <a:pt x="4705" y="4598"/>
                        <a:pt x="4693" y="4597"/>
                      </a:cubicBezTo>
                      <a:cubicBezTo>
                        <a:pt x="4476" y="4543"/>
                        <a:pt x="4286" y="4488"/>
                        <a:pt x="4096" y="4380"/>
                      </a:cubicBezTo>
                      <a:cubicBezTo>
                        <a:pt x="3933" y="4326"/>
                        <a:pt x="3771" y="4217"/>
                        <a:pt x="3635" y="4136"/>
                      </a:cubicBezTo>
                      <a:cubicBezTo>
                        <a:pt x="2794" y="4949"/>
                        <a:pt x="2062" y="6062"/>
                        <a:pt x="1899" y="6713"/>
                      </a:cubicBezTo>
                      <a:cubicBezTo>
                        <a:pt x="2143" y="6821"/>
                        <a:pt x="2414" y="6930"/>
                        <a:pt x="2659" y="7065"/>
                      </a:cubicBezTo>
                      <a:cubicBezTo>
                        <a:pt x="2848" y="7174"/>
                        <a:pt x="2930" y="7418"/>
                        <a:pt x="2848" y="7553"/>
                      </a:cubicBezTo>
                      <a:cubicBezTo>
                        <a:pt x="2754" y="7719"/>
                        <a:pt x="2617" y="7803"/>
                        <a:pt x="2457" y="7803"/>
                      </a:cubicBezTo>
                      <a:cubicBezTo>
                        <a:pt x="2434" y="7803"/>
                        <a:pt x="2411" y="7801"/>
                        <a:pt x="2387" y="7797"/>
                      </a:cubicBezTo>
                      <a:cubicBezTo>
                        <a:pt x="2252" y="7797"/>
                        <a:pt x="2143" y="7770"/>
                        <a:pt x="2035" y="7743"/>
                      </a:cubicBezTo>
                      <a:cubicBezTo>
                        <a:pt x="1818" y="7689"/>
                        <a:pt x="1628" y="7662"/>
                        <a:pt x="1438" y="7608"/>
                      </a:cubicBezTo>
                      <a:cubicBezTo>
                        <a:pt x="1031" y="8231"/>
                        <a:pt x="841" y="8801"/>
                        <a:pt x="814" y="9452"/>
                      </a:cubicBezTo>
                      <a:cubicBezTo>
                        <a:pt x="923" y="9479"/>
                        <a:pt x="1031" y="9479"/>
                        <a:pt x="1140" y="9533"/>
                      </a:cubicBezTo>
                      <a:cubicBezTo>
                        <a:pt x="1330" y="9588"/>
                        <a:pt x="1519" y="9615"/>
                        <a:pt x="1682" y="9696"/>
                      </a:cubicBezTo>
                      <a:cubicBezTo>
                        <a:pt x="1845" y="9778"/>
                        <a:pt x="1926" y="9913"/>
                        <a:pt x="1899" y="10103"/>
                      </a:cubicBezTo>
                      <a:cubicBezTo>
                        <a:pt x="1845" y="10266"/>
                        <a:pt x="1736" y="10401"/>
                        <a:pt x="1547" y="10428"/>
                      </a:cubicBezTo>
                      <a:cubicBezTo>
                        <a:pt x="1411" y="10428"/>
                        <a:pt x="1275" y="10401"/>
                        <a:pt x="1140" y="10401"/>
                      </a:cubicBezTo>
                      <a:cubicBezTo>
                        <a:pt x="1031" y="10401"/>
                        <a:pt x="923" y="10381"/>
                        <a:pt x="818" y="10381"/>
                      </a:cubicBezTo>
                      <a:cubicBezTo>
                        <a:pt x="712" y="10381"/>
                        <a:pt x="611" y="10401"/>
                        <a:pt x="516" y="10483"/>
                      </a:cubicBezTo>
                      <a:cubicBezTo>
                        <a:pt x="245" y="11405"/>
                        <a:pt x="163" y="12273"/>
                        <a:pt x="299" y="12842"/>
                      </a:cubicBezTo>
                      <a:cubicBezTo>
                        <a:pt x="733" y="13032"/>
                        <a:pt x="1302" y="12897"/>
                        <a:pt x="1601" y="13439"/>
                      </a:cubicBezTo>
                      <a:cubicBezTo>
                        <a:pt x="1446" y="13714"/>
                        <a:pt x="1233" y="13778"/>
                        <a:pt x="1004" y="13778"/>
                      </a:cubicBezTo>
                      <a:cubicBezTo>
                        <a:pt x="801" y="13778"/>
                        <a:pt x="585" y="13727"/>
                        <a:pt x="385" y="13727"/>
                      </a:cubicBezTo>
                      <a:cubicBezTo>
                        <a:pt x="298" y="13727"/>
                        <a:pt x="214" y="13737"/>
                        <a:pt x="136" y="13765"/>
                      </a:cubicBezTo>
                      <a:cubicBezTo>
                        <a:pt x="0" y="14741"/>
                        <a:pt x="28" y="15962"/>
                        <a:pt x="163" y="16396"/>
                      </a:cubicBezTo>
                      <a:cubicBezTo>
                        <a:pt x="516" y="16433"/>
                        <a:pt x="1289" y="16454"/>
                        <a:pt x="2073" y="16454"/>
                      </a:cubicBezTo>
                      <a:cubicBezTo>
                        <a:pt x="2979" y="16454"/>
                        <a:pt x="3899" y="16427"/>
                        <a:pt x="4205" y="16369"/>
                      </a:cubicBezTo>
                      <a:cubicBezTo>
                        <a:pt x="4205" y="16260"/>
                        <a:pt x="4232" y="16179"/>
                        <a:pt x="4205" y="16097"/>
                      </a:cubicBezTo>
                      <a:cubicBezTo>
                        <a:pt x="3961" y="14904"/>
                        <a:pt x="3961" y="13738"/>
                        <a:pt x="4015" y="12544"/>
                      </a:cubicBezTo>
                      <a:cubicBezTo>
                        <a:pt x="4096" y="11188"/>
                        <a:pt x="4422" y="9886"/>
                        <a:pt x="5181" y="8720"/>
                      </a:cubicBezTo>
                      <a:cubicBezTo>
                        <a:pt x="6890" y="6089"/>
                        <a:pt x="9385" y="4841"/>
                        <a:pt x="12423" y="4488"/>
                      </a:cubicBezTo>
                      <a:cubicBezTo>
                        <a:pt x="12593" y="4470"/>
                        <a:pt x="12761" y="4461"/>
                        <a:pt x="12929" y="4461"/>
                      </a:cubicBezTo>
                      <a:cubicBezTo>
                        <a:pt x="13729" y="4461"/>
                        <a:pt x="14514" y="4648"/>
                        <a:pt x="15298" y="4760"/>
                      </a:cubicBezTo>
                      <a:cubicBezTo>
                        <a:pt x="15868" y="4841"/>
                        <a:pt x="16410" y="5004"/>
                        <a:pt x="16926" y="5275"/>
                      </a:cubicBezTo>
                      <a:cubicBezTo>
                        <a:pt x="18472" y="6089"/>
                        <a:pt x="19720" y="7201"/>
                        <a:pt x="20587" y="8747"/>
                      </a:cubicBezTo>
                      <a:cubicBezTo>
                        <a:pt x="21320" y="9994"/>
                        <a:pt x="21889" y="11324"/>
                        <a:pt x="22323" y="12707"/>
                      </a:cubicBezTo>
                      <a:cubicBezTo>
                        <a:pt x="22649" y="13710"/>
                        <a:pt x="22920" y="14714"/>
                        <a:pt x="22866" y="15772"/>
                      </a:cubicBezTo>
                      <a:cubicBezTo>
                        <a:pt x="22866" y="15962"/>
                        <a:pt x="22893" y="16124"/>
                        <a:pt x="22920" y="16314"/>
                      </a:cubicBezTo>
                      <a:cubicBezTo>
                        <a:pt x="23274" y="16407"/>
                        <a:pt x="24311" y="16455"/>
                        <a:pt x="25249" y="16455"/>
                      </a:cubicBezTo>
                      <a:cubicBezTo>
                        <a:pt x="25964" y="16455"/>
                        <a:pt x="26622" y="16427"/>
                        <a:pt x="26880" y="16369"/>
                      </a:cubicBezTo>
                      <a:cubicBezTo>
                        <a:pt x="27043" y="15663"/>
                        <a:pt x="26934" y="14361"/>
                        <a:pt x="26636" y="13656"/>
                      </a:cubicBezTo>
                      <a:cubicBezTo>
                        <a:pt x="26392" y="13656"/>
                        <a:pt x="26121" y="13656"/>
                        <a:pt x="25877" y="13629"/>
                      </a:cubicBezTo>
                      <a:cubicBezTo>
                        <a:pt x="25795" y="13602"/>
                        <a:pt x="25687" y="13493"/>
                        <a:pt x="25633" y="13412"/>
                      </a:cubicBezTo>
                      <a:cubicBezTo>
                        <a:pt x="25605" y="13358"/>
                        <a:pt x="25660" y="13222"/>
                        <a:pt x="25741" y="13168"/>
                      </a:cubicBezTo>
                      <a:cubicBezTo>
                        <a:pt x="25985" y="12978"/>
                        <a:pt x="26229" y="12815"/>
                        <a:pt x="26473" y="12653"/>
                      </a:cubicBezTo>
                      <a:cubicBezTo>
                        <a:pt x="26446" y="11839"/>
                        <a:pt x="26094" y="10537"/>
                        <a:pt x="25741" y="9994"/>
                      </a:cubicBezTo>
                      <a:cubicBezTo>
                        <a:pt x="25524" y="10022"/>
                        <a:pt x="25307" y="10103"/>
                        <a:pt x="25063" y="10103"/>
                      </a:cubicBezTo>
                      <a:cubicBezTo>
                        <a:pt x="24954" y="10103"/>
                        <a:pt x="24765" y="9994"/>
                        <a:pt x="24737" y="9913"/>
                      </a:cubicBezTo>
                      <a:cubicBezTo>
                        <a:pt x="24683" y="9805"/>
                        <a:pt x="24710" y="9615"/>
                        <a:pt x="24792" y="9533"/>
                      </a:cubicBezTo>
                      <a:cubicBezTo>
                        <a:pt x="24982" y="9316"/>
                        <a:pt x="25226" y="9154"/>
                        <a:pt x="25470" y="8964"/>
                      </a:cubicBezTo>
                      <a:cubicBezTo>
                        <a:pt x="25117" y="7879"/>
                        <a:pt x="24575" y="6902"/>
                        <a:pt x="23897" y="5953"/>
                      </a:cubicBezTo>
                      <a:cubicBezTo>
                        <a:pt x="23625" y="6170"/>
                        <a:pt x="23435" y="6360"/>
                        <a:pt x="23218" y="6523"/>
                      </a:cubicBezTo>
                      <a:cubicBezTo>
                        <a:pt x="23035" y="6660"/>
                        <a:pt x="22869" y="6729"/>
                        <a:pt x="22730" y="6729"/>
                      </a:cubicBezTo>
                      <a:cubicBezTo>
                        <a:pt x="22622" y="6729"/>
                        <a:pt x="22530" y="6687"/>
                        <a:pt x="22459" y="6604"/>
                      </a:cubicBezTo>
                      <a:cubicBezTo>
                        <a:pt x="22323" y="6414"/>
                        <a:pt x="22351" y="6197"/>
                        <a:pt x="22595" y="5899"/>
                      </a:cubicBezTo>
                      <a:cubicBezTo>
                        <a:pt x="22839" y="5655"/>
                        <a:pt x="23056" y="5438"/>
                        <a:pt x="23300" y="5221"/>
                      </a:cubicBezTo>
                      <a:cubicBezTo>
                        <a:pt x="22839" y="4515"/>
                        <a:pt x="22269" y="3892"/>
                        <a:pt x="21727" y="3566"/>
                      </a:cubicBezTo>
                      <a:cubicBezTo>
                        <a:pt x="21537" y="3756"/>
                        <a:pt x="21374" y="3946"/>
                        <a:pt x="21184" y="4136"/>
                      </a:cubicBezTo>
                      <a:cubicBezTo>
                        <a:pt x="21095" y="4225"/>
                        <a:pt x="20997" y="4266"/>
                        <a:pt x="20900" y="4266"/>
                      </a:cubicBezTo>
                      <a:cubicBezTo>
                        <a:pt x="20821" y="4266"/>
                        <a:pt x="20742" y="4239"/>
                        <a:pt x="20669" y="4190"/>
                      </a:cubicBezTo>
                      <a:cubicBezTo>
                        <a:pt x="20506" y="4054"/>
                        <a:pt x="20479" y="3865"/>
                        <a:pt x="20533" y="3675"/>
                      </a:cubicBezTo>
                      <a:cubicBezTo>
                        <a:pt x="20587" y="3539"/>
                        <a:pt x="20669" y="3431"/>
                        <a:pt x="20750" y="3295"/>
                      </a:cubicBezTo>
                      <a:cubicBezTo>
                        <a:pt x="20832" y="3159"/>
                        <a:pt x="20913" y="3024"/>
                        <a:pt x="20967" y="2888"/>
                      </a:cubicBezTo>
                      <a:cubicBezTo>
                        <a:pt x="20343" y="2237"/>
                        <a:pt x="19204" y="1505"/>
                        <a:pt x="18336" y="1152"/>
                      </a:cubicBezTo>
                      <a:cubicBezTo>
                        <a:pt x="18228" y="1288"/>
                        <a:pt x="18119" y="1396"/>
                        <a:pt x="18038" y="1532"/>
                      </a:cubicBezTo>
                      <a:cubicBezTo>
                        <a:pt x="17956" y="1667"/>
                        <a:pt x="17902" y="1830"/>
                        <a:pt x="17794" y="1966"/>
                      </a:cubicBezTo>
                      <a:cubicBezTo>
                        <a:pt x="17663" y="2162"/>
                        <a:pt x="17515" y="2253"/>
                        <a:pt x="17363" y="2253"/>
                      </a:cubicBezTo>
                      <a:cubicBezTo>
                        <a:pt x="17326" y="2253"/>
                        <a:pt x="17288" y="2248"/>
                        <a:pt x="17251" y="2237"/>
                      </a:cubicBezTo>
                      <a:cubicBezTo>
                        <a:pt x="17089" y="2156"/>
                        <a:pt x="17007" y="1966"/>
                        <a:pt x="17089" y="1667"/>
                      </a:cubicBezTo>
                      <a:cubicBezTo>
                        <a:pt x="17143" y="1505"/>
                        <a:pt x="17224" y="1369"/>
                        <a:pt x="17278" y="1206"/>
                      </a:cubicBezTo>
                      <a:cubicBezTo>
                        <a:pt x="17305" y="1044"/>
                        <a:pt x="17333" y="908"/>
                        <a:pt x="17360" y="745"/>
                      </a:cubicBezTo>
                      <a:cubicBezTo>
                        <a:pt x="16539" y="292"/>
                        <a:pt x="15288" y="10"/>
                        <a:pt x="14374" y="10"/>
                      </a:cubicBezTo>
                      <a:cubicBezTo>
                        <a:pt x="14141" y="10"/>
                        <a:pt x="13929" y="29"/>
                        <a:pt x="13752" y="67"/>
                      </a:cubicBezTo>
                      <a:cubicBezTo>
                        <a:pt x="13752" y="311"/>
                        <a:pt x="13725" y="583"/>
                        <a:pt x="13725" y="827"/>
                      </a:cubicBezTo>
                      <a:cubicBezTo>
                        <a:pt x="13698" y="1017"/>
                        <a:pt x="13644" y="1234"/>
                        <a:pt x="13427" y="1261"/>
                      </a:cubicBezTo>
                      <a:cubicBezTo>
                        <a:pt x="13398" y="1268"/>
                        <a:pt x="13370" y="1271"/>
                        <a:pt x="13344" y="1271"/>
                      </a:cubicBezTo>
                      <a:cubicBezTo>
                        <a:pt x="13174" y="1271"/>
                        <a:pt x="13063" y="1130"/>
                        <a:pt x="12993" y="989"/>
                      </a:cubicBezTo>
                      <a:cubicBezTo>
                        <a:pt x="12911" y="827"/>
                        <a:pt x="12884" y="664"/>
                        <a:pt x="12830" y="501"/>
                      </a:cubicBezTo>
                      <a:cubicBezTo>
                        <a:pt x="12776" y="366"/>
                        <a:pt x="12722" y="203"/>
                        <a:pt x="12694" y="67"/>
                      </a:cubicBezTo>
                      <a:cubicBezTo>
                        <a:pt x="12613" y="40"/>
                        <a:pt x="12586" y="13"/>
                        <a:pt x="12532" y="13"/>
                      </a:cubicBezTo>
                      <a:cubicBezTo>
                        <a:pt x="12459" y="13"/>
                        <a:pt x="12375" y="1"/>
                        <a:pt x="1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 name="Group 8"/>
          <p:cNvGrpSpPr/>
          <p:nvPr/>
        </p:nvGrpSpPr>
        <p:grpSpPr>
          <a:xfrm>
            <a:off x="720358" y="1508950"/>
            <a:ext cx="2296383" cy="3054967"/>
            <a:chOff x="720358" y="1508950"/>
            <a:chExt cx="2296383" cy="3054967"/>
          </a:xfrm>
        </p:grpSpPr>
        <p:sp>
          <p:nvSpPr>
            <p:cNvPr id="1635" name="Google Shape;1635;p64"/>
            <p:cNvSpPr/>
            <p:nvPr/>
          </p:nvSpPr>
          <p:spPr>
            <a:xfrm>
              <a:off x="720358" y="2874303"/>
              <a:ext cx="2296383" cy="168961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lvl="0" algn="ctr">
                <a:lnSpc>
                  <a:spcPct val="150000"/>
                </a:lnSpc>
              </a:pPr>
              <a:r>
                <a:rPr lang="fr-FR" sz="1800"/>
                <a:t>Ôn lại kiến thức </a:t>
              </a:r>
            </a:p>
            <a:p>
              <a:pPr lvl="0" algn="ctr">
                <a:lnSpc>
                  <a:spcPct val="150000"/>
                </a:lnSpc>
              </a:pPr>
              <a:r>
                <a:rPr lang="fr-FR" sz="1800"/>
                <a:t>đã học</a:t>
              </a:r>
              <a:endParaRPr sz="1800"/>
            </a:p>
          </p:txBody>
        </p:sp>
        <p:grpSp>
          <p:nvGrpSpPr>
            <p:cNvPr id="1665" name="Google Shape;1665;p64"/>
            <p:cNvGrpSpPr/>
            <p:nvPr/>
          </p:nvGrpSpPr>
          <p:grpSpPr>
            <a:xfrm>
              <a:off x="1390188" y="1508950"/>
              <a:ext cx="956150" cy="1062588"/>
              <a:chOff x="5117700" y="3973625"/>
              <a:chExt cx="956150" cy="1062588"/>
            </a:xfrm>
          </p:grpSpPr>
          <p:sp>
            <p:nvSpPr>
              <p:cNvPr id="1666" name="Google Shape;1666;p64"/>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4"/>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4"/>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4"/>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4"/>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4"/>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4"/>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4"/>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4"/>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4"/>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4"/>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4"/>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4"/>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4"/>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4"/>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4"/>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4"/>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4"/>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4"/>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4"/>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4"/>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4"/>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4"/>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4"/>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05" name="Google Shape;1705;p64"/>
          <p:cNvGrpSpPr/>
          <p:nvPr/>
        </p:nvGrpSpPr>
        <p:grpSpPr>
          <a:xfrm>
            <a:off x="889439" y="590888"/>
            <a:ext cx="320453" cy="409255"/>
            <a:chOff x="5905475" y="2032050"/>
            <a:chExt cx="454350" cy="580175"/>
          </a:xfrm>
        </p:grpSpPr>
        <p:sp>
          <p:nvSpPr>
            <p:cNvPr id="1706" name="Google Shape;1706;p6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64"/>
          <p:cNvGrpSpPr/>
          <p:nvPr/>
        </p:nvGrpSpPr>
        <p:grpSpPr>
          <a:xfrm>
            <a:off x="5467000" y="4410889"/>
            <a:ext cx="244304" cy="306056"/>
            <a:chOff x="7249250" y="2312150"/>
            <a:chExt cx="433317" cy="542846"/>
          </a:xfrm>
        </p:grpSpPr>
        <p:sp>
          <p:nvSpPr>
            <p:cNvPr id="1713" name="Google Shape;1713;p6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Title 1"/>
          <p:cNvSpPr>
            <a:spLocks noGrp="1"/>
          </p:cNvSpPr>
          <p:nvPr>
            <p:ph type="title"/>
          </p:nvPr>
        </p:nvSpPr>
        <p:spPr>
          <a:xfrm>
            <a:off x="719999" y="522422"/>
            <a:ext cx="7704000" cy="572700"/>
          </a:xfrm>
        </p:spPr>
        <p:txBody>
          <a:bodyPr anchor="ctr"/>
          <a:lstStyle/>
          <a:p>
            <a:pPr>
              <a:lnSpc>
                <a:spcPct val="100000"/>
              </a:lnSpc>
            </a:pPr>
            <a:r>
              <a:rPr lang="en-US" sz="3200" b="1">
                <a:solidFill>
                  <a:schemeClr val="tx2"/>
                </a:solidFill>
                <a:latin typeface="+mj-lt"/>
              </a:rPr>
              <a:t>HƯỚNG DẪN VỀ NHÀ</a:t>
            </a:r>
            <a:endParaRPr lang="en-US" sz="3200" b="1" dirty="0">
              <a:solidFill>
                <a:schemeClr val="tx2"/>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grpSp>
        <p:nvGrpSpPr>
          <p:cNvPr id="970" name="Google Shape;970;p53"/>
          <p:cNvGrpSpPr/>
          <p:nvPr/>
        </p:nvGrpSpPr>
        <p:grpSpPr>
          <a:xfrm>
            <a:off x="7258475" y="3579900"/>
            <a:ext cx="938366" cy="1023697"/>
            <a:chOff x="5117700" y="3973625"/>
            <a:chExt cx="956150" cy="1062588"/>
          </a:xfrm>
        </p:grpSpPr>
        <p:sp>
          <p:nvSpPr>
            <p:cNvPr id="971" name="Google Shape;971;p53"/>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3"/>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3"/>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3"/>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3"/>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3"/>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3"/>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3"/>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3"/>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3"/>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3"/>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3"/>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3"/>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3"/>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3"/>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3"/>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3"/>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3"/>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3"/>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3"/>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3"/>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3"/>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3"/>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3"/>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53"/>
          <p:cNvGrpSpPr/>
          <p:nvPr/>
        </p:nvGrpSpPr>
        <p:grpSpPr>
          <a:xfrm>
            <a:off x="732511" y="3069761"/>
            <a:ext cx="790572" cy="1180997"/>
            <a:chOff x="4526725" y="5632238"/>
            <a:chExt cx="659800" cy="966288"/>
          </a:xfrm>
        </p:grpSpPr>
        <p:sp>
          <p:nvSpPr>
            <p:cNvPr id="996" name="Google Shape;996;p53"/>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3"/>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3"/>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3"/>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3"/>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3"/>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3"/>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3"/>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3"/>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3"/>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3"/>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3"/>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3"/>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3"/>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53"/>
          <p:cNvGrpSpPr/>
          <p:nvPr/>
        </p:nvGrpSpPr>
        <p:grpSpPr>
          <a:xfrm>
            <a:off x="761970" y="1501913"/>
            <a:ext cx="281652" cy="359650"/>
            <a:chOff x="5905475" y="2032050"/>
            <a:chExt cx="454350" cy="580175"/>
          </a:xfrm>
        </p:grpSpPr>
        <p:sp>
          <p:nvSpPr>
            <p:cNvPr id="1011" name="Google Shape;1011;p53"/>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3"/>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3"/>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3"/>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3"/>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3"/>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53"/>
          <p:cNvGrpSpPr/>
          <p:nvPr/>
        </p:nvGrpSpPr>
        <p:grpSpPr>
          <a:xfrm>
            <a:off x="7755249" y="727927"/>
            <a:ext cx="133997" cy="202053"/>
            <a:chOff x="7509313" y="3231788"/>
            <a:chExt cx="249575" cy="365575"/>
          </a:xfrm>
        </p:grpSpPr>
        <p:sp>
          <p:nvSpPr>
            <p:cNvPr id="1018" name="Google Shape;1018;p53"/>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3"/>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3"/>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53"/>
          <p:cNvGrpSpPr/>
          <p:nvPr/>
        </p:nvGrpSpPr>
        <p:grpSpPr>
          <a:xfrm>
            <a:off x="7889256" y="2171700"/>
            <a:ext cx="372921" cy="304098"/>
            <a:chOff x="5426900" y="3064075"/>
            <a:chExt cx="281450" cy="229525"/>
          </a:xfrm>
        </p:grpSpPr>
        <p:sp>
          <p:nvSpPr>
            <p:cNvPr id="1022" name="Google Shape;1022;p53"/>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3"/>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3"/>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3"/>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3"/>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3"/>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3"/>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3"/>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3"/>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TextBox 7">
            <a:extLst>
              <a:ext uri="{FF2B5EF4-FFF2-40B4-BE49-F238E27FC236}">
                <a16:creationId xmlns:a16="http://schemas.microsoft.com/office/drawing/2014/main" id="{F382605D-8CD3-44BE-AC1B-6FF362FEC183}"/>
              </a:ext>
            </a:extLst>
          </p:cNvPr>
          <p:cNvSpPr txBox="1"/>
          <p:nvPr/>
        </p:nvSpPr>
        <p:spPr>
          <a:xfrm>
            <a:off x="1566072" y="1627307"/>
            <a:ext cx="5996501" cy="1846659"/>
          </a:xfrm>
          <a:prstGeom prst="rect">
            <a:avLst/>
          </a:prstGeom>
        </p:spPr>
        <p:txBody>
          <a:bodyPr wrap="square" lIns="0" tIns="0" rIns="0" bIns="0" rtlCol="0" anchor="t">
            <a:spAutoFit/>
          </a:bodyPr>
          <a:lstStyle/>
          <a:p>
            <a:pPr algn="ctr">
              <a:lnSpc>
                <a:spcPct val="150000"/>
              </a:lnSpc>
            </a:pPr>
            <a:r>
              <a:rPr lang="en-US" sz="4200" b="1">
                <a:solidFill>
                  <a:schemeClr val="bg1"/>
                </a:solidFill>
                <a:latin typeface="Arial" panose="020B0604020202020204" pitchFamily="34" charset="0"/>
                <a:cs typeface="Arial" panose="020B0604020202020204" pitchFamily="34" charset="0"/>
              </a:rPr>
              <a:t>CẢM ƠN CÁC EM ĐÃ CHÚ Ý LẮNG NGHE!</a:t>
            </a:r>
            <a:endParaRPr lang="en-US" sz="4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431508"/>
      </p:ext>
    </p:extLst>
  </p:cSld>
  <p:clrMapOvr>
    <a:masterClrMapping/>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27"/>
        <p:cNvGrpSpPr/>
        <p:nvPr/>
      </p:nvGrpSpPr>
      <p:grpSpPr>
        <a:xfrm>
          <a:off x="0" y="0"/>
          <a:ext cx="0" cy="0"/>
          <a:chOff x="0" y="0"/>
          <a:chExt cx="0" cy="0"/>
        </a:xfrm>
      </p:grpSpPr>
      <p:sp>
        <p:nvSpPr>
          <p:cNvPr id="530" name="Google Shape;530;p46"/>
          <p:cNvSpPr/>
          <p:nvPr/>
        </p:nvSpPr>
        <p:spPr>
          <a:xfrm>
            <a:off x="90376" y="510128"/>
            <a:ext cx="710989" cy="6948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600" b="1">
              <a:solidFill>
                <a:schemeClr val="lt1"/>
              </a:solidFill>
              <a:latin typeface="Comfortaa"/>
              <a:ea typeface="Comfortaa"/>
              <a:cs typeface="Comfortaa"/>
              <a:sym typeface="Comfortaa"/>
            </a:endParaRPr>
          </a:p>
        </p:txBody>
      </p:sp>
      <p:sp>
        <p:nvSpPr>
          <p:cNvPr id="541" name="Google Shape;541;p46"/>
          <p:cNvSpPr txBox="1">
            <a:spLocks noGrp="1"/>
          </p:cNvSpPr>
          <p:nvPr>
            <p:ph type="title" idx="9"/>
          </p:nvPr>
        </p:nvSpPr>
        <p:spPr>
          <a:xfrm rot="1538">
            <a:off x="110619" y="661972"/>
            <a:ext cx="670500" cy="391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600" b="1">
                <a:latin typeface="+mj-lt"/>
              </a:rPr>
              <a:t>I</a:t>
            </a:r>
            <a:endParaRPr sz="2600" b="1">
              <a:latin typeface="+mj-lt"/>
            </a:endParaRPr>
          </a:p>
        </p:txBody>
      </p:sp>
      <p:grpSp>
        <p:nvGrpSpPr>
          <p:cNvPr id="545" name="Google Shape;545;p46"/>
          <p:cNvGrpSpPr/>
          <p:nvPr/>
        </p:nvGrpSpPr>
        <p:grpSpPr>
          <a:xfrm>
            <a:off x="7444250" y="493498"/>
            <a:ext cx="339775" cy="728413"/>
            <a:chOff x="7941975" y="230788"/>
            <a:chExt cx="339775" cy="728413"/>
          </a:xfrm>
        </p:grpSpPr>
        <p:sp>
          <p:nvSpPr>
            <p:cNvPr id="546" name="Google Shape;546;p46"/>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547" name="Google Shape;547;p46"/>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548" name="Google Shape;548;p46"/>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549" name="Google Shape;549;p46"/>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550" name="Google Shape;550;p46"/>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551" name="Google Shape;551;p46"/>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552" name="Google Shape;552;p46"/>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553" name="Google Shape;553;p46"/>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554" name="Google Shape;554;p46"/>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555" name="Google Shape;555;p46"/>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556" name="Google Shape;556;p46"/>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grpSp>
      <p:sp>
        <p:nvSpPr>
          <p:cNvPr id="51" name="Title 1"/>
          <p:cNvSpPr>
            <a:spLocks noGrp="1"/>
          </p:cNvSpPr>
          <p:nvPr>
            <p:ph type="title"/>
          </p:nvPr>
        </p:nvSpPr>
        <p:spPr>
          <a:xfrm>
            <a:off x="606911" y="-29148"/>
            <a:ext cx="7704000" cy="572700"/>
          </a:xfrm>
        </p:spPr>
        <p:txBody>
          <a:bodyPr anchor="ctr"/>
          <a:lstStyle/>
          <a:p>
            <a:pPr>
              <a:lnSpc>
                <a:spcPct val="100000"/>
              </a:lnSpc>
            </a:pPr>
            <a:r>
              <a:rPr lang="en-US" b="1">
                <a:solidFill>
                  <a:schemeClr val="tx2"/>
                </a:solidFill>
                <a:latin typeface="+mj-lt"/>
              </a:rPr>
              <a:t>NỘI DUNG BÀI HỌC</a:t>
            </a:r>
            <a:endParaRPr lang="en-US" sz="3200" b="1" dirty="0">
              <a:solidFill>
                <a:schemeClr val="tx2"/>
              </a:solidFill>
              <a:latin typeface="+mj-lt"/>
            </a:endParaRPr>
          </a:p>
        </p:txBody>
      </p:sp>
      <p:sp>
        <p:nvSpPr>
          <p:cNvPr id="63" name="TextBox 62">
            <a:extLst>
              <a:ext uri="{FF2B5EF4-FFF2-40B4-BE49-F238E27FC236}">
                <a16:creationId xmlns:a16="http://schemas.microsoft.com/office/drawing/2014/main" id="{E32211D1-43FC-B605-740A-737F995BDB4A}"/>
              </a:ext>
            </a:extLst>
          </p:cNvPr>
          <p:cNvSpPr txBox="1"/>
          <p:nvPr/>
        </p:nvSpPr>
        <p:spPr>
          <a:xfrm>
            <a:off x="922508" y="611350"/>
            <a:ext cx="3850175" cy="492443"/>
          </a:xfrm>
          <a:prstGeom prst="rect">
            <a:avLst/>
          </a:prstGeom>
          <a:noFill/>
        </p:spPr>
        <p:txBody>
          <a:bodyPr wrap="square">
            <a:spAutoFit/>
          </a:bodyPr>
          <a:lstStyle/>
          <a:p>
            <a:r>
              <a:rPr lang="en-US" sz="2600" b="1">
                <a:solidFill>
                  <a:schemeClr val="accent2"/>
                </a:solidFill>
                <a:latin typeface="Arial" panose="020B0604020202020204" pitchFamily="34" charset="0"/>
                <a:cs typeface="Arial" panose="020B0604020202020204" pitchFamily="34" charset="0"/>
              </a:rPr>
              <a:t>KHÁI NIỆM MOL</a:t>
            </a:r>
            <a:endParaRPr lang="en-US" sz="2600" b="1" dirty="0">
              <a:solidFill>
                <a:schemeClr val="accent2"/>
              </a:solidFill>
              <a:latin typeface="Arial" panose="020B0604020202020204" pitchFamily="34" charset="0"/>
              <a:cs typeface="Arial" panose="020B0604020202020204" pitchFamily="34" charset="0"/>
            </a:endParaRPr>
          </a:p>
        </p:txBody>
      </p:sp>
      <p:sp>
        <p:nvSpPr>
          <p:cNvPr id="64" name="Google Shape;530;p46"/>
          <p:cNvSpPr/>
          <p:nvPr/>
        </p:nvSpPr>
        <p:spPr>
          <a:xfrm>
            <a:off x="90376" y="1197348"/>
            <a:ext cx="710989" cy="6948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600" b="1">
              <a:solidFill>
                <a:schemeClr val="lt1"/>
              </a:solidFill>
              <a:latin typeface="Comfortaa"/>
              <a:ea typeface="Comfortaa"/>
              <a:cs typeface="Comfortaa"/>
              <a:sym typeface="Comfortaa"/>
            </a:endParaRPr>
          </a:p>
        </p:txBody>
      </p:sp>
      <p:sp>
        <p:nvSpPr>
          <p:cNvPr id="65" name="Google Shape;541;p46"/>
          <p:cNvSpPr txBox="1">
            <a:spLocks noGrp="1"/>
          </p:cNvSpPr>
          <p:nvPr>
            <p:ph type="title" idx="9"/>
          </p:nvPr>
        </p:nvSpPr>
        <p:spPr>
          <a:xfrm rot="1538">
            <a:off x="110619" y="1349192"/>
            <a:ext cx="670500" cy="391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600" b="1">
                <a:latin typeface="+mj-lt"/>
              </a:rPr>
              <a:t>II</a:t>
            </a:r>
            <a:endParaRPr sz="2600" b="1">
              <a:latin typeface="+mj-lt"/>
            </a:endParaRPr>
          </a:p>
        </p:txBody>
      </p:sp>
      <p:sp>
        <p:nvSpPr>
          <p:cNvPr id="66" name="TextBox 65">
            <a:extLst>
              <a:ext uri="{FF2B5EF4-FFF2-40B4-BE49-F238E27FC236}">
                <a16:creationId xmlns:a16="http://schemas.microsoft.com/office/drawing/2014/main" id="{E32211D1-43FC-B605-740A-737F995BDB4A}"/>
              </a:ext>
            </a:extLst>
          </p:cNvPr>
          <p:cNvSpPr txBox="1"/>
          <p:nvPr/>
        </p:nvSpPr>
        <p:spPr>
          <a:xfrm>
            <a:off x="922508" y="1298570"/>
            <a:ext cx="3850175" cy="492443"/>
          </a:xfrm>
          <a:prstGeom prst="rect">
            <a:avLst/>
          </a:prstGeom>
          <a:noFill/>
        </p:spPr>
        <p:txBody>
          <a:bodyPr wrap="square">
            <a:spAutoFit/>
          </a:bodyPr>
          <a:lstStyle/>
          <a:p>
            <a:r>
              <a:rPr lang="en-US" sz="2600" b="1">
                <a:solidFill>
                  <a:schemeClr val="accent2"/>
                </a:solidFill>
                <a:latin typeface="Arial" panose="020B0604020202020204" pitchFamily="34" charset="0"/>
                <a:cs typeface="Arial" panose="020B0604020202020204" pitchFamily="34" charset="0"/>
              </a:rPr>
              <a:t>KHỐI LƯỢNG MOL</a:t>
            </a:r>
            <a:endParaRPr lang="en-US" sz="2600" b="1" dirty="0">
              <a:solidFill>
                <a:schemeClr val="accent2"/>
              </a:solidFill>
              <a:latin typeface="Arial" panose="020B0604020202020204" pitchFamily="34" charset="0"/>
              <a:cs typeface="Arial" panose="020B0604020202020204" pitchFamily="34" charset="0"/>
            </a:endParaRPr>
          </a:p>
        </p:txBody>
      </p:sp>
      <p:sp>
        <p:nvSpPr>
          <p:cNvPr id="67" name="Google Shape;530;p46"/>
          <p:cNvSpPr/>
          <p:nvPr/>
        </p:nvSpPr>
        <p:spPr>
          <a:xfrm>
            <a:off x="0" y="1997078"/>
            <a:ext cx="710989" cy="6948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600" b="1">
              <a:solidFill>
                <a:schemeClr val="lt1"/>
              </a:solidFill>
              <a:latin typeface="Comfortaa"/>
              <a:ea typeface="Comfortaa"/>
              <a:cs typeface="Comfortaa"/>
              <a:sym typeface="Comfortaa"/>
            </a:endParaRPr>
          </a:p>
        </p:txBody>
      </p:sp>
      <p:sp>
        <p:nvSpPr>
          <p:cNvPr id="68" name="Google Shape;541;p46"/>
          <p:cNvSpPr txBox="1">
            <a:spLocks noGrp="1"/>
          </p:cNvSpPr>
          <p:nvPr>
            <p:ph type="title" idx="9"/>
          </p:nvPr>
        </p:nvSpPr>
        <p:spPr>
          <a:xfrm rot="1538">
            <a:off x="20243" y="2148922"/>
            <a:ext cx="670500" cy="391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600" b="1">
                <a:latin typeface="+mj-lt"/>
              </a:rPr>
              <a:t>III</a:t>
            </a:r>
            <a:endParaRPr sz="2600" b="1">
              <a:latin typeface="+mj-lt"/>
            </a:endParaRPr>
          </a:p>
        </p:txBody>
      </p:sp>
      <p:sp>
        <p:nvSpPr>
          <p:cNvPr id="69" name="TextBox 68">
            <a:extLst>
              <a:ext uri="{FF2B5EF4-FFF2-40B4-BE49-F238E27FC236}">
                <a16:creationId xmlns:a16="http://schemas.microsoft.com/office/drawing/2014/main" id="{E32211D1-43FC-B605-740A-737F995BDB4A}"/>
              </a:ext>
            </a:extLst>
          </p:cNvPr>
          <p:cNvSpPr txBox="1"/>
          <p:nvPr/>
        </p:nvSpPr>
        <p:spPr>
          <a:xfrm>
            <a:off x="619662" y="1981380"/>
            <a:ext cx="9150057" cy="618374"/>
          </a:xfrm>
          <a:prstGeom prst="rect">
            <a:avLst/>
          </a:prstGeom>
          <a:noFill/>
        </p:spPr>
        <p:txBody>
          <a:bodyPr wrap="square">
            <a:spAutoFit/>
          </a:bodyPr>
          <a:lstStyle/>
          <a:p>
            <a:pPr>
              <a:lnSpc>
                <a:spcPct val="150000"/>
              </a:lnSpc>
            </a:pPr>
            <a:r>
              <a:rPr lang="en-US" sz="2600" b="1">
                <a:solidFill>
                  <a:schemeClr val="accent2"/>
                </a:solidFill>
                <a:latin typeface="Arial" panose="020B0604020202020204" pitchFamily="34" charset="0"/>
                <a:cs typeface="Arial" panose="020B0604020202020204" pitchFamily="34" charset="0"/>
              </a:rPr>
              <a:t>CHUYỂN ĐỔI GIỮA SỐ MOL CHẤT VÀ KHỐI LƯỢNG</a:t>
            </a:r>
            <a:endParaRPr lang="en-US" sz="2600" b="1" dirty="0">
              <a:solidFill>
                <a:schemeClr val="accent2"/>
              </a:solidFill>
              <a:latin typeface="Arial" panose="020B0604020202020204" pitchFamily="34" charset="0"/>
              <a:cs typeface="Arial" panose="020B0604020202020204" pitchFamily="34" charset="0"/>
            </a:endParaRPr>
          </a:p>
        </p:txBody>
      </p:sp>
      <p:sp>
        <p:nvSpPr>
          <p:cNvPr id="2" name="Google Shape;530;p46">
            <a:extLst>
              <a:ext uri="{FF2B5EF4-FFF2-40B4-BE49-F238E27FC236}">
                <a16:creationId xmlns:a16="http://schemas.microsoft.com/office/drawing/2014/main" id="{0838ED95-173B-4F20-CD01-68F3AEBA26DF}"/>
              </a:ext>
            </a:extLst>
          </p:cNvPr>
          <p:cNvSpPr/>
          <p:nvPr/>
        </p:nvSpPr>
        <p:spPr>
          <a:xfrm>
            <a:off x="8215" y="2759282"/>
            <a:ext cx="710989" cy="6948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600" b="1">
              <a:solidFill>
                <a:schemeClr val="lt1"/>
              </a:solidFill>
              <a:latin typeface="Comfortaa"/>
              <a:ea typeface="Comfortaa"/>
              <a:cs typeface="Comfortaa"/>
              <a:sym typeface="Comfortaa"/>
            </a:endParaRPr>
          </a:p>
        </p:txBody>
      </p:sp>
      <p:sp>
        <p:nvSpPr>
          <p:cNvPr id="3" name="Google Shape;541;p46">
            <a:extLst>
              <a:ext uri="{FF2B5EF4-FFF2-40B4-BE49-F238E27FC236}">
                <a16:creationId xmlns:a16="http://schemas.microsoft.com/office/drawing/2014/main" id="{D7764DF7-CEE0-6022-26D6-42E0F8956929}"/>
              </a:ext>
            </a:extLst>
          </p:cNvPr>
          <p:cNvSpPr txBox="1">
            <a:spLocks/>
          </p:cNvSpPr>
          <p:nvPr/>
        </p:nvSpPr>
        <p:spPr>
          <a:xfrm rot="1538">
            <a:off x="28460" y="2943215"/>
            <a:ext cx="670500" cy="39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000"/>
              <a:buFont typeface="Mali Medium"/>
              <a:buNone/>
              <a:defRPr sz="3000" b="0" i="0" u="none" strike="noStrike" cap="none">
                <a:solidFill>
                  <a:schemeClr val="lt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9pPr>
          </a:lstStyle>
          <a:p>
            <a:pPr>
              <a:lnSpc>
                <a:spcPct val="100000"/>
              </a:lnSpc>
            </a:pPr>
            <a:r>
              <a:rPr lang="en-US" sz="2600" b="1">
                <a:latin typeface="+mj-lt"/>
              </a:rPr>
              <a:t>IV</a:t>
            </a:r>
          </a:p>
        </p:txBody>
      </p:sp>
      <p:grpSp>
        <p:nvGrpSpPr>
          <p:cNvPr id="4" name="Google Shape;557;p46">
            <a:extLst>
              <a:ext uri="{FF2B5EF4-FFF2-40B4-BE49-F238E27FC236}">
                <a16:creationId xmlns:a16="http://schemas.microsoft.com/office/drawing/2014/main" id="{227BA8B4-002B-81CE-AD08-7A5E3C6395FE}"/>
              </a:ext>
            </a:extLst>
          </p:cNvPr>
          <p:cNvGrpSpPr/>
          <p:nvPr/>
        </p:nvGrpSpPr>
        <p:grpSpPr>
          <a:xfrm>
            <a:off x="7221063" y="5165235"/>
            <a:ext cx="277437" cy="391513"/>
            <a:chOff x="8424292" y="4284416"/>
            <a:chExt cx="277437" cy="391513"/>
          </a:xfrm>
        </p:grpSpPr>
        <p:grpSp>
          <p:nvGrpSpPr>
            <p:cNvPr id="5" name="Google Shape;558;p46">
              <a:extLst>
                <a:ext uri="{FF2B5EF4-FFF2-40B4-BE49-F238E27FC236}">
                  <a16:creationId xmlns:a16="http://schemas.microsoft.com/office/drawing/2014/main" id="{73894944-CACC-DCA2-A404-F94E33032000}"/>
                </a:ext>
              </a:extLst>
            </p:cNvPr>
            <p:cNvGrpSpPr/>
            <p:nvPr/>
          </p:nvGrpSpPr>
          <p:grpSpPr>
            <a:xfrm>
              <a:off x="8424292" y="4480091"/>
              <a:ext cx="129879" cy="195839"/>
              <a:chOff x="7509313" y="3231788"/>
              <a:chExt cx="249575" cy="365575"/>
            </a:xfrm>
          </p:grpSpPr>
          <p:sp>
            <p:nvSpPr>
              <p:cNvPr id="10" name="Google Shape;559;p46">
                <a:extLst>
                  <a:ext uri="{FF2B5EF4-FFF2-40B4-BE49-F238E27FC236}">
                    <a16:creationId xmlns:a16="http://schemas.microsoft.com/office/drawing/2014/main" id="{AFA6C4C4-F5E0-8D9B-91D0-EE0B015A82D1}"/>
                  </a:ext>
                </a:extLst>
              </p:cNvPr>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1" name="Google Shape;560;p46">
                <a:extLst>
                  <a:ext uri="{FF2B5EF4-FFF2-40B4-BE49-F238E27FC236}">
                    <a16:creationId xmlns:a16="http://schemas.microsoft.com/office/drawing/2014/main" id="{FB50E1E1-4111-B107-A030-7B82AF3AEA9B}"/>
                  </a:ext>
                </a:extLst>
              </p:cNvPr>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2" name="Google Shape;561;p46">
                <a:extLst>
                  <a:ext uri="{FF2B5EF4-FFF2-40B4-BE49-F238E27FC236}">
                    <a16:creationId xmlns:a16="http://schemas.microsoft.com/office/drawing/2014/main" id="{DAC19174-5E06-2340-25BB-A33D130E3367}"/>
                  </a:ext>
                </a:extLst>
              </p:cNvPr>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grpSp>
        <p:grpSp>
          <p:nvGrpSpPr>
            <p:cNvPr id="6" name="Google Shape;562;p46">
              <a:extLst>
                <a:ext uri="{FF2B5EF4-FFF2-40B4-BE49-F238E27FC236}">
                  <a16:creationId xmlns:a16="http://schemas.microsoft.com/office/drawing/2014/main" id="{9175B37C-4129-330C-217F-267FC3B11E5F}"/>
                </a:ext>
              </a:extLst>
            </p:cNvPr>
            <p:cNvGrpSpPr/>
            <p:nvPr/>
          </p:nvGrpSpPr>
          <p:grpSpPr>
            <a:xfrm>
              <a:off x="8571875" y="4284416"/>
              <a:ext cx="129854" cy="195839"/>
              <a:chOff x="7509313" y="3231788"/>
              <a:chExt cx="249575" cy="365575"/>
            </a:xfrm>
          </p:grpSpPr>
          <p:sp>
            <p:nvSpPr>
              <p:cNvPr id="7" name="Google Shape;563;p46">
                <a:extLst>
                  <a:ext uri="{FF2B5EF4-FFF2-40B4-BE49-F238E27FC236}">
                    <a16:creationId xmlns:a16="http://schemas.microsoft.com/office/drawing/2014/main" id="{7DC78CAD-2809-AD0D-132B-1D273555A858}"/>
                  </a:ext>
                </a:extLst>
              </p:cNvPr>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8" name="Google Shape;564;p46">
                <a:extLst>
                  <a:ext uri="{FF2B5EF4-FFF2-40B4-BE49-F238E27FC236}">
                    <a16:creationId xmlns:a16="http://schemas.microsoft.com/office/drawing/2014/main" id="{52E11E7B-CF0C-9CAE-C354-E13702E2C4EE}"/>
                  </a:ext>
                </a:extLst>
              </p:cNvPr>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9" name="Google Shape;565;p46">
                <a:extLst>
                  <a:ext uri="{FF2B5EF4-FFF2-40B4-BE49-F238E27FC236}">
                    <a16:creationId xmlns:a16="http://schemas.microsoft.com/office/drawing/2014/main" id="{40490C58-FEF1-5169-790B-54065558479F}"/>
                  </a:ext>
                </a:extLst>
              </p:cNvPr>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grpSp>
      </p:grpSp>
      <p:sp>
        <p:nvSpPr>
          <p:cNvPr id="13" name="TextBox 62">
            <a:extLst>
              <a:ext uri="{FF2B5EF4-FFF2-40B4-BE49-F238E27FC236}">
                <a16:creationId xmlns:a16="http://schemas.microsoft.com/office/drawing/2014/main" id="{2B2D0974-5391-9476-D5D2-14198DE30B0C}"/>
              </a:ext>
            </a:extLst>
          </p:cNvPr>
          <p:cNvSpPr txBox="1"/>
          <p:nvPr/>
        </p:nvSpPr>
        <p:spPr>
          <a:xfrm>
            <a:off x="780216" y="2906797"/>
            <a:ext cx="6846551" cy="492443"/>
          </a:xfrm>
          <a:prstGeom prst="rect">
            <a:avLst/>
          </a:prstGeom>
          <a:noFill/>
        </p:spPr>
        <p:txBody>
          <a:bodyPr wrap="square">
            <a:spAutoFit/>
          </a:bodyPr>
          <a:lstStyle/>
          <a:p>
            <a:r>
              <a:rPr lang="en-US" sz="2600" b="1">
                <a:solidFill>
                  <a:schemeClr val="accent2"/>
                </a:solidFill>
                <a:latin typeface="Arial" panose="020B0604020202020204" pitchFamily="34" charset="0"/>
                <a:cs typeface="Arial" panose="020B0604020202020204" pitchFamily="34" charset="0"/>
              </a:rPr>
              <a:t>THỂ TÍCH MOL CỦA CHẤT KHÍ</a:t>
            </a:r>
            <a:endParaRPr lang="en-US" sz="2600" b="1" dirty="0">
              <a:solidFill>
                <a:schemeClr val="accent2"/>
              </a:solidFill>
              <a:latin typeface="Arial" panose="020B0604020202020204" pitchFamily="34" charset="0"/>
              <a:cs typeface="Arial" panose="020B0604020202020204" pitchFamily="34" charset="0"/>
            </a:endParaRPr>
          </a:p>
        </p:txBody>
      </p:sp>
      <p:sp>
        <p:nvSpPr>
          <p:cNvPr id="14" name="Google Shape;530;p46">
            <a:extLst>
              <a:ext uri="{FF2B5EF4-FFF2-40B4-BE49-F238E27FC236}">
                <a16:creationId xmlns:a16="http://schemas.microsoft.com/office/drawing/2014/main" id="{A72E28EA-EDFD-214F-1985-6AE87784E422}"/>
              </a:ext>
            </a:extLst>
          </p:cNvPr>
          <p:cNvSpPr/>
          <p:nvPr/>
        </p:nvSpPr>
        <p:spPr>
          <a:xfrm>
            <a:off x="69227" y="3549590"/>
            <a:ext cx="710989" cy="65883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600" b="1">
              <a:solidFill>
                <a:schemeClr val="lt1"/>
              </a:solidFill>
              <a:latin typeface="Comfortaa"/>
              <a:ea typeface="Comfortaa"/>
              <a:cs typeface="Comfortaa"/>
              <a:sym typeface="Comfortaa"/>
            </a:endParaRPr>
          </a:p>
        </p:txBody>
      </p:sp>
      <p:sp>
        <p:nvSpPr>
          <p:cNvPr id="15" name="Google Shape;541;p46">
            <a:extLst>
              <a:ext uri="{FF2B5EF4-FFF2-40B4-BE49-F238E27FC236}">
                <a16:creationId xmlns:a16="http://schemas.microsoft.com/office/drawing/2014/main" id="{6CAEB7D8-D4D6-DDB9-6BC9-AFFC25E51FB2}"/>
              </a:ext>
            </a:extLst>
          </p:cNvPr>
          <p:cNvSpPr txBox="1">
            <a:spLocks/>
          </p:cNvSpPr>
          <p:nvPr/>
        </p:nvSpPr>
        <p:spPr>
          <a:xfrm rot="1538">
            <a:off x="89475" y="3701434"/>
            <a:ext cx="670500" cy="3709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000"/>
              <a:buFont typeface="Mali Medium"/>
              <a:buNone/>
              <a:defRPr sz="3000" b="0" i="0" u="none" strike="noStrike" cap="none">
                <a:solidFill>
                  <a:schemeClr val="lt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9pPr>
          </a:lstStyle>
          <a:p>
            <a:pPr>
              <a:lnSpc>
                <a:spcPct val="100000"/>
              </a:lnSpc>
            </a:pPr>
            <a:r>
              <a:rPr lang="en-US" sz="2600" b="1">
                <a:latin typeface="+mj-lt"/>
              </a:rPr>
              <a:t>V</a:t>
            </a:r>
          </a:p>
        </p:txBody>
      </p:sp>
      <p:sp>
        <p:nvSpPr>
          <p:cNvPr id="16" name="Google Shape;530;p46">
            <a:extLst>
              <a:ext uri="{FF2B5EF4-FFF2-40B4-BE49-F238E27FC236}">
                <a16:creationId xmlns:a16="http://schemas.microsoft.com/office/drawing/2014/main" id="{238B8C3F-B63B-6835-5F87-75DBEEC448A3}"/>
              </a:ext>
            </a:extLst>
          </p:cNvPr>
          <p:cNvSpPr/>
          <p:nvPr/>
        </p:nvSpPr>
        <p:spPr>
          <a:xfrm>
            <a:off x="110531" y="4353070"/>
            <a:ext cx="710989" cy="6948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600" b="1">
              <a:solidFill>
                <a:schemeClr val="lt1"/>
              </a:solidFill>
              <a:latin typeface="Comfortaa"/>
              <a:ea typeface="Comfortaa"/>
              <a:cs typeface="Comfortaa"/>
              <a:sym typeface="Comfortaa"/>
            </a:endParaRPr>
          </a:p>
        </p:txBody>
      </p:sp>
      <p:sp>
        <p:nvSpPr>
          <p:cNvPr id="17" name="Google Shape;541;p46">
            <a:extLst>
              <a:ext uri="{FF2B5EF4-FFF2-40B4-BE49-F238E27FC236}">
                <a16:creationId xmlns:a16="http://schemas.microsoft.com/office/drawing/2014/main" id="{E0A25BAA-D644-036F-CDD7-8D68FDF1EE46}"/>
              </a:ext>
            </a:extLst>
          </p:cNvPr>
          <p:cNvSpPr txBox="1">
            <a:spLocks/>
          </p:cNvSpPr>
          <p:nvPr/>
        </p:nvSpPr>
        <p:spPr>
          <a:xfrm rot="1538">
            <a:off x="130774" y="4504914"/>
            <a:ext cx="670500" cy="39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000"/>
              <a:buFont typeface="Mali Medium"/>
              <a:buNone/>
              <a:defRPr sz="3000" b="0" i="0" u="none" strike="noStrike" cap="none">
                <a:solidFill>
                  <a:schemeClr val="lt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000"/>
              <a:buFont typeface="Single Day"/>
              <a:buNone/>
              <a:defRPr sz="3000" b="1" i="0" u="none" strike="noStrike" cap="none">
                <a:solidFill>
                  <a:schemeClr val="dk1"/>
                </a:solidFill>
                <a:latin typeface="Single Day"/>
                <a:ea typeface="Single Day"/>
                <a:cs typeface="Single Day"/>
                <a:sym typeface="Single Day"/>
              </a:defRPr>
            </a:lvl9pPr>
          </a:lstStyle>
          <a:p>
            <a:pPr>
              <a:lnSpc>
                <a:spcPct val="100000"/>
              </a:lnSpc>
            </a:pPr>
            <a:r>
              <a:rPr lang="en-US" sz="2600" b="1">
                <a:latin typeface="+mj-lt"/>
              </a:rPr>
              <a:t>VI</a:t>
            </a:r>
          </a:p>
        </p:txBody>
      </p:sp>
      <p:sp>
        <p:nvSpPr>
          <p:cNvPr id="18" name="TextBox 42">
            <a:extLst>
              <a:ext uri="{FF2B5EF4-FFF2-40B4-BE49-F238E27FC236}">
                <a16:creationId xmlns:a16="http://schemas.microsoft.com/office/drawing/2014/main" id="{AC31B599-965F-99D9-EBFC-57A1AA0A2DDD}"/>
              </a:ext>
            </a:extLst>
          </p:cNvPr>
          <p:cNvSpPr txBox="1"/>
          <p:nvPr/>
        </p:nvSpPr>
        <p:spPr>
          <a:xfrm>
            <a:off x="821520" y="3545525"/>
            <a:ext cx="8445544" cy="892552"/>
          </a:xfrm>
          <a:prstGeom prst="rect">
            <a:avLst/>
          </a:prstGeom>
          <a:noFill/>
        </p:spPr>
        <p:txBody>
          <a:bodyPr wrap="square">
            <a:spAutoFit/>
          </a:bodyPr>
          <a:lstStyle/>
          <a:p>
            <a:r>
              <a:rPr lang="en-US" sz="2600" b="1">
                <a:solidFill>
                  <a:schemeClr val="accent2"/>
                </a:solidFill>
                <a:latin typeface="Arial" panose="020B0604020202020204" pitchFamily="34" charset="0"/>
                <a:cs typeface="Arial" panose="020B0604020202020204" pitchFamily="34" charset="0"/>
              </a:rPr>
              <a:t>CHUYỂN ĐỔI GIỮA LƯỢNG CHẤT VÀ THỂ TÍCH CHẤT KHÍ</a:t>
            </a:r>
            <a:endParaRPr lang="en-US" sz="2600" b="1" dirty="0">
              <a:solidFill>
                <a:schemeClr val="accent2"/>
              </a:solidFill>
              <a:latin typeface="Arial" panose="020B0604020202020204" pitchFamily="34" charset="0"/>
              <a:cs typeface="Arial" panose="020B0604020202020204" pitchFamily="34" charset="0"/>
            </a:endParaRPr>
          </a:p>
        </p:txBody>
      </p:sp>
      <p:sp>
        <p:nvSpPr>
          <p:cNvPr id="19" name="TextBox 43">
            <a:extLst>
              <a:ext uri="{FF2B5EF4-FFF2-40B4-BE49-F238E27FC236}">
                <a16:creationId xmlns:a16="http://schemas.microsoft.com/office/drawing/2014/main" id="{0DB598D0-3D5B-3BDE-561A-72BF891642BF}"/>
              </a:ext>
            </a:extLst>
          </p:cNvPr>
          <p:cNvSpPr txBox="1"/>
          <p:nvPr/>
        </p:nvSpPr>
        <p:spPr>
          <a:xfrm>
            <a:off x="780216" y="4589350"/>
            <a:ext cx="5090766" cy="492443"/>
          </a:xfrm>
          <a:prstGeom prst="rect">
            <a:avLst/>
          </a:prstGeom>
          <a:noFill/>
        </p:spPr>
        <p:txBody>
          <a:bodyPr wrap="square">
            <a:spAutoFit/>
          </a:bodyPr>
          <a:lstStyle/>
          <a:p>
            <a:r>
              <a:rPr lang="en-US" sz="2600" b="1">
                <a:solidFill>
                  <a:schemeClr val="accent2"/>
                </a:solidFill>
                <a:latin typeface="Arial" panose="020B0604020202020204" pitchFamily="34" charset="0"/>
                <a:cs typeface="Arial" panose="020B0604020202020204" pitchFamily="34" charset="0"/>
              </a:rPr>
              <a:t>TỈ KHỐI  CỦA CHẤT KHÍ</a:t>
            </a:r>
            <a:endParaRPr lang="en-US" sz="2600" b="1" dirty="0">
              <a:solidFill>
                <a:schemeClr val="accent2"/>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41"/>
                                        </p:tgtEl>
                                        <p:attrNameLst>
                                          <p:attrName>style.visibility</p:attrName>
                                        </p:attrNameLst>
                                      </p:cBhvr>
                                      <p:to>
                                        <p:strVal val="visible"/>
                                      </p:to>
                                    </p:set>
                                    <p:animEffect transition="in" filter="fade">
                                      <p:cBhvr>
                                        <p:cTn id="12" dur="500"/>
                                        <p:tgtEl>
                                          <p:spTgt spid="541"/>
                                        </p:tgtEl>
                                      </p:cBhvr>
                                    </p:animEffect>
                                    <p:anim calcmode="lin" valueType="num">
                                      <p:cBhvr>
                                        <p:cTn id="13" dur="500" fill="hold"/>
                                        <p:tgtEl>
                                          <p:spTgt spid="541"/>
                                        </p:tgtEl>
                                        <p:attrNameLst>
                                          <p:attrName>ppt_x</p:attrName>
                                        </p:attrNameLst>
                                      </p:cBhvr>
                                      <p:tavLst>
                                        <p:tav tm="0">
                                          <p:val>
                                            <p:strVal val="#ppt_x"/>
                                          </p:val>
                                        </p:tav>
                                        <p:tav tm="100000">
                                          <p:val>
                                            <p:strVal val="#ppt_x"/>
                                          </p:val>
                                        </p:tav>
                                      </p:tavLst>
                                    </p:anim>
                                    <p:anim calcmode="lin" valueType="num">
                                      <p:cBhvr>
                                        <p:cTn id="14" dur="500" fill="hold"/>
                                        <p:tgtEl>
                                          <p:spTgt spid="5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anim calcmode="lin" valueType="num">
                                      <p:cBhvr>
                                        <p:cTn id="18" dur="500" fill="hold"/>
                                        <p:tgtEl>
                                          <p:spTgt spid="63"/>
                                        </p:tgtEl>
                                        <p:attrNameLst>
                                          <p:attrName>ppt_x</p:attrName>
                                        </p:attrNameLst>
                                      </p:cBhvr>
                                      <p:tavLst>
                                        <p:tav tm="0">
                                          <p:val>
                                            <p:strVal val="#ppt_x"/>
                                          </p:val>
                                        </p:tav>
                                        <p:tav tm="100000">
                                          <p:val>
                                            <p:strVal val="#ppt_x"/>
                                          </p:val>
                                        </p:tav>
                                      </p:tavLst>
                                    </p:anim>
                                    <p:anim calcmode="lin" valueType="num">
                                      <p:cBhvr>
                                        <p:cTn id="19" dur="500" fill="hold"/>
                                        <p:tgtEl>
                                          <p:spTgt spid="6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30"/>
                                        </p:tgtEl>
                                        <p:attrNameLst>
                                          <p:attrName>style.visibility</p:attrName>
                                        </p:attrNameLst>
                                      </p:cBhvr>
                                      <p:to>
                                        <p:strVal val="visible"/>
                                      </p:to>
                                    </p:set>
                                    <p:animEffect transition="in" filter="fade">
                                      <p:cBhvr>
                                        <p:cTn id="22" dur="500"/>
                                        <p:tgtEl>
                                          <p:spTgt spid="530"/>
                                        </p:tgtEl>
                                      </p:cBhvr>
                                    </p:animEffect>
                                    <p:anim calcmode="lin" valueType="num">
                                      <p:cBhvr>
                                        <p:cTn id="23" dur="500" fill="hold"/>
                                        <p:tgtEl>
                                          <p:spTgt spid="530"/>
                                        </p:tgtEl>
                                        <p:attrNameLst>
                                          <p:attrName>ppt_x</p:attrName>
                                        </p:attrNameLst>
                                      </p:cBhvr>
                                      <p:tavLst>
                                        <p:tav tm="0">
                                          <p:val>
                                            <p:strVal val="#ppt_x"/>
                                          </p:val>
                                        </p:tav>
                                        <p:tav tm="100000">
                                          <p:val>
                                            <p:strVal val="#ppt_x"/>
                                          </p:val>
                                        </p:tav>
                                      </p:tavLst>
                                    </p:anim>
                                    <p:anim calcmode="lin" valueType="num">
                                      <p:cBhvr>
                                        <p:cTn id="24" dur="500" fill="hold"/>
                                        <p:tgtEl>
                                          <p:spTgt spid="53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anim calcmode="lin" valueType="num">
                                      <p:cBhvr>
                                        <p:cTn id="30" dur="500" fill="hold"/>
                                        <p:tgtEl>
                                          <p:spTgt spid="64"/>
                                        </p:tgtEl>
                                        <p:attrNameLst>
                                          <p:attrName>ppt_x</p:attrName>
                                        </p:attrNameLst>
                                      </p:cBhvr>
                                      <p:tavLst>
                                        <p:tav tm="0">
                                          <p:val>
                                            <p:strVal val="#ppt_x"/>
                                          </p:val>
                                        </p:tav>
                                        <p:tav tm="100000">
                                          <p:val>
                                            <p:strVal val="#ppt_x"/>
                                          </p:val>
                                        </p:tav>
                                      </p:tavLst>
                                    </p:anim>
                                    <p:anim calcmode="lin" valueType="num">
                                      <p:cBhvr>
                                        <p:cTn id="31" dur="500" fill="hold"/>
                                        <p:tgtEl>
                                          <p:spTgt spid="6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anim calcmode="lin" valueType="num">
                                      <p:cBhvr>
                                        <p:cTn id="35" dur="500" fill="hold"/>
                                        <p:tgtEl>
                                          <p:spTgt spid="65"/>
                                        </p:tgtEl>
                                        <p:attrNameLst>
                                          <p:attrName>ppt_x</p:attrName>
                                        </p:attrNameLst>
                                      </p:cBhvr>
                                      <p:tavLst>
                                        <p:tav tm="0">
                                          <p:val>
                                            <p:strVal val="#ppt_x"/>
                                          </p:val>
                                        </p:tav>
                                        <p:tav tm="100000">
                                          <p:val>
                                            <p:strVal val="#ppt_x"/>
                                          </p:val>
                                        </p:tav>
                                      </p:tavLst>
                                    </p:anim>
                                    <p:anim calcmode="lin" valueType="num">
                                      <p:cBhvr>
                                        <p:cTn id="36" dur="500" fill="hold"/>
                                        <p:tgtEl>
                                          <p:spTgt spid="6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anim calcmode="lin" valueType="num">
                                      <p:cBhvr>
                                        <p:cTn id="40" dur="500" fill="hold"/>
                                        <p:tgtEl>
                                          <p:spTgt spid="66"/>
                                        </p:tgtEl>
                                        <p:attrNameLst>
                                          <p:attrName>ppt_x</p:attrName>
                                        </p:attrNameLst>
                                      </p:cBhvr>
                                      <p:tavLst>
                                        <p:tav tm="0">
                                          <p:val>
                                            <p:strVal val="#ppt_x"/>
                                          </p:val>
                                        </p:tav>
                                        <p:tav tm="100000">
                                          <p:val>
                                            <p:strVal val="#ppt_x"/>
                                          </p:val>
                                        </p:tav>
                                      </p:tavLst>
                                    </p:anim>
                                    <p:anim calcmode="lin" valueType="num">
                                      <p:cBhvr>
                                        <p:cTn id="41" dur="5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anim calcmode="lin" valueType="num">
                                      <p:cBhvr>
                                        <p:cTn id="47" dur="500" fill="hold"/>
                                        <p:tgtEl>
                                          <p:spTgt spid="67"/>
                                        </p:tgtEl>
                                        <p:attrNameLst>
                                          <p:attrName>ppt_x</p:attrName>
                                        </p:attrNameLst>
                                      </p:cBhvr>
                                      <p:tavLst>
                                        <p:tav tm="0">
                                          <p:val>
                                            <p:strVal val="#ppt_x"/>
                                          </p:val>
                                        </p:tav>
                                        <p:tav tm="100000">
                                          <p:val>
                                            <p:strVal val="#ppt_x"/>
                                          </p:val>
                                        </p:tav>
                                      </p:tavLst>
                                    </p:anim>
                                    <p:anim calcmode="lin" valueType="num">
                                      <p:cBhvr>
                                        <p:cTn id="48" dur="500" fill="hold"/>
                                        <p:tgtEl>
                                          <p:spTgt spid="6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anim calcmode="lin" valueType="num">
                                      <p:cBhvr>
                                        <p:cTn id="52" dur="500" fill="hold"/>
                                        <p:tgtEl>
                                          <p:spTgt spid="68"/>
                                        </p:tgtEl>
                                        <p:attrNameLst>
                                          <p:attrName>ppt_x</p:attrName>
                                        </p:attrNameLst>
                                      </p:cBhvr>
                                      <p:tavLst>
                                        <p:tav tm="0">
                                          <p:val>
                                            <p:strVal val="#ppt_x"/>
                                          </p:val>
                                        </p:tav>
                                        <p:tav tm="100000">
                                          <p:val>
                                            <p:strVal val="#ppt_x"/>
                                          </p:val>
                                        </p:tav>
                                      </p:tavLst>
                                    </p:anim>
                                    <p:anim calcmode="lin" valueType="num">
                                      <p:cBhvr>
                                        <p:cTn id="53" dur="500" fill="hold"/>
                                        <p:tgtEl>
                                          <p:spTgt spid="6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anim calcmode="lin" valueType="num">
                                      <p:cBhvr>
                                        <p:cTn id="57" dur="500" fill="hold"/>
                                        <p:tgtEl>
                                          <p:spTgt spid="69"/>
                                        </p:tgtEl>
                                        <p:attrNameLst>
                                          <p:attrName>ppt_x</p:attrName>
                                        </p:attrNameLst>
                                      </p:cBhvr>
                                      <p:tavLst>
                                        <p:tav tm="0">
                                          <p:val>
                                            <p:strVal val="#ppt_x"/>
                                          </p:val>
                                        </p:tav>
                                        <p:tav tm="100000">
                                          <p:val>
                                            <p:strVal val="#ppt_x"/>
                                          </p:val>
                                        </p:tav>
                                      </p:tavLst>
                                    </p:anim>
                                    <p:anim calcmode="lin" valueType="num">
                                      <p:cBhvr>
                                        <p:cTn id="58" dur="5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anim calcmode="lin" valueType="num">
                                      <p:cBhvr>
                                        <p:cTn id="64" dur="500" fill="hold"/>
                                        <p:tgtEl>
                                          <p:spTgt spid="2"/>
                                        </p:tgtEl>
                                        <p:attrNameLst>
                                          <p:attrName>ppt_x</p:attrName>
                                        </p:attrNameLst>
                                      </p:cBhvr>
                                      <p:tavLst>
                                        <p:tav tm="0">
                                          <p:val>
                                            <p:strVal val="#ppt_x"/>
                                          </p:val>
                                        </p:tav>
                                        <p:tav tm="100000">
                                          <p:val>
                                            <p:strVal val="#ppt_x"/>
                                          </p:val>
                                        </p:tav>
                                      </p:tavLst>
                                    </p:anim>
                                    <p:anim calcmode="lin" valueType="num">
                                      <p:cBhvr>
                                        <p:cTn id="65" dur="500" fill="hold"/>
                                        <p:tgtEl>
                                          <p:spTgt spid="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anim calcmode="lin" valueType="num">
                                      <p:cBhvr>
                                        <p:cTn id="69" dur="500" fill="hold"/>
                                        <p:tgtEl>
                                          <p:spTgt spid="3"/>
                                        </p:tgtEl>
                                        <p:attrNameLst>
                                          <p:attrName>ppt_x</p:attrName>
                                        </p:attrNameLst>
                                      </p:cBhvr>
                                      <p:tavLst>
                                        <p:tav tm="0">
                                          <p:val>
                                            <p:strVal val="#ppt_x"/>
                                          </p:val>
                                        </p:tav>
                                        <p:tav tm="100000">
                                          <p:val>
                                            <p:strVal val="#ppt_x"/>
                                          </p:val>
                                        </p:tav>
                                      </p:tavLst>
                                    </p:anim>
                                    <p:anim calcmode="lin" valueType="num">
                                      <p:cBhvr>
                                        <p:cTn id="70" dur="500" fill="hold"/>
                                        <p:tgtEl>
                                          <p:spTgt spid="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anim calcmode="lin" valueType="num">
                                      <p:cBhvr>
                                        <p:cTn id="74" dur="500" fill="hold"/>
                                        <p:tgtEl>
                                          <p:spTgt spid="13"/>
                                        </p:tgtEl>
                                        <p:attrNameLst>
                                          <p:attrName>ppt_x</p:attrName>
                                        </p:attrNameLst>
                                      </p:cBhvr>
                                      <p:tavLst>
                                        <p:tav tm="0">
                                          <p:val>
                                            <p:strVal val="#ppt_x"/>
                                          </p:val>
                                        </p:tav>
                                        <p:tav tm="100000">
                                          <p:val>
                                            <p:strVal val="#ppt_x"/>
                                          </p:val>
                                        </p:tav>
                                      </p:tavLst>
                                    </p:anim>
                                    <p:anim calcmode="lin" valueType="num">
                                      <p:cBhvr>
                                        <p:cTn id="7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anim calcmode="lin" valueType="num">
                                      <p:cBhvr>
                                        <p:cTn id="81" dur="500" fill="hold"/>
                                        <p:tgtEl>
                                          <p:spTgt spid="14"/>
                                        </p:tgtEl>
                                        <p:attrNameLst>
                                          <p:attrName>ppt_x</p:attrName>
                                        </p:attrNameLst>
                                      </p:cBhvr>
                                      <p:tavLst>
                                        <p:tav tm="0">
                                          <p:val>
                                            <p:strVal val="#ppt_x"/>
                                          </p:val>
                                        </p:tav>
                                        <p:tav tm="100000">
                                          <p:val>
                                            <p:strVal val="#ppt_x"/>
                                          </p:val>
                                        </p:tav>
                                      </p:tavLst>
                                    </p:anim>
                                    <p:anim calcmode="lin" valueType="num">
                                      <p:cBhvr>
                                        <p:cTn id="82" dur="500" fill="hold"/>
                                        <p:tgtEl>
                                          <p:spTgt spid="1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anim calcmode="lin" valueType="num">
                                      <p:cBhvr>
                                        <p:cTn id="86" dur="500" fill="hold"/>
                                        <p:tgtEl>
                                          <p:spTgt spid="18"/>
                                        </p:tgtEl>
                                        <p:attrNameLst>
                                          <p:attrName>ppt_x</p:attrName>
                                        </p:attrNameLst>
                                      </p:cBhvr>
                                      <p:tavLst>
                                        <p:tav tm="0">
                                          <p:val>
                                            <p:strVal val="#ppt_x"/>
                                          </p:val>
                                        </p:tav>
                                        <p:tav tm="100000">
                                          <p:val>
                                            <p:strVal val="#ppt_x"/>
                                          </p:val>
                                        </p:tav>
                                      </p:tavLst>
                                    </p:anim>
                                    <p:anim calcmode="lin" valueType="num">
                                      <p:cBhvr>
                                        <p:cTn id="87" dur="500" fill="hold"/>
                                        <p:tgtEl>
                                          <p:spTgt spid="1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anim calcmode="lin" valueType="num">
                                      <p:cBhvr>
                                        <p:cTn id="91" dur="500" fill="hold"/>
                                        <p:tgtEl>
                                          <p:spTgt spid="15"/>
                                        </p:tgtEl>
                                        <p:attrNameLst>
                                          <p:attrName>ppt_x</p:attrName>
                                        </p:attrNameLst>
                                      </p:cBhvr>
                                      <p:tavLst>
                                        <p:tav tm="0">
                                          <p:val>
                                            <p:strVal val="#ppt_x"/>
                                          </p:val>
                                        </p:tav>
                                        <p:tav tm="100000">
                                          <p:val>
                                            <p:strVal val="#ppt_x"/>
                                          </p:val>
                                        </p:tav>
                                      </p:tavLst>
                                    </p:anim>
                                    <p:anim calcmode="lin" valueType="num">
                                      <p:cBhvr>
                                        <p:cTn id="92"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strVal val="#ppt_x"/>
                                          </p:val>
                                        </p:tav>
                                        <p:tav tm="100000">
                                          <p:val>
                                            <p:strVal val="#ppt_x"/>
                                          </p:val>
                                        </p:tav>
                                      </p:tavLst>
                                    </p:anim>
                                    <p:anim calcmode="lin" valueType="num">
                                      <p:cBhvr>
                                        <p:cTn id="99" dur="500" fill="hold"/>
                                        <p:tgtEl>
                                          <p:spTgt spid="1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500"/>
                                        <p:tgtEl>
                                          <p:spTgt spid="17"/>
                                        </p:tgtEl>
                                      </p:cBhvr>
                                    </p:animEffect>
                                    <p:anim calcmode="lin" valueType="num">
                                      <p:cBhvr>
                                        <p:cTn id="103" dur="500" fill="hold"/>
                                        <p:tgtEl>
                                          <p:spTgt spid="17"/>
                                        </p:tgtEl>
                                        <p:attrNameLst>
                                          <p:attrName>ppt_x</p:attrName>
                                        </p:attrNameLst>
                                      </p:cBhvr>
                                      <p:tavLst>
                                        <p:tav tm="0">
                                          <p:val>
                                            <p:strVal val="#ppt_x"/>
                                          </p:val>
                                        </p:tav>
                                        <p:tav tm="100000">
                                          <p:val>
                                            <p:strVal val="#ppt_x"/>
                                          </p:val>
                                        </p:tav>
                                      </p:tavLst>
                                    </p:anim>
                                    <p:anim calcmode="lin" valueType="num">
                                      <p:cBhvr>
                                        <p:cTn id="104" dur="500" fill="hold"/>
                                        <p:tgtEl>
                                          <p:spTgt spid="1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500"/>
                                        <p:tgtEl>
                                          <p:spTgt spid="19"/>
                                        </p:tgtEl>
                                      </p:cBhvr>
                                    </p:animEffect>
                                    <p:anim calcmode="lin" valueType="num">
                                      <p:cBhvr>
                                        <p:cTn id="108" dur="500" fill="hold"/>
                                        <p:tgtEl>
                                          <p:spTgt spid="19"/>
                                        </p:tgtEl>
                                        <p:attrNameLst>
                                          <p:attrName>ppt_x</p:attrName>
                                        </p:attrNameLst>
                                      </p:cBhvr>
                                      <p:tavLst>
                                        <p:tav tm="0">
                                          <p:val>
                                            <p:strVal val="#ppt_x"/>
                                          </p:val>
                                        </p:tav>
                                        <p:tav tm="100000">
                                          <p:val>
                                            <p:strVal val="#ppt_x"/>
                                          </p:val>
                                        </p:tav>
                                      </p:tavLst>
                                    </p:anim>
                                    <p:anim calcmode="lin" valueType="num">
                                      <p:cBhvr>
                                        <p:cTn id="10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animBg="1"/>
      <p:bldP spid="541" grpId="0"/>
      <p:bldP spid="51" grpId="0"/>
      <p:bldP spid="63" grpId="0"/>
      <p:bldP spid="64" grpId="0" animBg="1"/>
      <p:bldP spid="65" grpId="0"/>
      <p:bldP spid="66" grpId="0"/>
      <p:bldP spid="67" grpId="0" animBg="1"/>
      <p:bldP spid="68" grpId="0"/>
      <p:bldP spid="69" grpId="0"/>
      <p:bldP spid="2" grpId="0" animBg="1"/>
      <p:bldP spid="3" grpId="0"/>
      <p:bldP spid="13" grpId="0"/>
      <p:bldP spid="14" grpId="0" animBg="1"/>
      <p:bldP spid="15" grpId="0"/>
      <p:bldP spid="16" grpId="0" animBg="1"/>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8"/>
          <p:cNvSpPr/>
          <p:nvPr/>
        </p:nvSpPr>
        <p:spPr>
          <a:xfrm>
            <a:off x="0" y="-43392"/>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634" name="Google Shape;634;p48"/>
          <p:cNvSpPr/>
          <p:nvPr/>
        </p:nvSpPr>
        <p:spPr>
          <a:xfrm>
            <a:off x="1154727" y="-143706"/>
            <a:ext cx="5226456" cy="142431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635" name="Google Shape;635;p48"/>
          <p:cNvSpPr txBox="1">
            <a:spLocks noGrp="1"/>
          </p:cNvSpPr>
          <p:nvPr>
            <p:ph type="title"/>
          </p:nvPr>
        </p:nvSpPr>
        <p:spPr>
          <a:xfrm>
            <a:off x="0" y="89938"/>
            <a:ext cx="1255800" cy="892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4000" b="1">
                <a:solidFill>
                  <a:srgbClr val="FF0000"/>
                </a:solidFill>
                <a:latin typeface="+mj-lt"/>
              </a:rPr>
              <a:t>I</a:t>
            </a:r>
            <a:endParaRPr sz="4000" b="1">
              <a:solidFill>
                <a:srgbClr val="FF0000"/>
              </a:solidFill>
              <a:latin typeface="+mj-lt"/>
            </a:endParaRPr>
          </a:p>
        </p:txBody>
      </p:sp>
      <p:grpSp>
        <p:nvGrpSpPr>
          <p:cNvPr id="700" name="Google Shape;700;p48"/>
          <p:cNvGrpSpPr/>
          <p:nvPr/>
        </p:nvGrpSpPr>
        <p:grpSpPr>
          <a:xfrm rot="5973083">
            <a:off x="3915341" y="-741049"/>
            <a:ext cx="330415" cy="269366"/>
            <a:chOff x="5426900" y="3064075"/>
            <a:chExt cx="281450" cy="229525"/>
          </a:xfrm>
        </p:grpSpPr>
        <p:sp>
          <p:nvSpPr>
            <p:cNvPr id="701" name="Google Shape;701;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TextBox 4">
            <a:extLst>
              <a:ext uri="{FF2B5EF4-FFF2-40B4-BE49-F238E27FC236}">
                <a16:creationId xmlns:a16="http://schemas.microsoft.com/office/drawing/2014/main" id="{3EAA8291-3670-AEA9-5F80-62884D9ED676}"/>
              </a:ext>
            </a:extLst>
          </p:cNvPr>
          <p:cNvSpPr txBox="1"/>
          <p:nvPr/>
        </p:nvSpPr>
        <p:spPr>
          <a:xfrm>
            <a:off x="985844" y="228261"/>
            <a:ext cx="4780329" cy="615553"/>
          </a:xfrm>
          <a:prstGeom prst="rect">
            <a:avLst/>
          </a:prstGeom>
        </p:spPr>
        <p:txBody>
          <a:bodyPr wrap="square" lIns="0" tIns="0" rIns="0" bIns="0" rtlCol="0" anchor="ctr">
            <a:spAutoFit/>
          </a:bodyPr>
          <a:lstStyle/>
          <a:p>
            <a:pPr algn="ctr"/>
            <a:r>
              <a:rPr lang="en-US" sz="4000" b="1">
                <a:solidFill>
                  <a:srgbClr val="FF0000"/>
                </a:solidFill>
                <a:latin typeface="Arial" panose="020B0604020202020204" pitchFamily="34" charset="0"/>
                <a:cs typeface="Arial" panose="020B0604020202020204" pitchFamily="34" charset="0"/>
              </a:rPr>
              <a:t>KHÁI NIỆM MOL</a:t>
            </a:r>
            <a:endParaRPr lang="vi-VN" sz="4000" b="1">
              <a:solidFill>
                <a:srgbClr val="FF0000"/>
              </a:solidFill>
              <a:cs typeface="Arial" panose="020B0604020202020204" pitchFamily="34" charset="0"/>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49"/>
          <p:cNvSpPr/>
          <p:nvPr/>
        </p:nvSpPr>
        <p:spPr>
          <a:xfrm>
            <a:off x="2764689" y="576664"/>
            <a:ext cx="3215332" cy="72604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1"/>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nvGrpSpPr>
          <p:cNvPr id="717" name="Google Shape;717;p49"/>
          <p:cNvGrpSpPr/>
          <p:nvPr/>
        </p:nvGrpSpPr>
        <p:grpSpPr>
          <a:xfrm>
            <a:off x="36510" y="3736434"/>
            <a:ext cx="1893208" cy="830619"/>
            <a:chOff x="6224675" y="2055325"/>
            <a:chExt cx="920550" cy="682850"/>
          </a:xfrm>
        </p:grpSpPr>
        <p:sp>
          <p:nvSpPr>
            <p:cNvPr id="718" name="Google Shape;718;p49"/>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grpSp>
          <p:nvGrpSpPr>
            <p:cNvPr id="719" name="Google Shape;719;p49"/>
            <p:cNvGrpSpPr/>
            <p:nvPr/>
          </p:nvGrpSpPr>
          <p:grpSpPr>
            <a:xfrm>
              <a:off x="6224675" y="2055325"/>
              <a:ext cx="920225" cy="682650"/>
              <a:chOff x="2734175" y="518275"/>
              <a:chExt cx="920225" cy="682650"/>
            </a:xfrm>
          </p:grpSpPr>
          <p:sp>
            <p:nvSpPr>
              <p:cNvPr id="720" name="Google Shape;720;p49"/>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21" name="Google Shape;721;p49"/>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22" name="Google Shape;722;p49"/>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23" name="Google Shape;723;p49"/>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24" name="Google Shape;724;p49"/>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25" name="Google Shape;725;p49"/>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26" name="Google Shape;726;p49"/>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27" name="Google Shape;727;p49"/>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28" name="Google Shape;728;p49"/>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29" name="Google Shape;729;p49"/>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30" name="Google Shape;730;p49"/>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31" name="Google Shape;731;p49"/>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32" name="Google Shape;732;p49"/>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33" name="Google Shape;733;p49"/>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grpSp>
      </p:grpSp>
      <p:sp>
        <p:nvSpPr>
          <p:cNvPr id="63" name="Title 1"/>
          <p:cNvSpPr>
            <a:spLocks noGrp="1"/>
          </p:cNvSpPr>
          <p:nvPr>
            <p:ph type="title"/>
          </p:nvPr>
        </p:nvSpPr>
        <p:spPr>
          <a:xfrm>
            <a:off x="2897384" y="641976"/>
            <a:ext cx="2833692" cy="572700"/>
          </a:xfrm>
        </p:spPr>
        <p:txBody>
          <a:bodyPr anchor="ctr"/>
          <a:lstStyle/>
          <a:p>
            <a:pPr>
              <a:lnSpc>
                <a:spcPct val="100000"/>
              </a:lnSpc>
            </a:pPr>
            <a:r>
              <a:rPr lang="en-US" sz="3200" b="1">
                <a:solidFill>
                  <a:srgbClr val="FF0000"/>
                </a:solidFill>
                <a:latin typeface="+mj-lt"/>
              </a:rPr>
              <a:t>Khái niệm</a:t>
            </a:r>
            <a:endParaRPr lang="en-US" sz="3200" b="1" dirty="0">
              <a:solidFill>
                <a:srgbClr val="FF0000"/>
              </a:solidFill>
              <a:latin typeface="+mj-lt"/>
            </a:endParaRPr>
          </a:p>
        </p:txBody>
      </p:sp>
      <mc:AlternateContent xmlns:mc="http://schemas.openxmlformats.org/markup-compatibility/2006" xmlns:a14="http://schemas.microsoft.com/office/drawing/2010/main">
        <mc:Choice Requires="a14">
          <p:sp>
            <p:nvSpPr>
              <p:cNvPr id="5" name="Rectangle 4"/>
              <p:cNvSpPr/>
              <p:nvPr/>
            </p:nvSpPr>
            <p:spPr>
              <a:xfrm>
                <a:off x="746085" y="1514688"/>
                <a:ext cx="8045018" cy="1131848"/>
              </a:xfrm>
              <a:prstGeom prst="rect">
                <a:avLst/>
              </a:prstGeom>
            </p:spPr>
            <p:txBody>
              <a:bodyPr wrap="square">
                <a:spAutoFit/>
              </a:bodyPr>
              <a:lstStyle/>
              <a:p>
                <a:pPr algn="just">
                  <a:lnSpc>
                    <a:spcPct val="150000"/>
                  </a:lnSpc>
                </a:pPr>
                <a:r>
                  <a:rPr lang="fr-FR" sz="2400" i="1">
                    <a:latin typeface="+mj-lt"/>
                    <a:ea typeface="Calibri" panose="020F0502020204030204" pitchFamily="34" charset="0"/>
                    <a:cs typeface="Times New Roman" panose="02020603050405020304" pitchFamily="18" charset="0"/>
                  </a:rPr>
                  <a:t>Mol là lượng chất có chứa 6,022</a:t>
                </a:r>
                <a14:m>
                  <m:oMath xmlns:m="http://schemas.openxmlformats.org/officeDocument/2006/math">
                    <m:r>
                      <a:rPr lang="fr-FR" sz="2400" i="1">
                        <a:latin typeface="Cambria Math" panose="02040503050406030204" pitchFamily="18" charset="0"/>
                        <a:ea typeface="Calibri" panose="020F0502020204030204" pitchFamily="34" charset="0"/>
                        <a:cs typeface="Times New Roman" panose="02020603050405020304" pitchFamily="18" charset="0"/>
                      </a:rPr>
                      <m:t> ×</m:t>
                    </m:r>
                  </m:oMath>
                </a14:m>
                <a:r>
                  <a:rPr lang="fr-FR" sz="2400" i="1">
                    <a:latin typeface="+mj-lt"/>
                    <a:ea typeface="Times New Roman" panose="02020603050405020304" pitchFamily="18" charset="0"/>
                    <a:cs typeface="Times New Roman" panose="02020603050405020304" pitchFamily="18" charset="0"/>
                  </a:rPr>
                  <a:t> </a:t>
                </a:r>
                <a:r>
                  <a:rPr lang="fr-FR" sz="2400" i="1">
                    <a:latin typeface="+mj-lt"/>
                    <a:ea typeface="Calibri" panose="020F0502020204030204" pitchFamily="34" charset="0"/>
                    <a:cs typeface="Times New Roman" panose="02020603050405020304" pitchFamily="18" charset="0"/>
                  </a:rPr>
                  <a:t>10</a:t>
                </a:r>
                <a:r>
                  <a:rPr lang="fr-FR" sz="2400" i="1" baseline="30000">
                    <a:latin typeface="+mj-lt"/>
                    <a:ea typeface="Calibri" panose="020F0502020204030204" pitchFamily="34" charset="0"/>
                    <a:cs typeface="Times New Roman" panose="02020603050405020304" pitchFamily="18" charset="0"/>
                  </a:rPr>
                  <a:t>23</a:t>
                </a:r>
                <a:r>
                  <a:rPr lang="fr-FR" sz="2400" i="1">
                    <a:latin typeface="+mj-lt"/>
                    <a:ea typeface="Calibri" panose="020F0502020204030204" pitchFamily="34" charset="0"/>
                    <a:cs typeface="Times New Roman" panose="02020603050405020304" pitchFamily="18" charset="0"/>
                  </a:rPr>
                  <a:t> hạt vi mô (nguyên tử, phân tử,…) của chất đó. </a:t>
                </a:r>
                <a:endParaRPr lang="en-US" sz="2400" i="1">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6085" y="1514688"/>
                <a:ext cx="8045018" cy="1131848"/>
              </a:xfrm>
              <a:prstGeom prst="rect">
                <a:avLst/>
              </a:prstGeom>
              <a:blipFill>
                <a:blip r:embed="rId3"/>
                <a:stretch>
                  <a:fillRect l="-1136" r="-1212" b="-11828"/>
                </a:stretch>
              </a:blipFill>
            </p:spPr>
            <p:txBody>
              <a:bodyPr/>
              <a:lstStyle/>
              <a:p>
                <a:r>
                  <a:rPr lang="en-US">
                    <a:noFill/>
                  </a:rPr>
                  <a:t> </a:t>
                </a:r>
              </a:p>
            </p:txBody>
          </p:sp>
        </mc:Fallback>
      </mc:AlternateContent>
      <p:grpSp>
        <p:nvGrpSpPr>
          <p:cNvPr id="6" name="Group 5"/>
          <p:cNvGrpSpPr/>
          <p:nvPr/>
        </p:nvGrpSpPr>
        <p:grpSpPr>
          <a:xfrm>
            <a:off x="2897384" y="2858520"/>
            <a:ext cx="5894024" cy="1755827"/>
            <a:chOff x="3775363" y="3046735"/>
            <a:chExt cx="3486080" cy="1755827"/>
          </a:xfrm>
        </p:grpSpPr>
        <mc:AlternateContent xmlns:mc="http://schemas.openxmlformats.org/markup-compatibility/2006" xmlns:a14="http://schemas.microsoft.com/office/drawing/2010/main">
          <mc:Choice Requires="a14">
            <p:sp>
              <p:nvSpPr>
                <p:cNvPr id="65" name="Rounded Rectangle 64"/>
                <p:cNvSpPr/>
                <p:nvPr/>
              </p:nvSpPr>
              <p:spPr>
                <a:xfrm>
                  <a:off x="3775363" y="3275528"/>
                  <a:ext cx="3486080" cy="1527034"/>
                </a:xfrm>
                <a:prstGeom prst="roundRect">
                  <a:avLst/>
                </a:prstGeom>
                <a:solidFill>
                  <a:schemeClr val="bg1"/>
                </a:solidFill>
                <a:ln w="57150">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fr-FR" sz="2800">
                      <a:solidFill>
                        <a:srgbClr val="000000"/>
                      </a:solidFill>
                    </a:rPr>
                    <a:t>Số 6,022</a:t>
                  </a:r>
                  <a14:m>
                    <m:oMath xmlns:m="http://schemas.openxmlformats.org/officeDocument/2006/math">
                      <m:r>
                        <a:rPr lang="fr-FR" sz="2800" i="1">
                          <a:solidFill>
                            <a:srgbClr val="000000"/>
                          </a:solidFill>
                          <a:latin typeface="Cambria Math" panose="02040503050406030204" pitchFamily="18" charset="0"/>
                        </a:rPr>
                        <m:t> × </m:t>
                      </m:r>
                    </m:oMath>
                  </a14:m>
                  <a:r>
                    <a:rPr lang="fr-FR" sz="2800">
                      <a:solidFill>
                        <a:srgbClr val="000000"/>
                      </a:solidFill>
                    </a:rPr>
                    <a:t>10</a:t>
                  </a:r>
                  <a:r>
                    <a:rPr lang="fr-FR" sz="2800" baseline="30000">
                      <a:solidFill>
                        <a:srgbClr val="000000"/>
                      </a:solidFill>
                    </a:rPr>
                    <a:t>23</a:t>
                  </a:r>
                  <a:r>
                    <a:rPr lang="fr-FR" sz="2800">
                      <a:solidFill>
                        <a:srgbClr val="000000"/>
                      </a:solidFill>
                    </a:rPr>
                    <a:t> được gọi là số </a:t>
                  </a:r>
                  <a:r>
                    <a:rPr lang="fr-FR" sz="2800" u="sng">
                      <a:solidFill>
                        <a:srgbClr val="FF0000"/>
                      </a:solidFill>
                    </a:rPr>
                    <a:t>Avogadro</a:t>
                  </a:r>
                  <a:r>
                    <a:rPr lang="fr-FR" sz="2800">
                      <a:solidFill>
                        <a:srgbClr val="000000"/>
                      </a:solidFill>
                    </a:rPr>
                    <a:t>, được kí hiệu là N</a:t>
                  </a:r>
                  <a:r>
                    <a:rPr lang="fr-FR" sz="2800" baseline="-25000">
                      <a:solidFill>
                        <a:srgbClr val="000000"/>
                      </a:solidFill>
                    </a:rPr>
                    <a:t>A</a:t>
                  </a:r>
                  <a:r>
                    <a:rPr lang="fr-FR" sz="2800">
                      <a:solidFill>
                        <a:srgbClr val="000000"/>
                      </a:solidFill>
                    </a:rPr>
                    <a:t> </a:t>
                  </a:r>
                  <a:endParaRPr lang="en-US" sz="2800">
                    <a:solidFill>
                      <a:srgbClr val="000000"/>
                    </a:solidFill>
                    <a:latin typeface="Arial" panose="020B0604020202020204" pitchFamily="34" charset="0"/>
                    <a:cs typeface="Arial" panose="020B0604020202020204" pitchFamily="34" charset="0"/>
                  </a:endParaRPr>
                </a:p>
              </p:txBody>
            </p:sp>
          </mc:Choice>
          <mc:Fallback xmlns="">
            <p:sp>
              <p:nvSpPr>
                <p:cNvPr id="65" name="Rounded Rectangle 64"/>
                <p:cNvSpPr>
                  <a:spLocks noRot="1" noChangeAspect="1" noMove="1" noResize="1" noEditPoints="1" noAdjustHandles="1" noChangeArrowheads="1" noChangeShapeType="1" noTextEdit="1"/>
                </p:cNvSpPr>
                <p:nvPr/>
              </p:nvSpPr>
              <p:spPr>
                <a:xfrm>
                  <a:off x="3775363" y="3275528"/>
                  <a:ext cx="3486080" cy="1527034"/>
                </a:xfrm>
                <a:prstGeom prst="roundRect">
                  <a:avLst/>
                </a:prstGeom>
                <a:blipFill>
                  <a:blip r:embed="rId4"/>
                  <a:stretch>
                    <a:fillRect/>
                  </a:stretch>
                </a:blipFill>
                <a:ln w="57150">
                  <a:noFill/>
                  <a:prstDash val="sysDash"/>
                </a:ln>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757" name="Google Shape;757;p49"/>
            <p:cNvGrpSpPr/>
            <p:nvPr/>
          </p:nvGrpSpPr>
          <p:grpSpPr>
            <a:xfrm>
              <a:off x="5340290" y="3046735"/>
              <a:ext cx="356225" cy="454390"/>
              <a:chOff x="7249250" y="2312150"/>
              <a:chExt cx="433317" cy="542846"/>
            </a:xfrm>
          </p:grpSpPr>
          <p:sp>
            <p:nvSpPr>
              <p:cNvPr id="759" name="Google Shape;759;p4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60" name="Google Shape;760;p49"/>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4"/>
                                        </p:tgtEl>
                                        <p:attrNameLst>
                                          <p:attrName>style.visibility</p:attrName>
                                        </p:attrNameLst>
                                      </p:cBhvr>
                                      <p:to>
                                        <p:strVal val="visible"/>
                                      </p:to>
                                    </p:set>
                                    <p:animEffect transition="in" filter="fade">
                                      <p:cBhvr>
                                        <p:cTn id="10" dur="500"/>
                                        <p:tgtEl>
                                          <p:spTgt spid="7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 grpId="0" animBg="1"/>
      <p:bldP spid="6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102" name="Rectangle 101">
            <a:extLst>
              <a:ext uri="{FF2B5EF4-FFF2-40B4-BE49-F238E27FC236}">
                <a16:creationId xmlns:a16="http://schemas.microsoft.com/office/drawing/2014/main" id="{57D5B653-2C0E-753B-75F6-380C152898D9}"/>
              </a:ext>
            </a:extLst>
          </p:cNvPr>
          <p:cNvSpPr/>
          <p:nvPr/>
        </p:nvSpPr>
        <p:spPr>
          <a:xfrm>
            <a:off x="773935" y="397392"/>
            <a:ext cx="7828979" cy="3886200"/>
          </a:xfrm>
          <a:prstGeom prst="rect">
            <a:avLst/>
          </a:prstGeom>
          <a:solidFill>
            <a:schemeClr val="accent6">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p:grpSp>
        <p:nvGrpSpPr>
          <p:cNvPr id="54" name="Google Shape;583;p47"/>
          <p:cNvGrpSpPr/>
          <p:nvPr/>
        </p:nvGrpSpPr>
        <p:grpSpPr>
          <a:xfrm>
            <a:off x="7492673" y="1028694"/>
            <a:ext cx="316000" cy="403512"/>
            <a:chOff x="5905475" y="2032050"/>
            <a:chExt cx="454350" cy="580175"/>
          </a:xfrm>
        </p:grpSpPr>
        <p:sp>
          <p:nvSpPr>
            <p:cNvPr id="55" name="Google Shape;584;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5;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6;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7;p4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88;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9;p4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590;p47"/>
          <p:cNvGrpSpPr/>
          <p:nvPr/>
        </p:nvGrpSpPr>
        <p:grpSpPr>
          <a:xfrm>
            <a:off x="1010922" y="3982001"/>
            <a:ext cx="217955" cy="287446"/>
            <a:chOff x="7509313" y="3231788"/>
            <a:chExt cx="249575" cy="365575"/>
          </a:xfrm>
        </p:grpSpPr>
        <p:sp>
          <p:nvSpPr>
            <p:cNvPr id="62" name="Google Shape;591;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92;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93;p47"/>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594;p47"/>
          <p:cNvGrpSpPr/>
          <p:nvPr/>
        </p:nvGrpSpPr>
        <p:grpSpPr>
          <a:xfrm>
            <a:off x="7207062" y="3884144"/>
            <a:ext cx="928708" cy="1032091"/>
            <a:chOff x="5117700" y="3973625"/>
            <a:chExt cx="956150" cy="1062588"/>
          </a:xfrm>
        </p:grpSpPr>
        <p:sp>
          <p:nvSpPr>
            <p:cNvPr id="66" name="Google Shape;595;p47"/>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96;p47"/>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97;p47"/>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98;p47"/>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99;p47"/>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00;p47"/>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01;p47"/>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02;p47"/>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03;p47"/>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04;p47"/>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05;p47"/>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06;p47"/>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07;p47"/>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08;p47"/>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09;p47"/>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10;p47"/>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11;p47"/>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12;p47"/>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13;p47"/>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14;p47"/>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15;p47"/>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16;p47"/>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17;p47"/>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18;p47"/>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619;p47"/>
          <p:cNvGrpSpPr/>
          <p:nvPr/>
        </p:nvGrpSpPr>
        <p:grpSpPr>
          <a:xfrm rot="5973186">
            <a:off x="983325" y="923078"/>
            <a:ext cx="525721" cy="428640"/>
            <a:chOff x="5426900" y="3064075"/>
            <a:chExt cx="281450" cy="229525"/>
          </a:xfrm>
        </p:grpSpPr>
        <p:sp>
          <p:nvSpPr>
            <p:cNvPr id="91" name="Google Shape;620;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21;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22;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23;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24;p47"/>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25;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26;p47"/>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27;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28;p47"/>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912876" y="1237912"/>
            <a:ext cx="8231124" cy="2597827"/>
          </a:xfrm>
          <a:prstGeom prst="rect">
            <a:avLst/>
          </a:prstGeom>
        </p:spPr>
        <p:txBody>
          <a:bodyPr wrap="square">
            <a:spAutoFit/>
          </a:bodyPr>
          <a:lstStyle/>
          <a:p>
            <a:pPr marL="285750" indent="-285750" algn="just">
              <a:lnSpc>
                <a:spcPct val="150000"/>
              </a:lnSpc>
              <a:buClrTx/>
              <a:buFont typeface="Wingdings" panose="05000000000000000000" pitchFamily="2" charset="2"/>
              <a:buChar char="§"/>
            </a:pPr>
            <a:r>
              <a:rPr lang="fr-FR" sz="2800">
                <a:latin typeface="+mj-lt"/>
                <a:ea typeface="Calibri" panose="020F0502020204030204" pitchFamily="34" charset="0"/>
                <a:cs typeface="Times New Roman" panose="02020603050405020304" pitchFamily="18" charset="0"/>
              </a:rPr>
              <a:t>Giá trị số Avogadro vô cùng lớn. </a:t>
            </a:r>
          </a:p>
          <a:p>
            <a:pPr marL="285750" indent="-285750" algn="just">
              <a:lnSpc>
                <a:spcPct val="150000"/>
              </a:lnSpc>
              <a:buClrTx/>
              <a:buFont typeface="Wingdings" panose="05000000000000000000" pitchFamily="2" charset="2"/>
              <a:buChar char="§"/>
            </a:pPr>
            <a:r>
              <a:rPr lang="fr-FR" sz="2800">
                <a:latin typeface="+mj-lt"/>
                <a:ea typeface="Calibri" panose="020F0502020204030204" pitchFamily="34" charset="0"/>
                <a:cs typeface="Times New Roman" panose="02020603050405020304" pitchFamily="18" charset="0"/>
              </a:rPr>
              <a:t>Nếu một máy đếm các nguyên tử với tốc độ 10 triệu nguyên tử mỗi giây sẽ mất khoảng 2 tỉ năm để đếm hết các nguyên tử trong một mol. </a:t>
            </a:r>
            <a:endParaRPr lang="en-US" sz="2800">
              <a:effectLst/>
              <a:latin typeface="+mj-lt"/>
              <a:ea typeface="Calibri" panose="020F0502020204030204" pitchFamily="34" charset="0"/>
              <a:cs typeface="Times New Roman" panose="02020603050405020304" pitchFamily="18" charset="0"/>
            </a:endParaRPr>
          </a:p>
        </p:txBody>
      </p:sp>
      <p:sp>
        <p:nvSpPr>
          <p:cNvPr id="103" name="Title 1"/>
          <p:cNvSpPr>
            <a:spLocks noGrp="1"/>
          </p:cNvSpPr>
          <p:nvPr>
            <p:ph type="title"/>
          </p:nvPr>
        </p:nvSpPr>
        <p:spPr>
          <a:xfrm>
            <a:off x="2664095" y="336867"/>
            <a:ext cx="4048657" cy="572700"/>
          </a:xfrm>
        </p:spPr>
        <p:txBody>
          <a:bodyPr anchor="ctr"/>
          <a:lstStyle/>
          <a:p>
            <a:pPr>
              <a:lnSpc>
                <a:spcPct val="100000"/>
              </a:lnSpc>
            </a:pPr>
            <a:r>
              <a:rPr lang="en-US" sz="3200" b="1">
                <a:solidFill>
                  <a:srgbClr val="C00000"/>
                </a:solidFill>
                <a:latin typeface="+mj-lt"/>
              </a:rPr>
              <a:t>Mở rộng kiến thức</a:t>
            </a:r>
            <a:endParaRPr lang="en-US" sz="3200" b="1" dirty="0">
              <a:solidFill>
                <a:srgbClr val="C00000"/>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anim calcmode="lin" valueType="num">
                                      <p:cBhvr>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anim calcmode="lin" valueType="num">
                                      <p:cBhvr>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1034"/>
        <p:cNvGrpSpPr/>
        <p:nvPr/>
      </p:nvGrpSpPr>
      <p:grpSpPr>
        <a:xfrm>
          <a:off x="0" y="0"/>
          <a:ext cx="0" cy="0"/>
          <a:chOff x="0" y="0"/>
          <a:chExt cx="0" cy="0"/>
        </a:xfrm>
      </p:grpSpPr>
      <p:grpSp>
        <p:nvGrpSpPr>
          <p:cNvPr id="1039" name="Google Shape;1039;p54"/>
          <p:cNvGrpSpPr/>
          <p:nvPr/>
        </p:nvGrpSpPr>
        <p:grpSpPr>
          <a:xfrm rot="-1052069">
            <a:off x="1229034" y="3627027"/>
            <a:ext cx="827393" cy="1064034"/>
            <a:chOff x="1851363" y="2231288"/>
            <a:chExt cx="827338" cy="1063963"/>
          </a:xfrm>
        </p:grpSpPr>
        <p:grpSp>
          <p:nvGrpSpPr>
            <p:cNvPr id="1040" name="Google Shape;1040;p54"/>
            <p:cNvGrpSpPr/>
            <p:nvPr/>
          </p:nvGrpSpPr>
          <p:grpSpPr>
            <a:xfrm>
              <a:off x="1851363" y="2231288"/>
              <a:ext cx="827338" cy="1063963"/>
              <a:chOff x="6268388" y="3972938"/>
              <a:chExt cx="827338" cy="1063963"/>
            </a:xfrm>
          </p:grpSpPr>
          <p:sp>
            <p:nvSpPr>
              <p:cNvPr id="1041" name="Google Shape;1041;p54"/>
              <p:cNvSpPr/>
              <p:nvPr/>
            </p:nvSpPr>
            <p:spPr>
              <a:xfrm>
                <a:off x="6273850" y="3972950"/>
                <a:ext cx="821875" cy="1063950"/>
              </a:xfrm>
              <a:custGeom>
                <a:avLst/>
                <a:gdLst/>
                <a:ahLst/>
                <a:cxnLst/>
                <a:rect l="l" t="t" r="r" b="b"/>
                <a:pathLst>
                  <a:path w="32875" h="42558" extrusionOk="0">
                    <a:moveTo>
                      <a:pt x="20208" y="977"/>
                    </a:moveTo>
                    <a:cubicBezTo>
                      <a:pt x="21211" y="977"/>
                      <a:pt x="21266" y="1086"/>
                      <a:pt x="21320" y="2089"/>
                    </a:cubicBezTo>
                    <a:cubicBezTo>
                      <a:pt x="21320" y="2415"/>
                      <a:pt x="21320" y="2740"/>
                      <a:pt x="21320" y="3093"/>
                    </a:cubicBezTo>
                    <a:cubicBezTo>
                      <a:pt x="21320" y="3147"/>
                      <a:pt x="21266" y="3201"/>
                      <a:pt x="21211" y="3337"/>
                    </a:cubicBezTo>
                    <a:cubicBezTo>
                      <a:pt x="19348" y="3353"/>
                      <a:pt x="17502" y="3368"/>
                      <a:pt x="15654" y="3368"/>
                    </a:cubicBezTo>
                    <a:cubicBezTo>
                      <a:pt x="14301" y="3368"/>
                      <a:pt x="12947" y="3360"/>
                      <a:pt x="11583" y="3337"/>
                    </a:cubicBezTo>
                    <a:cubicBezTo>
                      <a:pt x="11501" y="2659"/>
                      <a:pt x="11555" y="2008"/>
                      <a:pt x="11664" y="1384"/>
                    </a:cubicBezTo>
                    <a:cubicBezTo>
                      <a:pt x="11718" y="1167"/>
                      <a:pt x="11827" y="1058"/>
                      <a:pt x="12044" y="1031"/>
                    </a:cubicBezTo>
                    <a:cubicBezTo>
                      <a:pt x="12261" y="1004"/>
                      <a:pt x="12478" y="977"/>
                      <a:pt x="12695" y="977"/>
                    </a:cubicBezTo>
                    <a:close/>
                    <a:moveTo>
                      <a:pt x="16397" y="4266"/>
                    </a:moveTo>
                    <a:cubicBezTo>
                      <a:pt x="16729" y="4266"/>
                      <a:pt x="17062" y="4273"/>
                      <a:pt x="17387" y="4286"/>
                    </a:cubicBezTo>
                    <a:cubicBezTo>
                      <a:pt x="18065" y="4286"/>
                      <a:pt x="18716" y="4340"/>
                      <a:pt x="19394" y="4368"/>
                    </a:cubicBezTo>
                    <a:cubicBezTo>
                      <a:pt x="19448" y="4557"/>
                      <a:pt x="19503" y="4720"/>
                      <a:pt x="19503" y="4856"/>
                    </a:cubicBezTo>
                    <a:cubicBezTo>
                      <a:pt x="19801" y="7758"/>
                      <a:pt x="20289" y="10633"/>
                      <a:pt x="20696" y="13535"/>
                    </a:cubicBezTo>
                    <a:cubicBezTo>
                      <a:pt x="20805" y="14268"/>
                      <a:pt x="20913" y="14973"/>
                      <a:pt x="20994" y="15705"/>
                    </a:cubicBezTo>
                    <a:cubicBezTo>
                      <a:pt x="21022" y="16112"/>
                      <a:pt x="21211" y="16411"/>
                      <a:pt x="21483" y="16709"/>
                    </a:cubicBezTo>
                    <a:cubicBezTo>
                      <a:pt x="22758" y="18065"/>
                      <a:pt x="24032" y="19448"/>
                      <a:pt x="25253" y="20859"/>
                    </a:cubicBezTo>
                    <a:cubicBezTo>
                      <a:pt x="28671" y="24873"/>
                      <a:pt x="30651" y="29538"/>
                      <a:pt x="31519" y="34692"/>
                    </a:cubicBezTo>
                    <a:cubicBezTo>
                      <a:pt x="31817" y="36564"/>
                      <a:pt x="32007" y="38435"/>
                      <a:pt x="31953" y="40361"/>
                    </a:cubicBezTo>
                    <a:cubicBezTo>
                      <a:pt x="31953" y="40469"/>
                      <a:pt x="31953" y="40578"/>
                      <a:pt x="31953" y="40713"/>
                    </a:cubicBezTo>
                    <a:cubicBezTo>
                      <a:pt x="31925" y="40985"/>
                      <a:pt x="31817" y="41147"/>
                      <a:pt x="31546" y="41202"/>
                    </a:cubicBezTo>
                    <a:cubicBezTo>
                      <a:pt x="31356" y="41229"/>
                      <a:pt x="31166" y="41310"/>
                      <a:pt x="30976" y="41310"/>
                    </a:cubicBezTo>
                    <a:cubicBezTo>
                      <a:pt x="29023" y="41392"/>
                      <a:pt x="27043" y="41446"/>
                      <a:pt x="25090" y="41527"/>
                    </a:cubicBezTo>
                    <a:cubicBezTo>
                      <a:pt x="22405" y="41609"/>
                      <a:pt x="19720" y="41663"/>
                      <a:pt x="17034" y="41744"/>
                    </a:cubicBezTo>
                    <a:cubicBezTo>
                      <a:pt x="16546" y="41744"/>
                      <a:pt x="16058" y="41744"/>
                      <a:pt x="15543" y="41717"/>
                    </a:cubicBezTo>
                    <a:cubicBezTo>
                      <a:pt x="12667" y="41663"/>
                      <a:pt x="9765" y="41581"/>
                      <a:pt x="6863" y="41500"/>
                    </a:cubicBezTo>
                    <a:cubicBezTo>
                      <a:pt x="5154" y="41446"/>
                      <a:pt x="3418" y="41337"/>
                      <a:pt x="1682" y="41256"/>
                    </a:cubicBezTo>
                    <a:cubicBezTo>
                      <a:pt x="1492" y="41256"/>
                      <a:pt x="1330" y="41202"/>
                      <a:pt x="1058" y="41175"/>
                    </a:cubicBezTo>
                    <a:cubicBezTo>
                      <a:pt x="1031" y="40930"/>
                      <a:pt x="1004" y="40768"/>
                      <a:pt x="1004" y="40605"/>
                    </a:cubicBezTo>
                    <a:cubicBezTo>
                      <a:pt x="896" y="37404"/>
                      <a:pt x="1303" y="34258"/>
                      <a:pt x="2198" y="31193"/>
                    </a:cubicBezTo>
                    <a:cubicBezTo>
                      <a:pt x="2306" y="30868"/>
                      <a:pt x="2659" y="29783"/>
                      <a:pt x="2713" y="29593"/>
                    </a:cubicBezTo>
                    <a:cubicBezTo>
                      <a:pt x="3337" y="27694"/>
                      <a:pt x="4178" y="25850"/>
                      <a:pt x="5263" y="24141"/>
                    </a:cubicBezTo>
                    <a:cubicBezTo>
                      <a:pt x="6348" y="22432"/>
                      <a:pt x="7568" y="20859"/>
                      <a:pt x="8951" y="19367"/>
                    </a:cubicBezTo>
                    <a:cubicBezTo>
                      <a:pt x="9819" y="18418"/>
                      <a:pt x="10687" y="17468"/>
                      <a:pt x="11555" y="16546"/>
                    </a:cubicBezTo>
                    <a:cubicBezTo>
                      <a:pt x="11799" y="16302"/>
                      <a:pt x="11881" y="16031"/>
                      <a:pt x="11935" y="15732"/>
                    </a:cubicBezTo>
                    <a:cubicBezTo>
                      <a:pt x="12125" y="14295"/>
                      <a:pt x="12315" y="12857"/>
                      <a:pt x="12532" y="11420"/>
                    </a:cubicBezTo>
                    <a:cubicBezTo>
                      <a:pt x="12667" y="10335"/>
                      <a:pt x="12857" y="9223"/>
                      <a:pt x="12993" y="8111"/>
                    </a:cubicBezTo>
                    <a:cubicBezTo>
                      <a:pt x="13156" y="6971"/>
                      <a:pt x="13264" y="5805"/>
                      <a:pt x="13400" y="4666"/>
                    </a:cubicBezTo>
                    <a:cubicBezTo>
                      <a:pt x="13400" y="4585"/>
                      <a:pt x="13427" y="4530"/>
                      <a:pt x="13454" y="4422"/>
                    </a:cubicBezTo>
                    <a:cubicBezTo>
                      <a:pt x="14105" y="4259"/>
                      <a:pt x="14756" y="4313"/>
                      <a:pt x="15407" y="4286"/>
                    </a:cubicBezTo>
                    <a:cubicBezTo>
                      <a:pt x="15732" y="4273"/>
                      <a:pt x="16065" y="4266"/>
                      <a:pt x="16397" y="4266"/>
                    </a:cubicBezTo>
                    <a:close/>
                    <a:moveTo>
                      <a:pt x="13969" y="1"/>
                    </a:moveTo>
                    <a:cubicBezTo>
                      <a:pt x="13318" y="1"/>
                      <a:pt x="12695" y="55"/>
                      <a:pt x="12044" y="109"/>
                    </a:cubicBezTo>
                    <a:cubicBezTo>
                      <a:pt x="11257" y="191"/>
                      <a:pt x="11040" y="408"/>
                      <a:pt x="10877" y="1194"/>
                    </a:cubicBezTo>
                    <a:cubicBezTo>
                      <a:pt x="10687" y="2035"/>
                      <a:pt x="10769" y="2849"/>
                      <a:pt x="10769" y="3689"/>
                    </a:cubicBezTo>
                    <a:cubicBezTo>
                      <a:pt x="10769" y="3771"/>
                      <a:pt x="10796" y="3879"/>
                      <a:pt x="10823" y="3961"/>
                    </a:cubicBezTo>
                    <a:cubicBezTo>
                      <a:pt x="10904" y="4151"/>
                      <a:pt x="11040" y="4286"/>
                      <a:pt x="11257" y="4286"/>
                    </a:cubicBezTo>
                    <a:cubicBezTo>
                      <a:pt x="11352" y="4300"/>
                      <a:pt x="11447" y="4300"/>
                      <a:pt x="11542" y="4300"/>
                    </a:cubicBezTo>
                    <a:cubicBezTo>
                      <a:pt x="11637" y="4300"/>
                      <a:pt x="11732" y="4300"/>
                      <a:pt x="11827" y="4313"/>
                    </a:cubicBezTo>
                    <a:cubicBezTo>
                      <a:pt x="12016" y="4313"/>
                      <a:pt x="12233" y="4313"/>
                      <a:pt x="12505" y="4340"/>
                    </a:cubicBezTo>
                    <a:cubicBezTo>
                      <a:pt x="12478" y="4666"/>
                      <a:pt x="12478" y="4937"/>
                      <a:pt x="12450" y="5208"/>
                    </a:cubicBezTo>
                    <a:cubicBezTo>
                      <a:pt x="12342" y="5995"/>
                      <a:pt x="12261" y="6782"/>
                      <a:pt x="12152" y="7541"/>
                    </a:cubicBezTo>
                    <a:cubicBezTo>
                      <a:pt x="11772" y="10145"/>
                      <a:pt x="11393" y="12749"/>
                      <a:pt x="11040" y="15353"/>
                    </a:cubicBezTo>
                    <a:cubicBezTo>
                      <a:pt x="11013" y="15624"/>
                      <a:pt x="10904" y="15841"/>
                      <a:pt x="10715" y="16058"/>
                    </a:cubicBezTo>
                    <a:cubicBezTo>
                      <a:pt x="9982" y="16817"/>
                      <a:pt x="9250" y="17604"/>
                      <a:pt x="8545" y="18391"/>
                    </a:cubicBezTo>
                    <a:cubicBezTo>
                      <a:pt x="7812" y="19231"/>
                      <a:pt x="7080" y="20072"/>
                      <a:pt x="6375" y="20940"/>
                    </a:cubicBezTo>
                    <a:cubicBezTo>
                      <a:pt x="4395" y="23436"/>
                      <a:pt x="2876" y="26175"/>
                      <a:pt x="1872" y="29186"/>
                    </a:cubicBezTo>
                    <a:cubicBezTo>
                      <a:pt x="1113" y="31437"/>
                      <a:pt x="570" y="33743"/>
                      <a:pt x="272" y="36102"/>
                    </a:cubicBezTo>
                    <a:cubicBezTo>
                      <a:pt x="82" y="37540"/>
                      <a:pt x="1" y="38978"/>
                      <a:pt x="82" y="40442"/>
                    </a:cubicBezTo>
                    <a:cubicBezTo>
                      <a:pt x="109" y="40768"/>
                      <a:pt x="136" y="41093"/>
                      <a:pt x="218" y="41419"/>
                    </a:cubicBezTo>
                    <a:cubicBezTo>
                      <a:pt x="326" y="41961"/>
                      <a:pt x="597" y="42205"/>
                      <a:pt x="1140" y="42232"/>
                    </a:cubicBezTo>
                    <a:lnTo>
                      <a:pt x="2008" y="42232"/>
                    </a:lnTo>
                    <a:cubicBezTo>
                      <a:pt x="4205" y="42314"/>
                      <a:pt x="6402" y="42422"/>
                      <a:pt x="8599" y="42477"/>
                    </a:cubicBezTo>
                    <a:cubicBezTo>
                      <a:pt x="11257" y="42531"/>
                      <a:pt x="13915" y="42558"/>
                      <a:pt x="16573" y="42558"/>
                    </a:cubicBezTo>
                    <a:cubicBezTo>
                      <a:pt x="18987" y="42558"/>
                      <a:pt x="21401" y="42558"/>
                      <a:pt x="23815" y="42504"/>
                    </a:cubicBezTo>
                    <a:cubicBezTo>
                      <a:pt x="26419" y="42449"/>
                      <a:pt x="29023" y="42314"/>
                      <a:pt x="31627" y="42232"/>
                    </a:cubicBezTo>
                    <a:cubicBezTo>
                      <a:pt x="32332" y="42205"/>
                      <a:pt x="32658" y="41961"/>
                      <a:pt x="32739" y="41283"/>
                    </a:cubicBezTo>
                    <a:cubicBezTo>
                      <a:pt x="32793" y="40659"/>
                      <a:pt x="32848" y="40035"/>
                      <a:pt x="32875" y="39439"/>
                    </a:cubicBezTo>
                    <a:cubicBezTo>
                      <a:pt x="32875" y="37648"/>
                      <a:pt x="32631" y="35885"/>
                      <a:pt x="32332" y="34122"/>
                    </a:cubicBezTo>
                    <a:cubicBezTo>
                      <a:pt x="31410" y="28996"/>
                      <a:pt x="29403" y="24331"/>
                      <a:pt x="26012" y="20316"/>
                    </a:cubicBezTo>
                    <a:cubicBezTo>
                      <a:pt x="24819" y="18906"/>
                      <a:pt x="23544" y="17523"/>
                      <a:pt x="22269" y="16139"/>
                    </a:cubicBezTo>
                    <a:cubicBezTo>
                      <a:pt x="22052" y="15895"/>
                      <a:pt x="21890" y="15678"/>
                      <a:pt x="21890" y="15353"/>
                    </a:cubicBezTo>
                    <a:cubicBezTo>
                      <a:pt x="21862" y="14973"/>
                      <a:pt x="21808" y="14593"/>
                      <a:pt x="21754" y="14214"/>
                    </a:cubicBezTo>
                    <a:cubicBezTo>
                      <a:pt x="21347" y="11447"/>
                      <a:pt x="20940" y="8680"/>
                      <a:pt x="20561" y="5914"/>
                    </a:cubicBezTo>
                    <a:cubicBezTo>
                      <a:pt x="20479" y="5398"/>
                      <a:pt x="20371" y="4910"/>
                      <a:pt x="20425" y="4368"/>
                    </a:cubicBezTo>
                    <a:cubicBezTo>
                      <a:pt x="20561" y="4306"/>
                      <a:pt x="20696" y="4289"/>
                      <a:pt x="20829" y="4289"/>
                    </a:cubicBezTo>
                    <a:cubicBezTo>
                      <a:pt x="20989" y="4289"/>
                      <a:pt x="21145" y="4313"/>
                      <a:pt x="21293" y="4313"/>
                    </a:cubicBezTo>
                    <a:cubicBezTo>
                      <a:pt x="21890" y="4286"/>
                      <a:pt x="22161" y="4069"/>
                      <a:pt x="22161" y="3445"/>
                    </a:cubicBezTo>
                    <a:cubicBezTo>
                      <a:pt x="22188" y="2822"/>
                      <a:pt x="22134" y="2171"/>
                      <a:pt x="22107" y="1547"/>
                    </a:cubicBezTo>
                    <a:cubicBezTo>
                      <a:pt x="22079" y="1303"/>
                      <a:pt x="22025" y="1086"/>
                      <a:pt x="21944" y="841"/>
                    </a:cubicBezTo>
                    <a:cubicBezTo>
                      <a:pt x="21862" y="489"/>
                      <a:pt x="21645" y="272"/>
                      <a:pt x="21266" y="191"/>
                    </a:cubicBezTo>
                    <a:cubicBezTo>
                      <a:pt x="20967" y="136"/>
                      <a:pt x="20669" y="82"/>
                      <a:pt x="20371" y="82"/>
                    </a:cubicBezTo>
                    <a:cubicBezTo>
                      <a:pt x="18228" y="55"/>
                      <a:pt x="16085" y="1"/>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4"/>
              <p:cNvSpPr/>
              <p:nvPr/>
            </p:nvSpPr>
            <p:spPr>
              <a:xfrm>
                <a:off x="6268388" y="3972938"/>
                <a:ext cx="821200" cy="1063950"/>
              </a:xfrm>
              <a:custGeom>
                <a:avLst/>
                <a:gdLst/>
                <a:ahLst/>
                <a:cxnLst/>
                <a:rect l="l" t="t" r="r" b="b"/>
                <a:pathLst>
                  <a:path w="32848" h="42558" extrusionOk="0">
                    <a:moveTo>
                      <a:pt x="17678" y="964"/>
                    </a:moveTo>
                    <a:cubicBezTo>
                      <a:pt x="18514" y="964"/>
                      <a:pt x="19348" y="967"/>
                      <a:pt x="20180" y="976"/>
                    </a:cubicBezTo>
                    <a:cubicBezTo>
                      <a:pt x="21184" y="976"/>
                      <a:pt x="21265" y="1058"/>
                      <a:pt x="21292" y="2089"/>
                    </a:cubicBezTo>
                    <a:cubicBezTo>
                      <a:pt x="21319" y="2414"/>
                      <a:pt x="21292" y="2740"/>
                      <a:pt x="21292" y="3065"/>
                    </a:cubicBezTo>
                    <a:cubicBezTo>
                      <a:pt x="21292" y="3146"/>
                      <a:pt x="21238" y="3201"/>
                      <a:pt x="21184" y="3336"/>
                    </a:cubicBezTo>
                    <a:cubicBezTo>
                      <a:pt x="19583" y="3350"/>
                      <a:pt x="17983" y="3357"/>
                      <a:pt x="16383" y="3357"/>
                    </a:cubicBezTo>
                    <a:cubicBezTo>
                      <a:pt x="14783" y="3357"/>
                      <a:pt x="13182" y="3350"/>
                      <a:pt x="11582" y="3336"/>
                    </a:cubicBezTo>
                    <a:cubicBezTo>
                      <a:pt x="11501" y="2631"/>
                      <a:pt x="11528" y="2007"/>
                      <a:pt x="11663" y="1383"/>
                    </a:cubicBezTo>
                    <a:cubicBezTo>
                      <a:pt x="11690" y="1166"/>
                      <a:pt x="11826" y="1058"/>
                      <a:pt x="12016" y="1031"/>
                    </a:cubicBezTo>
                    <a:cubicBezTo>
                      <a:pt x="12233" y="1004"/>
                      <a:pt x="12450" y="976"/>
                      <a:pt x="12667" y="976"/>
                    </a:cubicBezTo>
                    <a:cubicBezTo>
                      <a:pt x="14330" y="976"/>
                      <a:pt x="16006" y="964"/>
                      <a:pt x="17678" y="964"/>
                    </a:cubicBezTo>
                    <a:close/>
                    <a:moveTo>
                      <a:pt x="16383" y="4265"/>
                    </a:moveTo>
                    <a:cubicBezTo>
                      <a:pt x="16715" y="4265"/>
                      <a:pt x="17047" y="4272"/>
                      <a:pt x="17386" y="4286"/>
                    </a:cubicBezTo>
                    <a:cubicBezTo>
                      <a:pt x="18037" y="4286"/>
                      <a:pt x="18688" y="4313"/>
                      <a:pt x="19394" y="4340"/>
                    </a:cubicBezTo>
                    <a:cubicBezTo>
                      <a:pt x="19421" y="4557"/>
                      <a:pt x="19475" y="4692"/>
                      <a:pt x="19502" y="4855"/>
                    </a:cubicBezTo>
                    <a:cubicBezTo>
                      <a:pt x="19773" y="7757"/>
                      <a:pt x="20262" y="10633"/>
                      <a:pt x="20668" y="13508"/>
                    </a:cubicBezTo>
                    <a:cubicBezTo>
                      <a:pt x="20777" y="14240"/>
                      <a:pt x="20885" y="14972"/>
                      <a:pt x="20967" y="15705"/>
                    </a:cubicBezTo>
                    <a:cubicBezTo>
                      <a:pt x="21021" y="16112"/>
                      <a:pt x="21211" y="16383"/>
                      <a:pt x="21455" y="16681"/>
                    </a:cubicBezTo>
                    <a:cubicBezTo>
                      <a:pt x="22730" y="18064"/>
                      <a:pt x="24032" y="19421"/>
                      <a:pt x="25225" y="20858"/>
                    </a:cubicBezTo>
                    <a:cubicBezTo>
                      <a:pt x="28643" y="24845"/>
                      <a:pt x="30623" y="29511"/>
                      <a:pt x="31491" y="34664"/>
                    </a:cubicBezTo>
                    <a:cubicBezTo>
                      <a:pt x="31789" y="36536"/>
                      <a:pt x="31979" y="38434"/>
                      <a:pt x="31925" y="40333"/>
                    </a:cubicBezTo>
                    <a:cubicBezTo>
                      <a:pt x="31925" y="40469"/>
                      <a:pt x="31925" y="40577"/>
                      <a:pt x="31925" y="40686"/>
                    </a:cubicBezTo>
                    <a:cubicBezTo>
                      <a:pt x="31898" y="40957"/>
                      <a:pt x="31789" y="41147"/>
                      <a:pt x="31518" y="41201"/>
                    </a:cubicBezTo>
                    <a:cubicBezTo>
                      <a:pt x="31328" y="41228"/>
                      <a:pt x="31138" y="41282"/>
                      <a:pt x="30948" y="41310"/>
                    </a:cubicBezTo>
                    <a:cubicBezTo>
                      <a:pt x="28995" y="41364"/>
                      <a:pt x="27015" y="41445"/>
                      <a:pt x="25062" y="41499"/>
                    </a:cubicBezTo>
                    <a:cubicBezTo>
                      <a:pt x="22377" y="41581"/>
                      <a:pt x="19692" y="41662"/>
                      <a:pt x="17034" y="41716"/>
                    </a:cubicBezTo>
                    <a:cubicBezTo>
                      <a:pt x="16862" y="41725"/>
                      <a:pt x="16693" y="41728"/>
                      <a:pt x="16526" y="41728"/>
                    </a:cubicBezTo>
                    <a:cubicBezTo>
                      <a:pt x="16193" y="41728"/>
                      <a:pt x="15867" y="41716"/>
                      <a:pt x="15542" y="41716"/>
                    </a:cubicBezTo>
                    <a:cubicBezTo>
                      <a:pt x="12640" y="41635"/>
                      <a:pt x="9737" y="41581"/>
                      <a:pt x="6862" y="41499"/>
                    </a:cubicBezTo>
                    <a:cubicBezTo>
                      <a:pt x="5126" y="41445"/>
                      <a:pt x="3391" y="41337"/>
                      <a:pt x="1655" y="41255"/>
                    </a:cubicBezTo>
                    <a:cubicBezTo>
                      <a:pt x="1492" y="41255"/>
                      <a:pt x="1302" y="41201"/>
                      <a:pt x="1058" y="41174"/>
                    </a:cubicBezTo>
                    <a:cubicBezTo>
                      <a:pt x="1004" y="40930"/>
                      <a:pt x="976" y="40767"/>
                      <a:pt x="976" y="40604"/>
                    </a:cubicBezTo>
                    <a:cubicBezTo>
                      <a:pt x="868" y="37404"/>
                      <a:pt x="1275" y="34257"/>
                      <a:pt x="2170" y="31192"/>
                    </a:cubicBezTo>
                    <a:cubicBezTo>
                      <a:pt x="2278" y="30840"/>
                      <a:pt x="2631" y="29755"/>
                      <a:pt x="2685" y="29592"/>
                    </a:cubicBezTo>
                    <a:cubicBezTo>
                      <a:pt x="3309" y="27666"/>
                      <a:pt x="4150" y="25849"/>
                      <a:pt x="5235" y="24140"/>
                    </a:cubicBezTo>
                    <a:cubicBezTo>
                      <a:pt x="6320" y="22431"/>
                      <a:pt x="7540" y="20831"/>
                      <a:pt x="8924" y="19339"/>
                    </a:cubicBezTo>
                    <a:cubicBezTo>
                      <a:pt x="9792" y="18417"/>
                      <a:pt x="10660" y="17468"/>
                      <a:pt x="11528" y="16546"/>
                    </a:cubicBezTo>
                    <a:cubicBezTo>
                      <a:pt x="11772" y="16301"/>
                      <a:pt x="11853" y="16030"/>
                      <a:pt x="11907" y="15705"/>
                    </a:cubicBezTo>
                    <a:cubicBezTo>
                      <a:pt x="12097" y="14294"/>
                      <a:pt x="12287" y="12857"/>
                      <a:pt x="12504" y="11419"/>
                    </a:cubicBezTo>
                    <a:cubicBezTo>
                      <a:pt x="12667" y="10307"/>
                      <a:pt x="12830" y="9222"/>
                      <a:pt x="12965" y="8110"/>
                    </a:cubicBezTo>
                    <a:cubicBezTo>
                      <a:pt x="13128" y="6971"/>
                      <a:pt x="13236" y="5804"/>
                      <a:pt x="13372" y="4665"/>
                    </a:cubicBezTo>
                    <a:cubicBezTo>
                      <a:pt x="13372" y="4584"/>
                      <a:pt x="13399" y="4530"/>
                      <a:pt x="13426" y="4394"/>
                    </a:cubicBezTo>
                    <a:cubicBezTo>
                      <a:pt x="13790" y="4303"/>
                      <a:pt x="14154" y="4288"/>
                      <a:pt x="14518" y="4288"/>
                    </a:cubicBezTo>
                    <a:cubicBezTo>
                      <a:pt x="14692" y="4288"/>
                      <a:pt x="14865" y="4292"/>
                      <a:pt x="15039" y="4292"/>
                    </a:cubicBezTo>
                    <a:cubicBezTo>
                      <a:pt x="15152" y="4292"/>
                      <a:pt x="15266" y="4290"/>
                      <a:pt x="15379" y="4286"/>
                    </a:cubicBezTo>
                    <a:cubicBezTo>
                      <a:pt x="15718" y="4272"/>
                      <a:pt x="16051" y="4265"/>
                      <a:pt x="16383" y="4265"/>
                    </a:cubicBezTo>
                    <a:close/>
                    <a:moveTo>
                      <a:pt x="13942" y="0"/>
                    </a:moveTo>
                    <a:cubicBezTo>
                      <a:pt x="13318" y="0"/>
                      <a:pt x="12667" y="27"/>
                      <a:pt x="12016" y="108"/>
                    </a:cubicBezTo>
                    <a:cubicBezTo>
                      <a:pt x="11229" y="190"/>
                      <a:pt x="11012" y="407"/>
                      <a:pt x="10850" y="1193"/>
                    </a:cubicBezTo>
                    <a:cubicBezTo>
                      <a:pt x="10660" y="2007"/>
                      <a:pt x="10741" y="2848"/>
                      <a:pt x="10741" y="3689"/>
                    </a:cubicBezTo>
                    <a:cubicBezTo>
                      <a:pt x="10741" y="3770"/>
                      <a:pt x="10768" y="3852"/>
                      <a:pt x="10822" y="3960"/>
                    </a:cubicBezTo>
                    <a:cubicBezTo>
                      <a:pt x="10877" y="4150"/>
                      <a:pt x="11012" y="4286"/>
                      <a:pt x="11229" y="4286"/>
                    </a:cubicBezTo>
                    <a:lnTo>
                      <a:pt x="11799" y="4286"/>
                    </a:lnTo>
                    <a:cubicBezTo>
                      <a:pt x="12016" y="4313"/>
                      <a:pt x="12206" y="4313"/>
                      <a:pt x="12477" y="4313"/>
                    </a:cubicBezTo>
                    <a:cubicBezTo>
                      <a:pt x="12450" y="4665"/>
                      <a:pt x="12450" y="4937"/>
                      <a:pt x="12423" y="5208"/>
                    </a:cubicBezTo>
                    <a:cubicBezTo>
                      <a:pt x="12341" y="5994"/>
                      <a:pt x="12233" y="6754"/>
                      <a:pt x="12124" y="7540"/>
                    </a:cubicBezTo>
                    <a:cubicBezTo>
                      <a:pt x="11745" y="10144"/>
                      <a:pt x="11392" y="12748"/>
                      <a:pt x="11012" y="15352"/>
                    </a:cubicBezTo>
                    <a:cubicBezTo>
                      <a:pt x="10985" y="15623"/>
                      <a:pt x="10877" y="15840"/>
                      <a:pt x="10687" y="16030"/>
                    </a:cubicBezTo>
                    <a:cubicBezTo>
                      <a:pt x="9954" y="16817"/>
                      <a:pt x="9222" y="17603"/>
                      <a:pt x="8517" y="18390"/>
                    </a:cubicBezTo>
                    <a:cubicBezTo>
                      <a:pt x="7785" y="19231"/>
                      <a:pt x="7052" y="20072"/>
                      <a:pt x="6347" y="20940"/>
                    </a:cubicBezTo>
                    <a:cubicBezTo>
                      <a:pt x="4394" y="23435"/>
                      <a:pt x="2848" y="26174"/>
                      <a:pt x="1844" y="29185"/>
                    </a:cubicBezTo>
                    <a:cubicBezTo>
                      <a:pt x="1085" y="31436"/>
                      <a:pt x="542" y="33742"/>
                      <a:pt x="244" y="36102"/>
                    </a:cubicBezTo>
                    <a:cubicBezTo>
                      <a:pt x="81" y="37539"/>
                      <a:pt x="0" y="38977"/>
                      <a:pt x="81" y="40442"/>
                    </a:cubicBezTo>
                    <a:cubicBezTo>
                      <a:pt x="81" y="40767"/>
                      <a:pt x="136" y="41093"/>
                      <a:pt x="190" y="41418"/>
                    </a:cubicBezTo>
                    <a:cubicBezTo>
                      <a:pt x="298" y="41961"/>
                      <a:pt x="597" y="42178"/>
                      <a:pt x="1112" y="42205"/>
                    </a:cubicBezTo>
                    <a:cubicBezTo>
                      <a:pt x="1410" y="42232"/>
                      <a:pt x="1682" y="42232"/>
                      <a:pt x="1980" y="42232"/>
                    </a:cubicBezTo>
                    <a:cubicBezTo>
                      <a:pt x="4177" y="42313"/>
                      <a:pt x="6374" y="42422"/>
                      <a:pt x="8571" y="42476"/>
                    </a:cubicBezTo>
                    <a:cubicBezTo>
                      <a:pt x="11229" y="42530"/>
                      <a:pt x="13887" y="42557"/>
                      <a:pt x="16546" y="42557"/>
                    </a:cubicBezTo>
                    <a:cubicBezTo>
                      <a:pt x="18960" y="42557"/>
                      <a:pt x="21374" y="42557"/>
                      <a:pt x="23815" y="42503"/>
                    </a:cubicBezTo>
                    <a:cubicBezTo>
                      <a:pt x="26419" y="42449"/>
                      <a:pt x="29023" y="42313"/>
                      <a:pt x="31626" y="42232"/>
                    </a:cubicBezTo>
                    <a:cubicBezTo>
                      <a:pt x="32332" y="42205"/>
                      <a:pt x="32630" y="41961"/>
                      <a:pt x="32711" y="41255"/>
                    </a:cubicBezTo>
                    <a:cubicBezTo>
                      <a:pt x="32766" y="40659"/>
                      <a:pt x="32847" y="40035"/>
                      <a:pt x="32847" y="39411"/>
                    </a:cubicBezTo>
                    <a:cubicBezTo>
                      <a:pt x="32847" y="37648"/>
                      <a:pt x="32630" y="35885"/>
                      <a:pt x="32305" y="34122"/>
                    </a:cubicBezTo>
                    <a:cubicBezTo>
                      <a:pt x="31382" y="28995"/>
                      <a:pt x="29402" y="24330"/>
                      <a:pt x="26012" y="20316"/>
                    </a:cubicBezTo>
                    <a:cubicBezTo>
                      <a:pt x="24791" y="18878"/>
                      <a:pt x="23516" y="17522"/>
                      <a:pt x="22269" y="16139"/>
                    </a:cubicBezTo>
                    <a:cubicBezTo>
                      <a:pt x="22052" y="15895"/>
                      <a:pt x="21889" y="15678"/>
                      <a:pt x="21862" y="15352"/>
                    </a:cubicBezTo>
                    <a:cubicBezTo>
                      <a:pt x="21835" y="14972"/>
                      <a:pt x="21780" y="14593"/>
                      <a:pt x="21726" y="14213"/>
                    </a:cubicBezTo>
                    <a:cubicBezTo>
                      <a:pt x="21319" y="11446"/>
                      <a:pt x="20913" y="8680"/>
                      <a:pt x="20533" y="5913"/>
                    </a:cubicBezTo>
                    <a:cubicBezTo>
                      <a:pt x="20451" y="5398"/>
                      <a:pt x="20370" y="4882"/>
                      <a:pt x="20397" y="4367"/>
                    </a:cubicBezTo>
                    <a:cubicBezTo>
                      <a:pt x="20533" y="4305"/>
                      <a:pt x="20668" y="4288"/>
                      <a:pt x="20801" y="4288"/>
                    </a:cubicBezTo>
                    <a:cubicBezTo>
                      <a:pt x="20961" y="4288"/>
                      <a:pt x="21117" y="4313"/>
                      <a:pt x="21265" y="4313"/>
                    </a:cubicBezTo>
                    <a:cubicBezTo>
                      <a:pt x="21889" y="4286"/>
                      <a:pt x="22133" y="4069"/>
                      <a:pt x="22160" y="3445"/>
                    </a:cubicBezTo>
                    <a:cubicBezTo>
                      <a:pt x="22160" y="2821"/>
                      <a:pt x="22106" y="2170"/>
                      <a:pt x="22079" y="1546"/>
                    </a:cubicBezTo>
                    <a:cubicBezTo>
                      <a:pt x="22052" y="1302"/>
                      <a:pt x="21997" y="1058"/>
                      <a:pt x="21943" y="841"/>
                    </a:cubicBezTo>
                    <a:cubicBezTo>
                      <a:pt x="21835" y="488"/>
                      <a:pt x="21618" y="271"/>
                      <a:pt x="21265" y="190"/>
                    </a:cubicBezTo>
                    <a:cubicBezTo>
                      <a:pt x="20940" y="136"/>
                      <a:pt x="20641" y="81"/>
                      <a:pt x="20343" y="81"/>
                    </a:cubicBezTo>
                    <a:cubicBezTo>
                      <a:pt x="18200" y="27"/>
                      <a:pt x="16084" y="0"/>
                      <a:pt x="139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4"/>
              <p:cNvSpPr/>
              <p:nvPr/>
            </p:nvSpPr>
            <p:spPr>
              <a:xfrm>
                <a:off x="6290063" y="4079563"/>
                <a:ext cx="777825" cy="936600"/>
              </a:xfrm>
              <a:custGeom>
                <a:avLst/>
                <a:gdLst/>
                <a:ahLst/>
                <a:cxnLst/>
                <a:rect l="l" t="t" r="r" b="b"/>
                <a:pathLst>
                  <a:path w="31113" h="37464" extrusionOk="0">
                    <a:moveTo>
                      <a:pt x="15516" y="0"/>
                    </a:moveTo>
                    <a:cubicBezTo>
                      <a:pt x="15184" y="0"/>
                      <a:pt x="14851" y="7"/>
                      <a:pt x="14512" y="21"/>
                    </a:cubicBezTo>
                    <a:cubicBezTo>
                      <a:pt x="14399" y="25"/>
                      <a:pt x="14285" y="27"/>
                      <a:pt x="14172" y="27"/>
                    </a:cubicBezTo>
                    <a:cubicBezTo>
                      <a:pt x="13998" y="27"/>
                      <a:pt x="13825" y="23"/>
                      <a:pt x="13651" y="23"/>
                    </a:cubicBezTo>
                    <a:cubicBezTo>
                      <a:pt x="13287" y="23"/>
                      <a:pt x="12923" y="38"/>
                      <a:pt x="12559" y="129"/>
                    </a:cubicBezTo>
                    <a:cubicBezTo>
                      <a:pt x="12532" y="265"/>
                      <a:pt x="12505" y="319"/>
                      <a:pt x="12505" y="400"/>
                    </a:cubicBezTo>
                    <a:cubicBezTo>
                      <a:pt x="12369" y="1539"/>
                      <a:pt x="12261" y="2706"/>
                      <a:pt x="12098" y="3845"/>
                    </a:cubicBezTo>
                    <a:cubicBezTo>
                      <a:pt x="11963" y="4957"/>
                      <a:pt x="11800" y="6042"/>
                      <a:pt x="11637" y="7154"/>
                    </a:cubicBezTo>
                    <a:cubicBezTo>
                      <a:pt x="11420" y="8592"/>
                      <a:pt x="11230" y="10029"/>
                      <a:pt x="11040" y="11440"/>
                    </a:cubicBezTo>
                    <a:cubicBezTo>
                      <a:pt x="10986" y="11765"/>
                      <a:pt x="10905" y="12036"/>
                      <a:pt x="10661" y="12281"/>
                    </a:cubicBezTo>
                    <a:cubicBezTo>
                      <a:pt x="9793" y="13203"/>
                      <a:pt x="8925" y="14152"/>
                      <a:pt x="8057" y="15074"/>
                    </a:cubicBezTo>
                    <a:cubicBezTo>
                      <a:pt x="6673" y="16566"/>
                      <a:pt x="5453" y="18166"/>
                      <a:pt x="4368" y="19875"/>
                    </a:cubicBezTo>
                    <a:cubicBezTo>
                      <a:pt x="3283" y="21584"/>
                      <a:pt x="2442" y="23401"/>
                      <a:pt x="1818" y="25327"/>
                    </a:cubicBezTo>
                    <a:cubicBezTo>
                      <a:pt x="1764" y="25490"/>
                      <a:pt x="1411" y="26575"/>
                      <a:pt x="1303" y="26927"/>
                    </a:cubicBezTo>
                    <a:cubicBezTo>
                      <a:pt x="408" y="29992"/>
                      <a:pt x="1" y="33139"/>
                      <a:pt x="109" y="36339"/>
                    </a:cubicBezTo>
                    <a:cubicBezTo>
                      <a:pt x="109" y="36502"/>
                      <a:pt x="137" y="36665"/>
                      <a:pt x="191" y="36909"/>
                    </a:cubicBezTo>
                    <a:cubicBezTo>
                      <a:pt x="435" y="36936"/>
                      <a:pt x="625" y="36990"/>
                      <a:pt x="788" y="36990"/>
                    </a:cubicBezTo>
                    <a:cubicBezTo>
                      <a:pt x="2524" y="37072"/>
                      <a:pt x="4259" y="37180"/>
                      <a:pt x="5995" y="37234"/>
                    </a:cubicBezTo>
                    <a:cubicBezTo>
                      <a:pt x="8870" y="37316"/>
                      <a:pt x="11773" y="37370"/>
                      <a:pt x="14675" y="37451"/>
                    </a:cubicBezTo>
                    <a:cubicBezTo>
                      <a:pt x="15000" y="37451"/>
                      <a:pt x="15326" y="37463"/>
                      <a:pt x="15659" y="37463"/>
                    </a:cubicBezTo>
                    <a:cubicBezTo>
                      <a:pt x="15826" y="37463"/>
                      <a:pt x="15995" y="37460"/>
                      <a:pt x="16167" y="37451"/>
                    </a:cubicBezTo>
                    <a:cubicBezTo>
                      <a:pt x="18825" y="37397"/>
                      <a:pt x="21510" y="37316"/>
                      <a:pt x="24195" y="37234"/>
                    </a:cubicBezTo>
                    <a:cubicBezTo>
                      <a:pt x="26148" y="37180"/>
                      <a:pt x="28128" y="37099"/>
                      <a:pt x="30081" y="37045"/>
                    </a:cubicBezTo>
                    <a:cubicBezTo>
                      <a:pt x="30271" y="37017"/>
                      <a:pt x="30461" y="36963"/>
                      <a:pt x="30651" y="36936"/>
                    </a:cubicBezTo>
                    <a:cubicBezTo>
                      <a:pt x="30922" y="36882"/>
                      <a:pt x="31031" y="36692"/>
                      <a:pt x="31058" y="36421"/>
                    </a:cubicBezTo>
                    <a:cubicBezTo>
                      <a:pt x="31058" y="36312"/>
                      <a:pt x="31058" y="36204"/>
                      <a:pt x="31058" y="36068"/>
                    </a:cubicBezTo>
                    <a:cubicBezTo>
                      <a:pt x="31112" y="34169"/>
                      <a:pt x="30922" y="32271"/>
                      <a:pt x="30624" y="30399"/>
                    </a:cubicBezTo>
                    <a:cubicBezTo>
                      <a:pt x="29756" y="25246"/>
                      <a:pt x="27776" y="20580"/>
                      <a:pt x="24358" y="16593"/>
                    </a:cubicBezTo>
                    <a:cubicBezTo>
                      <a:pt x="23165" y="15156"/>
                      <a:pt x="21863" y="13799"/>
                      <a:pt x="20588" y="12416"/>
                    </a:cubicBezTo>
                    <a:cubicBezTo>
                      <a:pt x="20344" y="12118"/>
                      <a:pt x="20154" y="11847"/>
                      <a:pt x="20100" y="11440"/>
                    </a:cubicBezTo>
                    <a:cubicBezTo>
                      <a:pt x="20018" y="10707"/>
                      <a:pt x="19910" y="9975"/>
                      <a:pt x="19801" y="9243"/>
                    </a:cubicBezTo>
                    <a:cubicBezTo>
                      <a:pt x="19395" y="6368"/>
                      <a:pt x="18906" y="3492"/>
                      <a:pt x="18635" y="590"/>
                    </a:cubicBezTo>
                    <a:cubicBezTo>
                      <a:pt x="18608" y="427"/>
                      <a:pt x="18554" y="292"/>
                      <a:pt x="18527" y="75"/>
                    </a:cubicBezTo>
                    <a:cubicBezTo>
                      <a:pt x="17821" y="48"/>
                      <a:pt x="17170" y="21"/>
                      <a:pt x="16519" y="21"/>
                    </a:cubicBezTo>
                    <a:cubicBezTo>
                      <a:pt x="16180" y="7"/>
                      <a:pt x="15848" y="0"/>
                      <a:pt x="1551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4"/>
              <p:cNvSpPr/>
              <p:nvPr/>
            </p:nvSpPr>
            <p:spPr>
              <a:xfrm>
                <a:off x="6555888" y="3997038"/>
                <a:ext cx="245500" cy="59825"/>
              </a:xfrm>
              <a:custGeom>
                <a:avLst/>
                <a:gdLst/>
                <a:ahLst/>
                <a:cxnLst/>
                <a:rect l="l" t="t" r="r" b="b"/>
                <a:pathLst>
                  <a:path w="9820" h="2393" extrusionOk="0">
                    <a:moveTo>
                      <a:pt x="6178" y="0"/>
                    </a:moveTo>
                    <a:cubicBezTo>
                      <a:pt x="4506" y="0"/>
                      <a:pt x="2830" y="12"/>
                      <a:pt x="1167" y="12"/>
                    </a:cubicBezTo>
                    <a:cubicBezTo>
                      <a:pt x="950" y="12"/>
                      <a:pt x="733" y="40"/>
                      <a:pt x="516" y="67"/>
                    </a:cubicBezTo>
                    <a:cubicBezTo>
                      <a:pt x="326" y="94"/>
                      <a:pt x="190" y="202"/>
                      <a:pt x="163" y="419"/>
                    </a:cubicBezTo>
                    <a:cubicBezTo>
                      <a:pt x="28" y="1043"/>
                      <a:pt x="1" y="1667"/>
                      <a:pt x="82" y="2372"/>
                    </a:cubicBezTo>
                    <a:cubicBezTo>
                      <a:pt x="1682" y="2386"/>
                      <a:pt x="3283" y="2393"/>
                      <a:pt x="4883" y="2393"/>
                    </a:cubicBezTo>
                    <a:cubicBezTo>
                      <a:pt x="6483" y="2393"/>
                      <a:pt x="8083" y="2386"/>
                      <a:pt x="9684" y="2372"/>
                    </a:cubicBezTo>
                    <a:cubicBezTo>
                      <a:pt x="9738" y="2237"/>
                      <a:pt x="9792" y="2182"/>
                      <a:pt x="9792" y="2101"/>
                    </a:cubicBezTo>
                    <a:cubicBezTo>
                      <a:pt x="9792" y="1776"/>
                      <a:pt x="9819" y="1450"/>
                      <a:pt x="9792" y="1125"/>
                    </a:cubicBezTo>
                    <a:cubicBezTo>
                      <a:pt x="9765" y="94"/>
                      <a:pt x="9684" y="12"/>
                      <a:pt x="8680" y="12"/>
                    </a:cubicBezTo>
                    <a:cubicBezTo>
                      <a:pt x="7848" y="3"/>
                      <a:pt x="7014" y="0"/>
                      <a:pt x="6178"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4"/>
              <p:cNvSpPr/>
              <p:nvPr/>
            </p:nvSpPr>
            <p:spPr>
              <a:xfrm>
                <a:off x="6326013" y="4586738"/>
                <a:ext cx="706600" cy="390475"/>
              </a:xfrm>
              <a:custGeom>
                <a:avLst/>
                <a:gdLst/>
                <a:ahLst/>
                <a:cxnLst/>
                <a:rect l="l" t="t" r="r" b="b"/>
                <a:pathLst>
                  <a:path w="28264" h="15619" extrusionOk="0">
                    <a:moveTo>
                      <a:pt x="14337" y="899"/>
                    </a:moveTo>
                    <a:cubicBezTo>
                      <a:pt x="14915" y="899"/>
                      <a:pt x="15484" y="1014"/>
                      <a:pt x="16031" y="1243"/>
                    </a:cubicBezTo>
                    <a:cubicBezTo>
                      <a:pt x="16519" y="1433"/>
                      <a:pt x="17007" y="1595"/>
                      <a:pt x="17523" y="1785"/>
                    </a:cubicBezTo>
                    <a:cubicBezTo>
                      <a:pt x="18166" y="1994"/>
                      <a:pt x="18821" y="2091"/>
                      <a:pt x="19479" y="2091"/>
                    </a:cubicBezTo>
                    <a:cubicBezTo>
                      <a:pt x="19848" y="2091"/>
                      <a:pt x="20218" y="2061"/>
                      <a:pt x="20588" y="2002"/>
                    </a:cubicBezTo>
                    <a:cubicBezTo>
                      <a:pt x="20967" y="1948"/>
                      <a:pt x="21347" y="1894"/>
                      <a:pt x="21727" y="1812"/>
                    </a:cubicBezTo>
                    <a:cubicBezTo>
                      <a:pt x="21873" y="1789"/>
                      <a:pt x="22019" y="1779"/>
                      <a:pt x="22165" y="1779"/>
                    </a:cubicBezTo>
                    <a:cubicBezTo>
                      <a:pt x="22534" y="1779"/>
                      <a:pt x="22904" y="1843"/>
                      <a:pt x="23273" y="1921"/>
                    </a:cubicBezTo>
                    <a:cubicBezTo>
                      <a:pt x="23707" y="2002"/>
                      <a:pt x="24005" y="2301"/>
                      <a:pt x="24276" y="2653"/>
                    </a:cubicBezTo>
                    <a:cubicBezTo>
                      <a:pt x="25307" y="4172"/>
                      <a:pt x="25958" y="5827"/>
                      <a:pt x="26501" y="7563"/>
                    </a:cubicBezTo>
                    <a:cubicBezTo>
                      <a:pt x="26962" y="9027"/>
                      <a:pt x="27206" y="10546"/>
                      <a:pt x="27260" y="12092"/>
                    </a:cubicBezTo>
                    <a:cubicBezTo>
                      <a:pt x="27287" y="12743"/>
                      <a:pt x="27341" y="13367"/>
                      <a:pt x="27369" y="14018"/>
                    </a:cubicBezTo>
                    <a:cubicBezTo>
                      <a:pt x="27396" y="14479"/>
                      <a:pt x="27314" y="14588"/>
                      <a:pt x="26853" y="14696"/>
                    </a:cubicBezTo>
                    <a:cubicBezTo>
                      <a:pt x="26609" y="14750"/>
                      <a:pt x="26338" y="14778"/>
                      <a:pt x="26067" y="14778"/>
                    </a:cubicBezTo>
                    <a:cubicBezTo>
                      <a:pt x="21944" y="14778"/>
                      <a:pt x="17821" y="14778"/>
                      <a:pt x="13698" y="14750"/>
                    </a:cubicBezTo>
                    <a:cubicBezTo>
                      <a:pt x="11691" y="14750"/>
                      <a:pt x="9684" y="14696"/>
                      <a:pt x="7649" y="14642"/>
                    </a:cubicBezTo>
                    <a:cubicBezTo>
                      <a:pt x="6103" y="14588"/>
                      <a:pt x="4530" y="14506"/>
                      <a:pt x="2957" y="14425"/>
                    </a:cubicBezTo>
                    <a:cubicBezTo>
                      <a:pt x="2496" y="14398"/>
                      <a:pt x="2035" y="14398"/>
                      <a:pt x="1547" y="14371"/>
                    </a:cubicBezTo>
                    <a:cubicBezTo>
                      <a:pt x="1330" y="14371"/>
                      <a:pt x="1140" y="14344"/>
                      <a:pt x="841" y="14316"/>
                    </a:cubicBezTo>
                    <a:cubicBezTo>
                      <a:pt x="841" y="13882"/>
                      <a:pt x="814" y="13530"/>
                      <a:pt x="841" y="13177"/>
                    </a:cubicBezTo>
                    <a:cubicBezTo>
                      <a:pt x="1058" y="10845"/>
                      <a:pt x="1628" y="8566"/>
                      <a:pt x="2442" y="6342"/>
                    </a:cubicBezTo>
                    <a:cubicBezTo>
                      <a:pt x="2930" y="5013"/>
                      <a:pt x="3500" y="3711"/>
                      <a:pt x="4151" y="2463"/>
                    </a:cubicBezTo>
                    <a:cubicBezTo>
                      <a:pt x="4557" y="1704"/>
                      <a:pt x="5127" y="1378"/>
                      <a:pt x="5914" y="1351"/>
                    </a:cubicBezTo>
                    <a:cubicBezTo>
                      <a:pt x="5973" y="1348"/>
                      <a:pt x="6032" y="1346"/>
                      <a:pt x="6090" y="1346"/>
                    </a:cubicBezTo>
                    <a:cubicBezTo>
                      <a:pt x="6459" y="1346"/>
                      <a:pt x="6814" y="1413"/>
                      <a:pt x="7188" y="1460"/>
                    </a:cubicBezTo>
                    <a:cubicBezTo>
                      <a:pt x="7649" y="1541"/>
                      <a:pt x="8111" y="1677"/>
                      <a:pt x="8572" y="1731"/>
                    </a:cubicBezTo>
                    <a:cubicBezTo>
                      <a:pt x="8831" y="1763"/>
                      <a:pt x="9087" y="1779"/>
                      <a:pt x="9342" y="1779"/>
                    </a:cubicBezTo>
                    <a:cubicBezTo>
                      <a:pt x="9942" y="1779"/>
                      <a:pt x="10531" y="1693"/>
                      <a:pt x="11121" y="1541"/>
                    </a:cubicBezTo>
                    <a:cubicBezTo>
                      <a:pt x="11881" y="1351"/>
                      <a:pt x="12640" y="1161"/>
                      <a:pt x="13400" y="999"/>
                    </a:cubicBezTo>
                    <a:cubicBezTo>
                      <a:pt x="13713" y="932"/>
                      <a:pt x="14026" y="899"/>
                      <a:pt x="14337" y="899"/>
                    </a:cubicBezTo>
                    <a:close/>
                    <a:moveTo>
                      <a:pt x="14374" y="1"/>
                    </a:moveTo>
                    <a:cubicBezTo>
                      <a:pt x="14106" y="1"/>
                      <a:pt x="13836" y="25"/>
                      <a:pt x="13562" y="76"/>
                    </a:cubicBezTo>
                    <a:cubicBezTo>
                      <a:pt x="12966" y="185"/>
                      <a:pt x="12342" y="239"/>
                      <a:pt x="11772" y="456"/>
                    </a:cubicBezTo>
                    <a:cubicBezTo>
                      <a:pt x="10968" y="724"/>
                      <a:pt x="10171" y="860"/>
                      <a:pt x="9374" y="860"/>
                    </a:cubicBezTo>
                    <a:cubicBezTo>
                      <a:pt x="8638" y="860"/>
                      <a:pt x="7903" y="745"/>
                      <a:pt x="7161" y="510"/>
                    </a:cubicBezTo>
                    <a:cubicBezTo>
                      <a:pt x="6873" y="426"/>
                      <a:pt x="6584" y="390"/>
                      <a:pt x="6293" y="390"/>
                    </a:cubicBezTo>
                    <a:cubicBezTo>
                      <a:pt x="5927" y="390"/>
                      <a:pt x="5559" y="447"/>
                      <a:pt x="5181" y="538"/>
                    </a:cubicBezTo>
                    <a:cubicBezTo>
                      <a:pt x="4666" y="673"/>
                      <a:pt x="4232" y="944"/>
                      <a:pt x="3906" y="1378"/>
                    </a:cubicBezTo>
                    <a:cubicBezTo>
                      <a:pt x="3635" y="1785"/>
                      <a:pt x="3337" y="2219"/>
                      <a:pt x="3120" y="2653"/>
                    </a:cubicBezTo>
                    <a:cubicBezTo>
                      <a:pt x="1628" y="5583"/>
                      <a:pt x="516" y="8648"/>
                      <a:pt x="109" y="11930"/>
                    </a:cubicBezTo>
                    <a:cubicBezTo>
                      <a:pt x="1" y="12743"/>
                      <a:pt x="1" y="13584"/>
                      <a:pt x="1" y="14425"/>
                    </a:cubicBezTo>
                    <a:cubicBezTo>
                      <a:pt x="1" y="14886"/>
                      <a:pt x="245" y="15130"/>
                      <a:pt x="733" y="15211"/>
                    </a:cubicBezTo>
                    <a:cubicBezTo>
                      <a:pt x="814" y="15239"/>
                      <a:pt x="923" y="15239"/>
                      <a:pt x="1004" y="15239"/>
                    </a:cubicBezTo>
                    <a:cubicBezTo>
                      <a:pt x="2415" y="15293"/>
                      <a:pt x="3798" y="15374"/>
                      <a:pt x="5208" y="15401"/>
                    </a:cubicBezTo>
                    <a:cubicBezTo>
                      <a:pt x="6619" y="15428"/>
                      <a:pt x="8056" y="15428"/>
                      <a:pt x="9467" y="15456"/>
                    </a:cubicBezTo>
                    <a:lnTo>
                      <a:pt x="9982" y="15456"/>
                    </a:lnTo>
                    <a:cubicBezTo>
                      <a:pt x="11691" y="15510"/>
                      <a:pt x="13400" y="15564"/>
                      <a:pt x="15081" y="15591"/>
                    </a:cubicBezTo>
                    <a:cubicBezTo>
                      <a:pt x="15081" y="15591"/>
                      <a:pt x="15081" y="15591"/>
                      <a:pt x="15081" y="15564"/>
                    </a:cubicBezTo>
                    <a:lnTo>
                      <a:pt x="16302" y="15564"/>
                    </a:lnTo>
                    <a:cubicBezTo>
                      <a:pt x="18608" y="15591"/>
                      <a:pt x="20940" y="15618"/>
                      <a:pt x="23273" y="15618"/>
                    </a:cubicBezTo>
                    <a:cubicBezTo>
                      <a:pt x="24276" y="15618"/>
                      <a:pt x="25307" y="15591"/>
                      <a:pt x="26311" y="15564"/>
                    </a:cubicBezTo>
                    <a:cubicBezTo>
                      <a:pt x="26636" y="15564"/>
                      <a:pt x="26935" y="15510"/>
                      <a:pt x="27233" y="15428"/>
                    </a:cubicBezTo>
                    <a:cubicBezTo>
                      <a:pt x="27911" y="15239"/>
                      <a:pt x="28264" y="14832"/>
                      <a:pt x="28264" y="14154"/>
                    </a:cubicBezTo>
                    <a:cubicBezTo>
                      <a:pt x="28264" y="13421"/>
                      <a:pt x="28182" y="12689"/>
                      <a:pt x="28155" y="11957"/>
                    </a:cubicBezTo>
                    <a:cubicBezTo>
                      <a:pt x="28101" y="10438"/>
                      <a:pt x="27857" y="8919"/>
                      <a:pt x="27396" y="7481"/>
                    </a:cubicBezTo>
                    <a:cubicBezTo>
                      <a:pt x="27070" y="6451"/>
                      <a:pt x="26745" y="5393"/>
                      <a:pt x="26284" y="4416"/>
                    </a:cubicBezTo>
                    <a:cubicBezTo>
                      <a:pt x="25850" y="3494"/>
                      <a:pt x="25226" y="2653"/>
                      <a:pt x="24683" y="1812"/>
                    </a:cubicBezTo>
                    <a:cubicBezTo>
                      <a:pt x="24466" y="1487"/>
                      <a:pt x="24114" y="1243"/>
                      <a:pt x="23734" y="1107"/>
                    </a:cubicBezTo>
                    <a:cubicBezTo>
                      <a:pt x="23246" y="985"/>
                      <a:pt x="22757" y="878"/>
                      <a:pt x="22258" y="878"/>
                    </a:cubicBezTo>
                    <a:cubicBezTo>
                      <a:pt x="22091" y="878"/>
                      <a:pt x="21923" y="890"/>
                      <a:pt x="21754" y="917"/>
                    </a:cubicBezTo>
                    <a:cubicBezTo>
                      <a:pt x="21401" y="971"/>
                      <a:pt x="21049" y="1026"/>
                      <a:pt x="20696" y="1080"/>
                    </a:cubicBezTo>
                    <a:cubicBezTo>
                      <a:pt x="20275" y="1170"/>
                      <a:pt x="19858" y="1216"/>
                      <a:pt x="19445" y="1216"/>
                    </a:cubicBezTo>
                    <a:cubicBezTo>
                      <a:pt x="18739" y="1216"/>
                      <a:pt x="18044" y="1082"/>
                      <a:pt x="17360" y="809"/>
                    </a:cubicBezTo>
                    <a:cubicBezTo>
                      <a:pt x="16926" y="646"/>
                      <a:pt x="16519" y="483"/>
                      <a:pt x="16085" y="321"/>
                    </a:cubicBezTo>
                    <a:cubicBezTo>
                      <a:pt x="15528" y="116"/>
                      <a:pt x="14957" y="1"/>
                      <a:pt x="143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4"/>
              <p:cNvSpPr/>
              <p:nvPr/>
            </p:nvSpPr>
            <p:spPr>
              <a:xfrm>
                <a:off x="6346363" y="4609188"/>
                <a:ext cx="664550" cy="347000"/>
              </a:xfrm>
              <a:custGeom>
                <a:avLst/>
                <a:gdLst/>
                <a:ahLst/>
                <a:cxnLst/>
                <a:rect l="l" t="t" r="r" b="b"/>
                <a:pathLst>
                  <a:path w="26582" h="13880" extrusionOk="0">
                    <a:moveTo>
                      <a:pt x="13523" y="1"/>
                    </a:moveTo>
                    <a:cubicBezTo>
                      <a:pt x="13212" y="1"/>
                      <a:pt x="12899" y="34"/>
                      <a:pt x="12586" y="101"/>
                    </a:cubicBezTo>
                    <a:cubicBezTo>
                      <a:pt x="11826" y="263"/>
                      <a:pt x="11067" y="453"/>
                      <a:pt x="10307" y="643"/>
                    </a:cubicBezTo>
                    <a:cubicBezTo>
                      <a:pt x="9717" y="795"/>
                      <a:pt x="9128" y="881"/>
                      <a:pt x="8528" y="881"/>
                    </a:cubicBezTo>
                    <a:cubicBezTo>
                      <a:pt x="8273" y="881"/>
                      <a:pt x="8017" y="865"/>
                      <a:pt x="7758" y="833"/>
                    </a:cubicBezTo>
                    <a:cubicBezTo>
                      <a:pt x="7297" y="779"/>
                      <a:pt x="6835" y="643"/>
                      <a:pt x="6374" y="562"/>
                    </a:cubicBezTo>
                    <a:cubicBezTo>
                      <a:pt x="6000" y="515"/>
                      <a:pt x="5645" y="448"/>
                      <a:pt x="5276" y="448"/>
                    </a:cubicBezTo>
                    <a:cubicBezTo>
                      <a:pt x="5218" y="448"/>
                      <a:pt x="5159" y="450"/>
                      <a:pt x="5100" y="453"/>
                    </a:cubicBezTo>
                    <a:cubicBezTo>
                      <a:pt x="4313" y="480"/>
                      <a:pt x="3743" y="806"/>
                      <a:pt x="3337" y="1565"/>
                    </a:cubicBezTo>
                    <a:cubicBezTo>
                      <a:pt x="2686" y="2813"/>
                      <a:pt x="2116" y="4115"/>
                      <a:pt x="1628" y="5444"/>
                    </a:cubicBezTo>
                    <a:cubicBezTo>
                      <a:pt x="814" y="7668"/>
                      <a:pt x="244" y="9947"/>
                      <a:pt x="27" y="12279"/>
                    </a:cubicBezTo>
                    <a:cubicBezTo>
                      <a:pt x="0" y="12632"/>
                      <a:pt x="27" y="12984"/>
                      <a:pt x="27" y="13418"/>
                    </a:cubicBezTo>
                    <a:cubicBezTo>
                      <a:pt x="326" y="13446"/>
                      <a:pt x="516" y="13473"/>
                      <a:pt x="733" y="13473"/>
                    </a:cubicBezTo>
                    <a:cubicBezTo>
                      <a:pt x="1221" y="13500"/>
                      <a:pt x="1682" y="13500"/>
                      <a:pt x="2143" y="13527"/>
                    </a:cubicBezTo>
                    <a:cubicBezTo>
                      <a:pt x="3716" y="13608"/>
                      <a:pt x="5289" y="13690"/>
                      <a:pt x="6835" y="13744"/>
                    </a:cubicBezTo>
                    <a:cubicBezTo>
                      <a:pt x="8870" y="13798"/>
                      <a:pt x="10877" y="13852"/>
                      <a:pt x="12884" y="13852"/>
                    </a:cubicBezTo>
                    <a:cubicBezTo>
                      <a:pt x="17007" y="13880"/>
                      <a:pt x="21130" y="13880"/>
                      <a:pt x="25253" y="13880"/>
                    </a:cubicBezTo>
                    <a:cubicBezTo>
                      <a:pt x="25524" y="13880"/>
                      <a:pt x="25795" y="13852"/>
                      <a:pt x="26039" y="13798"/>
                    </a:cubicBezTo>
                    <a:cubicBezTo>
                      <a:pt x="26500" y="13690"/>
                      <a:pt x="26582" y="13581"/>
                      <a:pt x="26555" y="13120"/>
                    </a:cubicBezTo>
                    <a:cubicBezTo>
                      <a:pt x="26527" y="12469"/>
                      <a:pt x="26473" y="11845"/>
                      <a:pt x="26446" y="11194"/>
                    </a:cubicBezTo>
                    <a:cubicBezTo>
                      <a:pt x="26392" y="9648"/>
                      <a:pt x="26148" y="8129"/>
                      <a:pt x="25687" y="6665"/>
                    </a:cubicBezTo>
                    <a:cubicBezTo>
                      <a:pt x="25144" y="4929"/>
                      <a:pt x="24493" y="3274"/>
                      <a:pt x="23462" y="1755"/>
                    </a:cubicBezTo>
                    <a:cubicBezTo>
                      <a:pt x="23191" y="1403"/>
                      <a:pt x="22893" y="1104"/>
                      <a:pt x="22459" y="1023"/>
                    </a:cubicBezTo>
                    <a:cubicBezTo>
                      <a:pt x="22090" y="945"/>
                      <a:pt x="21720" y="881"/>
                      <a:pt x="21351" y="881"/>
                    </a:cubicBezTo>
                    <a:cubicBezTo>
                      <a:pt x="21205" y="881"/>
                      <a:pt x="21059" y="891"/>
                      <a:pt x="20913" y="914"/>
                    </a:cubicBezTo>
                    <a:cubicBezTo>
                      <a:pt x="20533" y="996"/>
                      <a:pt x="20153" y="1050"/>
                      <a:pt x="19774" y="1104"/>
                    </a:cubicBezTo>
                    <a:cubicBezTo>
                      <a:pt x="19404" y="1163"/>
                      <a:pt x="19034" y="1193"/>
                      <a:pt x="18665" y="1193"/>
                    </a:cubicBezTo>
                    <a:cubicBezTo>
                      <a:pt x="18007" y="1193"/>
                      <a:pt x="17352" y="1096"/>
                      <a:pt x="16709" y="887"/>
                    </a:cubicBezTo>
                    <a:cubicBezTo>
                      <a:pt x="16193" y="697"/>
                      <a:pt x="15705" y="535"/>
                      <a:pt x="15217" y="345"/>
                    </a:cubicBezTo>
                    <a:cubicBezTo>
                      <a:pt x="14670" y="116"/>
                      <a:pt x="14101" y="1"/>
                      <a:pt x="13523"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4"/>
              <p:cNvSpPr/>
              <p:nvPr/>
            </p:nvSpPr>
            <p:spPr>
              <a:xfrm>
                <a:off x="6649463" y="4343588"/>
                <a:ext cx="111225" cy="97975"/>
              </a:xfrm>
              <a:custGeom>
                <a:avLst/>
                <a:gdLst/>
                <a:ahLst/>
                <a:cxnLst/>
                <a:rect l="l" t="t" r="r" b="b"/>
                <a:pathLst>
                  <a:path w="4449" h="3919" extrusionOk="0">
                    <a:moveTo>
                      <a:pt x="2367" y="865"/>
                    </a:moveTo>
                    <a:cubicBezTo>
                      <a:pt x="2523" y="865"/>
                      <a:pt x="2680" y="940"/>
                      <a:pt x="2849" y="1096"/>
                    </a:cubicBezTo>
                    <a:cubicBezTo>
                      <a:pt x="3011" y="1258"/>
                      <a:pt x="3174" y="1448"/>
                      <a:pt x="3310" y="1638"/>
                    </a:cubicBezTo>
                    <a:cubicBezTo>
                      <a:pt x="3418" y="1747"/>
                      <a:pt x="3445" y="1909"/>
                      <a:pt x="3500" y="2072"/>
                    </a:cubicBezTo>
                    <a:cubicBezTo>
                      <a:pt x="3445" y="2235"/>
                      <a:pt x="3418" y="2370"/>
                      <a:pt x="3364" y="2479"/>
                    </a:cubicBezTo>
                    <a:cubicBezTo>
                      <a:pt x="3216" y="2774"/>
                      <a:pt x="2921" y="2922"/>
                      <a:pt x="2567" y="2922"/>
                    </a:cubicBezTo>
                    <a:cubicBezTo>
                      <a:pt x="2466" y="2922"/>
                      <a:pt x="2360" y="2910"/>
                      <a:pt x="2252" y="2886"/>
                    </a:cubicBezTo>
                    <a:cubicBezTo>
                      <a:pt x="1791" y="2777"/>
                      <a:pt x="1492" y="2425"/>
                      <a:pt x="1465" y="1991"/>
                    </a:cubicBezTo>
                    <a:cubicBezTo>
                      <a:pt x="1465" y="1638"/>
                      <a:pt x="1601" y="1367"/>
                      <a:pt x="1845" y="1123"/>
                    </a:cubicBezTo>
                    <a:cubicBezTo>
                      <a:pt x="2029" y="953"/>
                      <a:pt x="2198" y="865"/>
                      <a:pt x="2367" y="865"/>
                    </a:cubicBezTo>
                    <a:close/>
                    <a:moveTo>
                      <a:pt x="2317" y="0"/>
                    </a:moveTo>
                    <a:cubicBezTo>
                      <a:pt x="2179" y="0"/>
                      <a:pt x="2046" y="25"/>
                      <a:pt x="1926" y="65"/>
                    </a:cubicBezTo>
                    <a:cubicBezTo>
                      <a:pt x="950" y="336"/>
                      <a:pt x="1" y="1774"/>
                      <a:pt x="814" y="2994"/>
                    </a:cubicBezTo>
                    <a:cubicBezTo>
                      <a:pt x="1230" y="3618"/>
                      <a:pt x="1846" y="3918"/>
                      <a:pt x="2588" y="3918"/>
                    </a:cubicBezTo>
                    <a:cubicBezTo>
                      <a:pt x="2621" y="3918"/>
                      <a:pt x="2653" y="3918"/>
                      <a:pt x="2686" y="3917"/>
                    </a:cubicBezTo>
                    <a:cubicBezTo>
                      <a:pt x="3717" y="3835"/>
                      <a:pt x="4449" y="3076"/>
                      <a:pt x="4449" y="2099"/>
                    </a:cubicBezTo>
                    <a:cubicBezTo>
                      <a:pt x="4449" y="1177"/>
                      <a:pt x="3418" y="65"/>
                      <a:pt x="2469" y="11"/>
                    </a:cubicBezTo>
                    <a:cubicBezTo>
                      <a:pt x="2418" y="3"/>
                      <a:pt x="2367" y="0"/>
                      <a:pt x="231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 name="Google Shape;1048;p54"/>
            <p:cNvSpPr/>
            <p:nvPr/>
          </p:nvSpPr>
          <p:spPr>
            <a:xfrm>
              <a:off x="2209750" y="3109900"/>
              <a:ext cx="137000" cy="45250"/>
            </a:xfrm>
            <a:custGeom>
              <a:avLst/>
              <a:gdLst/>
              <a:ahLst/>
              <a:cxnLst/>
              <a:rect l="l" t="t" r="r" b="b"/>
              <a:pathLst>
                <a:path w="5480" h="1810" extrusionOk="0">
                  <a:moveTo>
                    <a:pt x="5037" y="1"/>
                  </a:moveTo>
                  <a:cubicBezTo>
                    <a:pt x="4978" y="1"/>
                    <a:pt x="4917" y="16"/>
                    <a:pt x="4856" y="47"/>
                  </a:cubicBezTo>
                  <a:cubicBezTo>
                    <a:pt x="4693" y="128"/>
                    <a:pt x="4530" y="236"/>
                    <a:pt x="4367" y="318"/>
                  </a:cubicBezTo>
                  <a:cubicBezTo>
                    <a:pt x="3790" y="650"/>
                    <a:pt x="3204" y="828"/>
                    <a:pt x="2615" y="828"/>
                  </a:cubicBezTo>
                  <a:cubicBezTo>
                    <a:pt x="2098" y="828"/>
                    <a:pt x="1578" y="691"/>
                    <a:pt x="1058" y="399"/>
                  </a:cubicBezTo>
                  <a:cubicBezTo>
                    <a:pt x="895" y="318"/>
                    <a:pt x="706" y="236"/>
                    <a:pt x="543" y="182"/>
                  </a:cubicBezTo>
                  <a:cubicBezTo>
                    <a:pt x="508" y="171"/>
                    <a:pt x="473" y="165"/>
                    <a:pt x="439" y="165"/>
                  </a:cubicBezTo>
                  <a:cubicBezTo>
                    <a:pt x="313" y="165"/>
                    <a:pt x="194" y="238"/>
                    <a:pt x="109" y="345"/>
                  </a:cubicBezTo>
                  <a:cubicBezTo>
                    <a:pt x="0" y="481"/>
                    <a:pt x="0" y="670"/>
                    <a:pt x="109" y="806"/>
                  </a:cubicBezTo>
                  <a:cubicBezTo>
                    <a:pt x="190" y="942"/>
                    <a:pt x="326" y="1050"/>
                    <a:pt x="434" y="1159"/>
                  </a:cubicBezTo>
                  <a:cubicBezTo>
                    <a:pt x="1085" y="1620"/>
                    <a:pt x="1818" y="1755"/>
                    <a:pt x="2550" y="1810"/>
                  </a:cubicBezTo>
                  <a:cubicBezTo>
                    <a:pt x="3418" y="1755"/>
                    <a:pt x="4205" y="1566"/>
                    <a:pt x="4910" y="1077"/>
                  </a:cubicBezTo>
                  <a:cubicBezTo>
                    <a:pt x="5072" y="969"/>
                    <a:pt x="5235" y="806"/>
                    <a:pt x="5371" y="643"/>
                  </a:cubicBezTo>
                  <a:cubicBezTo>
                    <a:pt x="5479" y="481"/>
                    <a:pt x="5452" y="236"/>
                    <a:pt x="5317" y="128"/>
                  </a:cubicBezTo>
                  <a:cubicBezTo>
                    <a:pt x="5232" y="43"/>
                    <a:pt x="5136" y="1"/>
                    <a:pt x="503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4"/>
            <p:cNvSpPr/>
            <p:nvPr/>
          </p:nvSpPr>
          <p:spPr>
            <a:xfrm>
              <a:off x="2204325" y="3050700"/>
              <a:ext cx="23750" cy="23150"/>
            </a:xfrm>
            <a:custGeom>
              <a:avLst/>
              <a:gdLst/>
              <a:ahLst/>
              <a:cxnLst/>
              <a:rect l="l" t="t" r="r" b="b"/>
              <a:pathLst>
                <a:path w="950" h="926" extrusionOk="0">
                  <a:moveTo>
                    <a:pt x="461" y="1"/>
                  </a:moveTo>
                  <a:cubicBezTo>
                    <a:pt x="217" y="28"/>
                    <a:pt x="27" y="218"/>
                    <a:pt x="0" y="462"/>
                  </a:cubicBezTo>
                  <a:cubicBezTo>
                    <a:pt x="0" y="718"/>
                    <a:pt x="218" y="925"/>
                    <a:pt x="470" y="925"/>
                  </a:cubicBezTo>
                  <a:cubicBezTo>
                    <a:pt x="485" y="925"/>
                    <a:pt x="500" y="924"/>
                    <a:pt x="516" y="923"/>
                  </a:cubicBezTo>
                  <a:cubicBezTo>
                    <a:pt x="760" y="896"/>
                    <a:pt x="950" y="652"/>
                    <a:pt x="923" y="435"/>
                  </a:cubicBezTo>
                  <a:cubicBezTo>
                    <a:pt x="923" y="163"/>
                    <a:pt x="706" y="1"/>
                    <a:pt x="4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4"/>
            <p:cNvSpPr/>
            <p:nvPr/>
          </p:nvSpPr>
          <p:spPr>
            <a:xfrm>
              <a:off x="2341975" y="3049300"/>
              <a:ext cx="21050" cy="21775"/>
            </a:xfrm>
            <a:custGeom>
              <a:avLst/>
              <a:gdLst/>
              <a:ahLst/>
              <a:cxnLst/>
              <a:rect l="l" t="t" r="r" b="b"/>
              <a:pathLst>
                <a:path w="842" h="871" extrusionOk="0">
                  <a:moveTo>
                    <a:pt x="424" y="0"/>
                  </a:moveTo>
                  <a:cubicBezTo>
                    <a:pt x="218" y="0"/>
                    <a:pt x="0" y="206"/>
                    <a:pt x="0" y="436"/>
                  </a:cubicBezTo>
                  <a:cubicBezTo>
                    <a:pt x="0" y="653"/>
                    <a:pt x="217" y="870"/>
                    <a:pt x="462" y="870"/>
                  </a:cubicBezTo>
                  <a:cubicBezTo>
                    <a:pt x="679" y="843"/>
                    <a:pt x="841" y="653"/>
                    <a:pt x="841" y="436"/>
                  </a:cubicBezTo>
                  <a:cubicBezTo>
                    <a:pt x="841" y="219"/>
                    <a:pt x="651" y="29"/>
                    <a:pt x="462" y="2"/>
                  </a:cubicBezTo>
                  <a:cubicBezTo>
                    <a:pt x="449" y="1"/>
                    <a:pt x="437" y="0"/>
                    <a:pt x="424"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4"/>
            <p:cNvSpPr/>
            <p:nvPr/>
          </p:nvSpPr>
          <p:spPr>
            <a:xfrm>
              <a:off x="2167025" y="2737400"/>
              <a:ext cx="92925" cy="90925"/>
            </a:xfrm>
            <a:custGeom>
              <a:avLst/>
              <a:gdLst/>
              <a:ahLst/>
              <a:cxnLst/>
              <a:rect l="l" t="t" r="r" b="b"/>
              <a:pathLst>
                <a:path w="3717" h="3637" extrusionOk="0">
                  <a:moveTo>
                    <a:pt x="1899" y="951"/>
                  </a:moveTo>
                  <a:cubicBezTo>
                    <a:pt x="2333" y="951"/>
                    <a:pt x="2767" y="1412"/>
                    <a:pt x="2767" y="1819"/>
                  </a:cubicBezTo>
                  <a:cubicBezTo>
                    <a:pt x="2767" y="2253"/>
                    <a:pt x="2360" y="2660"/>
                    <a:pt x="1872" y="2660"/>
                  </a:cubicBezTo>
                  <a:cubicBezTo>
                    <a:pt x="1853" y="2661"/>
                    <a:pt x="1834" y="2661"/>
                    <a:pt x="1816" y="2661"/>
                  </a:cubicBezTo>
                  <a:cubicBezTo>
                    <a:pt x="1357" y="2661"/>
                    <a:pt x="1031" y="2344"/>
                    <a:pt x="1031" y="1927"/>
                  </a:cubicBezTo>
                  <a:cubicBezTo>
                    <a:pt x="1031" y="1493"/>
                    <a:pt x="1519" y="951"/>
                    <a:pt x="1899" y="951"/>
                  </a:cubicBezTo>
                  <a:close/>
                  <a:moveTo>
                    <a:pt x="1835" y="1"/>
                  </a:moveTo>
                  <a:cubicBezTo>
                    <a:pt x="1820" y="1"/>
                    <a:pt x="1806" y="1"/>
                    <a:pt x="1791" y="1"/>
                  </a:cubicBezTo>
                  <a:cubicBezTo>
                    <a:pt x="977" y="29"/>
                    <a:pt x="1" y="1005"/>
                    <a:pt x="55" y="1927"/>
                  </a:cubicBezTo>
                  <a:cubicBezTo>
                    <a:pt x="108" y="2913"/>
                    <a:pt x="841" y="3637"/>
                    <a:pt x="1818" y="3637"/>
                  </a:cubicBezTo>
                  <a:cubicBezTo>
                    <a:pt x="1836" y="3637"/>
                    <a:pt x="1854" y="3636"/>
                    <a:pt x="1872" y="3636"/>
                  </a:cubicBezTo>
                  <a:cubicBezTo>
                    <a:pt x="2849" y="3609"/>
                    <a:pt x="3716" y="2768"/>
                    <a:pt x="3689" y="1819"/>
                  </a:cubicBezTo>
                  <a:cubicBezTo>
                    <a:pt x="3689" y="857"/>
                    <a:pt x="2795" y="1"/>
                    <a:pt x="183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4"/>
            <p:cNvSpPr/>
            <p:nvPr/>
          </p:nvSpPr>
          <p:spPr>
            <a:xfrm>
              <a:off x="2192800" y="2761150"/>
              <a:ext cx="43425" cy="42800"/>
            </a:xfrm>
            <a:custGeom>
              <a:avLst/>
              <a:gdLst/>
              <a:ahLst/>
              <a:cxnLst/>
              <a:rect l="l" t="t" r="r" b="b"/>
              <a:pathLst>
                <a:path w="1737" h="1712" extrusionOk="0">
                  <a:moveTo>
                    <a:pt x="868" y="1"/>
                  </a:moveTo>
                  <a:cubicBezTo>
                    <a:pt x="488" y="1"/>
                    <a:pt x="0" y="543"/>
                    <a:pt x="0" y="977"/>
                  </a:cubicBezTo>
                  <a:cubicBezTo>
                    <a:pt x="0" y="1394"/>
                    <a:pt x="326" y="1711"/>
                    <a:pt x="785" y="1711"/>
                  </a:cubicBezTo>
                  <a:cubicBezTo>
                    <a:pt x="803" y="1711"/>
                    <a:pt x="822" y="1711"/>
                    <a:pt x="841" y="1710"/>
                  </a:cubicBezTo>
                  <a:cubicBezTo>
                    <a:pt x="1329" y="1710"/>
                    <a:pt x="1736" y="1303"/>
                    <a:pt x="1736" y="869"/>
                  </a:cubicBezTo>
                  <a:cubicBezTo>
                    <a:pt x="1736" y="462"/>
                    <a:pt x="1302" y="1"/>
                    <a:pt x="86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4"/>
            <p:cNvSpPr/>
            <p:nvPr/>
          </p:nvSpPr>
          <p:spPr>
            <a:xfrm>
              <a:off x="2269475" y="2624575"/>
              <a:ext cx="50875" cy="51450"/>
            </a:xfrm>
            <a:custGeom>
              <a:avLst/>
              <a:gdLst/>
              <a:ahLst/>
              <a:cxnLst/>
              <a:rect l="l" t="t" r="r" b="b"/>
              <a:pathLst>
                <a:path w="2035" h="2058" extrusionOk="0">
                  <a:moveTo>
                    <a:pt x="902" y="1"/>
                  </a:moveTo>
                  <a:cubicBezTo>
                    <a:pt x="733" y="1"/>
                    <a:pt x="564" y="89"/>
                    <a:pt x="380" y="259"/>
                  </a:cubicBezTo>
                  <a:cubicBezTo>
                    <a:pt x="136" y="503"/>
                    <a:pt x="0" y="774"/>
                    <a:pt x="0" y="1127"/>
                  </a:cubicBezTo>
                  <a:cubicBezTo>
                    <a:pt x="27" y="1561"/>
                    <a:pt x="326" y="1913"/>
                    <a:pt x="787" y="2022"/>
                  </a:cubicBezTo>
                  <a:cubicBezTo>
                    <a:pt x="895" y="2046"/>
                    <a:pt x="1001" y="2058"/>
                    <a:pt x="1102" y="2058"/>
                  </a:cubicBezTo>
                  <a:cubicBezTo>
                    <a:pt x="1456" y="2058"/>
                    <a:pt x="1751" y="1910"/>
                    <a:pt x="1899" y="1615"/>
                  </a:cubicBezTo>
                  <a:cubicBezTo>
                    <a:pt x="1953" y="1506"/>
                    <a:pt x="1980" y="1371"/>
                    <a:pt x="2035" y="1208"/>
                  </a:cubicBezTo>
                  <a:cubicBezTo>
                    <a:pt x="1980" y="1045"/>
                    <a:pt x="1953" y="883"/>
                    <a:pt x="1845" y="774"/>
                  </a:cubicBezTo>
                  <a:cubicBezTo>
                    <a:pt x="1709" y="584"/>
                    <a:pt x="1546" y="394"/>
                    <a:pt x="1384" y="232"/>
                  </a:cubicBezTo>
                  <a:cubicBezTo>
                    <a:pt x="1215" y="76"/>
                    <a:pt x="1058" y="1"/>
                    <a:pt x="902"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4"/>
            <p:cNvSpPr/>
            <p:nvPr/>
          </p:nvSpPr>
          <p:spPr>
            <a:xfrm>
              <a:off x="2215175" y="2519075"/>
              <a:ext cx="66475" cy="64525"/>
            </a:xfrm>
            <a:custGeom>
              <a:avLst/>
              <a:gdLst/>
              <a:ahLst/>
              <a:cxnLst/>
              <a:rect l="l" t="t" r="r" b="b"/>
              <a:pathLst>
                <a:path w="2659" h="2581" extrusionOk="0">
                  <a:moveTo>
                    <a:pt x="1418" y="946"/>
                  </a:moveTo>
                  <a:cubicBezTo>
                    <a:pt x="1433" y="946"/>
                    <a:pt x="1449" y="948"/>
                    <a:pt x="1465" y="950"/>
                  </a:cubicBezTo>
                  <a:cubicBezTo>
                    <a:pt x="1492" y="1004"/>
                    <a:pt x="1601" y="1085"/>
                    <a:pt x="1574" y="1140"/>
                  </a:cubicBezTo>
                  <a:cubicBezTo>
                    <a:pt x="1546" y="1275"/>
                    <a:pt x="1492" y="1384"/>
                    <a:pt x="1411" y="1492"/>
                  </a:cubicBezTo>
                  <a:cubicBezTo>
                    <a:pt x="1391" y="1532"/>
                    <a:pt x="1313" y="1557"/>
                    <a:pt x="1251" y="1557"/>
                  </a:cubicBezTo>
                  <a:cubicBezTo>
                    <a:pt x="1229" y="1557"/>
                    <a:pt x="1208" y="1554"/>
                    <a:pt x="1194" y="1547"/>
                  </a:cubicBezTo>
                  <a:cubicBezTo>
                    <a:pt x="1140" y="1519"/>
                    <a:pt x="1085" y="1384"/>
                    <a:pt x="1085" y="1302"/>
                  </a:cubicBezTo>
                  <a:cubicBezTo>
                    <a:pt x="1135" y="1079"/>
                    <a:pt x="1253" y="946"/>
                    <a:pt x="1418" y="946"/>
                  </a:cubicBezTo>
                  <a:close/>
                  <a:moveTo>
                    <a:pt x="1384" y="1"/>
                  </a:moveTo>
                  <a:cubicBezTo>
                    <a:pt x="1329" y="1"/>
                    <a:pt x="1248" y="1"/>
                    <a:pt x="1167" y="28"/>
                  </a:cubicBezTo>
                  <a:cubicBezTo>
                    <a:pt x="489" y="245"/>
                    <a:pt x="0" y="1113"/>
                    <a:pt x="190" y="1791"/>
                  </a:cubicBezTo>
                  <a:cubicBezTo>
                    <a:pt x="343" y="2286"/>
                    <a:pt x="763" y="2581"/>
                    <a:pt x="1215" y="2581"/>
                  </a:cubicBezTo>
                  <a:cubicBezTo>
                    <a:pt x="1407" y="2581"/>
                    <a:pt x="1605" y="2528"/>
                    <a:pt x="1790" y="2415"/>
                  </a:cubicBezTo>
                  <a:cubicBezTo>
                    <a:pt x="2224" y="2143"/>
                    <a:pt x="2496" y="1764"/>
                    <a:pt x="2550" y="1275"/>
                  </a:cubicBezTo>
                  <a:cubicBezTo>
                    <a:pt x="2658" y="624"/>
                    <a:pt x="2089" y="1"/>
                    <a:pt x="138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4"/>
            <p:cNvSpPr/>
            <p:nvPr/>
          </p:nvSpPr>
          <p:spPr>
            <a:xfrm>
              <a:off x="2242300" y="2542725"/>
              <a:ext cx="12900" cy="15300"/>
            </a:xfrm>
            <a:custGeom>
              <a:avLst/>
              <a:gdLst/>
              <a:ahLst/>
              <a:cxnLst/>
              <a:rect l="l" t="t" r="r" b="b"/>
              <a:pathLst>
                <a:path w="516" h="612" extrusionOk="0">
                  <a:moveTo>
                    <a:pt x="333" y="0"/>
                  </a:moveTo>
                  <a:cubicBezTo>
                    <a:pt x="168" y="0"/>
                    <a:pt x="50" y="133"/>
                    <a:pt x="0" y="356"/>
                  </a:cubicBezTo>
                  <a:cubicBezTo>
                    <a:pt x="0" y="438"/>
                    <a:pt x="55" y="573"/>
                    <a:pt x="109" y="601"/>
                  </a:cubicBezTo>
                  <a:cubicBezTo>
                    <a:pt x="123" y="608"/>
                    <a:pt x="144" y="611"/>
                    <a:pt x="166" y="611"/>
                  </a:cubicBezTo>
                  <a:cubicBezTo>
                    <a:pt x="228" y="611"/>
                    <a:pt x="306" y="586"/>
                    <a:pt x="326" y="546"/>
                  </a:cubicBezTo>
                  <a:cubicBezTo>
                    <a:pt x="407" y="438"/>
                    <a:pt x="461" y="329"/>
                    <a:pt x="489" y="194"/>
                  </a:cubicBezTo>
                  <a:cubicBezTo>
                    <a:pt x="516" y="139"/>
                    <a:pt x="407" y="58"/>
                    <a:pt x="380" y="4"/>
                  </a:cubicBezTo>
                  <a:cubicBezTo>
                    <a:pt x="364" y="2"/>
                    <a:pt x="348" y="0"/>
                    <a:pt x="33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p:cNvGrpSpPr/>
          <p:nvPr/>
        </p:nvGrpSpPr>
        <p:grpSpPr>
          <a:xfrm>
            <a:off x="-78510" y="-27136"/>
            <a:ext cx="9420813" cy="4101097"/>
            <a:chOff x="354518" y="275263"/>
            <a:chExt cx="5349441" cy="3116376"/>
          </a:xfrm>
        </p:grpSpPr>
        <p:sp>
          <p:nvSpPr>
            <p:cNvPr id="1035" name="Google Shape;1035;p54"/>
            <p:cNvSpPr/>
            <p:nvPr/>
          </p:nvSpPr>
          <p:spPr>
            <a:xfrm>
              <a:off x="354518" y="275263"/>
              <a:ext cx="5349441" cy="311637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6" name="Google Shape;1056;p54"/>
            <p:cNvGrpSpPr/>
            <p:nvPr/>
          </p:nvGrpSpPr>
          <p:grpSpPr>
            <a:xfrm>
              <a:off x="4737781" y="480386"/>
              <a:ext cx="320453" cy="409255"/>
              <a:chOff x="5905475" y="2032050"/>
              <a:chExt cx="454350" cy="580175"/>
            </a:xfrm>
          </p:grpSpPr>
          <p:sp>
            <p:nvSpPr>
              <p:cNvPr id="1057" name="Google Shape;1057;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3" name="Google Shape;1063;p54"/>
          <p:cNvGrpSpPr/>
          <p:nvPr/>
        </p:nvGrpSpPr>
        <p:grpSpPr>
          <a:xfrm>
            <a:off x="694172" y="4149436"/>
            <a:ext cx="241010" cy="287251"/>
            <a:chOff x="7249250" y="2312150"/>
            <a:chExt cx="433317" cy="542846"/>
          </a:xfrm>
        </p:grpSpPr>
        <p:sp>
          <p:nvSpPr>
            <p:cNvPr id="1064" name="Google Shape;1064;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622895" y="-258431"/>
                <a:ext cx="8326228" cy="3244158"/>
              </a:xfrm>
              <a:prstGeom prst="rect">
                <a:avLst/>
              </a:prstGeom>
            </p:spPr>
            <p:txBody>
              <a:bodyPr wrap="square">
                <a:spAutoFit/>
              </a:bodyPr>
              <a:lstStyle/>
              <a:p>
                <a:pPr algn="just">
                  <a:lnSpc>
                    <a:spcPct val="150000"/>
                  </a:lnSpc>
                </a:pPr>
                <a:r>
                  <a:rPr lang="fr-FR" sz="2800" b="1">
                    <a:solidFill>
                      <a:schemeClr val="bg1"/>
                    </a:solidFill>
                    <a:latin typeface="+mj-lt"/>
                    <a:ea typeface="Calibri" panose="020F0502020204030204" pitchFamily="34" charset="0"/>
                    <a:cs typeface="Times New Roman" panose="02020603050405020304" pitchFamily="18" charset="0"/>
                  </a:rPr>
                  <a:t>Ví dụ: </a:t>
                </a:r>
                <a:endParaRPr lang="en-US" sz="2800" b="1">
                  <a:solidFill>
                    <a:schemeClr val="bg1"/>
                  </a:solidFill>
                  <a:effectLst/>
                  <a:latin typeface="+mj-lt"/>
                  <a:ea typeface="Calibri" panose="020F0502020204030204" pitchFamily="34" charset="0"/>
                  <a:cs typeface="Times New Roman" panose="02020603050405020304" pitchFamily="18" charset="0"/>
                </a:endParaRPr>
              </a:p>
              <a:p>
                <a:pPr marL="285750" indent="-285750" algn="just">
                  <a:lnSpc>
                    <a:spcPct val="150000"/>
                  </a:lnSpc>
                  <a:buClr>
                    <a:schemeClr val="bg1"/>
                  </a:buClr>
                  <a:buFont typeface="Arial" panose="020B0604020202020204" pitchFamily="34" charset="0"/>
                  <a:buChar char="•"/>
                </a:pPr>
                <a:r>
                  <a:rPr lang="fr-FR" sz="2800">
                    <a:solidFill>
                      <a:schemeClr val="bg1"/>
                    </a:solidFill>
                    <a:latin typeface="+mj-lt"/>
                    <a:ea typeface="Calibri" panose="020F0502020204030204" pitchFamily="34" charset="0"/>
                    <a:cs typeface="Times New Roman" panose="02020603050405020304" pitchFamily="18" charset="0"/>
                  </a:rPr>
                  <a:t>1 mol nguyên tử đồng (Cu) là lượng đồng có chứa 6,022 </a:t>
                </a:r>
                <a14:m>
                  <m:oMath xmlns:m="http://schemas.openxmlformats.org/officeDocument/2006/math">
                    <m:r>
                      <a:rPr lang="fr-FR"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2800">
                    <a:solidFill>
                      <a:schemeClr val="bg1"/>
                    </a:solidFill>
                    <a:latin typeface="+mj-lt"/>
                    <a:ea typeface="Times New Roman" panose="02020603050405020304" pitchFamily="18" charset="0"/>
                    <a:cs typeface="Times New Roman" panose="02020603050405020304" pitchFamily="18" charset="0"/>
                  </a:rPr>
                  <a:t> 10</a:t>
                </a:r>
                <a:r>
                  <a:rPr lang="fr-FR" sz="2800" baseline="30000">
                    <a:solidFill>
                      <a:schemeClr val="bg1"/>
                    </a:solidFill>
                    <a:latin typeface="+mj-lt"/>
                    <a:ea typeface="Times New Roman" panose="02020603050405020304" pitchFamily="18" charset="0"/>
                    <a:cs typeface="Times New Roman" panose="02020603050405020304" pitchFamily="18" charset="0"/>
                  </a:rPr>
                  <a:t>23</a:t>
                </a:r>
                <a:r>
                  <a:rPr lang="fr-FR" sz="2800">
                    <a:solidFill>
                      <a:schemeClr val="bg1"/>
                    </a:solidFill>
                    <a:latin typeface="+mj-lt"/>
                    <a:ea typeface="Times New Roman" panose="02020603050405020304" pitchFamily="18" charset="0"/>
                    <a:cs typeface="Times New Roman" panose="02020603050405020304" pitchFamily="18" charset="0"/>
                  </a:rPr>
                  <a:t> nguyên tử Cu.</a:t>
                </a:r>
              </a:p>
              <a:p>
                <a:pPr marL="285750" indent="-285750" algn="just">
                  <a:lnSpc>
                    <a:spcPct val="150000"/>
                  </a:lnSpc>
                  <a:buClr>
                    <a:schemeClr val="bg1"/>
                  </a:buClr>
                  <a:buFont typeface="Arial" panose="020B0604020202020204" pitchFamily="34" charset="0"/>
                  <a:buChar char="•"/>
                </a:pPr>
                <a:r>
                  <a:rPr lang="fr-FR" sz="2800">
                    <a:solidFill>
                      <a:schemeClr val="bg1"/>
                    </a:solidFill>
                  </a:rPr>
                  <a:t>1 mol phân tử nước (H</a:t>
                </a:r>
                <a:r>
                  <a:rPr lang="fr-FR" sz="2800" baseline="-25000">
                    <a:solidFill>
                      <a:schemeClr val="bg1"/>
                    </a:solidFill>
                  </a:rPr>
                  <a:t>2</a:t>
                </a:r>
                <a:r>
                  <a:rPr lang="fr-FR" sz="2800">
                    <a:solidFill>
                      <a:schemeClr val="bg1"/>
                    </a:solidFill>
                  </a:rPr>
                  <a:t>O) là lượng nước có chứa 6,022 </a:t>
                </a:r>
                <a14:m>
                  <m:oMath xmlns:m="http://schemas.openxmlformats.org/officeDocument/2006/math">
                    <m:r>
                      <a:rPr lang="fr-FR" sz="2800" i="1">
                        <a:solidFill>
                          <a:schemeClr val="bg1"/>
                        </a:solidFill>
                        <a:latin typeface="Cambria Math" panose="02040503050406030204" pitchFamily="18" charset="0"/>
                      </a:rPr>
                      <m:t>×</m:t>
                    </m:r>
                  </m:oMath>
                </a14:m>
                <a:r>
                  <a:rPr lang="fr-FR" sz="2800">
                    <a:solidFill>
                      <a:schemeClr val="bg1"/>
                    </a:solidFill>
                  </a:rPr>
                  <a:t> 10</a:t>
                </a:r>
                <a:r>
                  <a:rPr lang="fr-FR" sz="2800" baseline="30000">
                    <a:solidFill>
                      <a:schemeClr val="bg1"/>
                    </a:solidFill>
                  </a:rPr>
                  <a:t>23</a:t>
                </a:r>
                <a:r>
                  <a:rPr lang="fr-FR" sz="2800">
                    <a:solidFill>
                      <a:schemeClr val="bg1"/>
                    </a:solidFill>
                  </a:rPr>
                  <a:t> phân tử H</a:t>
                </a:r>
                <a:r>
                  <a:rPr lang="fr-FR" sz="2800" baseline="-25000">
                    <a:solidFill>
                      <a:schemeClr val="bg1"/>
                    </a:solidFill>
                  </a:rPr>
                  <a:t>2</a:t>
                </a:r>
                <a:r>
                  <a:rPr lang="fr-FR" sz="2800">
                    <a:solidFill>
                      <a:schemeClr val="bg1"/>
                    </a:solidFill>
                  </a:rPr>
                  <a:t>O.</a:t>
                </a:r>
                <a:endParaRPr lang="en-US" sz="280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622895" y="-258431"/>
                <a:ext cx="8326228" cy="3244158"/>
              </a:xfrm>
              <a:prstGeom prst="rect">
                <a:avLst/>
              </a:prstGeom>
              <a:blipFill>
                <a:blip r:embed="rId3"/>
                <a:stretch>
                  <a:fillRect l="-1464" r="-1537" b="-4323"/>
                </a:stretch>
              </a:blipFill>
            </p:spPr>
            <p:txBody>
              <a:bodyPr/>
              <a:lstStyle/>
              <a:p>
                <a:r>
                  <a:rPr lang="en-US">
                    <a:noFill/>
                  </a:rPr>
                  <a:t> </a:t>
                </a:r>
              </a:p>
            </p:txBody>
          </p:sp>
        </mc:Fallback>
      </mc:AlternateContent>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6" dur="500"/>
                                        <p:tgtEl>
                                          <p:spTgt spid="4">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7"/>
        <p:cNvGrpSpPr/>
        <p:nvPr/>
      </p:nvGrpSpPr>
      <p:grpSpPr>
        <a:xfrm>
          <a:off x="0" y="0"/>
          <a:ext cx="0" cy="0"/>
          <a:chOff x="0" y="0"/>
          <a:chExt cx="0" cy="0"/>
        </a:xfrm>
      </p:grpSpPr>
      <p:grpSp>
        <p:nvGrpSpPr>
          <p:cNvPr id="1846" name="Google Shape;1846;p67"/>
          <p:cNvGrpSpPr/>
          <p:nvPr/>
        </p:nvGrpSpPr>
        <p:grpSpPr>
          <a:xfrm>
            <a:off x="463385" y="1222222"/>
            <a:ext cx="398011" cy="508233"/>
            <a:chOff x="5905475" y="2032050"/>
            <a:chExt cx="454350" cy="580175"/>
          </a:xfrm>
        </p:grpSpPr>
        <p:sp>
          <p:nvSpPr>
            <p:cNvPr id="1847" name="Google Shape;1847;p6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67"/>
          <p:cNvGrpSpPr/>
          <p:nvPr/>
        </p:nvGrpSpPr>
        <p:grpSpPr>
          <a:xfrm>
            <a:off x="8454116" y="4153070"/>
            <a:ext cx="229609" cy="346200"/>
            <a:chOff x="7509313" y="3231788"/>
            <a:chExt cx="249575" cy="365575"/>
          </a:xfrm>
        </p:grpSpPr>
        <p:sp>
          <p:nvSpPr>
            <p:cNvPr id="1854" name="Google Shape;1854;p6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7"/>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itle 1"/>
          <p:cNvSpPr>
            <a:spLocks noGrp="1"/>
          </p:cNvSpPr>
          <p:nvPr>
            <p:ph type="title"/>
          </p:nvPr>
        </p:nvSpPr>
        <p:spPr>
          <a:xfrm>
            <a:off x="688517" y="0"/>
            <a:ext cx="7704000" cy="572700"/>
          </a:xfrm>
        </p:spPr>
        <p:txBody>
          <a:bodyPr anchor="ctr"/>
          <a:lstStyle/>
          <a:p>
            <a:pPr>
              <a:lnSpc>
                <a:spcPct val="100000"/>
              </a:lnSpc>
            </a:pPr>
            <a:r>
              <a:rPr lang="en-US" sz="3200" b="1">
                <a:solidFill>
                  <a:srgbClr val="C00000"/>
                </a:solidFill>
                <a:latin typeface="+mj-lt"/>
              </a:rPr>
              <a:t>Bài tập</a:t>
            </a:r>
            <a:endParaRPr lang="en-US" sz="3200" b="1" dirty="0">
              <a:solidFill>
                <a:srgbClr val="C00000"/>
              </a:solidFill>
              <a:latin typeface="+mj-lt"/>
            </a:endParaRPr>
          </a:p>
        </p:txBody>
      </p:sp>
      <p:sp>
        <p:nvSpPr>
          <p:cNvPr id="43" name="Rectangle 42"/>
          <p:cNvSpPr/>
          <p:nvPr/>
        </p:nvSpPr>
        <p:spPr>
          <a:xfrm>
            <a:off x="48704" y="505551"/>
            <a:ext cx="8983625" cy="1951496"/>
          </a:xfrm>
          <a:prstGeom prst="rect">
            <a:avLst/>
          </a:prstGeom>
          <a:solidFill>
            <a:schemeClr val="bg1"/>
          </a:solidFill>
        </p:spPr>
        <p:txBody>
          <a:bodyPr wrap="square">
            <a:spAutoFit/>
          </a:bodyPr>
          <a:lstStyle/>
          <a:p>
            <a:pPr algn="just">
              <a:lnSpc>
                <a:spcPct val="150000"/>
              </a:lnSpc>
            </a:pPr>
            <a:r>
              <a:rPr lang="fr-FR" sz="2800" b="1">
                <a:solidFill>
                  <a:srgbClr val="FF0000"/>
                </a:solidFill>
                <a:latin typeface="+mj-lt"/>
                <a:ea typeface="Times New Roman" panose="02020603050405020304" pitchFamily="18" charset="0"/>
                <a:cs typeface="Times New Roman" panose="02020603050405020304" pitchFamily="18" charset="0"/>
              </a:rPr>
              <a:t>Câu hỏi 1 (SGK 27). </a:t>
            </a:r>
            <a:r>
              <a:rPr lang="fr-FR" sz="2800">
                <a:latin typeface="+mj-lt"/>
                <a:ea typeface="Times New Roman" panose="02020603050405020304" pitchFamily="18" charset="0"/>
                <a:cs typeface="Times New Roman" panose="02020603050405020304" pitchFamily="18" charset="0"/>
              </a:rPr>
              <a:t>Xác định số nguyên tử có trong:</a:t>
            </a:r>
            <a:endParaRPr lang="en-US" sz="2800">
              <a:latin typeface="+mj-lt"/>
              <a:ea typeface="Calibri" panose="020F0502020204030204" pitchFamily="34" charset="0"/>
              <a:cs typeface="Times New Roman" panose="02020603050405020304" pitchFamily="18" charset="0"/>
            </a:endParaRPr>
          </a:p>
          <a:p>
            <a:pPr marL="342900" indent="-342900" algn="just">
              <a:lnSpc>
                <a:spcPct val="150000"/>
              </a:lnSpc>
              <a:buFont typeface="+mj-lt"/>
              <a:buAutoNum type="alphaLcParenR"/>
            </a:pPr>
            <a:r>
              <a:rPr lang="fr-FR" sz="2800">
                <a:latin typeface="+mj-lt"/>
                <a:ea typeface="Times New Roman" panose="02020603050405020304" pitchFamily="18" charset="0"/>
                <a:cs typeface="Times New Roman" panose="02020603050405020304" pitchFamily="18" charset="0"/>
              </a:rPr>
              <a:t>2 mol nguyên tử nhôm (aluminium)</a:t>
            </a:r>
            <a:endParaRPr lang="en-US" sz="2800">
              <a:latin typeface="+mj-lt"/>
              <a:ea typeface="Calibri" panose="020F0502020204030204" pitchFamily="34" charset="0"/>
              <a:cs typeface="Times New Roman" panose="02020603050405020304" pitchFamily="18" charset="0"/>
            </a:endParaRPr>
          </a:p>
          <a:p>
            <a:pPr marL="342900" indent="-342900" algn="just">
              <a:lnSpc>
                <a:spcPct val="150000"/>
              </a:lnSpc>
              <a:buFont typeface="+mj-lt"/>
              <a:buAutoNum type="alphaLcParenR"/>
            </a:pPr>
            <a:r>
              <a:rPr lang="fr-FR" sz="2800">
                <a:latin typeface="+mj-lt"/>
                <a:ea typeface="Times New Roman" panose="02020603050405020304" pitchFamily="18" charset="0"/>
                <a:cs typeface="Times New Roman" panose="02020603050405020304" pitchFamily="18" charset="0"/>
              </a:rPr>
              <a:t>1,5 mol nguyên tử carbon</a:t>
            </a:r>
            <a:endParaRPr lang="en-US" sz="280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33128" y="2457047"/>
                <a:ext cx="9143112" cy="2597827"/>
              </a:xfrm>
              <a:prstGeom prst="rect">
                <a:avLst/>
              </a:prstGeom>
              <a:solidFill>
                <a:schemeClr val="bg1"/>
              </a:solidFill>
            </p:spPr>
            <p:txBody>
              <a:bodyPr wrap="square">
                <a:spAutoFit/>
              </a:bodyPr>
              <a:lstStyle/>
              <a:p>
                <a:pPr marL="342900" indent="-342900" algn="just">
                  <a:lnSpc>
                    <a:spcPct val="150000"/>
                  </a:lnSpc>
                  <a:buFont typeface="+mj-lt"/>
                  <a:buAutoNum type="alphaLcParenR"/>
                </a:pPr>
                <a:r>
                  <a:rPr lang="fr-FR" sz="2800">
                    <a:latin typeface="+mj-lt"/>
                    <a:ea typeface="Calibri" panose="020F0502020204030204" pitchFamily="34" charset="0"/>
                    <a:cs typeface="Times New Roman" panose="02020603050405020304" pitchFamily="18" charset="0"/>
                  </a:rPr>
                  <a:t>2 mol nguyên tử nhôm là lượng nhôm có chứa: </a:t>
                </a:r>
              </a:p>
              <a:p>
                <a:pPr algn="ctr">
                  <a:lnSpc>
                    <a:spcPct val="150000"/>
                  </a:lnSpc>
                </a:pPr>
                <a:r>
                  <a:rPr lang="fr-FR" sz="2800">
                    <a:latin typeface="+mj-lt"/>
                    <a:ea typeface="Calibri" panose="020F0502020204030204" pitchFamily="34" charset="0"/>
                    <a:cs typeface="Times New Roman" panose="02020603050405020304" pitchFamily="18" charset="0"/>
                  </a:rPr>
                  <a:t>2 </a:t>
                </a:r>
                <a14:m>
                  <m:oMath xmlns:m="http://schemas.openxmlformats.org/officeDocument/2006/math">
                    <m:r>
                      <a:rPr lang="fr-FR" sz="2800" i="0">
                        <a:latin typeface="Cambria Math" panose="02040503050406030204" pitchFamily="18" charset="0"/>
                        <a:ea typeface="Calibri" panose="020F0502020204030204" pitchFamily="34" charset="0"/>
                        <a:cs typeface="Times New Roman" panose="02020603050405020304" pitchFamily="18" charset="0"/>
                      </a:rPr>
                      <m:t>×</m:t>
                    </m:r>
                  </m:oMath>
                </a14:m>
                <a:r>
                  <a:rPr lang="fr-FR" sz="2800">
                    <a:latin typeface="+mj-lt"/>
                    <a:ea typeface="Times New Roman" panose="02020603050405020304" pitchFamily="18" charset="0"/>
                    <a:cs typeface="Times New Roman" panose="02020603050405020304" pitchFamily="18" charset="0"/>
                  </a:rPr>
                  <a:t> 6,022 </a:t>
                </a:r>
                <a14:m>
                  <m:oMath xmlns:m="http://schemas.openxmlformats.org/officeDocument/2006/math">
                    <m:r>
                      <a:rPr lang="fr-FR" sz="2800" i="0">
                        <a:latin typeface="Cambria Math" panose="02040503050406030204" pitchFamily="18" charset="0"/>
                        <a:ea typeface="Calibri" panose="020F0502020204030204" pitchFamily="34" charset="0"/>
                        <a:cs typeface="Times New Roman" panose="02020603050405020304" pitchFamily="18" charset="0"/>
                      </a:rPr>
                      <m:t>×</m:t>
                    </m:r>
                  </m:oMath>
                </a14:m>
                <a:r>
                  <a:rPr lang="fr-FR" sz="2800">
                    <a:latin typeface="+mj-lt"/>
                    <a:ea typeface="Times New Roman" panose="02020603050405020304" pitchFamily="18" charset="0"/>
                    <a:cs typeface="Times New Roman" panose="02020603050405020304" pitchFamily="18" charset="0"/>
                  </a:rPr>
                  <a:t> 10</a:t>
                </a:r>
                <a:r>
                  <a:rPr lang="fr-FR" sz="2800" baseline="30000">
                    <a:latin typeface="+mj-lt"/>
                    <a:ea typeface="Times New Roman" panose="02020603050405020304" pitchFamily="18" charset="0"/>
                    <a:cs typeface="Times New Roman" panose="02020603050405020304" pitchFamily="18" charset="0"/>
                  </a:rPr>
                  <a:t>23</a:t>
                </a:r>
                <a:r>
                  <a:rPr lang="fr-FR" sz="2800">
                    <a:latin typeface="+mj-lt"/>
                    <a:ea typeface="Times New Roman" panose="02020603050405020304" pitchFamily="18" charset="0"/>
                    <a:cs typeface="Times New Roman" panose="02020603050405020304" pitchFamily="18" charset="0"/>
                  </a:rPr>
                  <a:t> = 12,044 </a:t>
                </a:r>
                <a14:m>
                  <m:oMath xmlns:m="http://schemas.openxmlformats.org/officeDocument/2006/math">
                    <m:r>
                      <a:rPr lang="fr-FR" sz="2800" i="0">
                        <a:latin typeface="Cambria Math" panose="02040503050406030204" pitchFamily="18" charset="0"/>
                        <a:ea typeface="Calibri" panose="020F0502020204030204" pitchFamily="34" charset="0"/>
                        <a:cs typeface="Times New Roman" panose="02020603050405020304" pitchFamily="18" charset="0"/>
                      </a:rPr>
                      <m:t>×</m:t>
                    </m:r>
                  </m:oMath>
                </a14:m>
                <a:r>
                  <a:rPr lang="fr-FR" sz="2800">
                    <a:latin typeface="+mj-lt"/>
                    <a:ea typeface="Times New Roman" panose="02020603050405020304" pitchFamily="18" charset="0"/>
                    <a:cs typeface="Times New Roman" panose="02020603050405020304" pitchFamily="18" charset="0"/>
                  </a:rPr>
                  <a:t> 10</a:t>
                </a:r>
                <a:r>
                  <a:rPr lang="fr-FR" sz="2800" baseline="30000">
                    <a:latin typeface="+mj-lt"/>
                    <a:ea typeface="Times New Roman" panose="02020603050405020304" pitchFamily="18" charset="0"/>
                    <a:cs typeface="Times New Roman" panose="02020603050405020304" pitchFamily="18" charset="0"/>
                  </a:rPr>
                  <a:t>23</a:t>
                </a:r>
                <a:r>
                  <a:rPr lang="fr-FR" sz="2800">
                    <a:latin typeface="+mj-lt"/>
                    <a:ea typeface="Times New Roman" panose="02020603050405020304" pitchFamily="18" charset="0"/>
                    <a:cs typeface="Times New Roman" panose="02020603050405020304" pitchFamily="18" charset="0"/>
                  </a:rPr>
                  <a:t> nguyên tử nhôm</a:t>
                </a:r>
                <a:endParaRPr lang="en-US" sz="2800">
                  <a:effectLst/>
                  <a:latin typeface="+mj-lt"/>
                  <a:ea typeface="Calibri" panose="020F0502020204030204" pitchFamily="34" charset="0"/>
                  <a:cs typeface="Times New Roman" panose="02020603050405020304" pitchFamily="18" charset="0"/>
                </a:endParaRPr>
              </a:p>
              <a:p>
                <a:pPr marL="342900" indent="-342900" algn="just">
                  <a:lnSpc>
                    <a:spcPct val="150000"/>
                  </a:lnSpc>
                  <a:buFont typeface="+mj-lt"/>
                  <a:buAutoNum type="alphaLcParenR" startAt="2"/>
                </a:pPr>
                <a:r>
                  <a:rPr lang="fr-FR" sz="2800">
                    <a:latin typeface="+mj-lt"/>
                    <a:ea typeface="Calibri" panose="020F0502020204030204" pitchFamily="34" charset="0"/>
                    <a:cs typeface="Times New Roman" panose="02020603050405020304" pitchFamily="18" charset="0"/>
                  </a:rPr>
                  <a:t>1,5 mol nguyên tử carbon là lượng carbon có chứa: </a:t>
                </a:r>
              </a:p>
              <a:p>
                <a:pPr algn="ctr">
                  <a:lnSpc>
                    <a:spcPct val="150000"/>
                  </a:lnSpc>
                </a:pPr>
                <a:r>
                  <a:rPr lang="fr-FR" sz="2800">
                    <a:latin typeface="+mj-lt"/>
                    <a:ea typeface="Calibri" panose="020F0502020204030204" pitchFamily="34" charset="0"/>
                    <a:cs typeface="Times New Roman" panose="02020603050405020304" pitchFamily="18" charset="0"/>
                  </a:rPr>
                  <a:t>1,5 </a:t>
                </a:r>
                <a14:m>
                  <m:oMath xmlns:m="http://schemas.openxmlformats.org/officeDocument/2006/math">
                    <m:r>
                      <a:rPr lang="fr-FR" sz="2800" i="0">
                        <a:latin typeface="Cambria Math" panose="02040503050406030204" pitchFamily="18" charset="0"/>
                        <a:ea typeface="Calibri" panose="020F0502020204030204" pitchFamily="34" charset="0"/>
                        <a:cs typeface="Times New Roman" panose="02020603050405020304" pitchFamily="18" charset="0"/>
                      </a:rPr>
                      <m:t>×</m:t>
                    </m:r>
                  </m:oMath>
                </a14:m>
                <a:r>
                  <a:rPr lang="fr-FR" sz="2800">
                    <a:latin typeface="+mj-lt"/>
                    <a:ea typeface="Times New Roman" panose="02020603050405020304" pitchFamily="18" charset="0"/>
                    <a:cs typeface="Times New Roman" panose="02020603050405020304" pitchFamily="18" charset="0"/>
                  </a:rPr>
                  <a:t> 6,022 </a:t>
                </a:r>
                <a14:m>
                  <m:oMath xmlns:m="http://schemas.openxmlformats.org/officeDocument/2006/math">
                    <m:r>
                      <a:rPr lang="fr-FR" sz="2800" i="0">
                        <a:latin typeface="Cambria Math" panose="02040503050406030204" pitchFamily="18" charset="0"/>
                        <a:ea typeface="Calibri" panose="020F0502020204030204" pitchFamily="34" charset="0"/>
                        <a:cs typeface="Times New Roman" panose="02020603050405020304" pitchFamily="18" charset="0"/>
                      </a:rPr>
                      <m:t>×</m:t>
                    </m:r>
                  </m:oMath>
                </a14:m>
                <a:r>
                  <a:rPr lang="fr-FR" sz="2800">
                    <a:latin typeface="+mj-lt"/>
                    <a:ea typeface="Times New Roman" panose="02020603050405020304" pitchFamily="18" charset="0"/>
                    <a:cs typeface="Times New Roman" panose="02020603050405020304" pitchFamily="18" charset="0"/>
                  </a:rPr>
                  <a:t> 10</a:t>
                </a:r>
                <a:r>
                  <a:rPr lang="fr-FR" sz="2800" baseline="30000">
                    <a:latin typeface="+mj-lt"/>
                    <a:ea typeface="Times New Roman" panose="02020603050405020304" pitchFamily="18" charset="0"/>
                    <a:cs typeface="Times New Roman" panose="02020603050405020304" pitchFamily="18" charset="0"/>
                  </a:rPr>
                  <a:t>23</a:t>
                </a:r>
                <a:r>
                  <a:rPr lang="fr-FR" sz="2800">
                    <a:latin typeface="+mj-lt"/>
                    <a:ea typeface="Times New Roman" panose="02020603050405020304" pitchFamily="18" charset="0"/>
                    <a:cs typeface="Times New Roman" panose="02020603050405020304" pitchFamily="18" charset="0"/>
                  </a:rPr>
                  <a:t> = 9,033 </a:t>
                </a:r>
                <a14:m>
                  <m:oMath xmlns:m="http://schemas.openxmlformats.org/officeDocument/2006/math">
                    <m:r>
                      <a:rPr lang="fr-FR" sz="2800" i="0">
                        <a:latin typeface="Cambria Math" panose="02040503050406030204" pitchFamily="18" charset="0"/>
                        <a:ea typeface="Calibri" panose="020F0502020204030204" pitchFamily="34" charset="0"/>
                        <a:cs typeface="Times New Roman" panose="02020603050405020304" pitchFamily="18" charset="0"/>
                      </a:rPr>
                      <m:t>×</m:t>
                    </m:r>
                  </m:oMath>
                </a14:m>
                <a:r>
                  <a:rPr lang="fr-FR" sz="2800">
                    <a:latin typeface="+mj-lt"/>
                    <a:ea typeface="Times New Roman" panose="02020603050405020304" pitchFamily="18" charset="0"/>
                    <a:cs typeface="Times New Roman" panose="02020603050405020304" pitchFamily="18" charset="0"/>
                  </a:rPr>
                  <a:t> 10</a:t>
                </a:r>
                <a:r>
                  <a:rPr lang="fr-FR" sz="2800" baseline="30000">
                    <a:latin typeface="+mj-lt"/>
                    <a:ea typeface="Times New Roman" panose="02020603050405020304" pitchFamily="18" charset="0"/>
                    <a:cs typeface="Times New Roman" panose="02020603050405020304" pitchFamily="18" charset="0"/>
                  </a:rPr>
                  <a:t>23</a:t>
                </a:r>
                <a:r>
                  <a:rPr lang="fr-FR" sz="2800">
                    <a:latin typeface="+mj-lt"/>
                    <a:ea typeface="Times New Roman" panose="02020603050405020304" pitchFamily="18" charset="0"/>
                    <a:cs typeface="Times New Roman" panose="02020603050405020304" pitchFamily="18" charset="0"/>
                  </a:rPr>
                  <a:t> nguyên tử carbon</a:t>
                </a:r>
                <a:r>
                  <a:rPr lang="fr-FR" sz="2800">
                    <a:latin typeface="+mj-lt"/>
                    <a:ea typeface="Calibri" panose="020F0502020204030204" pitchFamily="34" charset="0"/>
                    <a:cs typeface="Times New Roman" panose="02020603050405020304" pitchFamily="18" charset="0"/>
                  </a:rPr>
                  <a:t> </a:t>
                </a:r>
                <a:endParaRPr lang="en-US" sz="2800">
                  <a:effectLst/>
                  <a:latin typeface="+mj-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128" y="2457047"/>
                <a:ext cx="9143112" cy="2597827"/>
              </a:xfrm>
              <a:prstGeom prst="rect">
                <a:avLst/>
              </a:prstGeom>
              <a:blipFill>
                <a:blip r:embed="rId3"/>
                <a:stretch>
                  <a:fillRect l="-1200" b="-5634"/>
                </a:stretch>
              </a:blipFill>
            </p:spPr>
            <p:txBody>
              <a:bodyPr/>
              <a:lstStyle/>
              <a:p>
                <a:r>
                  <a:rPr lang="en-US">
                    <a:noFill/>
                  </a:rPr>
                  <a:t> </a:t>
                </a:r>
              </a:p>
            </p:txBody>
          </p:sp>
        </mc:Fallback>
      </mc:AlternateContent>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3">
                                            <p:txEl>
                                              <p:pRg st="0" end="0"/>
                                            </p:txEl>
                                          </p:spTgt>
                                        </p:tgtEl>
                                        <p:attrNameLst>
                                          <p:attrName>style.visibility</p:attrName>
                                        </p:attrNameLst>
                                      </p:cBhvr>
                                      <p:to>
                                        <p:strVal val="visible"/>
                                      </p:to>
                                    </p:set>
                                    <p:animEffect transition="in" filter="fade">
                                      <p:cBhvr>
                                        <p:cTn id="12" dur="500"/>
                                        <p:tgtEl>
                                          <p:spTgt spid="43">
                                            <p:txEl>
                                              <p:pRg st="0" end="0"/>
                                            </p:txEl>
                                          </p:spTgt>
                                        </p:tgtEl>
                                      </p:cBhvr>
                                    </p:animEffect>
                                    <p:anim calcmode="lin" valueType="num">
                                      <p:cBhvr>
                                        <p:cTn id="13"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43">
                                            <p:txEl>
                                              <p:pRg st="1" end="1"/>
                                            </p:txEl>
                                          </p:spTgt>
                                        </p:tgtEl>
                                        <p:attrNameLst>
                                          <p:attrName>style.visibility</p:attrName>
                                        </p:attrNameLst>
                                      </p:cBhvr>
                                      <p:to>
                                        <p:strVal val="visible"/>
                                      </p:to>
                                    </p:set>
                                    <p:animEffect transition="in" filter="wipe(down)">
                                      <p:cBhvr>
                                        <p:cTn id="18" dur="500"/>
                                        <p:tgtEl>
                                          <p:spTgt spid="43">
                                            <p:txEl>
                                              <p:pRg st="1" end="1"/>
                                            </p:txEl>
                                          </p:spTgt>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43">
                                            <p:txEl>
                                              <p:pRg st="2" end="2"/>
                                            </p:txEl>
                                          </p:spTgt>
                                        </p:tgtEl>
                                        <p:attrNameLst>
                                          <p:attrName>style.visibility</p:attrName>
                                        </p:attrNameLst>
                                      </p:cBhvr>
                                      <p:to>
                                        <p:strVal val="visible"/>
                                      </p:to>
                                    </p:set>
                                    <p:animEffect transition="in" filter="wipe(down)">
                                      <p:cBhvr>
                                        <p:cTn id="22" dur="500"/>
                                        <p:tgtEl>
                                          <p:spTgt spid="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7" dur="500"/>
                                        <p:tgtEl>
                                          <p:spTgt spid="3">
                                            <p:txEl>
                                              <p:pRg st="0" end="0"/>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0" dur="500"/>
                                        <p:tgtEl>
                                          <p:spTgt spid="3">
                                            <p:txEl>
                                              <p:pRg st="1" end="1"/>
                                            </p:txEl>
                                          </p:spTgt>
                                        </p:tgtEl>
                                      </p:cBhvr>
                                    </p:animEffect>
                                  </p:childTnLst>
                                </p:cTn>
                              </p:par>
                            </p:childTnLst>
                          </p:cTn>
                        </p:par>
                        <p:par>
                          <p:cTn id="31" fill="hold">
                            <p:stCondLst>
                              <p:cond delay="500"/>
                            </p:stCondLst>
                            <p:childTnLst>
                              <p:par>
                                <p:cTn id="32" presetID="14" presetClass="entr" presetSubtype="10" fill="hold"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4" dur="500"/>
                                        <p:tgtEl>
                                          <p:spTgt spid="3">
                                            <p:txEl>
                                              <p:pRg st="2" end="2"/>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1083</TotalTime>
  <Words>2063</Words>
  <Application>Microsoft Office PowerPoint</Application>
  <PresentationFormat>On-screen Show (16:9)</PresentationFormat>
  <Paragraphs>268</Paragraphs>
  <Slides>35</Slides>
  <Notes>31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Comfortaa Medium</vt:lpstr>
      <vt:lpstr>Arial</vt:lpstr>
      <vt:lpstr>Mali SemiBold</vt:lpstr>
      <vt:lpstr>Comfortaa Light</vt:lpstr>
      <vt:lpstr>Times New Roman</vt:lpstr>
      <vt:lpstr>Wingdings</vt:lpstr>
      <vt:lpstr>Symbol</vt:lpstr>
      <vt:lpstr>Comfortaa SemiBold</vt:lpstr>
      <vt:lpstr>Calibri</vt:lpstr>
      <vt:lpstr>Mali Medium</vt:lpstr>
      <vt:lpstr>Mali</vt:lpstr>
      <vt:lpstr>Comfortaa</vt:lpstr>
      <vt:lpstr>Cambria Math</vt:lpstr>
      <vt:lpstr>Basic Chemistry for Pre-K by Slidesgo</vt:lpstr>
      <vt:lpstr>PowerPoint Presentation</vt:lpstr>
      <vt:lpstr>KHỞI ĐỘNG</vt:lpstr>
      <vt:lpstr>PowerPoint Presentation</vt:lpstr>
      <vt:lpstr>I</vt:lpstr>
      <vt:lpstr>I</vt:lpstr>
      <vt:lpstr>Khái niệm</vt:lpstr>
      <vt:lpstr>Mở rộng kiến thức</vt:lpstr>
      <vt:lpstr>PowerPoint Presentation</vt:lpstr>
      <vt:lpstr>Bài tập</vt:lpstr>
      <vt:lpstr>II</vt:lpstr>
      <vt:lpstr>Khái niệm</vt:lpstr>
      <vt:lpstr>PowerPoint Presentation</vt:lpstr>
      <vt:lpstr>Bài tập</vt:lpstr>
      <vt:lpstr>Bài tập</vt:lpstr>
      <vt:lpstr>PowerPoint Presentation</vt:lpstr>
      <vt:lpstr>PowerPoint Presentation</vt:lpstr>
      <vt:lpstr>PowerPoint Presentation</vt:lpstr>
      <vt:lpstr>Trả lời câu hỏi</vt:lpstr>
      <vt:lpstr>PowerPoint Presentation</vt:lpstr>
      <vt:lpstr>Bài tập</vt:lpstr>
      <vt:lpstr>Mở rộng kiến thức</vt:lpstr>
      <vt:lpstr>PowerPoint Presentation</vt:lpstr>
      <vt:lpstr>PowerPoint Presentation</vt:lpstr>
      <vt:lpstr>Bài tập</vt:lpstr>
      <vt:lpstr>Bài tập</vt:lpstr>
      <vt:lpstr>VI.</vt:lpstr>
      <vt:lpstr>Bài tập</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77</cp:revision>
  <dcterms:modified xsi:type="dcterms:W3CDTF">2025-10-16T08:12:11Z</dcterms:modified>
</cp:coreProperties>
</file>