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25"/>
  </p:notesMasterIdLst>
  <p:handoutMasterIdLst>
    <p:handoutMasterId r:id="rId26"/>
  </p:handoutMasterIdLst>
  <p:sldIdLst>
    <p:sldId id="259" r:id="rId3"/>
    <p:sldId id="256" r:id="rId4"/>
    <p:sldId id="257" r:id="rId5"/>
    <p:sldId id="299" r:id="rId6"/>
    <p:sldId id="314" r:id="rId7"/>
    <p:sldId id="301" r:id="rId8"/>
    <p:sldId id="304" r:id="rId9"/>
    <p:sldId id="283" r:id="rId10"/>
    <p:sldId id="274" r:id="rId11"/>
    <p:sldId id="260" r:id="rId12"/>
    <p:sldId id="306" r:id="rId13"/>
    <p:sldId id="323" r:id="rId14"/>
    <p:sldId id="311" r:id="rId15"/>
    <p:sldId id="324" r:id="rId16"/>
    <p:sldId id="307" r:id="rId17"/>
    <p:sldId id="308" r:id="rId18"/>
    <p:sldId id="310" r:id="rId19"/>
    <p:sldId id="312" r:id="rId20"/>
    <p:sldId id="313" r:id="rId21"/>
    <p:sldId id="270" r:id="rId22"/>
    <p:sldId id="321" r:id="rId23"/>
    <p:sldId id="272" r:id="rId24"/>
  </p:sldIdLst>
  <p:sldSz cx="12192000" cy="6858000"/>
  <p:notesSz cx="7104063" cy="10234613"/>
  <p:embeddedFontLst>
    <p:embeddedFont>
      <p:font typeface="Lato" panose="020F0502020204030203" pitchFamily="34" charset="0"/>
      <p:regular r:id="rId27"/>
      <p:bold r:id="rId28"/>
      <p:italic r:id="rId29"/>
      <p:boldItalic r:id="rId30"/>
    </p:embeddedFont>
    <p:embeddedFont>
      <p:font typeface="Microsoft YaHei" panose="020B0503020204020204" pitchFamily="34" charset="-122"/>
      <p:regular r:id="rId31"/>
      <p:bold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7AFE"/>
    <a:srgbClr val="FFC3C3"/>
    <a:srgbClr val="FFEFEF"/>
    <a:srgbClr val="33CC33"/>
    <a:srgbClr val="CC0000"/>
    <a:srgbClr val="CC3300"/>
    <a:srgbClr val="FF7979"/>
    <a:srgbClr val="FF9797"/>
    <a:srgbClr val="202020"/>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t>2025/11/29</a:t>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2025/11/29</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a:xfrm>
            <a:off x="481013" y="1279525"/>
            <a:ext cx="6140450" cy="3454400"/>
          </a:xfrm>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91950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860FFAA-E145-4261-2382-430BB02B933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8B9EC9B0-5CC7-44F0-865C-44FA377C2F78}" type="slidenum">
              <a:rPr lang="en-US" altLang="zh-CN"/>
              <a:pPr>
                <a:spcBef>
                  <a:spcPct val="0"/>
                </a:spcBef>
              </a:pPr>
              <a:t>10</a:t>
            </a:fld>
            <a:endParaRPr lang="en-US" altLang="zh-CN"/>
          </a:p>
        </p:txBody>
      </p:sp>
      <p:sp>
        <p:nvSpPr>
          <p:cNvPr id="38915" name="Rectangle 2">
            <a:extLst>
              <a:ext uri="{FF2B5EF4-FFF2-40B4-BE49-F238E27FC236}">
                <a16:creationId xmlns:a16="http://schemas.microsoft.com/office/drawing/2014/main" id="{A81BFD5F-BC2E-34B5-23BE-F1642967675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941CCF1-947E-4CFF-59D9-66377DEE7CC8}"/>
              </a:ext>
            </a:extLst>
          </p:cNvPr>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a:extLst>
              <a:ext uri="{FF2B5EF4-FFF2-40B4-BE49-F238E27FC236}">
                <a16:creationId xmlns:a16="http://schemas.microsoft.com/office/drawing/2014/main" id="{785A16BE-D5BE-AFC6-3E1A-F60FDEA64CE7}"/>
              </a:ext>
            </a:extLst>
          </p:cNvPr>
          <p:cNvSpPr>
            <a:spLocks noGrp="1" noRot="1" noChangeAspect="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备注占位符 2">
            <a:extLst>
              <a:ext uri="{FF2B5EF4-FFF2-40B4-BE49-F238E27FC236}">
                <a16:creationId xmlns:a16="http://schemas.microsoft.com/office/drawing/2014/main" id="{F030F6C6-F761-CB59-6D35-854FF82E0E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21508" name="灯片编号占位符 3">
            <a:extLst>
              <a:ext uri="{FF2B5EF4-FFF2-40B4-BE49-F238E27FC236}">
                <a16:creationId xmlns:a16="http://schemas.microsoft.com/office/drawing/2014/main" id="{44C3F9EA-E677-EEBF-86C3-CC842F7E3D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C1014940-C809-4333-B9BE-E44A8C3C2A31}" type="slidenum">
              <a:rPr lang="zh-CN" altLang="en-US"/>
              <a:pPr/>
              <a:t>16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17</a:t>
            </a:fld>
            <a:endParaRPr lang="zh-CN" altLang="en-US"/>
          </a:p>
        </p:txBody>
      </p:sp>
    </p:spTree>
    <p:extLst>
      <p:ext uri="{BB962C8B-B14F-4D97-AF65-F5344CB8AC3E}">
        <p14:creationId xmlns:p14="http://schemas.microsoft.com/office/powerpoint/2010/main" val="2525610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16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DEB2C93-239C-BED7-1F9D-6AEED6D291F2}"/>
              </a:ext>
            </a:extLst>
          </p:cNvPr>
          <p:cNvPicPr>
            <a:picLocks noChangeAspect="1"/>
          </p:cNvPicPr>
          <p:nvPr userDrawn="1"/>
        </p:nvPicPr>
        <p:blipFill>
          <a:blip r:embed="rId2">
            <a:extLst>
              <a:ext uri="{28A0092B-C50C-407E-A947-70E740481C1C}">
                <a14:useLocalDpi xmlns:a14="http://schemas.microsoft.com/office/drawing/2010/main" val="0"/>
              </a:ext>
            </a:extLst>
          </a:blip>
          <a:srcRect b="50000"/>
          <a:stretch>
            <a:fillRect/>
          </a:stretch>
        </p:blipFill>
        <p:spPr bwMode="auto">
          <a:xfrm>
            <a:off x="3698875" y="5375275"/>
            <a:ext cx="40401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7">
            <a:extLst>
              <a:ext uri="{FF2B5EF4-FFF2-40B4-BE49-F238E27FC236}">
                <a16:creationId xmlns:a16="http://schemas.microsoft.com/office/drawing/2014/main" id="{4D532808-298C-EE2A-495C-3A83ECA32177}"/>
              </a:ext>
            </a:extLst>
          </p:cNvPr>
          <p:cNvGrpSpPr>
            <a:grpSpLocks/>
          </p:cNvGrpSpPr>
          <p:nvPr userDrawn="1"/>
        </p:nvGrpSpPr>
        <p:grpSpPr bwMode="auto">
          <a:xfrm>
            <a:off x="0" y="0"/>
            <a:ext cx="12192000" cy="1955800"/>
            <a:chOff x="0" y="0"/>
            <a:chExt cx="12407900" cy="6858000"/>
          </a:xfrm>
        </p:grpSpPr>
        <p:pic>
          <p:nvPicPr>
            <p:cNvPr id="4" name="图片 6">
              <a:extLst>
                <a:ext uri="{FF2B5EF4-FFF2-40B4-BE49-F238E27FC236}">
                  <a16:creationId xmlns:a16="http://schemas.microsoft.com/office/drawing/2014/main" id="{115D3911-57DA-FBAD-BFFB-EFF3666D50E4}"/>
                </a:ext>
              </a:extLst>
            </p:cNvPr>
            <p:cNvPicPr>
              <a:picLocks noChangeAspect="1" noChangeArrowheads="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40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9">
              <a:extLst>
                <a:ext uri="{FF2B5EF4-FFF2-40B4-BE49-F238E27FC236}">
                  <a16:creationId xmlns:a16="http://schemas.microsoft.com/office/drawing/2014/main" id="{72B615D7-9C66-7DC5-C5DC-E7C020794920}"/>
                </a:ext>
              </a:extLst>
            </p:cNvPr>
            <p:cNvSpPr/>
            <p:nvPr userDrawn="1"/>
          </p:nvSpPr>
          <p:spPr>
            <a:xfrm>
              <a:off x="0" y="3111708"/>
              <a:ext cx="12407900" cy="374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grpSp>
      <p:sp>
        <p:nvSpPr>
          <p:cNvPr id="6" name="任意多边形 53">
            <a:extLst>
              <a:ext uri="{FF2B5EF4-FFF2-40B4-BE49-F238E27FC236}">
                <a16:creationId xmlns:a16="http://schemas.microsoft.com/office/drawing/2014/main" id="{4D631B15-CADA-7271-02C8-76BDEFAFFA2A}"/>
              </a:ext>
            </a:extLst>
          </p:cNvPr>
          <p:cNvSpPr/>
          <p:nvPr userDrawn="1"/>
        </p:nvSpPr>
        <p:spPr>
          <a:xfrm>
            <a:off x="0" y="6291263"/>
            <a:ext cx="12236450" cy="566737"/>
          </a:xfrm>
          <a:custGeom>
            <a:avLst/>
            <a:gdLst>
              <a:gd name="connsiteX0" fmla="*/ 4721632 w 9443264"/>
              <a:gd name="connsiteY0" fmla="*/ 0 h 409185"/>
              <a:gd name="connsiteX1" fmla="*/ 9331443 w 9443264"/>
              <a:gd name="connsiteY1" fmla="*/ 387313 h 409185"/>
              <a:gd name="connsiteX2" fmla="*/ 9443264 w 9443264"/>
              <a:gd name="connsiteY2" fmla="*/ 409185 h 409185"/>
              <a:gd name="connsiteX3" fmla="*/ 0 w 9443264"/>
              <a:gd name="connsiteY3" fmla="*/ 409185 h 409185"/>
              <a:gd name="connsiteX4" fmla="*/ 111821 w 9443264"/>
              <a:gd name="connsiteY4" fmla="*/ 387313 h 409185"/>
              <a:gd name="connsiteX5" fmla="*/ 4721632 w 9443264"/>
              <a:gd name="connsiteY5" fmla="*/ 0 h 4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3264" h="409185">
                <a:moveTo>
                  <a:pt x="4721632" y="0"/>
                </a:moveTo>
                <a:cubicBezTo>
                  <a:pt x="6429210" y="0"/>
                  <a:pt x="8015546" y="142783"/>
                  <a:pt x="9331443" y="387313"/>
                </a:cubicBezTo>
                <a:lnTo>
                  <a:pt x="9443264" y="409185"/>
                </a:lnTo>
                <a:lnTo>
                  <a:pt x="0" y="409185"/>
                </a:lnTo>
                <a:lnTo>
                  <a:pt x="111821" y="387313"/>
                </a:lnTo>
                <a:cubicBezTo>
                  <a:pt x="1427719" y="142783"/>
                  <a:pt x="3014054" y="0"/>
                  <a:pt x="4721632" y="0"/>
                </a:cubicBezTo>
                <a:close/>
              </a:path>
            </a:pathLst>
          </a:cu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noProof="1">
              <a:solidFill>
                <a:prstClr val="white"/>
              </a:solidFill>
              <a:latin typeface="Batang" panose="02030600000101010101" charset="-127"/>
              <a:ea typeface="Batang" panose="02030600000101010101" charset="-127"/>
            </a:endParaRPr>
          </a:p>
        </p:txBody>
      </p:sp>
    </p:spTree>
    <p:extLst>
      <p:ext uri="{BB962C8B-B14F-4D97-AF65-F5344CB8AC3E}">
        <p14:creationId xmlns:p14="http://schemas.microsoft.com/office/powerpoint/2010/main" val="983971227"/>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2025/11/29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159270366"/>
      </p:ext>
    </p:extLst>
  </p:cSld>
  <p:clrMapOvr>
    <a:masterClrMapping/>
  </p:clrMapOvr>
  <p:transition spd="slow" advTm="4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595905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403734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64876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70447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11/29/2025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23446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11/29/2025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98175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11/29/2025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05582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541104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93921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076252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44495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EFEF"/>
        </a:solidFill>
        <a:effectLst/>
      </p:bgPr>
    </p:bg>
    <p:spTree>
      <p:nvGrpSpPr>
        <p:cNvPr id="1" name=""/>
        <p:cNvGrpSpPr/>
        <p:nvPr/>
      </p:nvGrpSpPr>
      <p:grpSpPr>
        <a:xfrm>
          <a:off x="0" y="0"/>
          <a:ext cx="0" cy="0"/>
          <a:chOff x="0" y="0"/>
          <a:chExt cx="0" cy="0"/>
        </a:xfrm>
      </p:grpSpPr>
      <p:pic>
        <p:nvPicPr>
          <p:cNvPr id="9" name="图片 6"/>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 y="6594793"/>
            <a:ext cx="12192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11/29/2025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16980132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png"/><Relationship Id="rId18" Type="http://schemas.openxmlformats.org/officeDocument/2006/relationships/image" Target="../media/image11.gif"/><Relationship Id="rId3" Type="http://schemas.microsoft.com/office/2007/relationships/media" Target="../media/media2.mp3"/><Relationship Id="rId21" Type="http://schemas.openxmlformats.org/officeDocument/2006/relationships/image" Target="../media/image14.gif"/><Relationship Id="rId7" Type="http://schemas.openxmlformats.org/officeDocument/2006/relationships/slideLayout" Target="../slideLayouts/slideLayout1.xml"/><Relationship Id="rId12" Type="http://schemas.openxmlformats.org/officeDocument/2006/relationships/image" Target="../media/image5.png"/><Relationship Id="rId17" Type="http://schemas.openxmlformats.org/officeDocument/2006/relationships/image" Target="../media/image10.gif"/><Relationship Id="rId2" Type="http://schemas.openxmlformats.org/officeDocument/2006/relationships/audio" Target="../media/media1.mp3"/><Relationship Id="rId16" Type="http://schemas.openxmlformats.org/officeDocument/2006/relationships/image" Target="../media/image9.gif"/><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audio" Target="../media/audio4.wav"/><Relationship Id="rId5" Type="http://schemas.microsoft.com/office/2007/relationships/media" Target="../media/media3.mp3"/><Relationship Id="rId15" Type="http://schemas.openxmlformats.org/officeDocument/2006/relationships/image" Target="../media/image8.gif"/><Relationship Id="rId10" Type="http://schemas.openxmlformats.org/officeDocument/2006/relationships/audio" Target="../media/audio3.wav"/><Relationship Id="rId19"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5.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5.emf"/><Relationship Id="rId11" Type="http://schemas.openxmlformats.org/officeDocument/2006/relationships/image" Target="../media/image50.png"/><Relationship Id="rId5" Type="http://schemas.openxmlformats.org/officeDocument/2006/relationships/audio" Target="../media/audio7.wav"/><Relationship Id="rId10"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1" y="1"/>
            <a:ext cx="15689942" cy="6857999"/>
          </a:xfrm>
          <a:prstGeom prst="rect">
            <a:avLst/>
          </a:prstGeom>
        </p:spPr>
      </p:pic>
      <p:pic>
        <p:nvPicPr>
          <p:cNvPr id="6" name="Picture 5">
            <a:hlinkClick r:id="" action="ppaction://noaction"/>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06868" y="4866968"/>
            <a:ext cx="2524894" cy="1817923"/>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6319816" y="4621424"/>
            <a:ext cx="943694" cy="1169361"/>
          </a:xfrm>
          <a:prstGeom prst="rect">
            <a:avLst/>
          </a:prstGeom>
        </p:spPr>
      </p:pic>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38414" y="4957315"/>
            <a:ext cx="1250527" cy="1587399"/>
          </a:xfrm>
          <a:prstGeom prst="rect">
            <a:avLst/>
          </a:prstGeom>
        </p:spPr>
      </p:pic>
      <p:sp>
        <p:nvSpPr>
          <p:cNvPr id="14" name="Wave 13"/>
          <p:cNvSpPr/>
          <p:nvPr/>
        </p:nvSpPr>
        <p:spPr>
          <a:xfrm>
            <a:off x="2162629" y="2767012"/>
            <a:ext cx="5384799"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dirty="0">
                <a:ln w="22225">
                  <a:solidFill>
                    <a:schemeClr val="accent2"/>
                  </a:solidFill>
                  <a:prstDash val="solid"/>
                </a:ln>
                <a:solidFill>
                  <a:srgbClr val="FFC000"/>
                </a:solidFill>
                <a:latin typeface="Calibri" panose="020F0502020204030204" pitchFamily="34" charset="0"/>
                <a:cs typeface="Calibri" panose="020F0502020204030204" pitchFamily="34" charset="0"/>
              </a:rPr>
              <a:t>CHÀO MỪNG TÍ XÌ TRUM </a:t>
            </a:r>
            <a:r>
              <a:rPr lang="vi-VN" sz="600" b="1" dirty="0">
                <a:ln w="22225">
                  <a:solidFill>
                    <a:schemeClr val="accent2"/>
                  </a:solidFill>
                  <a:prstDash val="solid"/>
                </a:ln>
                <a:solidFill>
                  <a:srgbClr val="FFC000"/>
                </a:solidFill>
                <a:latin typeface="Calibri" panose="020F0502020204030204" pitchFamily="34" charset="0"/>
                <a:cs typeface="Calibri" panose="020F0502020204030204" pitchFamily="34" charset="0"/>
              </a:rPr>
              <a:t>ĐẾN CHỦ ĐỀ MỚI</a:t>
            </a:r>
            <a:endParaRPr lang="en-US" sz="600" b="1" dirty="0">
              <a:ln w="22225">
                <a:solidFill>
                  <a:schemeClr val="accent2"/>
                </a:solidFill>
                <a:prstDash val="solid"/>
              </a:ln>
              <a:solidFill>
                <a:srgbClr val="FFC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5485927" y="4490279"/>
            <a:ext cx="1051168" cy="105116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791200" y="7173685"/>
            <a:ext cx="609600" cy="609600"/>
          </a:xfrm>
          <a:prstGeom prst="rect">
            <a:avLst/>
          </a:prstGeom>
        </p:spPr>
      </p:pic>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4980644" y="7212951"/>
            <a:ext cx="609600" cy="6096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44983" y="3994569"/>
            <a:ext cx="1415159" cy="1298335"/>
          </a:xfrm>
          <a:prstGeom prst="rect">
            <a:avLst/>
          </a:prstGeom>
        </p:spPr>
      </p:pic>
      <p:sp>
        <p:nvSpPr>
          <p:cNvPr id="16" name="Rectangle 6">
            <a:extLst>
              <a:ext uri="{FF2B5EF4-FFF2-40B4-BE49-F238E27FC236}">
                <a16:creationId xmlns:a16="http://schemas.microsoft.com/office/drawing/2014/main" id="{4D680BDE-FE58-028E-D90C-51EDB13EF038}"/>
              </a:ext>
            </a:extLst>
          </p:cNvPr>
          <p:cNvSpPr>
            <a:spLocks noChangeArrowheads="1"/>
          </p:cNvSpPr>
          <p:nvPr/>
        </p:nvSpPr>
        <p:spPr bwMode="auto">
          <a:xfrm>
            <a:off x="1524000" y="88254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6">
            <a:extLst>
              <a:ext uri="{FF2B5EF4-FFF2-40B4-BE49-F238E27FC236}">
                <a16:creationId xmlns:a16="http://schemas.microsoft.com/office/drawing/2014/main" id="{81B8A8DD-779B-EF90-C9EC-C41F4AE3AE48}"/>
              </a:ext>
            </a:extLst>
          </p:cNvPr>
          <p:cNvSpPr/>
          <p:nvPr/>
        </p:nvSpPr>
        <p:spPr>
          <a:xfrm>
            <a:off x="2322286" y="1450460"/>
            <a:ext cx="3773714" cy="123321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lgn="just">
              <a:defRPr/>
            </a:pPr>
            <a:r>
              <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rPr>
              <a:t>A.</a:t>
            </a:r>
            <a:r>
              <a:rPr kumimoji="0" lang="vi-VN" sz="2800" b="0" i="0" u="none" strike="noStrike" kern="1200" cap="none" spc="0" normalizeH="0" noProof="0" dirty="0">
                <a:ln>
                  <a:noFill/>
                </a:ln>
                <a:solidFill>
                  <a:schemeClr val="tx1"/>
                </a:solidFill>
                <a:effectLst/>
                <a:uLnTx/>
                <a:uFillTx/>
                <a:latin typeface="Times   New Roman"/>
                <a:cs typeface="Times New Roman" panose="02020603050405020304" pitchFamily="18" charset="0"/>
              </a:rPr>
              <a:t> </a:t>
            </a:r>
            <a:r>
              <a:rPr lang="vi-VN" sz="2800" dirty="0">
                <a:latin typeface="Times   New Roman"/>
              </a:rPr>
              <a:t>Là các chất khoáng được rễ hấp thụ từ đất, các nguồn phân bón</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8" name="Rectangle 17">
            <a:extLst>
              <a:ext uri="{FF2B5EF4-FFF2-40B4-BE49-F238E27FC236}">
                <a16:creationId xmlns:a16="http://schemas.microsoft.com/office/drawing/2014/main" id="{3ABCFDAF-EBB1-678C-0F93-E018938E440B}"/>
              </a:ext>
            </a:extLst>
          </p:cNvPr>
          <p:cNvSpPr/>
          <p:nvPr/>
        </p:nvSpPr>
        <p:spPr>
          <a:xfrm>
            <a:off x="2327314" y="2830654"/>
            <a:ext cx="3729961" cy="123321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schemeClr val="tx1"/>
                </a:solidFill>
                <a:latin typeface="Times   New Roman"/>
                <a:cs typeface="Times New Roman" panose="02020603050405020304" pitchFamily="18" charset="0"/>
              </a:rPr>
              <a:t>C. </a:t>
            </a:r>
            <a:r>
              <a:rPr lang="vi-VN" sz="2800" dirty="0">
                <a:latin typeface="Times   New Roman"/>
              </a:rPr>
              <a:t>Từ thân cây</a:t>
            </a:r>
            <a:endParaRPr lang="en-US" sz="2800" dirty="0">
              <a:latin typeface="Times   New Roman"/>
            </a:endParaRPr>
          </a:p>
        </p:txBody>
      </p:sp>
      <p:sp>
        <p:nvSpPr>
          <p:cNvPr id="21" name="Snip Diagonal Corner Rectangle 3">
            <a:extLst>
              <a:ext uri="{FF2B5EF4-FFF2-40B4-BE49-F238E27FC236}">
                <a16:creationId xmlns:a16="http://schemas.microsoft.com/office/drawing/2014/main" id="{9009B977-87F6-2B81-601E-F751419D14BE}"/>
              </a:ext>
            </a:extLst>
          </p:cNvPr>
          <p:cNvSpPr/>
          <p:nvPr/>
        </p:nvSpPr>
        <p:spPr>
          <a:xfrm>
            <a:off x="2250501" y="167107"/>
            <a:ext cx="7875729" cy="1034126"/>
          </a:xfrm>
          <a:custGeom>
            <a:avLst/>
            <a:gdLst>
              <a:gd name="connsiteX0" fmla="*/ 0 w 7875729"/>
              <a:gd name="connsiteY0" fmla="*/ 0 h 1034126"/>
              <a:gd name="connsiteX1" fmla="*/ 7675641 w 7875729"/>
              <a:gd name="connsiteY1" fmla="*/ 0 h 1034126"/>
              <a:gd name="connsiteX2" fmla="*/ 7875729 w 7875729"/>
              <a:gd name="connsiteY2" fmla="*/ 172357 h 1034126"/>
              <a:gd name="connsiteX3" fmla="*/ 7875729 w 7875729"/>
              <a:gd name="connsiteY3" fmla="*/ 1034126 h 1034126"/>
              <a:gd name="connsiteX4" fmla="*/ 7875729 w 7875729"/>
              <a:gd name="connsiteY4" fmla="*/ 1034126 h 1034126"/>
              <a:gd name="connsiteX5" fmla="*/ 200087 w 7875729"/>
              <a:gd name="connsiteY5" fmla="*/ 1034126 h 1034126"/>
              <a:gd name="connsiteX6" fmla="*/ 0 w 7875729"/>
              <a:gd name="connsiteY6" fmla="*/ 861768 h 1034126"/>
              <a:gd name="connsiteX7" fmla="*/ 0 w 7875729"/>
              <a:gd name="connsiteY7" fmla="*/ 0 h 1034126"/>
              <a:gd name="connsiteX0" fmla="*/ 0 w 7875729"/>
              <a:gd name="connsiteY0" fmla="*/ 0 h 1034126"/>
              <a:gd name="connsiteX1" fmla="*/ 7675641 w 7875729"/>
              <a:gd name="connsiteY1" fmla="*/ 0 h 1034126"/>
              <a:gd name="connsiteX2" fmla="*/ 7875729 w 7875729"/>
              <a:gd name="connsiteY2" fmla="*/ 172357 h 1034126"/>
              <a:gd name="connsiteX3" fmla="*/ 7875729 w 7875729"/>
              <a:gd name="connsiteY3" fmla="*/ 1034126 h 1034126"/>
              <a:gd name="connsiteX4" fmla="*/ 7875729 w 7875729"/>
              <a:gd name="connsiteY4" fmla="*/ 1034126 h 1034126"/>
              <a:gd name="connsiteX5" fmla="*/ 200087 w 7875729"/>
              <a:gd name="connsiteY5" fmla="*/ 1034126 h 1034126"/>
              <a:gd name="connsiteX6" fmla="*/ 0 w 7875729"/>
              <a:gd name="connsiteY6" fmla="*/ 861768 h 1034126"/>
              <a:gd name="connsiteX7" fmla="*/ 0 w 7875729"/>
              <a:gd name="connsiteY7" fmla="*/ 0 h 1034126"/>
              <a:gd name="connsiteX0" fmla="*/ 0 w 7875729"/>
              <a:gd name="connsiteY0" fmla="*/ 0 h 1034126"/>
              <a:gd name="connsiteX1" fmla="*/ 7675641 w 7875729"/>
              <a:gd name="connsiteY1" fmla="*/ 0 h 1034126"/>
              <a:gd name="connsiteX2" fmla="*/ 7875729 w 7875729"/>
              <a:gd name="connsiteY2" fmla="*/ 172357 h 1034126"/>
              <a:gd name="connsiteX3" fmla="*/ 7875729 w 7875729"/>
              <a:gd name="connsiteY3" fmla="*/ 1034126 h 1034126"/>
              <a:gd name="connsiteX4" fmla="*/ 7875729 w 7875729"/>
              <a:gd name="connsiteY4" fmla="*/ 1034126 h 1034126"/>
              <a:gd name="connsiteX5" fmla="*/ 200087 w 7875729"/>
              <a:gd name="connsiteY5" fmla="*/ 1034126 h 1034126"/>
              <a:gd name="connsiteX6" fmla="*/ 0 w 7875729"/>
              <a:gd name="connsiteY6" fmla="*/ 861768 h 1034126"/>
              <a:gd name="connsiteX7" fmla="*/ 0 w 7875729"/>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5729" h="1034126" fill="none" extrusionOk="0">
                <a:moveTo>
                  <a:pt x="0" y="0"/>
                </a:moveTo>
                <a:cubicBezTo>
                  <a:pt x="1486490" y="90951"/>
                  <a:pt x="6644658" y="-77932"/>
                  <a:pt x="7675641" y="0"/>
                </a:cubicBezTo>
                <a:cubicBezTo>
                  <a:pt x="7729160" y="39400"/>
                  <a:pt x="7839024" y="154004"/>
                  <a:pt x="7875729" y="172357"/>
                </a:cubicBezTo>
                <a:cubicBezTo>
                  <a:pt x="7910152" y="372931"/>
                  <a:pt x="7718296" y="775444"/>
                  <a:pt x="7875729" y="1034126"/>
                </a:cubicBezTo>
                <a:lnTo>
                  <a:pt x="7875729" y="1034126"/>
                </a:lnTo>
                <a:cubicBezTo>
                  <a:pt x="5968629" y="342358"/>
                  <a:pt x="2691689" y="889449"/>
                  <a:pt x="200087" y="1034126"/>
                </a:cubicBezTo>
                <a:cubicBezTo>
                  <a:pt x="166260" y="993571"/>
                  <a:pt x="89474" y="895737"/>
                  <a:pt x="0" y="861768"/>
                </a:cubicBezTo>
                <a:cubicBezTo>
                  <a:pt x="93001" y="722473"/>
                  <a:pt x="74118" y="310291"/>
                  <a:pt x="0" y="0"/>
                </a:cubicBezTo>
                <a:close/>
              </a:path>
              <a:path w="7875729" h="1034126" stroke="0" extrusionOk="0">
                <a:moveTo>
                  <a:pt x="0" y="0"/>
                </a:moveTo>
                <a:cubicBezTo>
                  <a:pt x="1829669" y="-34017"/>
                  <a:pt x="6608379" y="-206581"/>
                  <a:pt x="7675641" y="0"/>
                </a:cubicBezTo>
                <a:cubicBezTo>
                  <a:pt x="7765720" y="92020"/>
                  <a:pt x="7824055" y="98053"/>
                  <a:pt x="7875729" y="172357"/>
                </a:cubicBezTo>
                <a:cubicBezTo>
                  <a:pt x="7940726" y="358559"/>
                  <a:pt x="7884773" y="896620"/>
                  <a:pt x="7875729" y="1034126"/>
                </a:cubicBezTo>
                <a:lnTo>
                  <a:pt x="7875729" y="1034126"/>
                </a:lnTo>
                <a:cubicBezTo>
                  <a:pt x="5907405" y="1645361"/>
                  <a:pt x="3393353" y="1001366"/>
                  <a:pt x="200087" y="1034126"/>
                </a:cubicBezTo>
                <a:cubicBezTo>
                  <a:pt x="154157" y="963898"/>
                  <a:pt x="112282" y="939505"/>
                  <a:pt x="0" y="861768"/>
                </a:cubicBezTo>
                <a:cubicBezTo>
                  <a:pt x="-8275" y="635707"/>
                  <a:pt x="50688" y="292212"/>
                  <a:pt x="0" y="0"/>
                </a:cubicBezTo>
                <a:close/>
              </a:path>
              <a:path w="7875729" h="1034126" fill="none" stroke="0" extrusionOk="0">
                <a:moveTo>
                  <a:pt x="0" y="0"/>
                </a:moveTo>
                <a:cubicBezTo>
                  <a:pt x="1574257" y="66254"/>
                  <a:pt x="6593782" y="-7896"/>
                  <a:pt x="7675641" y="0"/>
                </a:cubicBezTo>
                <a:cubicBezTo>
                  <a:pt x="7737528" y="54492"/>
                  <a:pt x="7836504" y="162400"/>
                  <a:pt x="7875729" y="172357"/>
                </a:cubicBezTo>
                <a:cubicBezTo>
                  <a:pt x="7835759" y="418635"/>
                  <a:pt x="7798231" y="797431"/>
                  <a:pt x="7875729" y="1034126"/>
                </a:cubicBezTo>
                <a:lnTo>
                  <a:pt x="7875729" y="1034126"/>
                </a:lnTo>
                <a:cubicBezTo>
                  <a:pt x="6110664" y="994771"/>
                  <a:pt x="2863585" y="934840"/>
                  <a:pt x="200087" y="1034126"/>
                </a:cubicBezTo>
                <a:cubicBezTo>
                  <a:pt x="157952" y="970627"/>
                  <a:pt x="86054" y="904862"/>
                  <a:pt x="0" y="861768"/>
                </a:cubicBezTo>
                <a:cubicBezTo>
                  <a:pt x="59701" y="666930"/>
                  <a:pt x="111197" y="306649"/>
                  <a:pt x="0" y="0"/>
                </a:cubicBezTo>
                <a:close/>
              </a:path>
              <a:path w="7875729" h="1034126" fill="none" stroke="0" extrusionOk="0">
                <a:moveTo>
                  <a:pt x="0" y="0"/>
                </a:moveTo>
                <a:cubicBezTo>
                  <a:pt x="1505623" y="70612"/>
                  <a:pt x="6647309" y="-91740"/>
                  <a:pt x="7675641" y="0"/>
                </a:cubicBezTo>
                <a:cubicBezTo>
                  <a:pt x="7730279" y="45874"/>
                  <a:pt x="7833806" y="157177"/>
                  <a:pt x="7875729" y="172357"/>
                </a:cubicBezTo>
                <a:cubicBezTo>
                  <a:pt x="7884913" y="410313"/>
                  <a:pt x="7789167" y="798115"/>
                  <a:pt x="7875729" y="1034126"/>
                </a:cubicBezTo>
                <a:lnTo>
                  <a:pt x="7875729" y="1034126"/>
                </a:lnTo>
                <a:cubicBezTo>
                  <a:pt x="5879236" y="1293144"/>
                  <a:pt x="2635815" y="1089889"/>
                  <a:pt x="200087" y="1034126"/>
                </a:cubicBezTo>
                <a:cubicBezTo>
                  <a:pt x="159989" y="991285"/>
                  <a:pt x="94823" y="900605"/>
                  <a:pt x="0" y="861768"/>
                </a:cubicBezTo>
                <a:cubicBezTo>
                  <a:pt x="85156" y="710044"/>
                  <a:pt x="115414" y="292398"/>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7875729"/>
                      <a:gd name="connsiteY0" fmla="*/ 0 h 1034126"/>
                      <a:gd name="connsiteX1" fmla="*/ 7675641 w 7875729"/>
                      <a:gd name="connsiteY1" fmla="*/ 0 h 1034126"/>
                      <a:gd name="connsiteX2" fmla="*/ 7875729 w 7875729"/>
                      <a:gd name="connsiteY2" fmla="*/ 172357 h 1034126"/>
                      <a:gd name="connsiteX3" fmla="*/ 7875729 w 7875729"/>
                      <a:gd name="connsiteY3" fmla="*/ 1034126 h 1034126"/>
                      <a:gd name="connsiteX4" fmla="*/ 7875729 w 7875729"/>
                      <a:gd name="connsiteY4" fmla="*/ 1034126 h 1034126"/>
                      <a:gd name="connsiteX5" fmla="*/ 200087 w 7875729"/>
                      <a:gd name="connsiteY5" fmla="*/ 1034126 h 1034126"/>
                      <a:gd name="connsiteX6" fmla="*/ 0 w 7875729"/>
                      <a:gd name="connsiteY6" fmla="*/ 861768 h 1034126"/>
                      <a:gd name="connsiteX7" fmla="*/ 0 w 7875729"/>
                      <a:gd name="connsiteY7" fmla="*/ 0 h 1034126"/>
                      <a:gd name="connsiteX0" fmla="*/ 0 w 7875729"/>
                      <a:gd name="connsiteY0" fmla="*/ 0 h 1034126"/>
                      <a:gd name="connsiteX1" fmla="*/ 7675641 w 7875729"/>
                      <a:gd name="connsiteY1" fmla="*/ 0 h 1034126"/>
                      <a:gd name="connsiteX2" fmla="*/ 7875729 w 7875729"/>
                      <a:gd name="connsiteY2" fmla="*/ 172357 h 1034126"/>
                      <a:gd name="connsiteX3" fmla="*/ 7875729 w 7875729"/>
                      <a:gd name="connsiteY3" fmla="*/ 1034126 h 1034126"/>
                      <a:gd name="connsiteX4" fmla="*/ 7875729 w 7875729"/>
                      <a:gd name="connsiteY4" fmla="*/ 1034126 h 1034126"/>
                      <a:gd name="connsiteX5" fmla="*/ 200087 w 7875729"/>
                      <a:gd name="connsiteY5" fmla="*/ 1034126 h 1034126"/>
                      <a:gd name="connsiteX6" fmla="*/ 0 w 7875729"/>
                      <a:gd name="connsiteY6" fmla="*/ 861768 h 1034126"/>
                      <a:gd name="connsiteX7" fmla="*/ 0 w 7875729"/>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5729" h="1034126" fill="none" extrusionOk="0">
                        <a:moveTo>
                          <a:pt x="0" y="0"/>
                        </a:moveTo>
                        <a:cubicBezTo>
                          <a:pt x="1458882" y="65062"/>
                          <a:pt x="6697914" y="-23655"/>
                          <a:pt x="7675641" y="0"/>
                        </a:cubicBezTo>
                        <a:cubicBezTo>
                          <a:pt x="7735219" y="45354"/>
                          <a:pt x="7835684" y="150146"/>
                          <a:pt x="7875729" y="172357"/>
                        </a:cubicBezTo>
                        <a:cubicBezTo>
                          <a:pt x="7888529" y="399832"/>
                          <a:pt x="7760443" y="778604"/>
                          <a:pt x="7875729" y="1034126"/>
                        </a:cubicBezTo>
                        <a:lnTo>
                          <a:pt x="7875729" y="1034126"/>
                        </a:lnTo>
                        <a:cubicBezTo>
                          <a:pt x="5977510" y="853475"/>
                          <a:pt x="3089560" y="1014248"/>
                          <a:pt x="200087" y="1034126"/>
                        </a:cubicBezTo>
                        <a:cubicBezTo>
                          <a:pt x="168059" y="994533"/>
                          <a:pt x="84867" y="898330"/>
                          <a:pt x="0" y="861768"/>
                        </a:cubicBezTo>
                        <a:cubicBezTo>
                          <a:pt x="76555" y="720373"/>
                          <a:pt x="72306" y="288361"/>
                          <a:pt x="0" y="0"/>
                        </a:cubicBezTo>
                        <a:close/>
                      </a:path>
                      <a:path w="7875729" h="1034126" stroke="0" extrusionOk="0">
                        <a:moveTo>
                          <a:pt x="0" y="0"/>
                        </a:moveTo>
                        <a:cubicBezTo>
                          <a:pt x="1846679" y="-26752"/>
                          <a:pt x="6485199" y="-130655"/>
                          <a:pt x="7675641" y="0"/>
                        </a:cubicBezTo>
                        <a:cubicBezTo>
                          <a:pt x="7760285" y="87028"/>
                          <a:pt x="7816798" y="100865"/>
                          <a:pt x="7875729" y="172357"/>
                        </a:cubicBezTo>
                        <a:cubicBezTo>
                          <a:pt x="7940817" y="352568"/>
                          <a:pt x="7879870" y="891481"/>
                          <a:pt x="7875729" y="1034126"/>
                        </a:cubicBezTo>
                        <a:lnTo>
                          <a:pt x="7875729" y="1034126"/>
                        </a:lnTo>
                        <a:cubicBezTo>
                          <a:pt x="6319297" y="1232378"/>
                          <a:pt x="3335571" y="1017385"/>
                          <a:pt x="200087" y="1034126"/>
                        </a:cubicBezTo>
                        <a:cubicBezTo>
                          <a:pt x="153072" y="969417"/>
                          <a:pt x="111750" y="938328"/>
                          <a:pt x="0" y="861768"/>
                        </a:cubicBezTo>
                        <a:cubicBezTo>
                          <a:pt x="3845" y="650039"/>
                          <a:pt x="65284" y="318732"/>
                          <a:pt x="0" y="0"/>
                        </a:cubicBezTo>
                        <a:close/>
                      </a:path>
                      <a:path w="7875729" h="1034126" fill="none" stroke="0" extrusionOk="0">
                        <a:moveTo>
                          <a:pt x="0" y="0"/>
                        </a:moveTo>
                        <a:cubicBezTo>
                          <a:pt x="1599269" y="68819"/>
                          <a:pt x="6684686" y="-53550"/>
                          <a:pt x="7675641" y="0"/>
                        </a:cubicBezTo>
                        <a:cubicBezTo>
                          <a:pt x="7737991" y="52099"/>
                          <a:pt x="7831569" y="155973"/>
                          <a:pt x="7875729" y="172357"/>
                        </a:cubicBezTo>
                        <a:cubicBezTo>
                          <a:pt x="7881027" y="417404"/>
                          <a:pt x="7826288" y="803181"/>
                          <a:pt x="7875729" y="1034126"/>
                        </a:cubicBezTo>
                        <a:lnTo>
                          <a:pt x="7875729" y="1034126"/>
                        </a:lnTo>
                        <a:cubicBezTo>
                          <a:pt x="5894444" y="1319023"/>
                          <a:pt x="3066281" y="1083193"/>
                          <a:pt x="200087" y="1034126"/>
                        </a:cubicBezTo>
                        <a:cubicBezTo>
                          <a:pt x="154621" y="989382"/>
                          <a:pt x="85266" y="906791"/>
                          <a:pt x="0" y="861768"/>
                        </a:cubicBezTo>
                        <a:cubicBezTo>
                          <a:pt x="62294" y="688427"/>
                          <a:pt x="109555" y="278218"/>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a:rPr>
              <a:t>Câu 3</a:t>
            </a:r>
            <a:r>
              <a:rPr lang="vi-VN" sz="3200" dirty="0">
                <a:solidFill>
                  <a:schemeClr val="tx1"/>
                </a:solidFill>
                <a:latin typeface="Times   New Roman"/>
              </a:rPr>
              <a:t>: Thực vật lấy chất dinh dưỡng từ đâu?</a:t>
            </a:r>
            <a:endParaRPr lang="en-US" sz="3200" dirty="0">
              <a:solidFill>
                <a:schemeClr val="tx1"/>
              </a:solidFill>
              <a:latin typeface="Times   New Roman"/>
            </a:endParaRPr>
          </a:p>
        </p:txBody>
      </p:sp>
      <p:sp>
        <p:nvSpPr>
          <p:cNvPr id="24" name="Rectangle 23">
            <a:extLst>
              <a:ext uri="{FF2B5EF4-FFF2-40B4-BE49-F238E27FC236}">
                <a16:creationId xmlns:a16="http://schemas.microsoft.com/office/drawing/2014/main" id="{FA3C0EB3-954D-EF41-1C81-3F31F799E9BD}"/>
              </a:ext>
            </a:extLst>
          </p:cNvPr>
          <p:cNvSpPr/>
          <p:nvPr/>
        </p:nvSpPr>
        <p:spPr>
          <a:xfrm>
            <a:off x="6427982" y="1463758"/>
            <a:ext cx="3642742" cy="123321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schemeClr val="tx1"/>
                </a:solidFill>
                <a:latin typeface="Times   New Roman"/>
                <a:cs typeface="Times New Roman" panose="02020603050405020304" pitchFamily="18" charset="0"/>
              </a:rPr>
              <a:t>B. </a:t>
            </a:r>
            <a:r>
              <a:rPr lang="vi-VN" sz="2800" dirty="0">
                <a:latin typeface="Times   New Roman"/>
              </a:rPr>
              <a:t>Từ lá cây</a:t>
            </a:r>
            <a:endParaRPr lang="en-US" sz="2800" dirty="0">
              <a:latin typeface="Times   New Roman"/>
            </a:endParaRPr>
          </a:p>
        </p:txBody>
      </p:sp>
      <p:sp>
        <p:nvSpPr>
          <p:cNvPr id="25" name="Rectangle 24">
            <a:extLst>
              <a:ext uri="{FF2B5EF4-FFF2-40B4-BE49-F238E27FC236}">
                <a16:creationId xmlns:a16="http://schemas.microsoft.com/office/drawing/2014/main" id="{3550CF5F-9F01-79FC-B08A-CE0EACA8C23C}"/>
              </a:ext>
            </a:extLst>
          </p:cNvPr>
          <p:cNvSpPr/>
          <p:nvPr/>
        </p:nvSpPr>
        <p:spPr>
          <a:xfrm>
            <a:off x="6430799" y="2830654"/>
            <a:ext cx="3642742" cy="123321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schemeClr val="tx1"/>
                </a:solidFill>
                <a:latin typeface="Times   New Roman"/>
                <a:cs typeface="Times New Roman" panose="02020603050405020304" pitchFamily="18" charset="0"/>
              </a:rPr>
              <a:t>D. </a:t>
            </a:r>
            <a:r>
              <a:rPr lang="vi-VN" sz="2800" dirty="0">
                <a:latin typeface="Times   New Roman"/>
              </a:rPr>
              <a:t>Từ quả</a:t>
            </a:r>
            <a:endParaRPr lang="en-US" sz="2800" dirty="0">
              <a:latin typeface="Times   New Roman"/>
            </a:endParaRP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par>
                                <p:cTn id="36" presetID="1" presetClass="mediacall" presetSubtype="0" fill="hold" nodeType="withEffect">
                                  <p:stCondLst>
                                    <p:cond delay="0"/>
                                  </p:stCondLst>
                                  <p:childTnLst>
                                    <p:cmd type="call" cmd="playFrom(0.0)">
                                      <p:cBhvr>
                                        <p:cTn id="37" dur="1306" fill="hold"/>
                                        <p:tgtEl>
                                          <p:spTgt spid="2"/>
                                        </p:tgtEl>
                                      </p:cBhvr>
                                    </p:cmd>
                                  </p:childTnLst>
                                </p:cTn>
                              </p:par>
                              <p:par>
                                <p:cTn id="38" presetID="3" presetClass="exit" presetSubtype="10" fill="hold" grpId="1" nodeType="withEffect">
                                  <p:stCondLst>
                                    <p:cond delay="0"/>
                                  </p:stCondLst>
                                  <p:childTnLst>
                                    <p:animEffect transition="out" filter="blinds(horizontal)">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42"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par>
                          <p:cTn id="58" fill="hold">
                            <p:stCondLst>
                              <p:cond delay="1306"/>
                            </p:stCondLst>
                            <p:childTnLst>
                              <p:par>
                                <p:cTn id="59" presetID="10" presetClass="exit" presetSubtype="0" fill="hold" nodeType="after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par>
                          <p:cTn id="62" fill="hold">
                            <p:stCondLst>
                              <p:cond delay="1806"/>
                            </p:stCondLst>
                            <p:childTnLst>
                              <p:par>
                                <p:cTn id="63" presetID="10" presetClass="exit" presetSubtype="0" fill="hold" nodeType="after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childTnLst>
                          </p:cTn>
                        </p:par>
                        <p:par>
                          <p:cTn id="66" fill="hold">
                            <p:stCondLst>
                              <p:cond delay="2306"/>
                            </p:stCondLst>
                            <p:childTnLst>
                              <p:par>
                                <p:cTn id="67" presetID="35" presetClass="path" presetSubtype="0" accel="50000" decel="50000" fill="hold" nodeType="afterEffect">
                                  <p:stCondLst>
                                    <p:cond delay="0"/>
                                  </p:stCondLst>
                                  <p:childTnLst>
                                    <p:animMotion origin="layout" path="M 5.55112E-17 0 L -1 0 " pathEditMode="relative" rAng="0" ptsTypes="AA">
                                      <p:cBhvr>
                                        <p:cTn id="68" dur="3000" fill="hold"/>
                                        <p:tgtEl>
                                          <p:spTgt spid="4"/>
                                        </p:tgtEl>
                                        <p:attrNameLst>
                                          <p:attrName>ppt_x</p:attrName>
                                          <p:attrName>ppt_y</p:attrName>
                                        </p:attrNameLst>
                                      </p:cBhvr>
                                      <p:rCtr x="-50000" y="0"/>
                                    </p:animMotion>
                                  </p:childTnLst>
                                </p:cTn>
                              </p:par>
                              <p:par>
                                <p:cTn id="69" presetID="1" presetClass="mediacall" presetSubtype="0" fill="hold" nodeType="withEffect">
                                  <p:stCondLst>
                                    <p:cond delay="0"/>
                                  </p:stCondLst>
                                  <p:childTnLst>
                                    <p:cmd type="call" cmd="playFrom(0.0)">
                                      <p:cBhvr>
                                        <p:cTn id="70" dur="3082" fill="hold"/>
                                        <p:tgtEl>
                                          <p:spTgt spid="9"/>
                                        </p:tgtEl>
                                      </p:cBhvr>
                                    </p:cmd>
                                  </p:childTnLst>
                                </p:cTn>
                              </p:par>
                              <p:par>
                                <p:cTn id="71" presetID="35" presetClass="path" presetSubtype="0" accel="50000" decel="50000" fill="hold" nodeType="withEffect">
                                  <p:stCondLst>
                                    <p:cond delay="0"/>
                                  </p:stCondLst>
                                  <p:childTnLst>
                                    <p:animMotion origin="layout" path="M 6.25E-7 0 L -1 0 " pathEditMode="relative" rAng="0" ptsTypes="AA">
                                      <p:cBhvr>
                                        <p:cTn id="72" dur="3000" fill="hold"/>
                                        <p:tgtEl>
                                          <p:spTgt spid="5"/>
                                        </p:tgtEl>
                                        <p:attrNameLst>
                                          <p:attrName>ppt_x</p:attrName>
                                          <p:attrName>ppt_y</p:attrName>
                                        </p:attrNameLst>
                                      </p:cBhvr>
                                      <p:rCtr x="-50000" y="0"/>
                                    </p:animMotion>
                                  </p:childTnLst>
                                </p:cTn>
                              </p:par>
                            </p:childTnLst>
                          </p:cTn>
                        </p:par>
                        <p:par>
                          <p:cTn id="73" fill="hold">
                            <p:stCondLst>
                              <p:cond delay="5388"/>
                            </p:stCondLst>
                            <p:childTnLst>
                              <p:par>
                                <p:cTn id="74" presetID="10" presetClass="entr" presetSubtype="0"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childTnLst>
                                </p:cTn>
                              </p:par>
                              <p:par>
                                <p:cTn id="77" presetID="1" presetClass="mediacall" presetSubtype="0" fill="hold" nodeType="withEffect">
                                  <p:stCondLst>
                                    <p:cond delay="0"/>
                                  </p:stCondLst>
                                  <p:childTnLst>
                                    <p:cmd type="call" cmd="playFrom(0.0)">
                                      <p:cBhvr>
                                        <p:cTn id="78" dur="32835" fill="hold"/>
                                        <p:tgtEl>
                                          <p:spTgt spid="8"/>
                                        </p:tgtEl>
                                      </p:cBhvr>
                                    </p:cmd>
                                  </p:child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par>
                                <p:cTn id="82" presetID="10" presetClass="entr" presetSubtype="0" fill="hold"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par>
                                <p:cTn id="85" presetID="10" presetClass="entr" presetSubtype="0" fill="hold"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childTnLst>
                    </p:cTn>
                  </p:par>
                </p:childTnLst>
              </p:cTn>
              <p:nextCondLst>
                <p:cond evt="onClick" delay="0">
                  <p:tgtEl>
                    <p:spTgt spid="7"/>
                  </p:tgtEl>
                </p:cond>
              </p:nextCondLst>
            </p:seq>
            <p:audio>
              <p:cMediaNode vol="80000">
                <p:cTn id="88" fill="hold" display="0">
                  <p:stCondLst>
                    <p:cond delay="indefinite"/>
                  </p:stCondLst>
                  <p:endCondLst>
                    <p:cond evt="onStopAudio" delay="0">
                      <p:tgtEl>
                        <p:sldTgt/>
                      </p:tgtEl>
                    </p:cond>
                  </p:endCondLst>
                </p:cTn>
                <p:tgtEl>
                  <p:spTgt spid="2"/>
                </p:tgtEl>
              </p:cMediaNode>
            </p:audio>
            <p:audio>
              <p:cMediaNode vol="80000">
                <p:cTn id="89" fill="hold" display="0">
                  <p:stCondLst>
                    <p:cond delay="indefinite"/>
                  </p:stCondLst>
                  <p:endCondLst>
                    <p:cond evt="onStopAudio" delay="0">
                      <p:tgtEl>
                        <p:sldTgt/>
                      </p:tgtEl>
                    </p:cond>
                  </p:endCondLst>
                </p:cTn>
                <p:tgtEl>
                  <p:spTgt spid="8"/>
                </p:tgtEl>
              </p:cMediaNode>
            </p:audio>
            <p:audio>
              <p:cMediaNode vol="80000">
                <p:cTn id="90" fill="hold" display="0">
                  <p:stCondLst>
                    <p:cond delay="indefinite"/>
                  </p:stCondLst>
                  <p:endCondLst>
                    <p:cond evt="onStopAudio" delay="0">
                      <p:tgtEl>
                        <p:sldTgt/>
                      </p:tgtEl>
                    </p:cond>
                  </p:endCondLst>
                </p:cTn>
                <p:tgtEl>
                  <p:spTgt spid="9"/>
                </p:tgtEl>
              </p:cMediaNode>
            </p:audio>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22"/>
                                        </p:tgtEl>
                                      </p:cBhvr>
                                    </p:animEffect>
                                    <p:animScale>
                                      <p:cBhvr>
                                        <p:cTn id="96" dur="250"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17"/>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17"/>
                                        </p:tgtEl>
                                        <p:attrNameLst>
                                          <p:attrName>fillcolor</p:attrName>
                                        </p:attrNameLst>
                                      </p:cBhvr>
                                      <p:to>
                                        <a:srgbClr val="FFF2CC"/>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9" name="click.wav"/>
                                        </p:tgtEl>
                                      </p:cMediaNode>
                                    </p:audio>
                                  </p:subTnLst>
                                </p:cTn>
                              </p:par>
                              <p:par>
                                <p:cTn id="104" presetID="1" presetClass="emph" presetSubtype="2" fill="hold" nodeType="withEffect">
                                  <p:stCondLst>
                                    <p:cond delay="1000"/>
                                  </p:stCondLst>
                                  <p:childTnLst>
                                    <p:animClr clrSpc="rgb" dir="cw">
                                      <p:cBhvr>
                                        <p:cTn id="105" dur="250" fill="hold"/>
                                        <p:tgtEl>
                                          <p:spTgt spid="17"/>
                                        </p:tgtEl>
                                        <p:attrNameLst>
                                          <p:attrName>fillcolor</p:attrName>
                                        </p:attrNameLst>
                                      </p:cBhvr>
                                      <p:to>
                                        <a:srgbClr val="00B050"/>
                                      </p:to>
                                    </p:animClr>
                                    <p:set>
                                      <p:cBhvr>
                                        <p:cTn id="106" dur="250" fill="hold"/>
                                        <p:tgtEl>
                                          <p:spTgt spid="17"/>
                                        </p:tgtEl>
                                        <p:attrNameLst>
                                          <p:attrName>fill.type</p:attrName>
                                        </p:attrNameLst>
                                      </p:cBhvr>
                                      <p:to>
                                        <p:strVal val="solid"/>
                                      </p:to>
                                    </p:set>
                                    <p:set>
                                      <p:cBhvr>
                                        <p:cTn id="107" dur="250" fill="hold"/>
                                        <p:tgtEl>
                                          <p:spTgt spid="17"/>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10" name="Check mark.wav"/>
                                        </p:tgtEl>
                                      </p:cMediaNode>
                                    </p:audio>
                                  </p:subTnLst>
                                </p:cTn>
                              </p:par>
                            </p:childTnLst>
                          </p:cTn>
                        </p:par>
                      </p:childTnLst>
                    </p:cTn>
                  </p:par>
                </p:childTnLst>
              </p:cTn>
              <p:nextCondLst>
                <p:cond evt="onClick" delay="0">
                  <p:tgtEl>
                    <p:spTgt spid="17"/>
                  </p:tgtEl>
                </p:cond>
              </p:nextCondLst>
            </p:seq>
            <p:seq concurrent="1" nextAc="seek">
              <p:cTn id="108" restart="whenNotActive" fill="hold" evtFilter="cancelBubble" nodeType="interactiveSeq">
                <p:stCondLst>
                  <p:cond evt="onClick" delay="0">
                    <p:tgtEl>
                      <p:spTgt spid="18"/>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250" fill="hold"/>
                                        <p:tgtEl>
                                          <p:spTgt spid="18"/>
                                        </p:tgtEl>
                                        <p:attrNameLst>
                                          <p:attrName>fillcolor</p:attrName>
                                        </p:attrNameLst>
                                      </p:cBhvr>
                                      <p:to>
                                        <a:srgbClr val="FFF2CC"/>
                                      </p:to>
                                    </p:animClr>
                                    <p:set>
                                      <p:cBhvr>
                                        <p:cTn id="113" dur="250" fill="hold"/>
                                        <p:tgtEl>
                                          <p:spTgt spid="18"/>
                                        </p:tgtEl>
                                        <p:attrNameLst>
                                          <p:attrName>fill.type</p:attrName>
                                        </p:attrNameLst>
                                      </p:cBhvr>
                                      <p:to>
                                        <p:strVal val="solid"/>
                                      </p:to>
                                    </p:set>
                                    <p:set>
                                      <p:cBhvr>
                                        <p:cTn id="114" dur="250" fill="hold"/>
                                        <p:tgtEl>
                                          <p:spTgt spid="18"/>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9" name="click.wav"/>
                                        </p:tgtEl>
                                      </p:cMediaNode>
                                    </p:audio>
                                  </p:subTnLst>
                                </p:cTn>
                              </p:par>
                              <p:par>
                                <p:cTn id="115" presetID="1" presetClass="emph" presetSubtype="2" fill="hold" nodeType="withEffect">
                                  <p:stCondLst>
                                    <p:cond delay="1000"/>
                                  </p:stCondLst>
                                  <p:childTnLst>
                                    <p:animClr clrSpc="rgb" dir="cw">
                                      <p:cBhvr>
                                        <p:cTn id="116" dur="250" fill="hold"/>
                                        <p:tgtEl>
                                          <p:spTgt spid="18"/>
                                        </p:tgtEl>
                                        <p:attrNameLst>
                                          <p:attrName>fillcolor</p:attrName>
                                        </p:attrNameLst>
                                      </p:cBhvr>
                                      <p:to>
                                        <a:srgbClr val="FFFF00"/>
                                      </p:to>
                                    </p:animClr>
                                    <p:set>
                                      <p:cBhvr>
                                        <p:cTn id="117" dur="250" fill="hold"/>
                                        <p:tgtEl>
                                          <p:spTgt spid="18"/>
                                        </p:tgtEl>
                                        <p:attrNameLst>
                                          <p:attrName>fill.type</p:attrName>
                                        </p:attrNameLst>
                                      </p:cBhvr>
                                      <p:to>
                                        <p:strVal val="solid"/>
                                      </p:to>
                                    </p:set>
                                    <p:set>
                                      <p:cBhvr>
                                        <p:cTn id="118" dur="250" fill="hold"/>
                                        <p:tgtEl>
                                          <p:spTgt spid="18"/>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11" name="Wrong Buzzer.wav"/>
                                        </p:tgtEl>
                                      </p:cMediaNode>
                                    </p:audio>
                                  </p:subTnLst>
                                </p:cTn>
                              </p:par>
                            </p:childTnLst>
                          </p:cTn>
                        </p:par>
                      </p:childTnLst>
                    </p:cTn>
                  </p:par>
                </p:childTnLst>
              </p:cTn>
              <p:nextCondLst>
                <p:cond evt="onClick" delay="0">
                  <p:tgtEl>
                    <p:spTgt spid="18"/>
                  </p:tgtEl>
                </p:cond>
              </p:nextCondLst>
            </p:seq>
            <p:seq concurrent="1" nextAc="seek">
              <p:cTn id="119" restart="whenNotActive" fill="hold" evtFilter="cancelBubble" nodeType="interactiveSeq">
                <p:stCondLst>
                  <p:cond evt="onClick" delay="0">
                    <p:tgtEl>
                      <p:spTgt spid="24"/>
                    </p:tgtEl>
                  </p:cond>
                </p:stCondLst>
                <p:endSync evt="end" delay="0">
                  <p:rtn val="all"/>
                </p:endSync>
                <p:childTnLst>
                  <p:par>
                    <p:cTn id="120" fill="hold">
                      <p:stCondLst>
                        <p:cond delay="0"/>
                      </p:stCondLst>
                      <p:childTnLst>
                        <p:par>
                          <p:cTn id="121" fill="hold">
                            <p:stCondLst>
                              <p:cond delay="0"/>
                            </p:stCondLst>
                            <p:childTnLst>
                              <p:par>
                                <p:cTn id="122" presetID="1" presetClass="emph" presetSubtype="2" fill="hold" nodeType="clickEffect">
                                  <p:stCondLst>
                                    <p:cond delay="0"/>
                                  </p:stCondLst>
                                  <p:childTnLst>
                                    <p:animClr clrSpc="rgb" dir="cw">
                                      <p:cBhvr>
                                        <p:cTn id="123" dur="250" fill="hold"/>
                                        <p:tgtEl>
                                          <p:spTgt spid="24"/>
                                        </p:tgtEl>
                                        <p:attrNameLst>
                                          <p:attrName>fillcolor</p:attrName>
                                        </p:attrNameLst>
                                      </p:cBhvr>
                                      <p:to>
                                        <a:srgbClr val="FFF2CC"/>
                                      </p:to>
                                    </p:animClr>
                                    <p:set>
                                      <p:cBhvr>
                                        <p:cTn id="124" dur="250" fill="hold"/>
                                        <p:tgtEl>
                                          <p:spTgt spid="24"/>
                                        </p:tgtEl>
                                        <p:attrNameLst>
                                          <p:attrName>fill.type</p:attrName>
                                        </p:attrNameLst>
                                      </p:cBhvr>
                                      <p:to>
                                        <p:strVal val="solid"/>
                                      </p:to>
                                    </p:set>
                                    <p:set>
                                      <p:cBhvr>
                                        <p:cTn id="125" dur="250" fill="hold"/>
                                        <p:tgtEl>
                                          <p:spTgt spid="24"/>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9" name="click.wav"/>
                                        </p:tgtEl>
                                      </p:cMediaNode>
                                    </p:audio>
                                  </p:subTnLst>
                                </p:cTn>
                              </p:par>
                              <p:par>
                                <p:cTn id="126" presetID="1" presetClass="emph" presetSubtype="2" fill="hold" nodeType="withEffect">
                                  <p:stCondLst>
                                    <p:cond delay="1000"/>
                                  </p:stCondLst>
                                  <p:childTnLst>
                                    <p:animClr clrSpc="rgb" dir="cw">
                                      <p:cBhvr>
                                        <p:cTn id="127" dur="250" fill="hold"/>
                                        <p:tgtEl>
                                          <p:spTgt spid="24"/>
                                        </p:tgtEl>
                                        <p:attrNameLst>
                                          <p:attrName>fillcolor</p:attrName>
                                        </p:attrNameLst>
                                      </p:cBhvr>
                                      <p:to>
                                        <a:srgbClr val="FFFF00"/>
                                      </p:to>
                                    </p:animClr>
                                    <p:set>
                                      <p:cBhvr>
                                        <p:cTn id="128" dur="250" fill="hold"/>
                                        <p:tgtEl>
                                          <p:spTgt spid="24"/>
                                        </p:tgtEl>
                                        <p:attrNameLst>
                                          <p:attrName>fill.type</p:attrName>
                                        </p:attrNameLst>
                                      </p:cBhvr>
                                      <p:to>
                                        <p:strVal val="solid"/>
                                      </p:to>
                                    </p:set>
                                    <p:set>
                                      <p:cBhvr>
                                        <p:cTn id="129" dur="250" fill="hold"/>
                                        <p:tgtEl>
                                          <p:spTgt spid="24"/>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11" name="Wrong Buzzer.wav"/>
                                        </p:tgtEl>
                                      </p:cMediaNode>
                                    </p:audio>
                                  </p:sub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250" fill="hold"/>
                                        <p:tgtEl>
                                          <p:spTgt spid="25"/>
                                        </p:tgtEl>
                                        <p:attrNameLst>
                                          <p:attrName>fillcolor</p:attrName>
                                        </p:attrNameLst>
                                      </p:cBhvr>
                                      <p:to>
                                        <a:srgbClr val="FFF2CC"/>
                                      </p:to>
                                    </p:animClr>
                                    <p:set>
                                      <p:cBhvr>
                                        <p:cTn id="135" dur="250" fill="hold"/>
                                        <p:tgtEl>
                                          <p:spTgt spid="25"/>
                                        </p:tgtEl>
                                        <p:attrNameLst>
                                          <p:attrName>fill.type</p:attrName>
                                        </p:attrNameLst>
                                      </p:cBhvr>
                                      <p:to>
                                        <p:strVal val="solid"/>
                                      </p:to>
                                    </p:set>
                                    <p:set>
                                      <p:cBhvr>
                                        <p:cTn id="136" dur="250" fill="hold"/>
                                        <p:tgtEl>
                                          <p:spTgt spid="25"/>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9" name="click.wav"/>
                                        </p:tgtEl>
                                      </p:cMediaNode>
                                    </p:audio>
                                  </p:subTnLst>
                                </p:cTn>
                              </p:par>
                              <p:par>
                                <p:cTn id="137" presetID="1" presetClass="emph" presetSubtype="2" fill="hold" nodeType="withEffect">
                                  <p:stCondLst>
                                    <p:cond delay="1000"/>
                                  </p:stCondLst>
                                  <p:childTnLst>
                                    <p:animClr clrSpc="rgb" dir="cw">
                                      <p:cBhvr>
                                        <p:cTn id="138" dur="250" fill="hold"/>
                                        <p:tgtEl>
                                          <p:spTgt spid="25"/>
                                        </p:tgtEl>
                                        <p:attrNameLst>
                                          <p:attrName>fillcolor</p:attrName>
                                        </p:attrNameLst>
                                      </p:cBhvr>
                                      <p:to>
                                        <a:srgbClr val="FFFF00"/>
                                      </p:to>
                                    </p:animClr>
                                    <p:set>
                                      <p:cBhvr>
                                        <p:cTn id="139" dur="250" fill="hold"/>
                                        <p:tgtEl>
                                          <p:spTgt spid="25"/>
                                        </p:tgtEl>
                                        <p:attrNameLst>
                                          <p:attrName>fill.type</p:attrName>
                                        </p:attrNameLst>
                                      </p:cBhvr>
                                      <p:to>
                                        <p:strVal val="solid"/>
                                      </p:to>
                                    </p:set>
                                    <p:set>
                                      <p:cBhvr>
                                        <p:cTn id="140" dur="250" fill="hold"/>
                                        <p:tgtEl>
                                          <p:spTgt spid="25"/>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11" name="Wrong Buzzer.wav"/>
                                        </p:tgtEl>
                                      </p:cMediaNode>
                                    </p:audio>
                                  </p:subTnLst>
                                </p:cTn>
                              </p:par>
                            </p:childTnLst>
                          </p:cTn>
                        </p:par>
                      </p:childTnLst>
                    </p:cTn>
                  </p:par>
                </p:childTnLst>
              </p:cTn>
              <p:nextCondLst>
                <p:cond evt="onClick" delay="0">
                  <p:tgtEl>
                    <p:spTgt spid="25"/>
                  </p:tgtEl>
                </p:cond>
              </p:nextCondLst>
            </p:seq>
          </p:childTnLst>
        </p:cTn>
      </p:par>
    </p:tnLst>
    <p:bldLst>
      <p:bldP spid="14" grpId="0" animBg="1"/>
      <p:bldP spid="17" grpId="0" animBg="1"/>
      <p:bldP spid="17" grpId="1" animBg="1"/>
      <p:bldP spid="18" grpId="0" animBg="1"/>
      <p:bldP spid="18" grpId="1" animBg="1"/>
      <p:bldP spid="21" grpId="0" animBg="1"/>
      <p:bldP spid="21" grpId="1" animBg="1"/>
      <p:bldP spid="24" grpId="0" animBg="1"/>
      <p:bldP spid="24" grpId="1" animBg="1"/>
      <p:bldP spid="25" grpId="0" animBg="1"/>
      <p:bldP spid="2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2">
            <a:extLst>
              <a:ext uri="{FF2B5EF4-FFF2-40B4-BE49-F238E27FC236}">
                <a16:creationId xmlns:a16="http://schemas.microsoft.com/office/drawing/2014/main" id="{4E9B340E-9BD5-401E-CE20-D0A3C654D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17">
            <a:extLst>
              <a:ext uri="{FF2B5EF4-FFF2-40B4-BE49-F238E27FC236}">
                <a16:creationId xmlns:a16="http://schemas.microsoft.com/office/drawing/2014/main" id="{14FB7F6F-4EBD-11E0-BF70-021D66F1F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991" y="0"/>
            <a:ext cx="8661009" cy="676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descr="1-37">
            <a:extLst>
              <a:ext uri="{FF2B5EF4-FFF2-40B4-BE49-F238E27FC236}">
                <a16:creationId xmlns:a16="http://schemas.microsoft.com/office/drawing/2014/main" id="{6B82F62E-776B-6FDE-69A4-AF192B2624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2469" y="3948067"/>
            <a:ext cx="2746888" cy="307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D9CAD2F-F852-96DD-0BFA-678289136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47" y="91915"/>
            <a:ext cx="3699802" cy="4979963"/>
          </a:xfrm>
          <a:prstGeom prst="rect">
            <a:avLst/>
          </a:prstGeom>
        </p:spPr>
      </p:pic>
      <p:sp>
        <p:nvSpPr>
          <p:cNvPr id="3" name="TextBox 2">
            <a:extLst>
              <a:ext uri="{FF2B5EF4-FFF2-40B4-BE49-F238E27FC236}">
                <a16:creationId xmlns:a16="http://schemas.microsoft.com/office/drawing/2014/main" id="{5CA4371E-1807-3A02-09BE-349DD3CB236A}"/>
              </a:ext>
            </a:extLst>
          </p:cNvPr>
          <p:cNvSpPr txBox="1"/>
          <p:nvPr/>
        </p:nvSpPr>
        <p:spPr>
          <a:xfrm>
            <a:off x="4330504" y="1054967"/>
            <a:ext cx="7061982" cy="2893100"/>
          </a:xfrm>
          <a:prstGeom prst="rect">
            <a:avLst/>
          </a:prstGeom>
          <a:noFill/>
        </p:spPr>
        <p:txBody>
          <a:bodyPr wrap="square">
            <a:spAutoFit/>
          </a:bodyPr>
          <a:lstStyle/>
          <a:p>
            <a:pPr algn="just"/>
            <a:r>
              <a:rPr lang="vi-VN" sz="2600" dirty="0">
                <a:solidFill>
                  <a:schemeClr val="bg1"/>
                </a:solidFill>
                <a:effectLst/>
                <a:latin typeface="Times New Roman" panose="02020603050405020304" pitchFamily="18" charset="0"/>
                <a:ea typeface="Calibri" panose="020F0502020204030204" pitchFamily="34" charset="0"/>
              </a:rPr>
              <a:t>Độ dinh dưỡng phân đạm là hàm lượng %N có trong phân bón, độ dinh dưỡng phân lân là hàm lượng % P</a:t>
            </a:r>
            <a:r>
              <a:rPr lang="vi-VN" sz="2600" baseline="-25000" dirty="0">
                <a:solidFill>
                  <a:schemeClr val="bg1"/>
                </a:solidFill>
                <a:effectLst/>
                <a:latin typeface="Times New Roman" panose="02020603050405020304" pitchFamily="18" charset="0"/>
                <a:ea typeface="Calibri" panose="020F0502020204030204" pitchFamily="34" charset="0"/>
              </a:rPr>
              <a:t>2</a:t>
            </a:r>
            <a:r>
              <a:rPr lang="vi-VN" sz="2600" dirty="0">
                <a:solidFill>
                  <a:schemeClr val="bg1"/>
                </a:solidFill>
                <a:effectLst/>
                <a:latin typeface="Times New Roman" panose="02020603050405020304" pitchFamily="18" charset="0"/>
                <a:ea typeface="Calibri" panose="020F0502020204030204" pitchFamily="34" charset="0"/>
              </a:rPr>
              <a:t>O</a:t>
            </a:r>
            <a:r>
              <a:rPr lang="vi-VN" sz="2600" baseline="-25000" dirty="0">
                <a:solidFill>
                  <a:schemeClr val="bg1"/>
                </a:solidFill>
                <a:effectLst/>
                <a:latin typeface="Times New Roman" panose="02020603050405020304" pitchFamily="18" charset="0"/>
                <a:ea typeface="Calibri" panose="020F0502020204030204" pitchFamily="34" charset="0"/>
              </a:rPr>
              <a:t>5</a:t>
            </a:r>
            <a:r>
              <a:rPr lang="vi-VN" sz="2600" dirty="0">
                <a:solidFill>
                  <a:schemeClr val="bg1"/>
                </a:solidFill>
                <a:effectLst/>
                <a:latin typeface="Times New Roman" panose="02020603050405020304" pitchFamily="18" charset="0"/>
                <a:ea typeface="Calibri" panose="020F0502020204030204" pitchFamily="34" charset="0"/>
              </a:rPr>
              <a:t> có trong phân bón, độ dinh dưỡng phân kali là hàm lượng % K</a:t>
            </a:r>
            <a:r>
              <a:rPr lang="vi-VN" sz="2600" baseline="-25000" dirty="0">
                <a:solidFill>
                  <a:schemeClr val="bg1"/>
                </a:solidFill>
                <a:effectLst/>
                <a:latin typeface="Times New Roman" panose="02020603050405020304" pitchFamily="18" charset="0"/>
                <a:ea typeface="Calibri" panose="020F0502020204030204" pitchFamily="34" charset="0"/>
              </a:rPr>
              <a:t>2</a:t>
            </a:r>
            <a:r>
              <a:rPr lang="vi-VN" sz="2600" dirty="0">
                <a:solidFill>
                  <a:schemeClr val="bg1"/>
                </a:solidFill>
                <a:effectLst/>
                <a:latin typeface="Times New Roman" panose="02020603050405020304" pitchFamily="18" charset="0"/>
                <a:ea typeface="Calibri" panose="020F0502020204030204" pitchFamily="34" charset="0"/>
              </a:rPr>
              <a:t>O có trong phân bón. </a:t>
            </a:r>
          </a:p>
          <a:p>
            <a:pPr algn="just"/>
            <a:r>
              <a:rPr lang="vi-VN" sz="2600" dirty="0">
                <a:solidFill>
                  <a:schemeClr val="bg1"/>
                </a:solidFill>
                <a:effectLst/>
                <a:latin typeface="Times New Roman" panose="02020603050405020304" pitchFamily="18" charset="0"/>
                <a:ea typeface="Calibri" panose="020F0502020204030204" pitchFamily="34" charset="0"/>
              </a:rPr>
              <a:t>Các con số 16-16-8...chính là độ dinh dưỡng của mỗi loại phân N-P-K được tính theo khối lượng N, P</a:t>
            </a:r>
            <a:r>
              <a:rPr lang="vi-VN" sz="2600" baseline="-25000" dirty="0">
                <a:solidFill>
                  <a:schemeClr val="bg1"/>
                </a:solidFill>
                <a:effectLst/>
                <a:latin typeface="Times New Roman" panose="02020603050405020304" pitchFamily="18" charset="0"/>
                <a:ea typeface="Calibri" panose="020F0502020204030204" pitchFamily="34" charset="0"/>
              </a:rPr>
              <a:t>2</a:t>
            </a:r>
            <a:r>
              <a:rPr lang="vi-VN" sz="2600" dirty="0">
                <a:solidFill>
                  <a:schemeClr val="bg1"/>
                </a:solidFill>
                <a:effectLst/>
                <a:latin typeface="Times New Roman" panose="02020603050405020304" pitchFamily="18" charset="0"/>
                <a:ea typeface="Calibri" panose="020F0502020204030204" pitchFamily="34" charset="0"/>
              </a:rPr>
              <a:t>O</a:t>
            </a:r>
            <a:r>
              <a:rPr lang="vi-VN" sz="2600" baseline="-25000" dirty="0">
                <a:solidFill>
                  <a:schemeClr val="bg1"/>
                </a:solidFill>
                <a:effectLst/>
                <a:latin typeface="Times New Roman" panose="02020603050405020304" pitchFamily="18" charset="0"/>
                <a:ea typeface="Calibri" panose="020F0502020204030204" pitchFamily="34" charset="0"/>
              </a:rPr>
              <a:t>5</a:t>
            </a:r>
            <a:r>
              <a:rPr lang="vi-VN" sz="2600" dirty="0">
                <a:solidFill>
                  <a:schemeClr val="bg1"/>
                </a:solidFill>
                <a:effectLst/>
                <a:latin typeface="Times New Roman" panose="02020603050405020304" pitchFamily="18" charset="0"/>
                <a:ea typeface="Calibri" panose="020F0502020204030204" pitchFamily="34" charset="0"/>
              </a:rPr>
              <a:t>, K</a:t>
            </a:r>
            <a:r>
              <a:rPr lang="vi-VN" sz="2600" baseline="-25000" dirty="0">
                <a:solidFill>
                  <a:schemeClr val="bg1"/>
                </a:solidFill>
                <a:effectLst/>
                <a:latin typeface="Times New Roman" panose="02020603050405020304" pitchFamily="18" charset="0"/>
                <a:ea typeface="Calibri" panose="020F0502020204030204" pitchFamily="34" charset="0"/>
              </a:rPr>
              <a:t>2</a:t>
            </a:r>
            <a:r>
              <a:rPr lang="vi-VN" sz="2600" dirty="0">
                <a:solidFill>
                  <a:schemeClr val="bg1"/>
                </a:solidFill>
                <a:effectLst/>
                <a:latin typeface="Times New Roman" panose="02020603050405020304" pitchFamily="18" charset="0"/>
                <a:ea typeface="Calibri" panose="020F0502020204030204" pitchFamily="34" charset="0"/>
              </a:rPr>
              <a:t>O. </a:t>
            </a:r>
            <a:endParaRPr lang="en-US" sz="2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Hộp Văn bản 70">
            <a:extLst>
              <a:ext uri="{FF2B5EF4-FFF2-40B4-BE49-F238E27FC236}">
                <a16:creationId xmlns:a16="http://schemas.microsoft.com/office/drawing/2014/main" id="{6F19C07D-808C-02A7-B741-8E993907D923}"/>
              </a:ext>
            </a:extLst>
          </p:cNvPr>
          <p:cNvSpPr txBox="1"/>
          <p:nvPr/>
        </p:nvSpPr>
        <p:spPr>
          <a:xfrm>
            <a:off x="1861058" y="367729"/>
            <a:ext cx="7968094" cy="620363"/>
          </a:xfrm>
          <a:prstGeom prst="rect">
            <a:avLst/>
          </a:prstGeom>
          <a:noFill/>
        </p:spPr>
        <p:txBody>
          <a:bodyPr wrap="square">
            <a:spAutoFit/>
          </a:bodyPr>
          <a:lstStyle/>
          <a:p>
            <a:pPr>
              <a:lnSpc>
                <a:spcPct val="115000"/>
              </a:lnSpc>
              <a:spcAft>
                <a:spcPts val="800"/>
              </a:spcAft>
            </a:pPr>
            <a:r>
              <a:rPr lang="vi-VN"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Một </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số loại phân </a:t>
            </a:r>
            <a:r>
              <a:rPr lang="vi-VN"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bón </a:t>
            </a:r>
            <a:r>
              <a:rPr lang="en-US"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đa lượng</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BA2E09-BBA1-C30E-2E70-6A51F0C7CD4E}"/>
              </a:ext>
            </a:extLst>
          </p:cNvPr>
          <p:cNvSpPr txBox="1"/>
          <p:nvPr/>
        </p:nvSpPr>
        <p:spPr>
          <a:xfrm>
            <a:off x="728788" y="1175809"/>
            <a:ext cx="9366976" cy="5093189"/>
          </a:xfrm>
          <a:prstGeom prst="rect">
            <a:avLst/>
          </a:prstGeom>
          <a:noFill/>
        </p:spPr>
        <p:txBody>
          <a:bodyPr wrap="square">
            <a:spAutoFit/>
          </a:bodyPr>
          <a:lstStyle/>
          <a:p>
            <a:pPr algn="just">
              <a:lnSpc>
                <a:spcPct val="117000"/>
              </a:lnSpc>
              <a:spcAft>
                <a:spcPts val="400"/>
              </a:spcAft>
              <a:tabLst>
                <a:tab pos="430530"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Phân đạm: chứa nguyên tố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Nitrogen (N)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thích quá trình sinh trưởng, giúp cây phát triển nhanh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7000"/>
              </a:lnSpc>
              <a:spcAft>
                <a:spcPts val="400"/>
              </a:spcAft>
              <a:tabLst>
                <a:tab pos="430530"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Phân lân: Chứa nguyên tố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Phosphorus (P</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đẩy quá trình ra rễ,</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đẻ</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nhánh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chồi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mầm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non,</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cải tạo đất chua, bạc màu...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7000"/>
              </a:lnSpc>
              <a:spcAft>
                <a:spcPts val="700"/>
              </a:spcAft>
              <a:tabLst>
                <a:tab pos="430530"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Phân Kali: Chứa nguyên tố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Potassium (K):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trinh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đổng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tăng hàm lượng tinh bột, protein, vitamin...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bệnh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Phân N-P-K: chứa nhiều nguyên tố dinh dưỡng, kích thích cây trồng phát triển, tăng sức đề kháng và độ phì nhiêu cho đất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9456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137B9E36-E931-9EA9-4923-FC64CF2B1F88}"/>
              </a:ext>
            </a:extLst>
          </p:cNvPr>
          <p:cNvSpPr txBox="1"/>
          <p:nvPr/>
        </p:nvSpPr>
        <p:spPr>
          <a:xfrm>
            <a:off x="1437771" y="367729"/>
            <a:ext cx="9316458" cy="620363"/>
          </a:xfrm>
          <a:prstGeom prst="rect">
            <a:avLst/>
          </a:prstGeom>
          <a:noFill/>
        </p:spPr>
        <p:txBody>
          <a:bodyPr wrap="square">
            <a:spAutoFit/>
          </a:bodyPr>
          <a:lstStyle/>
          <a:p>
            <a:pPr>
              <a:lnSpc>
                <a:spcPct val="115000"/>
              </a:lnSpc>
              <a:spcAft>
                <a:spcPts val="800"/>
              </a:spcAft>
            </a:pPr>
            <a:r>
              <a:rPr lang="en-US"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III. Tác dụng của phân bón hóa học đến môi trường</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002906"/>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24A1DE7F-9995-8087-A33E-6D8868960758}"/>
              </a:ext>
            </a:extLst>
          </p:cNvPr>
          <p:cNvGrpSpPr/>
          <p:nvPr/>
        </p:nvGrpSpPr>
        <p:grpSpPr>
          <a:xfrm>
            <a:off x="-108189" y="5938182"/>
            <a:ext cx="12300189" cy="1196482"/>
            <a:chOff x="-123810" y="4108197"/>
            <a:chExt cx="12408377" cy="2843587"/>
          </a:xfrm>
        </p:grpSpPr>
        <p:sp>
          <p:nvSpPr>
            <p:cNvPr id="3" name="Freeform 18">
              <a:extLst>
                <a:ext uri="{FF2B5EF4-FFF2-40B4-BE49-F238E27FC236}">
                  <a16:creationId xmlns:a16="http://schemas.microsoft.com/office/drawing/2014/main" id="{D213F7C9-2317-DC16-B5CB-D6F309E7349E}"/>
                </a:ext>
              </a:extLst>
            </p:cNvPr>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 name="Freeform 19">
              <a:extLst>
                <a:ext uri="{FF2B5EF4-FFF2-40B4-BE49-F238E27FC236}">
                  <a16:creationId xmlns:a16="http://schemas.microsoft.com/office/drawing/2014/main" id="{7C9637B7-4535-E92C-EF6E-EF8EF974258B}"/>
                </a:ext>
              </a:extLst>
            </p:cNvPr>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20">
              <a:extLst>
                <a:ext uri="{FF2B5EF4-FFF2-40B4-BE49-F238E27FC236}">
                  <a16:creationId xmlns:a16="http://schemas.microsoft.com/office/drawing/2014/main" id="{3D961791-3091-28B3-6825-891555EA8C23}"/>
                </a:ext>
              </a:extLst>
            </p:cNvPr>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21">
              <a:extLst>
                <a:ext uri="{FF2B5EF4-FFF2-40B4-BE49-F238E27FC236}">
                  <a16:creationId xmlns:a16="http://schemas.microsoft.com/office/drawing/2014/main" id="{84EAFDF3-B8FB-6E74-A799-9CB041D37C64}"/>
                </a:ext>
              </a:extLst>
            </p:cNvPr>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22">
              <a:extLst>
                <a:ext uri="{FF2B5EF4-FFF2-40B4-BE49-F238E27FC236}">
                  <a16:creationId xmlns:a16="http://schemas.microsoft.com/office/drawing/2014/main" id="{987017A7-54BF-5707-31C2-B082D03C1185}"/>
                </a:ext>
              </a:extLst>
            </p:cNvPr>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23">
              <a:extLst>
                <a:ext uri="{FF2B5EF4-FFF2-40B4-BE49-F238E27FC236}">
                  <a16:creationId xmlns:a16="http://schemas.microsoft.com/office/drawing/2014/main" id="{6667C929-1213-BB3D-9A37-B260A30E4C36}"/>
                </a:ext>
              </a:extLst>
            </p:cNvPr>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26">
              <a:extLst>
                <a:ext uri="{FF2B5EF4-FFF2-40B4-BE49-F238E27FC236}">
                  <a16:creationId xmlns:a16="http://schemas.microsoft.com/office/drawing/2014/main" id="{EAC9CFE8-957F-E917-7A2A-6B0CA626234A}"/>
                </a:ext>
              </a:extLst>
            </p:cNvPr>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27">
              <a:extLst>
                <a:ext uri="{FF2B5EF4-FFF2-40B4-BE49-F238E27FC236}">
                  <a16:creationId xmlns:a16="http://schemas.microsoft.com/office/drawing/2014/main" id="{A795499C-8383-93CB-339C-0E2EE225A005}"/>
                </a:ext>
              </a:extLst>
            </p:cNvPr>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28">
              <a:extLst>
                <a:ext uri="{FF2B5EF4-FFF2-40B4-BE49-F238E27FC236}">
                  <a16:creationId xmlns:a16="http://schemas.microsoft.com/office/drawing/2014/main" id="{512CE69B-78DD-C625-54E1-EA5992278149}"/>
                </a:ext>
              </a:extLst>
            </p:cNvPr>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29">
              <a:extLst>
                <a:ext uri="{FF2B5EF4-FFF2-40B4-BE49-F238E27FC236}">
                  <a16:creationId xmlns:a16="http://schemas.microsoft.com/office/drawing/2014/main" id="{88889B73-0923-4F1A-12D4-EC01B1BA3ABD}"/>
                </a:ext>
              </a:extLst>
            </p:cNvPr>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30">
              <a:extLst>
                <a:ext uri="{FF2B5EF4-FFF2-40B4-BE49-F238E27FC236}">
                  <a16:creationId xmlns:a16="http://schemas.microsoft.com/office/drawing/2014/main" id="{8AE80454-EFE2-6275-DCF4-43FAED77F10B}"/>
                </a:ext>
              </a:extLst>
            </p:cNvPr>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31">
              <a:extLst>
                <a:ext uri="{FF2B5EF4-FFF2-40B4-BE49-F238E27FC236}">
                  <a16:creationId xmlns:a16="http://schemas.microsoft.com/office/drawing/2014/main" id="{C3E7D4D4-3413-37FF-447E-D7EE201280C0}"/>
                </a:ext>
              </a:extLst>
            </p:cNvPr>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32">
              <a:extLst>
                <a:ext uri="{FF2B5EF4-FFF2-40B4-BE49-F238E27FC236}">
                  <a16:creationId xmlns:a16="http://schemas.microsoft.com/office/drawing/2014/main" id="{959B3ECC-7FE3-5559-55EB-63175383E7D2}"/>
                </a:ext>
              </a:extLst>
            </p:cNvPr>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33">
              <a:extLst>
                <a:ext uri="{FF2B5EF4-FFF2-40B4-BE49-F238E27FC236}">
                  <a16:creationId xmlns:a16="http://schemas.microsoft.com/office/drawing/2014/main" id="{E6B2500E-775B-030B-58E4-36A1BCA5E5E9}"/>
                </a:ext>
              </a:extLst>
            </p:cNvPr>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34">
              <a:extLst>
                <a:ext uri="{FF2B5EF4-FFF2-40B4-BE49-F238E27FC236}">
                  <a16:creationId xmlns:a16="http://schemas.microsoft.com/office/drawing/2014/main" id="{546926CC-701B-B8CA-BBB1-635FB3906657}"/>
                </a:ext>
              </a:extLst>
            </p:cNvPr>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35">
              <a:extLst>
                <a:ext uri="{FF2B5EF4-FFF2-40B4-BE49-F238E27FC236}">
                  <a16:creationId xmlns:a16="http://schemas.microsoft.com/office/drawing/2014/main" id="{45F601BA-04D1-FDED-5567-FD7BFEC18EA2}"/>
                </a:ext>
              </a:extLst>
            </p:cNvPr>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36">
              <a:extLst>
                <a:ext uri="{FF2B5EF4-FFF2-40B4-BE49-F238E27FC236}">
                  <a16:creationId xmlns:a16="http://schemas.microsoft.com/office/drawing/2014/main" id="{BF321280-FD92-C225-98DB-FAE86F721A21}"/>
                </a:ext>
              </a:extLst>
            </p:cNvPr>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37">
              <a:extLst>
                <a:ext uri="{FF2B5EF4-FFF2-40B4-BE49-F238E27FC236}">
                  <a16:creationId xmlns:a16="http://schemas.microsoft.com/office/drawing/2014/main" id="{704BE12D-C7EE-73B8-9A99-A7596551586A}"/>
                </a:ext>
              </a:extLst>
            </p:cNvPr>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38">
              <a:extLst>
                <a:ext uri="{FF2B5EF4-FFF2-40B4-BE49-F238E27FC236}">
                  <a16:creationId xmlns:a16="http://schemas.microsoft.com/office/drawing/2014/main" id="{3BBCDD16-2B52-558F-0D54-9EA71D8B11AC}"/>
                </a:ext>
              </a:extLst>
            </p:cNvPr>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39">
              <a:extLst>
                <a:ext uri="{FF2B5EF4-FFF2-40B4-BE49-F238E27FC236}">
                  <a16:creationId xmlns:a16="http://schemas.microsoft.com/office/drawing/2014/main" id="{B699E6AD-72C2-D9B4-FC08-2B0D2675B7F0}"/>
                </a:ext>
              </a:extLst>
            </p:cNvPr>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0">
              <a:extLst>
                <a:ext uri="{FF2B5EF4-FFF2-40B4-BE49-F238E27FC236}">
                  <a16:creationId xmlns:a16="http://schemas.microsoft.com/office/drawing/2014/main" id="{4ECF808E-D2ED-0CB5-2B6D-9F99D6289E46}"/>
                </a:ext>
              </a:extLst>
            </p:cNvPr>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1">
              <a:extLst>
                <a:ext uri="{FF2B5EF4-FFF2-40B4-BE49-F238E27FC236}">
                  <a16:creationId xmlns:a16="http://schemas.microsoft.com/office/drawing/2014/main" id="{395A543B-CEBF-4F29-531C-78986B066BE7}"/>
                </a:ext>
              </a:extLst>
            </p:cNvPr>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
              <a:extLst>
                <a:ext uri="{FF2B5EF4-FFF2-40B4-BE49-F238E27FC236}">
                  <a16:creationId xmlns:a16="http://schemas.microsoft.com/office/drawing/2014/main" id="{7179E46A-3F4D-6380-37D9-C54C74541B88}"/>
                </a:ext>
              </a:extLst>
            </p:cNvPr>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3">
              <a:extLst>
                <a:ext uri="{FF2B5EF4-FFF2-40B4-BE49-F238E27FC236}">
                  <a16:creationId xmlns:a16="http://schemas.microsoft.com/office/drawing/2014/main" id="{7BDE146C-5345-E9E8-27F9-E0FB1B93BFED}"/>
                </a:ext>
              </a:extLst>
            </p:cNvPr>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4">
              <a:extLst>
                <a:ext uri="{FF2B5EF4-FFF2-40B4-BE49-F238E27FC236}">
                  <a16:creationId xmlns:a16="http://schemas.microsoft.com/office/drawing/2014/main" id="{53DF6BFD-C6C6-163F-B87D-E414FD741260}"/>
                </a:ext>
              </a:extLst>
            </p:cNvPr>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5">
              <a:extLst>
                <a:ext uri="{FF2B5EF4-FFF2-40B4-BE49-F238E27FC236}">
                  <a16:creationId xmlns:a16="http://schemas.microsoft.com/office/drawing/2014/main" id="{FDF5EE15-2F66-0BCF-F511-B9D4748C02CE}"/>
                </a:ext>
              </a:extLst>
            </p:cNvPr>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6">
              <a:extLst>
                <a:ext uri="{FF2B5EF4-FFF2-40B4-BE49-F238E27FC236}">
                  <a16:creationId xmlns:a16="http://schemas.microsoft.com/office/drawing/2014/main" id="{089BA7F8-B633-DA54-1C2A-449E1EC6ECA2}"/>
                </a:ext>
              </a:extLst>
            </p:cNvPr>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7">
              <a:extLst>
                <a:ext uri="{FF2B5EF4-FFF2-40B4-BE49-F238E27FC236}">
                  <a16:creationId xmlns:a16="http://schemas.microsoft.com/office/drawing/2014/main" id="{B9193267-D744-17B2-0A36-5263098E3EDF}"/>
                </a:ext>
              </a:extLst>
            </p:cNvPr>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8">
              <a:extLst>
                <a:ext uri="{FF2B5EF4-FFF2-40B4-BE49-F238E27FC236}">
                  <a16:creationId xmlns:a16="http://schemas.microsoft.com/office/drawing/2014/main" id="{0DAF290A-F4A7-4384-5D7E-5322C147C669}"/>
                </a:ext>
              </a:extLst>
            </p:cNvPr>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9">
              <a:extLst>
                <a:ext uri="{FF2B5EF4-FFF2-40B4-BE49-F238E27FC236}">
                  <a16:creationId xmlns:a16="http://schemas.microsoft.com/office/drawing/2014/main" id="{39D37D38-1113-FDD6-4DD0-F1F8A1F308E6}"/>
                </a:ext>
              </a:extLst>
            </p:cNvPr>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50">
              <a:extLst>
                <a:ext uri="{FF2B5EF4-FFF2-40B4-BE49-F238E27FC236}">
                  <a16:creationId xmlns:a16="http://schemas.microsoft.com/office/drawing/2014/main" id="{0E993FBC-84C3-F3A8-7C91-4AA2A9BECF00}"/>
                </a:ext>
              </a:extLst>
            </p:cNvPr>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51">
              <a:extLst>
                <a:ext uri="{FF2B5EF4-FFF2-40B4-BE49-F238E27FC236}">
                  <a16:creationId xmlns:a16="http://schemas.microsoft.com/office/drawing/2014/main" id="{3F37AE3C-57C5-2FBE-8B81-9C3EF4936A0D}"/>
                </a:ext>
              </a:extLst>
            </p:cNvPr>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52">
              <a:extLst>
                <a:ext uri="{FF2B5EF4-FFF2-40B4-BE49-F238E27FC236}">
                  <a16:creationId xmlns:a16="http://schemas.microsoft.com/office/drawing/2014/main" id="{4F3EC927-5343-467A-DB7D-D513DF099A9F}"/>
                </a:ext>
              </a:extLst>
            </p:cNvPr>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53">
              <a:extLst>
                <a:ext uri="{FF2B5EF4-FFF2-40B4-BE49-F238E27FC236}">
                  <a16:creationId xmlns:a16="http://schemas.microsoft.com/office/drawing/2014/main" id="{19F9C6F5-11C3-3B5A-3A1E-76D0341805D4}"/>
                </a:ext>
              </a:extLst>
            </p:cNvPr>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54">
              <a:extLst>
                <a:ext uri="{FF2B5EF4-FFF2-40B4-BE49-F238E27FC236}">
                  <a16:creationId xmlns:a16="http://schemas.microsoft.com/office/drawing/2014/main" id="{E0244A4D-B81A-BD90-6873-160A20BF5D03}"/>
                </a:ext>
              </a:extLst>
            </p:cNvPr>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55">
              <a:extLst>
                <a:ext uri="{FF2B5EF4-FFF2-40B4-BE49-F238E27FC236}">
                  <a16:creationId xmlns:a16="http://schemas.microsoft.com/office/drawing/2014/main" id="{A94D9993-5328-1A92-6823-A5CF84D4DAF8}"/>
                </a:ext>
              </a:extLst>
            </p:cNvPr>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6">
              <a:extLst>
                <a:ext uri="{FF2B5EF4-FFF2-40B4-BE49-F238E27FC236}">
                  <a16:creationId xmlns:a16="http://schemas.microsoft.com/office/drawing/2014/main" id="{F21242AB-F527-EA30-729B-7905D014BD8E}"/>
                </a:ext>
              </a:extLst>
            </p:cNvPr>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57">
              <a:extLst>
                <a:ext uri="{FF2B5EF4-FFF2-40B4-BE49-F238E27FC236}">
                  <a16:creationId xmlns:a16="http://schemas.microsoft.com/office/drawing/2014/main" id="{1520CFBD-43A3-7D8D-E649-F03F768CBB5C}"/>
                </a:ext>
              </a:extLst>
            </p:cNvPr>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58">
              <a:extLst>
                <a:ext uri="{FF2B5EF4-FFF2-40B4-BE49-F238E27FC236}">
                  <a16:creationId xmlns:a16="http://schemas.microsoft.com/office/drawing/2014/main" id="{1818CC96-4F33-FBA3-5EA4-8EE07CBCE74F}"/>
                </a:ext>
              </a:extLst>
            </p:cNvPr>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59">
              <a:extLst>
                <a:ext uri="{FF2B5EF4-FFF2-40B4-BE49-F238E27FC236}">
                  <a16:creationId xmlns:a16="http://schemas.microsoft.com/office/drawing/2014/main" id="{95B6529F-201E-18EB-A60A-A9A1BA63C363}"/>
                </a:ext>
              </a:extLst>
            </p:cNvPr>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60">
              <a:extLst>
                <a:ext uri="{FF2B5EF4-FFF2-40B4-BE49-F238E27FC236}">
                  <a16:creationId xmlns:a16="http://schemas.microsoft.com/office/drawing/2014/main" id="{64817C9D-183F-B75F-D135-011C0941A319}"/>
                </a:ext>
              </a:extLst>
            </p:cNvPr>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61">
              <a:extLst>
                <a:ext uri="{FF2B5EF4-FFF2-40B4-BE49-F238E27FC236}">
                  <a16:creationId xmlns:a16="http://schemas.microsoft.com/office/drawing/2014/main" id="{DAD01BFB-8F2D-4523-9C39-FA960D0BCC96}"/>
                </a:ext>
              </a:extLst>
            </p:cNvPr>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62">
              <a:extLst>
                <a:ext uri="{FF2B5EF4-FFF2-40B4-BE49-F238E27FC236}">
                  <a16:creationId xmlns:a16="http://schemas.microsoft.com/office/drawing/2014/main" id="{15AE547D-B86C-BD35-BAD8-B02C617CCD64}"/>
                </a:ext>
              </a:extLst>
            </p:cNvPr>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63">
              <a:extLst>
                <a:ext uri="{FF2B5EF4-FFF2-40B4-BE49-F238E27FC236}">
                  <a16:creationId xmlns:a16="http://schemas.microsoft.com/office/drawing/2014/main" id="{65E70197-336D-C989-8A4E-29AC6F2ECE70}"/>
                </a:ext>
              </a:extLst>
            </p:cNvPr>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64">
              <a:extLst>
                <a:ext uri="{FF2B5EF4-FFF2-40B4-BE49-F238E27FC236}">
                  <a16:creationId xmlns:a16="http://schemas.microsoft.com/office/drawing/2014/main" id="{A858C526-3EF1-96FF-CB72-1658413A05D5}"/>
                </a:ext>
              </a:extLst>
            </p:cNvPr>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65">
              <a:extLst>
                <a:ext uri="{FF2B5EF4-FFF2-40B4-BE49-F238E27FC236}">
                  <a16:creationId xmlns:a16="http://schemas.microsoft.com/office/drawing/2014/main" id="{FB93FDEF-1A0B-60A4-523E-AC56FF578B4E}"/>
                </a:ext>
              </a:extLst>
            </p:cNvPr>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Rectangle 66">
              <a:extLst>
                <a:ext uri="{FF2B5EF4-FFF2-40B4-BE49-F238E27FC236}">
                  <a16:creationId xmlns:a16="http://schemas.microsoft.com/office/drawing/2014/main" id="{A1ADA175-BC59-A84E-DB42-BB1DCC1D6110}"/>
                </a:ext>
              </a:extLst>
            </p:cNvPr>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Rectangle 67">
              <a:extLst>
                <a:ext uri="{FF2B5EF4-FFF2-40B4-BE49-F238E27FC236}">
                  <a16:creationId xmlns:a16="http://schemas.microsoft.com/office/drawing/2014/main" id="{478EF344-FA4B-BE08-F2F3-8ACC7784E4CF}"/>
                </a:ext>
              </a:extLst>
            </p:cNvPr>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Rectangle 68">
              <a:extLst>
                <a:ext uri="{FF2B5EF4-FFF2-40B4-BE49-F238E27FC236}">
                  <a16:creationId xmlns:a16="http://schemas.microsoft.com/office/drawing/2014/main" id="{5E5AB6B4-ABA6-9116-9C4E-3D4ED93F73F0}"/>
                </a:ext>
              </a:extLst>
            </p:cNvPr>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Rectangle 69">
              <a:extLst>
                <a:ext uri="{FF2B5EF4-FFF2-40B4-BE49-F238E27FC236}">
                  <a16:creationId xmlns:a16="http://schemas.microsoft.com/office/drawing/2014/main" id="{A3270BAA-4C05-EF41-8B1C-B1EDF5E83426}"/>
                </a:ext>
              </a:extLst>
            </p:cNvPr>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70">
              <a:extLst>
                <a:ext uri="{FF2B5EF4-FFF2-40B4-BE49-F238E27FC236}">
                  <a16:creationId xmlns:a16="http://schemas.microsoft.com/office/drawing/2014/main" id="{0B720C75-F948-F027-C58A-A7F419B08ABC}"/>
                </a:ext>
              </a:extLst>
            </p:cNvPr>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71">
              <a:extLst>
                <a:ext uri="{FF2B5EF4-FFF2-40B4-BE49-F238E27FC236}">
                  <a16:creationId xmlns:a16="http://schemas.microsoft.com/office/drawing/2014/main" id="{AB7F78F8-A0C1-8B94-AC49-6B46A3DDE49C}"/>
                </a:ext>
              </a:extLst>
            </p:cNvPr>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72">
              <a:extLst>
                <a:ext uri="{FF2B5EF4-FFF2-40B4-BE49-F238E27FC236}">
                  <a16:creationId xmlns:a16="http://schemas.microsoft.com/office/drawing/2014/main" id="{438C64A5-43ED-32FA-A5D6-60DCC498F606}"/>
                </a:ext>
              </a:extLst>
            </p:cNvPr>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73">
              <a:extLst>
                <a:ext uri="{FF2B5EF4-FFF2-40B4-BE49-F238E27FC236}">
                  <a16:creationId xmlns:a16="http://schemas.microsoft.com/office/drawing/2014/main" id="{BE059607-19E1-95E9-78D5-824C500C995A}"/>
                </a:ext>
              </a:extLst>
            </p:cNvPr>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74">
              <a:extLst>
                <a:ext uri="{FF2B5EF4-FFF2-40B4-BE49-F238E27FC236}">
                  <a16:creationId xmlns:a16="http://schemas.microsoft.com/office/drawing/2014/main" id="{E972666A-E338-87CD-058D-8F654BB23BAC}"/>
                </a:ext>
              </a:extLst>
            </p:cNvPr>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75">
              <a:extLst>
                <a:ext uri="{FF2B5EF4-FFF2-40B4-BE49-F238E27FC236}">
                  <a16:creationId xmlns:a16="http://schemas.microsoft.com/office/drawing/2014/main" id="{4F231D5D-3AB7-A607-1A3E-0CDCAA03AD32}"/>
                </a:ext>
              </a:extLst>
            </p:cNvPr>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76">
              <a:extLst>
                <a:ext uri="{FF2B5EF4-FFF2-40B4-BE49-F238E27FC236}">
                  <a16:creationId xmlns:a16="http://schemas.microsoft.com/office/drawing/2014/main" id="{230E6921-DD5A-E517-C208-D5B91E2CD475}"/>
                </a:ext>
              </a:extLst>
            </p:cNvPr>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77">
              <a:extLst>
                <a:ext uri="{FF2B5EF4-FFF2-40B4-BE49-F238E27FC236}">
                  <a16:creationId xmlns:a16="http://schemas.microsoft.com/office/drawing/2014/main" id="{9868A84A-E9D6-9C1B-48F7-00880B9FC089}"/>
                </a:ext>
              </a:extLst>
            </p:cNvPr>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78">
              <a:extLst>
                <a:ext uri="{FF2B5EF4-FFF2-40B4-BE49-F238E27FC236}">
                  <a16:creationId xmlns:a16="http://schemas.microsoft.com/office/drawing/2014/main" id="{0E2CADE3-311E-FE9C-F009-9424D14770ED}"/>
                </a:ext>
              </a:extLst>
            </p:cNvPr>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79">
              <a:extLst>
                <a:ext uri="{FF2B5EF4-FFF2-40B4-BE49-F238E27FC236}">
                  <a16:creationId xmlns:a16="http://schemas.microsoft.com/office/drawing/2014/main" id="{D02FD24D-152B-4CA6-0396-255E0EB77620}"/>
                </a:ext>
              </a:extLst>
            </p:cNvPr>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0">
              <a:extLst>
                <a:ext uri="{FF2B5EF4-FFF2-40B4-BE49-F238E27FC236}">
                  <a16:creationId xmlns:a16="http://schemas.microsoft.com/office/drawing/2014/main" id="{F316235A-5A02-C6A4-A946-7BF9D0193EAB}"/>
                </a:ext>
              </a:extLst>
            </p:cNvPr>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81">
              <a:extLst>
                <a:ext uri="{FF2B5EF4-FFF2-40B4-BE49-F238E27FC236}">
                  <a16:creationId xmlns:a16="http://schemas.microsoft.com/office/drawing/2014/main" id="{EC6E57F1-0597-07D1-B7C4-41C9C8F2CA4F}"/>
                </a:ext>
              </a:extLst>
            </p:cNvPr>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82">
              <a:extLst>
                <a:ext uri="{FF2B5EF4-FFF2-40B4-BE49-F238E27FC236}">
                  <a16:creationId xmlns:a16="http://schemas.microsoft.com/office/drawing/2014/main" id="{1FA96469-5EED-B3C7-BE2E-397874A62D6A}"/>
                </a:ext>
              </a:extLst>
            </p:cNvPr>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83">
              <a:extLst>
                <a:ext uri="{FF2B5EF4-FFF2-40B4-BE49-F238E27FC236}">
                  <a16:creationId xmlns:a16="http://schemas.microsoft.com/office/drawing/2014/main" id="{CE4EF700-C36B-0960-1AE5-2DF45BB016FB}"/>
                </a:ext>
              </a:extLst>
            </p:cNvPr>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84">
              <a:extLst>
                <a:ext uri="{FF2B5EF4-FFF2-40B4-BE49-F238E27FC236}">
                  <a16:creationId xmlns:a16="http://schemas.microsoft.com/office/drawing/2014/main" id="{BE5DCEF1-3704-19F8-DDB2-BBCA3E316269}"/>
                </a:ext>
              </a:extLst>
            </p:cNvPr>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Rectangle 85">
              <a:extLst>
                <a:ext uri="{FF2B5EF4-FFF2-40B4-BE49-F238E27FC236}">
                  <a16:creationId xmlns:a16="http://schemas.microsoft.com/office/drawing/2014/main" id="{C1CD8072-D3D0-8E93-CBC0-F1F4464D9B92}"/>
                </a:ext>
              </a:extLst>
            </p:cNvPr>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Rectangle 86">
              <a:extLst>
                <a:ext uri="{FF2B5EF4-FFF2-40B4-BE49-F238E27FC236}">
                  <a16:creationId xmlns:a16="http://schemas.microsoft.com/office/drawing/2014/main" id="{F2479400-3B2D-9510-85A1-EFD1AA1B3B0E}"/>
                </a:ext>
              </a:extLst>
            </p:cNvPr>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87">
              <a:extLst>
                <a:ext uri="{FF2B5EF4-FFF2-40B4-BE49-F238E27FC236}">
                  <a16:creationId xmlns:a16="http://schemas.microsoft.com/office/drawing/2014/main" id="{3676DF84-F8C5-F6BE-9CE5-614E115AA6C2}"/>
                </a:ext>
              </a:extLst>
            </p:cNvPr>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88">
              <a:extLst>
                <a:ext uri="{FF2B5EF4-FFF2-40B4-BE49-F238E27FC236}">
                  <a16:creationId xmlns:a16="http://schemas.microsoft.com/office/drawing/2014/main" id="{71314A8D-F39F-B548-C40C-021C6334A386}"/>
                </a:ext>
              </a:extLst>
            </p:cNvPr>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89">
              <a:extLst>
                <a:ext uri="{FF2B5EF4-FFF2-40B4-BE49-F238E27FC236}">
                  <a16:creationId xmlns:a16="http://schemas.microsoft.com/office/drawing/2014/main" id="{BFC32D99-1094-2627-9EA1-CE2B2AC42CA2}"/>
                </a:ext>
              </a:extLst>
            </p:cNvPr>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90">
              <a:extLst>
                <a:ext uri="{FF2B5EF4-FFF2-40B4-BE49-F238E27FC236}">
                  <a16:creationId xmlns:a16="http://schemas.microsoft.com/office/drawing/2014/main" id="{984FB51C-A4B9-A37F-9066-0B8A6787353A}"/>
                </a:ext>
              </a:extLst>
            </p:cNvPr>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91">
              <a:extLst>
                <a:ext uri="{FF2B5EF4-FFF2-40B4-BE49-F238E27FC236}">
                  <a16:creationId xmlns:a16="http://schemas.microsoft.com/office/drawing/2014/main" id="{58394BCA-3927-C284-B4BC-A9B109BFE51C}"/>
                </a:ext>
              </a:extLst>
            </p:cNvPr>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92">
              <a:extLst>
                <a:ext uri="{FF2B5EF4-FFF2-40B4-BE49-F238E27FC236}">
                  <a16:creationId xmlns:a16="http://schemas.microsoft.com/office/drawing/2014/main" id="{001055B5-8C71-FC7D-240A-2C6F029CA97A}"/>
                </a:ext>
              </a:extLst>
            </p:cNvPr>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93">
              <a:extLst>
                <a:ext uri="{FF2B5EF4-FFF2-40B4-BE49-F238E27FC236}">
                  <a16:creationId xmlns:a16="http://schemas.microsoft.com/office/drawing/2014/main" id="{D1EFD173-F340-16FB-8ECB-F9916C784738}"/>
                </a:ext>
              </a:extLst>
            </p:cNvPr>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94">
              <a:extLst>
                <a:ext uri="{FF2B5EF4-FFF2-40B4-BE49-F238E27FC236}">
                  <a16:creationId xmlns:a16="http://schemas.microsoft.com/office/drawing/2014/main" id="{D5553CE7-933B-C7DA-3946-07A3401D5220}"/>
                </a:ext>
              </a:extLst>
            </p:cNvPr>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95">
              <a:extLst>
                <a:ext uri="{FF2B5EF4-FFF2-40B4-BE49-F238E27FC236}">
                  <a16:creationId xmlns:a16="http://schemas.microsoft.com/office/drawing/2014/main" id="{F5953F5D-57E0-E3F0-4945-F78EDEFBD459}"/>
                </a:ext>
              </a:extLst>
            </p:cNvPr>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96">
              <a:extLst>
                <a:ext uri="{FF2B5EF4-FFF2-40B4-BE49-F238E27FC236}">
                  <a16:creationId xmlns:a16="http://schemas.microsoft.com/office/drawing/2014/main" id="{411169DB-F7A0-641A-F5FA-08FFC68F0634}"/>
                </a:ext>
              </a:extLst>
            </p:cNvPr>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Oval 97">
              <a:extLst>
                <a:ext uri="{FF2B5EF4-FFF2-40B4-BE49-F238E27FC236}">
                  <a16:creationId xmlns:a16="http://schemas.microsoft.com/office/drawing/2014/main" id="{26172DE5-0BC1-ACDB-43B1-69118CF6C86F}"/>
                </a:ext>
              </a:extLst>
            </p:cNvPr>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98">
              <a:extLst>
                <a:ext uri="{FF2B5EF4-FFF2-40B4-BE49-F238E27FC236}">
                  <a16:creationId xmlns:a16="http://schemas.microsoft.com/office/drawing/2014/main" id="{DD3CA63C-46C5-567F-6150-AE90196B77FA}"/>
                </a:ext>
              </a:extLst>
            </p:cNvPr>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99">
              <a:extLst>
                <a:ext uri="{FF2B5EF4-FFF2-40B4-BE49-F238E27FC236}">
                  <a16:creationId xmlns:a16="http://schemas.microsoft.com/office/drawing/2014/main" id="{659AD8C2-AB4F-58F7-4186-998F2F07CD7A}"/>
                </a:ext>
              </a:extLst>
            </p:cNvPr>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100">
              <a:extLst>
                <a:ext uri="{FF2B5EF4-FFF2-40B4-BE49-F238E27FC236}">
                  <a16:creationId xmlns:a16="http://schemas.microsoft.com/office/drawing/2014/main" id="{1614D498-D941-F84C-3625-41C36054E9BE}"/>
                </a:ext>
              </a:extLst>
            </p:cNvPr>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101">
              <a:extLst>
                <a:ext uri="{FF2B5EF4-FFF2-40B4-BE49-F238E27FC236}">
                  <a16:creationId xmlns:a16="http://schemas.microsoft.com/office/drawing/2014/main" id="{F2B9E76B-F4C7-E1E6-9614-35B12DEC9117}"/>
                </a:ext>
              </a:extLst>
            </p:cNvPr>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102">
              <a:extLst>
                <a:ext uri="{FF2B5EF4-FFF2-40B4-BE49-F238E27FC236}">
                  <a16:creationId xmlns:a16="http://schemas.microsoft.com/office/drawing/2014/main" id="{3AB01AB2-40CC-5A45-CDE5-7630223AE6F9}"/>
                </a:ext>
              </a:extLst>
            </p:cNvPr>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03">
              <a:extLst>
                <a:ext uri="{FF2B5EF4-FFF2-40B4-BE49-F238E27FC236}">
                  <a16:creationId xmlns:a16="http://schemas.microsoft.com/office/drawing/2014/main" id="{84AB562D-64C2-1CED-1267-C8D94BF35A1B}"/>
                </a:ext>
              </a:extLst>
            </p:cNvPr>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Rectangle 104">
              <a:extLst>
                <a:ext uri="{FF2B5EF4-FFF2-40B4-BE49-F238E27FC236}">
                  <a16:creationId xmlns:a16="http://schemas.microsoft.com/office/drawing/2014/main" id="{D0079CD6-6B3D-BDAF-08DF-9B6114B9ADD2}"/>
                </a:ext>
              </a:extLst>
            </p:cNvPr>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Rectangle 105">
              <a:extLst>
                <a:ext uri="{FF2B5EF4-FFF2-40B4-BE49-F238E27FC236}">
                  <a16:creationId xmlns:a16="http://schemas.microsoft.com/office/drawing/2014/main" id="{F0BE6F89-0723-43AC-3B5E-37883506D294}"/>
                </a:ext>
              </a:extLst>
            </p:cNvPr>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106">
              <a:extLst>
                <a:ext uri="{FF2B5EF4-FFF2-40B4-BE49-F238E27FC236}">
                  <a16:creationId xmlns:a16="http://schemas.microsoft.com/office/drawing/2014/main" id="{9D40A91B-4F37-F627-B71D-91885121789F}"/>
                </a:ext>
              </a:extLst>
            </p:cNvPr>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107">
              <a:extLst>
                <a:ext uri="{FF2B5EF4-FFF2-40B4-BE49-F238E27FC236}">
                  <a16:creationId xmlns:a16="http://schemas.microsoft.com/office/drawing/2014/main" id="{38FEB2D9-2763-841B-3C1A-86C2263C5D70}"/>
                </a:ext>
              </a:extLst>
            </p:cNvPr>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108">
              <a:extLst>
                <a:ext uri="{FF2B5EF4-FFF2-40B4-BE49-F238E27FC236}">
                  <a16:creationId xmlns:a16="http://schemas.microsoft.com/office/drawing/2014/main" id="{CF132D2B-EF78-6476-1A0F-C824B6D1D8C9}"/>
                </a:ext>
              </a:extLst>
            </p:cNvPr>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109">
              <a:extLst>
                <a:ext uri="{FF2B5EF4-FFF2-40B4-BE49-F238E27FC236}">
                  <a16:creationId xmlns:a16="http://schemas.microsoft.com/office/drawing/2014/main" id="{32478729-3E16-CE9A-DE21-A42D7E6D80B7}"/>
                </a:ext>
              </a:extLst>
            </p:cNvPr>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110">
              <a:extLst>
                <a:ext uri="{FF2B5EF4-FFF2-40B4-BE49-F238E27FC236}">
                  <a16:creationId xmlns:a16="http://schemas.microsoft.com/office/drawing/2014/main" id="{DB8C5954-E0FF-330A-7A20-5D6ABF7B3B66}"/>
                </a:ext>
              </a:extLst>
            </p:cNvPr>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11">
              <a:extLst>
                <a:ext uri="{FF2B5EF4-FFF2-40B4-BE49-F238E27FC236}">
                  <a16:creationId xmlns:a16="http://schemas.microsoft.com/office/drawing/2014/main" id="{32F5AE2A-00EF-5C26-9FA4-42E1ABCC4B6D}"/>
                </a:ext>
              </a:extLst>
            </p:cNvPr>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12">
              <a:extLst>
                <a:ext uri="{FF2B5EF4-FFF2-40B4-BE49-F238E27FC236}">
                  <a16:creationId xmlns:a16="http://schemas.microsoft.com/office/drawing/2014/main" id="{3A8F4308-2715-70D7-5EA2-616E11687FB9}"/>
                </a:ext>
              </a:extLst>
            </p:cNvPr>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113">
              <a:extLst>
                <a:ext uri="{FF2B5EF4-FFF2-40B4-BE49-F238E27FC236}">
                  <a16:creationId xmlns:a16="http://schemas.microsoft.com/office/drawing/2014/main" id="{7D784008-ABFB-CB79-4AF2-FF31D02C4553}"/>
                </a:ext>
              </a:extLst>
            </p:cNvPr>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14">
              <a:extLst>
                <a:ext uri="{FF2B5EF4-FFF2-40B4-BE49-F238E27FC236}">
                  <a16:creationId xmlns:a16="http://schemas.microsoft.com/office/drawing/2014/main" id="{7C0AD70E-B2B1-FD5C-A0DB-332B2A46FE26}"/>
                </a:ext>
              </a:extLst>
            </p:cNvPr>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15">
              <a:extLst>
                <a:ext uri="{FF2B5EF4-FFF2-40B4-BE49-F238E27FC236}">
                  <a16:creationId xmlns:a16="http://schemas.microsoft.com/office/drawing/2014/main" id="{648E63CE-0A6A-5982-1262-B0A9339EE20C}"/>
                </a:ext>
              </a:extLst>
            </p:cNvPr>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18">
              <a:extLst>
                <a:ext uri="{FF2B5EF4-FFF2-40B4-BE49-F238E27FC236}">
                  <a16:creationId xmlns:a16="http://schemas.microsoft.com/office/drawing/2014/main" id="{7E8F9FCF-B58D-AF26-AA71-C1BD3B68C361}"/>
                </a:ext>
              </a:extLst>
            </p:cNvPr>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119">
              <a:extLst>
                <a:ext uri="{FF2B5EF4-FFF2-40B4-BE49-F238E27FC236}">
                  <a16:creationId xmlns:a16="http://schemas.microsoft.com/office/drawing/2014/main" id="{8E6A283F-27F4-822F-0D42-94AFFC360871}"/>
                </a:ext>
              </a:extLst>
            </p:cNvPr>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20">
              <a:extLst>
                <a:ext uri="{FF2B5EF4-FFF2-40B4-BE49-F238E27FC236}">
                  <a16:creationId xmlns:a16="http://schemas.microsoft.com/office/drawing/2014/main" id="{2D3B20CE-DA21-76D9-B04E-9645340180CE}"/>
                </a:ext>
              </a:extLst>
            </p:cNvPr>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121">
              <a:extLst>
                <a:ext uri="{FF2B5EF4-FFF2-40B4-BE49-F238E27FC236}">
                  <a16:creationId xmlns:a16="http://schemas.microsoft.com/office/drawing/2014/main" id="{EC76EB7D-AA7D-B616-65DC-1B3D5B27D697}"/>
                </a:ext>
              </a:extLst>
            </p:cNvPr>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122">
              <a:extLst>
                <a:ext uri="{FF2B5EF4-FFF2-40B4-BE49-F238E27FC236}">
                  <a16:creationId xmlns:a16="http://schemas.microsoft.com/office/drawing/2014/main" id="{F241D4A6-8827-6FCD-F3DC-B71A4828A22B}"/>
                </a:ext>
              </a:extLst>
            </p:cNvPr>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23">
              <a:extLst>
                <a:ext uri="{FF2B5EF4-FFF2-40B4-BE49-F238E27FC236}">
                  <a16:creationId xmlns:a16="http://schemas.microsoft.com/office/drawing/2014/main" id="{7F78D69B-E5E6-3904-D4DB-1627144F39A0}"/>
                </a:ext>
              </a:extLst>
            </p:cNvPr>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124">
              <a:extLst>
                <a:ext uri="{FF2B5EF4-FFF2-40B4-BE49-F238E27FC236}">
                  <a16:creationId xmlns:a16="http://schemas.microsoft.com/office/drawing/2014/main" id="{28D20985-5591-628A-0269-DBB3F6E5C8E1}"/>
                </a:ext>
              </a:extLst>
            </p:cNvPr>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125">
              <a:extLst>
                <a:ext uri="{FF2B5EF4-FFF2-40B4-BE49-F238E27FC236}">
                  <a16:creationId xmlns:a16="http://schemas.microsoft.com/office/drawing/2014/main" id="{521C5F89-E1E1-CC7A-8369-9672F9CB716C}"/>
                </a:ext>
              </a:extLst>
            </p:cNvPr>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126">
              <a:extLst>
                <a:ext uri="{FF2B5EF4-FFF2-40B4-BE49-F238E27FC236}">
                  <a16:creationId xmlns:a16="http://schemas.microsoft.com/office/drawing/2014/main" id="{D630DAFA-7CB4-1858-4573-8166EB1C5268}"/>
                </a:ext>
              </a:extLst>
            </p:cNvPr>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27">
              <a:extLst>
                <a:ext uri="{FF2B5EF4-FFF2-40B4-BE49-F238E27FC236}">
                  <a16:creationId xmlns:a16="http://schemas.microsoft.com/office/drawing/2014/main" id="{361E5B8D-C9EF-8C5C-9C30-514249B6A373}"/>
                </a:ext>
              </a:extLst>
            </p:cNvPr>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28">
              <a:extLst>
                <a:ext uri="{FF2B5EF4-FFF2-40B4-BE49-F238E27FC236}">
                  <a16:creationId xmlns:a16="http://schemas.microsoft.com/office/drawing/2014/main" id="{C8084BF5-9224-5AD8-298D-BADB4E6219B6}"/>
                </a:ext>
              </a:extLst>
            </p:cNvPr>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29">
              <a:extLst>
                <a:ext uri="{FF2B5EF4-FFF2-40B4-BE49-F238E27FC236}">
                  <a16:creationId xmlns:a16="http://schemas.microsoft.com/office/drawing/2014/main" id="{2A7AF38C-08D1-0DAD-14D5-E101FD2A7293}"/>
                </a:ext>
              </a:extLst>
            </p:cNvPr>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30">
              <a:extLst>
                <a:ext uri="{FF2B5EF4-FFF2-40B4-BE49-F238E27FC236}">
                  <a16:creationId xmlns:a16="http://schemas.microsoft.com/office/drawing/2014/main" id="{462E3B03-E912-529A-C5A6-C8FAF08BB63B}"/>
                </a:ext>
              </a:extLst>
            </p:cNvPr>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31">
              <a:extLst>
                <a:ext uri="{FF2B5EF4-FFF2-40B4-BE49-F238E27FC236}">
                  <a16:creationId xmlns:a16="http://schemas.microsoft.com/office/drawing/2014/main" id="{B2B0B852-DD3F-461A-4163-4C2BCB06389E}"/>
                </a:ext>
              </a:extLst>
            </p:cNvPr>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32">
              <a:extLst>
                <a:ext uri="{FF2B5EF4-FFF2-40B4-BE49-F238E27FC236}">
                  <a16:creationId xmlns:a16="http://schemas.microsoft.com/office/drawing/2014/main" id="{1DBB6D62-1E86-A46E-3DAE-33A20363648A}"/>
                </a:ext>
              </a:extLst>
            </p:cNvPr>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33">
              <a:extLst>
                <a:ext uri="{FF2B5EF4-FFF2-40B4-BE49-F238E27FC236}">
                  <a16:creationId xmlns:a16="http://schemas.microsoft.com/office/drawing/2014/main" id="{47A29BBB-C4F0-DF15-92D9-18E2DD76E707}"/>
                </a:ext>
              </a:extLst>
            </p:cNvPr>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34">
              <a:extLst>
                <a:ext uri="{FF2B5EF4-FFF2-40B4-BE49-F238E27FC236}">
                  <a16:creationId xmlns:a16="http://schemas.microsoft.com/office/drawing/2014/main" id="{D9811476-7A7D-3191-1DE3-EED596C8CE33}"/>
                </a:ext>
              </a:extLst>
            </p:cNvPr>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135">
              <a:extLst>
                <a:ext uri="{FF2B5EF4-FFF2-40B4-BE49-F238E27FC236}">
                  <a16:creationId xmlns:a16="http://schemas.microsoft.com/office/drawing/2014/main" id="{A18C630A-4FBB-6E30-D918-34AAF06C4ED9}"/>
                </a:ext>
              </a:extLst>
            </p:cNvPr>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136">
              <a:extLst>
                <a:ext uri="{FF2B5EF4-FFF2-40B4-BE49-F238E27FC236}">
                  <a16:creationId xmlns:a16="http://schemas.microsoft.com/office/drawing/2014/main" id="{1D6533AB-13B1-822F-A946-F76B47BCD57B}"/>
                </a:ext>
              </a:extLst>
            </p:cNvPr>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137">
              <a:extLst>
                <a:ext uri="{FF2B5EF4-FFF2-40B4-BE49-F238E27FC236}">
                  <a16:creationId xmlns:a16="http://schemas.microsoft.com/office/drawing/2014/main" id="{51089962-866C-D747-D7FD-415CD8DC98A1}"/>
                </a:ext>
              </a:extLst>
            </p:cNvPr>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138">
              <a:extLst>
                <a:ext uri="{FF2B5EF4-FFF2-40B4-BE49-F238E27FC236}">
                  <a16:creationId xmlns:a16="http://schemas.microsoft.com/office/drawing/2014/main" id="{F16DA589-E13C-7CB9-2A05-036A555CA012}"/>
                </a:ext>
              </a:extLst>
            </p:cNvPr>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139">
              <a:extLst>
                <a:ext uri="{FF2B5EF4-FFF2-40B4-BE49-F238E27FC236}">
                  <a16:creationId xmlns:a16="http://schemas.microsoft.com/office/drawing/2014/main" id="{847AE80A-D4AA-020C-2D93-813CEAE35CC6}"/>
                </a:ext>
              </a:extLst>
            </p:cNvPr>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140">
              <a:extLst>
                <a:ext uri="{FF2B5EF4-FFF2-40B4-BE49-F238E27FC236}">
                  <a16:creationId xmlns:a16="http://schemas.microsoft.com/office/drawing/2014/main" id="{C3A15FAF-A763-1E2C-2F45-C5508E3C91B5}"/>
                </a:ext>
              </a:extLst>
            </p:cNvPr>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141">
              <a:extLst>
                <a:ext uri="{FF2B5EF4-FFF2-40B4-BE49-F238E27FC236}">
                  <a16:creationId xmlns:a16="http://schemas.microsoft.com/office/drawing/2014/main" id="{856222F0-A88C-989A-E3CC-D84724398EF4}"/>
                </a:ext>
              </a:extLst>
            </p:cNvPr>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142">
              <a:extLst>
                <a:ext uri="{FF2B5EF4-FFF2-40B4-BE49-F238E27FC236}">
                  <a16:creationId xmlns:a16="http://schemas.microsoft.com/office/drawing/2014/main" id="{13549D78-64FF-6255-0838-47F9DFA1E431}"/>
                </a:ext>
              </a:extLst>
            </p:cNvPr>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43">
              <a:extLst>
                <a:ext uri="{FF2B5EF4-FFF2-40B4-BE49-F238E27FC236}">
                  <a16:creationId xmlns:a16="http://schemas.microsoft.com/office/drawing/2014/main" id="{82B68E81-A45A-0D89-5011-89D25E72B7C2}"/>
                </a:ext>
              </a:extLst>
            </p:cNvPr>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44">
              <a:extLst>
                <a:ext uri="{FF2B5EF4-FFF2-40B4-BE49-F238E27FC236}">
                  <a16:creationId xmlns:a16="http://schemas.microsoft.com/office/drawing/2014/main" id="{7706A2F2-315F-B941-8393-A2AD2F944E75}"/>
                </a:ext>
              </a:extLst>
            </p:cNvPr>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45">
              <a:extLst>
                <a:ext uri="{FF2B5EF4-FFF2-40B4-BE49-F238E27FC236}">
                  <a16:creationId xmlns:a16="http://schemas.microsoft.com/office/drawing/2014/main" id="{48C9279B-2A13-AD48-A85F-5C546CC3A0BC}"/>
                </a:ext>
              </a:extLst>
            </p:cNvPr>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46">
              <a:extLst>
                <a:ext uri="{FF2B5EF4-FFF2-40B4-BE49-F238E27FC236}">
                  <a16:creationId xmlns:a16="http://schemas.microsoft.com/office/drawing/2014/main" id="{8934DE53-9986-D1BB-234B-A67243A1633E}"/>
                </a:ext>
              </a:extLst>
            </p:cNvPr>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47">
              <a:extLst>
                <a:ext uri="{FF2B5EF4-FFF2-40B4-BE49-F238E27FC236}">
                  <a16:creationId xmlns:a16="http://schemas.microsoft.com/office/drawing/2014/main" id="{840B1993-E600-A3AC-7908-65936B0B6162}"/>
                </a:ext>
              </a:extLst>
            </p:cNvPr>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8">
              <a:extLst>
                <a:ext uri="{FF2B5EF4-FFF2-40B4-BE49-F238E27FC236}">
                  <a16:creationId xmlns:a16="http://schemas.microsoft.com/office/drawing/2014/main" id="{5ABB4475-03F5-830C-5116-DD0333BA81DE}"/>
                </a:ext>
              </a:extLst>
            </p:cNvPr>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149">
              <a:extLst>
                <a:ext uri="{FF2B5EF4-FFF2-40B4-BE49-F238E27FC236}">
                  <a16:creationId xmlns:a16="http://schemas.microsoft.com/office/drawing/2014/main" id="{78B97727-1367-F5E9-8B63-DE3368FF8C71}"/>
                </a:ext>
              </a:extLst>
            </p:cNvPr>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50">
              <a:extLst>
                <a:ext uri="{FF2B5EF4-FFF2-40B4-BE49-F238E27FC236}">
                  <a16:creationId xmlns:a16="http://schemas.microsoft.com/office/drawing/2014/main" id="{7C6B404B-A45F-53FE-A9EF-85BC88B4C665}"/>
                </a:ext>
              </a:extLst>
            </p:cNvPr>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51">
              <a:extLst>
                <a:ext uri="{FF2B5EF4-FFF2-40B4-BE49-F238E27FC236}">
                  <a16:creationId xmlns:a16="http://schemas.microsoft.com/office/drawing/2014/main" id="{E8D671C6-8DA9-650C-5BF5-F41F1C56397D}"/>
                </a:ext>
              </a:extLst>
            </p:cNvPr>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52">
              <a:extLst>
                <a:ext uri="{FF2B5EF4-FFF2-40B4-BE49-F238E27FC236}">
                  <a16:creationId xmlns:a16="http://schemas.microsoft.com/office/drawing/2014/main" id="{32D99497-CE2A-7BBE-4137-F8165475B581}"/>
                </a:ext>
              </a:extLst>
            </p:cNvPr>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153">
              <a:extLst>
                <a:ext uri="{FF2B5EF4-FFF2-40B4-BE49-F238E27FC236}">
                  <a16:creationId xmlns:a16="http://schemas.microsoft.com/office/drawing/2014/main" id="{6ACF61D2-25D1-3AB4-C32C-F1A186850B71}"/>
                </a:ext>
              </a:extLst>
            </p:cNvPr>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154">
              <a:extLst>
                <a:ext uri="{FF2B5EF4-FFF2-40B4-BE49-F238E27FC236}">
                  <a16:creationId xmlns:a16="http://schemas.microsoft.com/office/drawing/2014/main" id="{64988BF3-C931-E4FB-8F12-C52220AA5BC7}"/>
                </a:ext>
              </a:extLst>
            </p:cNvPr>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155">
              <a:extLst>
                <a:ext uri="{FF2B5EF4-FFF2-40B4-BE49-F238E27FC236}">
                  <a16:creationId xmlns:a16="http://schemas.microsoft.com/office/drawing/2014/main" id="{59158092-17CA-707E-1F3E-CE65AF0C996B}"/>
                </a:ext>
              </a:extLst>
            </p:cNvPr>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156">
              <a:extLst>
                <a:ext uri="{FF2B5EF4-FFF2-40B4-BE49-F238E27FC236}">
                  <a16:creationId xmlns:a16="http://schemas.microsoft.com/office/drawing/2014/main" id="{0EF4421E-29F8-40AE-9A72-976AB41EB811}"/>
                </a:ext>
              </a:extLst>
            </p:cNvPr>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157">
              <a:extLst>
                <a:ext uri="{FF2B5EF4-FFF2-40B4-BE49-F238E27FC236}">
                  <a16:creationId xmlns:a16="http://schemas.microsoft.com/office/drawing/2014/main" id="{3D5F2FA1-5F5E-9302-7FB7-8A76C4C5C0C9}"/>
                </a:ext>
              </a:extLst>
            </p:cNvPr>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158">
              <a:extLst>
                <a:ext uri="{FF2B5EF4-FFF2-40B4-BE49-F238E27FC236}">
                  <a16:creationId xmlns:a16="http://schemas.microsoft.com/office/drawing/2014/main" id="{CF56F702-7E6E-8D98-C5E5-846358FF92F7}"/>
                </a:ext>
              </a:extLst>
            </p:cNvPr>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159">
              <a:extLst>
                <a:ext uri="{FF2B5EF4-FFF2-40B4-BE49-F238E27FC236}">
                  <a16:creationId xmlns:a16="http://schemas.microsoft.com/office/drawing/2014/main" id="{95EE9F4B-7DE6-6B8F-2B55-1EFE2410AD96}"/>
                </a:ext>
              </a:extLst>
            </p:cNvPr>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160">
              <a:extLst>
                <a:ext uri="{FF2B5EF4-FFF2-40B4-BE49-F238E27FC236}">
                  <a16:creationId xmlns:a16="http://schemas.microsoft.com/office/drawing/2014/main" id="{5846942F-3349-2DF3-1BDE-1B6D445D619E}"/>
                </a:ext>
              </a:extLst>
            </p:cNvPr>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161">
              <a:extLst>
                <a:ext uri="{FF2B5EF4-FFF2-40B4-BE49-F238E27FC236}">
                  <a16:creationId xmlns:a16="http://schemas.microsoft.com/office/drawing/2014/main" id="{D459D446-F2DF-07A8-8085-B07C43DE7ABC}"/>
                </a:ext>
              </a:extLst>
            </p:cNvPr>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162">
              <a:extLst>
                <a:ext uri="{FF2B5EF4-FFF2-40B4-BE49-F238E27FC236}">
                  <a16:creationId xmlns:a16="http://schemas.microsoft.com/office/drawing/2014/main" id="{0CBB6C68-8ED3-D3B6-7655-2648554514A9}"/>
                </a:ext>
              </a:extLst>
            </p:cNvPr>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163">
              <a:extLst>
                <a:ext uri="{FF2B5EF4-FFF2-40B4-BE49-F238E27FC236}">
                  <a16:creationId xmlns:a16="http://schemas.microsoft.com/office/drawing/2014/main" id="{9954783D-28A7-05B2-1AFE-BEF6FCB082E9}"/>
                </a:ext>
              </a:extLst>
            </p:cNvPr>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164">
              <a:extLst>
                <a:ext uri="{FF2B5EF4-FFF2-40B4-BE49-F238E27FC236}">
                  <a16:creationId xmlns:a16="http://schemas.microsoft.com/office/drawing/2014/main" id="{0427DBBC-7D4B-3499-5304-7DB6FC044A08}"/>
                </a:ext>
              </a:extLst>
            </p:cNvPr>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165">
              <a:extLst>
                <a:ext uri="{FF2B5EF4-FFF2-40B4-BE49-F238E27FC236}">
                  <a16:creationId xmlns:a16="http://schemas.microsoft.com/office/drawing/2014/main" id="{2BDC2829-6F27-2EAE-46AA-558AC36C8919}"/>
                </a:ext>
              </a:extLst>
            </p:cNvPr>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166">
              <a:extLst>
                <a:ext uri="{FF2B5EF4-FFF2-40B4-BE49-F238E27FC236}">
                  <a16:creationId xmlns:a16="http://schemas.microsoft.com/office/drawing/2014/main" id="{9F9AF418-3676-5C34-9389-308EF8F972B5}"/>
                </a:ext>
              </a:extLst>
            </p:cNvPr>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167">
              <a:extLst>
                <a:ext uri="{FF2B5EF4-FFF2-40B4-BE49-F238E27FC236}">
                  <a16:creationId xmlns:a16="http://schemas.microsoft.com/office/drawing/2014/main" id="{CD9B20BE-64A7-B8C7-B425-3BF24C2EA16C}"/>
                </a:ext>
              </a:extLst>
            </p:cNvPr>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168">
              <a:extLst>
                <a:ext uri="{FF2B5EF4-FFF2-40B4-BE49-F238E27FC236}">
                  <a16:creationId xmlns:a16="http://schemas.microsoft.com/office/drawing/2014/main" id="{89A6EEB6-3326-6BF6-BCEB-E5F2FBDD2498}"/>
                </a:ext>
              </a:extLst>
            </p:cNvPr>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169">
              <a:extLst>
                <a:ext uri="{FF2B5EF4-FFF2-40B4-BE49-F238E27FC236}">
                  <a16:creationId xmlns:a16="http://schemas.microsoft.com/office/drawing/2014/main" id="{F249DE97-ACEC-45C6-685D-160C54DEEB7F}"/>
                </a:ext>
              </a:extLst>
            </p:cNvPr>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170">
              <a:extLst>
                <a:ext uri="{FF2B5EF4-FFF2-40B4-BE49-F238E27FC236}">
                  <a16:creationId xmlns:a16="http://schemas.microsoft.com/office/drawing/2014/main" id="{2F2615BE-D141-5C14-D332-2910A02BF492}"/>
                </a:ext>
              </a:extLst>
            </p:cNvPr>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171">
              <a:extLst>
                <a:ext uri="{FF2B5EF4-FFF2-40B4-BE49-F238E27FC236}">
                  <a16:creationId xmlns:a16="http://schemas.microsoft.com/office/drawing/2014/main" id="{25530140-BB8D-6D03-E020-1BC256CDB13B}"/>
                </a:ext>
              </a:extLst>
            </p:cNvPr>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172">
              <a:extLst>
                <a:ext uri="{FF2B5EF4-FFF2-40B4-BE49-F238E27FC236}">
                  <a16:creationId xmlns:a16="http://schemas.microsoft.com/office/drawing/2014/main" id="{BBBACF75-6659-9CD4-3426-07BCD12FC187}"/>
                </a:ext>
              </a:extLst>
            </p:cNvPr>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173">
              <a:extLst>
                <a:ext uri="{FF2B5EF4-FFF2-40B4-BE49-F238E27FC236}">
                  <a16:creationId xmlns:a16="http://schemas.microsoft.com/office/drawing/2014/main" id="{AC04F19D-C56B-8681-9417-5F71878B5F7E}"/>
                </a:ext>
              </a:extLst>
            </p:cNvPr>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174">
              <a:extLst>
                <a:ext uri="{FF2B5EF4-FFF2-40B4-BE49-F238E27FC236}">
                  <a16:creationId xmlns:a16="http://schemas.microsoft.com/office/drawing/2014/main" id="{F9A2EBC4-B637-8A62-10C6-86585CC9FCD7}"/>
                </a:ext>
              </a:extLst>
            </p:cNvPr>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175">
              <a:extLst>
                <a:ext uri="{FF2B5EF4-FFF2-40B4-BE49-F238E27FC236}">
                  <a16:creationId xmlns:a16="http://schemas.microsoft.com/office/drawing/2014/main" id="{F363C62B-3477-D2F3-C20F-165690D06DB9}"/>
                </a:ext>
              </a:extLst>
            </p:cNvPr>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176">
              <a:extLst>
                <a:ext uri="{FF2B5EF4-FFF2-40B4-BE49-F238E27FC236}">
                  <a16:creationId xmlns:a16="http://schemas.microsoft.com/office/drawing/2014/main" id="{42211E50-D03C-0A96-2444-F6EF777F8CAD}"/>
                </a:ext>
              </a:extLst>
            </p:cNvPr>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177">
              <a:extLst>
                <a:ext uri="{FF2B5EF4-FFF2-40B4-BE49-F238E27FC236}">
                  <a16:creationId xmlns:a16="http://schemas.microsoft.com/office/drawing/2014/main" id="{1E4F274B-C60D-6535-C75E-995277F480CC}"/>
                </a:ext>
              </a:extLst>
            </p:cNvPr>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178">
              <a:extLst>
                <a:ext uri="{FF2B5EF4-FFF2-40B4-BE49-F238E27FC236}">
                  <a16:creationId xmlns:a16="http://schemas.microsoft.com/office/drawing/2014/main" id="{0AF55781-B7B3-CFFE-17AE-769FFF11A03C}"/>
                </a:ext>
              </a:extLst>
            </p:cNvPr>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179">
              <a:extLst>
                <a:ext uri="{FF2B5EF4-FFF2-40B4-BE49-F238E27FC236}">
                  <a16:creationId xmlns:a16="http://schemas.microsoft.com/office/drawing/2014/main" id="{674CC6D1-812E-6B2A-A1E3-A958A0D46C15}"/>
                </a:ext>
              </a:extLst>
            </p:cNvPr>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180">
              <a:extLst>
                <a:ext uri="{FF2B5EF4-FFF2-40B4-BE49-F238E27FC236}">
                  <a16:creationId xmlns:a16="http://schemas.microsoft.com/office/drawing/2014/main" id="{ECEF76C7-62BD-6F1C-0258-1593FC678C00}"/>
                </a:ext>
              </a:extLst>
            </p:cNvPr>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181">
              <a:extLst>
                <a:ext uri="{FF2B5EF4-FFF2-40B4-BE49-F238E27FC236}">
                  <a16:creationId xmlns:a16="http://schemas.microsoft.com/office/drawing/2014/main" id="{4FF25EB3-4DB6-7E1A-D0B0-6FBE1EE82FBB}"/>
                </a:ext>
              </a:extLst>
            </p:cNvPr>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182">
              <a:extLst>
                <a:ext uri="{FF2B5EF4-FFF2-40B4-BE49-F238E27FC236}">
                  <a16:creationId xmlns:a16="http://schemas.microsoft.com/office/drawing/2014/main" id="{05151805-8F40-BA56-0F25-5FD98CDC9A42}"/>
                </a:ext>
              </a:extLst>
            </p:cNvPr>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183">
              <a:extLst>
                <a:ext uri="{FF2B5EF4-FFF2-40B4-BE49-F238E27FC236}">
                  <a16:creationId xmlns:a16="http://schemas.microsoft.com/office/drawing/2014/main" id="{1367F87E-A7F7-623B-FD6A-744C7507BAED}"/>
                </a:ext>
              </a:extLst>
            </p:cNvPr>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184">
              <a:extLst>
                <a:ext uri="{FF2B5EF4-FFF2-40B4-BE49-F238E27FC236}">
                  <a16:creationId xmlns:a16="http://schemas.microsoft.com/office/drawing/2014/main" id="{951DEAAC-2D25-2119-D133-C5EAC18B0308}"/>
                </a:ext>
              </a:extLst>
            </p:cNvPr>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185">
              <a:extLst>
                <a:ext uri="{FF2B5EF4-FFF2-40B4-BE49-F238E27FC236}">
                  <a16:creationId xmlns:a16="http://schemas.microsoft.com/office/drawing/2014/main" id="{5B18E398-C56F-0375-27EA-BD57B79CB3EF}"/>
                </a:ext>
              </a:extLst>
            </p:cNvPr>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186">
              <a:extLst>
                <a:ext uri="{FF2B5EF4-FFF2-40B4-BE49-F238E27FC236}">
                  <a16:creationId xmlns:a16="http://schemas.microsoft.com/office/drawing/2014/main" id="{9C796466-8619-7B7F-9F70-F95DD229681E}"/>
                </a:ext>
              </a:extLst>
            </p:cNvPr>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187">
              <a:extLst>
                <a:ext uri="{FF2B5EF4-FFF2-40B4-BE49-F238E27FC236}">
                  <a16:creationId xmlns:a16="http://schemas.microsoft.com/office/drawing/2014/main" id="{28BD3593-54C3-7FE7-4C7C-C506AA7CD1ED}"/>
                </a:ext>
              </a:extLst>
            </p:cNvPr>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188">
              <a:extLst>
                <a:ext uri="{FF2B5EF4-FFF2-40B4-BE49-F238E27FC236}">
                  <a16:creationId xmlns:a16="http://schemas.microsoft.com/office/drawing/2014/main" id="{A72FA38F-578B-4625-6ED5-6F3B724EDFA5}"/>
                </a:ext>
              </a:extLst>
            </p:cNvPr>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189">
              <a:extLst>
                <a:ext uri="{FF2B5EF4-FFF2-40B4-BE49-F238E27FC236}">
                  <a16:creationId xmlns:a16="http://schemas.microsoft.com/office/drawing/2014/main" id="{4700ADDB-C822-8C41-0C83-2A4EDD6FBFBE}"/>
                </a:ext>
              </a:extLst>
            </p:cNvPr>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194">
              <a:extLst>
                <a:ext uri="{FF2B5EF4-FFF2-40B4-BE49-F238E27FC236}">
                  <a16:creationId xmlns:a16="http://schemas.microsoft.com/office/drawing/2014/main" id="{19EAA3E5-B670-5562-95F6-6BAC965E7A3C}"/>
                </a:ext>
              </a:extLst>
            </p:cNvPr>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195">
              <a:extLst>
                <a:ext uri="{FF2B5EF4-FFF2-40B4-BE49-F238E27FC236}">
                  <a16:creationId xmlns:a16="http://schemas.microsoft.com/office/drawing/2014/main" id="{9933CB21-25C6-CE4A-CB85-F2C640EB1053}"/>
                </a:ext>
              </a:extLst>
            </p:cNvPr>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196">
              <a:extLst>
                <a:ext uri="{FF2B5EF4-FFF2-40B4-BE49-F238E27FC236}">
                  <a16:creationId xmlns:a16="http://schemas.microsoft.com/office/drawing/2014/main" id="{9F0188E1-ED15-BD91-8CBA-3CBCE790E41D}"/>
                </a:ext>
              </a:extLst>
            </p:cNvPr>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197">
              <a:extLst>
                <a:ext uri="{FF2B5EF4-FFF2-40B4-BE49-F238E27FC236}">
                  <a16:creationId xmlns:a16="http://schemas.microsoft.com/office/drawing/2014/main" id="{52D57CF8-828F-886D-11B8-75D4CA114A9C}"/>
                </a:ext>
              </a:extLst>
            </p:cNvPr>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198">
              <a:extLst>
                <a:ext uri="{FF2B5EF4-FFF2-40B4-BE49-F238E27FC236}">
                  <a16:creationId xmlns:a16="http://schemas.microsoft.com/office/drawing/2014/main" id="{2A5F97E3-0ECA-9254-6CB8-05E1BB68ED54}"/>
                </a:ext>
              </a:extLst>
            </p:cNvPr>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199">
              <a:extLst>
                <a:ext uri="{FF2B5EF4-FFF2-40B4-BE49-F238E27FC236}">
                  <a16:creationId xmlns:a16="http://schemas.microsoft.com/office/drawing/2014/main" id="{960B82E1-9917-EC64-F50D-559540F00395}"/>
                </a:ext>
              </a:extLst>
            </p:cNvPr>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00">
              <a:extLst>
                <a:ext uri="{FF2B5EF4-FFF2-40B4-BE49-F238E27FC236}">
                  <a16:creationId xmlns:a16="http://schemas.microsoft.com/office/drawing/2014/main" id="{DB8A3E5C-BA8C-F449-6132-EF810A4790EB}"/>
                </a:ext>
              </a:extLst>
            </p:cNvPr>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01">
              <a:extLst>
                <a:ext uri="{FF2B5EF4-FFF2-40B4-BE49-F238E27FC236}">
                  <a16:creationId xmlns:a16="http://schemas.microsoft.com/office/drawing/2014/main" id="{444AA0C6-6E8D-2131-133A-154F41D040F4}"/>
                </a:ext>
              </a:extLst>
            </p:cNvPr>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02">
              <a:extLst>
                <a:ext uri="{FF2B5EF4-FFF2-40B4-BE49-F238E27FC236}">
                  <a16:creationId xmlns:a16="http://schemas.microsoft.com/office/drawing/2014/main" id="{D2363912-4A0F-CE97-BA8C-AB0599769163}"/>
                </a:ext>
              </a:extLst>
            </p:cNvPr>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03">
              <a:extLst>
                <a:ext uri="{FF2B5EF4-FFF2-40B4-BE49-F238E27FC236}">
                  <a16:creationId xmlns:a16="http://schemas.microsoft.com/office/drawing/2014/main" id="{98D574C3-B631-BB93-C42D-67624DF79C39}"/>
                </a:ext>
              </a:extLst>
            </p:cNvPr>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04">
              <a:extLst>
                <a:ext uri="{FF2B5EF4-FFF2-40B4-BE49-F238E27FC236}">
                  <a16:creationId xmlns:a16="http://schemas.microsoft.com/office/drawing/2014/main" id="{5AC71B27-F1C0-2990-8274-4ED3DEBB6898}"/>
                </a:ext>
              </a:extLst>
            </p:cNvPr>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06">
              <a:extLst>
                <a:ext uri="{FF2B5EF4-FFF2-40B4-BE49-F238E27FC236}">
                  <a16:creationId xmlns:a16="http://schemas.microsoft.com/office/drawing/2014/main" id="{7BD2270A-3A3F-22B1-06D8-97E64CB30EC6}"/>
                </a:ext>
              </a:extLst>
            </p:cNvPr>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Rectangle 207">
              <a:extLst>
                <a:ext uri="{FF2B5EF4-FFF2-40B4-BE49-F238E27FC236}">
                  <a16:creationId xmlns:a16="http://schemas.microsoft.com/office/drawing/2014/main" id="{DBFAE168-6729-BC8D-9797-87FBD6E86003}"/>
                </a:ext>
              </a:extLst>
            </p:cNvPr>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208">
              <a:extLst>
                <a:ext uri="{FF2B5EF4-FFF2-40B4-BE49-F238E27FC236}">
                  <a16:creationId xmlns:a16="http://schemas.microsoft.com/office/drawing/2014/main" id="{D12C5352-158B-AEE0-6B08-0B179D1E8B67}"/>
                </a:ext>
              </a:extLst>
            </p:cNvPr>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09">
              <a:extLst>
                <a:ext uri="{FF2B5EF4-FFF2-40B4-BE49-F238E27FC236}">
                  <a16:creationId xmlns:a16="http://schemas.microsoft.com/office/drawing/2014/main" id="{3F28B9E7-F4A2-D63B-1135-CFC6D6ED5C48}"/>
                </a:ext>
              </a:extLst>
            </p:cNvPr>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10">
              <a:extLst>
                <a:ext uri="{FF2B5EF4-FFF2-40B4-BE49-F238E27FC236}">
                  <a16:creationId xmlns:a16="http://schemas.microsoft.com/office/drawing/2014/main" id="{4657AF93-89D3-2F20-CBA6-5E365C5FCCC1}"/>
                </a:ext>
              </a:extLst>
            </p:cNvPr>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211">
              <a:extLst>
                <a:ext uri="{FF2B5EF4-FFF2-40B4-BE49-F238E27FC236}">
                  <a16:creationId xmlns:a16="http://schemas.microsoft.com/office/drawing/2014/main" id="{AA1CA593-7CDF-E537-F4AE-231D3F41DC2D}"/>
                </a:ext>
              </a:extLst>
            </p:cNvPr>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212">
              <a:extLst>
                <a:ext uri="{FF2B5EF4-FFF2-40B4-BE49-F238E27FC236}">
                  <a16:creationId xmlns:a16="http://schemas.microsoft.com/office/drawing/2014/main" id="{B515DD16-30FA-AC8E-3021-309783104FFC}"/>
                </a:ext>
              </a:extLst>
            </p:cNvPr>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13">
              <a:extLst>
                <a:ext uri="{FF2B5EF4-FFF2-40B4-BE49-F238E27FC236}">
                  <a16:creationId xmlns:a16="http://schemas.microsoft.com/office/drawing/2014/main" id="{42D78A93-FA14-8792-B7C1-DDE550108655}"/>
                </a:ext>
              </a:extLst>
            </p:cNvPr>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14">
              <a:extLst>
                <a:ext uri="{FF2B5EF4-FFF2-40B4-BE49-F238E27FC236}">
                  <a16:creationId xmlns:a16="http://schemas.microsoft.com/office/drawing/2014/main" id="{398BCA49-0608-88D7-5C4C-B5B418A106DF}"/>
                </a:ext>
              </a:extLst>
            </p:cNvPr>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15">
              <a:extLst>
                <a:ext uri="{FF2B5EF4-FFF2-40B4-BE49-F238E27FC236}">
                  <a16:creationId xmlns:a16="http://schemas.microsoft.com/office/drawing/2014/main" id="{73D04AA1-3441-3B19-763F-6401779CF1C6}"/>
                </a:ext>
              </a:extLst>
            </p:cNvPr>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16">
              <a:extLst>
                <a:ext uri="{FF2B5EF4-FFF2-40B4-BE49-F238E27FC236}">
                  <a16:creationId xmlns:a16="http://schemas.microsoft.com/office/drawing/2014/main" id="{6C7E3A21-7436-03DB-FB07-DB5B95A195BC}"/>
                </a:ext>
              </a:extLst>
            </p:cNvPr>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17">
              <a:extLst>
                <a:ext uri="{FF2B5EF4-FFF2-40B4-BE49-F238E27FC236}">
                  <a16:creationId xmlns:a16="http://schemas.microsoft.com/office/drawing/2014/main" id="{0139B777-CF31-6A62-AB6E-4B728A56B1A9}"/>
                </a:ext>
              </a:extLst>
            </p:cNvPr>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18">
              <a:extLst>
                <a:ext uri="{FF2B5EF4-FFF2-40B4-BE49-F238E27FC236}">
                  <a16:creationId xmlns:a16="http://schemas.microsoft.com/office/drawing/2014/main" id="{D5D0B7CB-7B5A-2C31-067D-D10D78418A9D}"/>
                </a:ext>
              </a:extLst>
            </p:cNvPr>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219">
              <a:extLst>
                <a:ext uri="{FF2B5EF4-FFF2-40B4-BE49-F238E27FC236}">
                  <a16:creationId xmlns:a16="http://schemas.microsoft.com/office/drawing/2014/main" id="{B7652012-8323-0E22-43E1-8A5B6DF5484B}"/>
                </a:ext>
              </a:extLst>
            </p:cNvPr>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220">
              <a:extLst>
                <a:ext uri="{FF2B5EF4-FFF2-40B4-BE49-F238E27FC236}">
                  <a16:creationId xmlns:a16="http://schemas.microsoft.com/office/drawing/2014/main" id="{346E8C94-7F87-ABF9-FA6C-680FA576C31E}"/>
                </a:ext>
              </a:extLst>
            </p:cNvPr>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21">
              <a:extLst>
                <a:ext uri="{FF2B5EF4-FFF2-40B4-BE49-F238E27FC236}">
                  <a16:creationId xmlns:a16="http://schemas.microsoft.com/office/drawing/2014/main" id="{D2E5900C-53D3-3000-783E-2FE64969DC5D}"/>
                </a:ext>
              </a:extLst>
            </p:cNvPr>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222">
              <a:extLst>
                <a:ext uri="{FF2B5EF4-FFF2-40B4-BE49-F238E27FC236}">
                  <a16:creationId xmlns:a16="http://schemas.microsoft.com/office/drawing/2014/main" id="{AD489B31-51C4-63A0-71AA-46465540190C}"/>
                </a:ext>
              </a:extLst>
            </p:cNvPr>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Rectangle 223">
              <a:extLst>
                <a:ext uri="{FF2B5EF4-FFF2-40B4-BE49-F238E27FC236}">
                  <a16:creationId xmlns:a16="http://schemas.microsoft.com/office/drawing/2014/main" id="{2920DAB2-1339-F2A9-1A5A-6C19D4FDC89A}"/>
                </a:ext>
              </a:extLst>
            </p:cNvPr>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Rectangle 224">
              <a:extLst>
                <a:ext uri="{FF2B5EF4-FFF2-40B4-BE49-F238E27FC236}">
                  <a16:creationId xmlns:a16="http://schemas.microsoft.com/office/drawing/2014/main" id="{10079015-2BBA-998A-0C73-490D056559C6}"/>
                </a:ext>
              </a:extLst>
            </p:cNvPr>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Rectangle 225">
              <a:extLst>
                <a:ext uri="{FF2B5EF4-FFF2-40B4-BE49-F238E27FC236}">
                  <a16:creationId xmlns:a16="http://schemas.microsoft.com/office/drawing/2014/main" id="{81463393-88A1-2508-2527-90E736489C88}"/>
                </a:ext>
              </a:extLst>
            </p:cNvPr>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Rectangle 226">
              <a:extLst>
                <a:ext uri="{FF2B5EF4-FFF2-40B4-BE49-F238E27FC236}">
                  <a16:creationId xmlns:a16="http://schemas.microsoft.com/office/drawing/2014/main" id="{F2A55EDF-CC99-561C-E519-733CA6131D33}"/>
                </a:ext>
              </a:extLst>
            </p:cNvPr>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27">
              <a:extLst>
                <a:ext uri="{FF2B5EF4-FFF2-40B4-BE49-F238E27FC236}">
                  <a16:creationId xmlns:a16="http://schemas.microsoft.com/office/drawing/2014/main" id="{52906DC2-5464-A6ED-729C-D38F98D5F8D5}"/>
                </a:ext>
              </a:extLst>
            </p:cNvPr>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228">
              <a:extLst>
                <a:ext uri="{FF2B5EF4-FFF2-40B4-BE49-F238E27FC236}">
                  <a16:creationId xmlns:a16="http://schemas.microsoft.com/office/drawing/2014/main" id="{182D6A04-3695-6EC4-640C-79D3EF7F2615}"/>
                </a:ext>
              </a:extLst>
            </p:cNvPr>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229">
              <a:extLst>
                <a:ext uri="{FF2B5EF4-FFF2-40B4-BE49-F238E27FC236}">
                  <a16:creationId xmlns:a16="http://schemas.microsoft.com/office/drawing/2014/main" id="{E872F64B-55CD-DDB2-6A55-38AB58E7A942}"/>
                </a:ext>
              </a:extLst>
            </p:cNvPr>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30">
              <a:extLst>
                <a:ext uri="{FF2B5EF4-FFF2-40B4-BE49-F238E27FC236}">
                  <a16:creationId xmlns:a16="http://schemas.microsoft.com/office/drawing/2014/main" id="{F0A88782-82E4-B7D3-6008-1DE6EAF94E58}"/>
                </a:ext>
              </a:extLst>
            </p:cNvPr>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231">
              <a:extLst>
                <a:ext uri="{FF2B5EF4-FFF2-40B4-BE49-F238E27FC236}">
                  <a16:creationId xmlns:a16="http://schemas.microsoft.com/office/drawing/2014/main" id="{E236116A-2EF3-29BE-81FA-5094E2D77170}"/>
                </a:ext>
              </a:extLst>
            </p:cNvPr>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232">
              <a:extLst>
                <a:ext uri="{FF2B5EF4-FFF2-40B4-BE49-F238E27FC236}">
                  <a16:creationId xmlns:a16="http://schemas.microsoft.com/office/drawing/2014/main" id="{B5455720-A061-58B8-111A-08DBCADEDAB5}"/>
                </a:ext>
              </a:extLst>
            </p:cNvPr>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Oval 233">
              <a:extLst>
                <a:ext uri="{FF2B5EF4-FFF2-40B4-BE49-F238E27FC236}">
                  <a16:creationId xmlns:a16="http://schemas.microsoft.com/office/drawing/2014/main" id="{B733E226-7194-E92A-41E2-A979C602BAE5}"/>
                </a:ext>
              </a:extLst>
            </p:cNvPr>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34">
              <a:extLst>
                <a:ext uri="{FF2B5EF4-FFF2-40B4-BE49-F238E27FC236}">
                  <a16:creationId xmlns:a16="http://schemas.microsoft.com/office/drawing/2014/main" id="{967A629C-8BB2-5473-B667-33A416F7F1B9}"/>
                </a:ext>
              </a:extLst>
            </p:cNvPr>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235">
              <a:extLst>
                <a:ext uri="{FF2B5EF4-FFF2-40B4-BE49-F238E27FC236}">
                  <a16:creationId xmlns:a16="http://schemas.microsoft.com/office/drawing/2014/main" id="{B243C316-3000-BE46-9ED0-8E7AA9A50110}"/>
                </a:ext>
              </a:extLst>
            </p:cNvPr>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236">
              <a:extLst>
                <a:ext uri="{FF2B5EF4-FFF2-40B4-BE49-F238E27FC236}">
                  <a16:creationId xmlns:a16="http://schemas.microsoft.com/office/drawing/2014/main" id="{AF96EDC1-D42F-6C6A-B9A6-532EF6F53064}"/>
                </a:ext>
              </a:extLst>
            </p:cNvPr>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37">
              <a:extLst>
                <a:ext uri="{FF2B5EF4-FFF2-40B4-BE49-F238E27FC236}">
                  <a16:creationId xmlns:a16="http://schemas.microsoft.com/office/drawing/2014/main" id="{8687C796-6E38-26F1-BD8B-A88E898C0C11}"/>
                </a:ext>
              </a:extLst>
            </p:cNvPr>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38">
              <a:extLst>
                <a:ext uri="{FF2B5EF4-FFF2-40B4-BE49-F238E27FC236}">
                  <a16:creationId xmlns:a16="http://schemas.microsoft.com/office/drawing/2014/main" id="{42878C2D-A746-8EBF-5F16-8BE12F7B1AA2}"/>
                </a:ext>
              </a:extLst>
            </p:cNvPr>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39">
              <a:extLst>
                <a:ext uri="{FF2B5EF4-FFF2-40B4-BE49-F238E27FC236}">
                  <a16:creationId xmlns:a16="http://schemas.microsoft.com/office/drawing/2014/main" id="{031E1192-79F3-CC73-B8CD-E2619A880993}"/>
                </a:ext>
              </a:extLst>
            </p:cNvPr>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80">
              <a:extLst>
                <a:ext uri="{FF2B5EF4-FFF2-40B4-BE49-F238E27FC236}">
                  <a16:creationId xmlns:a16="http://schemas.microsoft.com/office/drawing/2014/main" id="{8CEBE881-38DA-2409-1EE5-ACD98EB8965C}"/>
                </a:ext>
              </a:extLst>
            </p:cNvPr>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81">
              <a:extLst>
                <a:ext uri="{FF2B5EF4-FFF2-40B4-BE49-F238E27FC236}">
                  <a16:creationId xmlns:a16="http://schemas.microsoft.com/office/drawing/2014/main" id="{877FAC30-AEE2-CE11-8264-800E0A593F1D}"/>
                </a:ext>
              </a:extLst>
            </p:cNvPr>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82">
              <a:extLst>
                <a:ext uri="{FF2B5EF4-FFF2-40B4-BE49-F238E27FC236}">
                  <a16:creationId xmlns:a16="http://schemas.microsoft.com/office/drawing/2014/main" id="{6B48E308-9107-84A3-7511-A5171155EA5E}"/>
                </a:ext>
              </a:extLst>
            </p:cNvPr>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83">
              <a:extLst>
                <a:ext uri="{FF2B5EF4-FFF2-40B4-BE49-F238E27FC236}">
                  <a16:creationId xmlns:a16="http://schemas.microsoft.com/office/drawing/2014/main" id="{9837EF2E-2190-E91D-B0A8-3325CAFA519E}"/>
                </a:ext>
              </a:extLst>
            </p:cNvPr>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84">
              <a:extLst>
                <a:ext uri="{FF2B5EF4-FFF2-40B4-BE49-F238E27FC236}">
                  <a16:creationId xmlns:a16="http://schemas.microsoft.com/office/drawing/2014/main" id="{6E60C070-C308-FB67-5F92-AB79B98B9577}"/>
                </a:ext>
              </a:extLst>
            </p:cNvPr>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85">
              <a:extLst>
                <a:ext uri="{FF2B5EF4-FFF2-40B4-BE49-F238E27FC236}">
                  <a16:creationId xmlns:a16="http://schemas.microsoft.com/office/drawing/2014/main" id="{AFBB979B-3816-623D-0599-F1AAD0BD3C6B}"/>
                </a:ext>
              </a:extLst>
            </p:cNvPr>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286">
              <a:extLst>
                <a:ext uri="{FF2B5EF4-FFF2-40B4-BE49-F238E27FC236}">
                  <a16:creationId xmlns:a16="http://schemas.microsoft.com/office/drawing/2014/main" id="{0521F671-1C20-20C6-972F-309F8475DB6E}"/>
                </a:ext>
              </a:extLst>
            </p:cNvPr>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287">
              <a:extLst>
                <a:ext uri="{FF2B5EF4-FFF2-40B4-BE49-F238E27FC236}">
                  <a16:creationId xmlns:a16="http://schemas.microsoft.com/office/drawing/2014/main" id="{F60C9A1A-470B-45E7-56B1-2903D8EFF1FF}"/>
                </a:ext>
              </a:extLst>
            </p:cNvPr>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288">
              <a:extLst>
                <a:ext uri="{FF2B5EF4-FFF2-40B4-BE49-F238E27FC236}">
                  <a16:creationId xmlns:a16="http://schemas.microsoft.com/office/drawing/2014/main" id="{EC6C0C7C-21E8-3995-EE57-74AA6C22BE09}"/>
                </a:ext>
              </a:extLst>
            </p:cNvPr>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289">
              <a:extLst>
                <a:ext uri="{FF2B5EF4-FFF2-40B4-BE49-F238E27FC236}">
                  <a16:creationId xmlns:a16="http://schemas.microsoft.com/office/drawing/2014/main" id="{1103BD7C-283C-94C8-C48C-37748610FA77}"/>
                </a:ext>
              </a:extLst>
            </p:cNvPr>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290">
              <a:extLst>
                <a:ext uri="{FF2B5EF4-FFF2-40B4-BE49-F238E27FC236}">
                  <a16:creationId xmlns:a16="http://schemas.microsoft.com/office/drawing/2014/main" id="{92E40C23-C00D-071A-F2AF-BC3DD383D974}"/>
                </a:ext>
              </a:extLst>
            </p:cNvPr>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291">
              <a:extLst>
                <a:ext uri="{FF2B5EF4-FFF2-40B4-BE49-F238E27FC236}">
                  <a16:creationId xmlns:a16="http://schemas.microsoft.com/office/drawing/2014/main" id="{EC354693-3F00-B695-48C8-D6610671353F}"/>
                </a:ext>
              </a:extLst>
            </p:cNvPr>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292">
              <a:extLst>
                <a:ext uri="{FF2B5EF4-FFF2-40B4-BE49-F238E27FC236}">
                  <a16:creationId xmlns:a16="http://schemas.microsoft.com/office/drawing/2014/main" id="{0B6BE534-9BBF-C79A-FB28-6D8D607F4C6B}"/>
                </a:ext>
              </a:extLst>
            </p:cNvPr>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293">
              <a:extLst>
                <a:ext uri="{FF2B5EF4-FFF2-40B4-BE49-F238E27FC236}">
                  <a16:creationId xmlns:a16="http://schemas.microsoft.com/office/drawing/2014/main" id="{5DB198EA-5715-3486-EDCB-F756A6D14642}"/>
                </a:ext>
              </a:extLst>
            </p:cNvPr>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294">
              <a:extLst>
                <a:ext uri="{FF2B5EF4-FFF2-40B4-BE49-F238E27FC236}">
                  <a16:creationId xmlns:a16="http://schemas.microsoft.com/office/drawing/2014/main" id="{57D7C0A8-50E6-9A12-021B-2FC243BF4FF7}"/>
                </a:ext>
              </a:extLst>
            </p:cNvPr>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295">
              <a:extLst>
                <a:ext uri="{FF2B5EF4-FFF2-40B4-BE49-F238E27FC236}">
                  <a16:creationId xmlns:a16="http://schemas.microsoft.com/office/drawing/2014/main" id="{C0897B21-B3E0-36AF-94D6-A2331E56EC3E}"/>
                </a:ext>
              </a:extLst>
            </p:cNvPr>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296">
              <a:extLst>
                <a:ext uri="{FF2B5EF4-FFF2-40B4-BE49-F238E27FC236}">
                  <a16:creationId xmlns:a16="http://schemas.microsoft.com/office/drawing/2014/main" id="{A48CBC0A-52F8-5F82-1ED8-EB443A6C8370}"/>
                </a:ext>
              </a:extLst>
            </p:cNvPr>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297">
              <a:extLst>
                <a:ext uri="{FF2B5EF4-FFF2-40B4-BE49-F238E27FC236}">
                  <a16:creationId xmlns:a16="http://schemas.microsoft.com/office/drawing/2014/main" id="{BBC8A062-C86B-AB8F-FF02-239985E3674C}"/>
                </a:ext>
              </a:extLst>
            </p:cNvPr>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98">
              <a:extLst>
                <a:ext uri="{FF2B5EF4-FFF2-40B4-BE49-F238E27FC236}">
                  <a16:creationId xmlns:a16="http://schemas.microsoft.com/office/drawing/2014/main" id="{ACD621CE-B7DA-66B1-4F71-CDF591F64B94}"/>
                </a:ext>
              </a:extLst>
            </p:cNvPr>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299">
              <a:extLst>
                <a:ext uri="{FF2B5EF4-FFF2-40B4-BE49-F238E27FC236}">
                  <a16:creationId xmlns:a16="http://schemas.microsoft.com/office/drawing/2014/main" id="{3499DC79-5FDA-30B1-0346-B80C5C4F0640}"/>
                </a:ext>
              </a:extLst>
            </p:cNvPr>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00">
              <a:extLst>
                <a:ext uri="{FF2B5EF4-FFF2-40B4-BE49-F238E27FC236}">
                  <a16:creationId xmlns:a16="http://schemas.microsoft.com/office/drawing/2014/main" id="{C3151CFA-B2B6-8C5A-C79C-788D1BD775CE}"/>
                </a:ext>
              </a:extLst>
            </p:cNvPr>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01">
              <a:extLst>
                <a:ext uri="{FF2B5EF4-FFF2-40B4-BE49-F238E27FC236}">
                  <a16:creationId xmlns:a16="http://schemas.microsoft.com/office/drawing/2014/main" id="{5400CF82-E55E-4813-0129-24BB3FA7117B}"/>
                </a:ext>
              </a:extLst>
            </p:cNvPr>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02">
              <a:extLst>
                <a:ext uri="{FF2B5EF4-FFF2-40B4-BE49-F238E27FC236}">
                  <a16:creationId xmlns:a16="http://schemas.microsoft.com/office/drawing/2014/main" id="{0F730B61-9697-FDE1-F644-B75846BBC047}"/>
                </a:ext>
              </a:extLst>
            </p:cNvPr>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03">
              <a:extLst>
                <a:ext uri="{FF2B5EF4-FFF2-40B4-BE49-F238E27FC236}">
                  <a16:creationId xmlns:a16="http://schemas.microsoft.com/office/drawing/2014/main" id="{08DE6875-1169-6213-70D0-83C62E88E9F2}"/>
                </a:ext>
              </a:extLst>
            </p:cNvPr>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04">
              <a:extLst>
                <a:ext uri="{FF2B5EF4-FFF2-40B4-BE49-F238E27FC236}">
                  <a16:creationId xmlns:a16="http://schemas.microsoft.com/office/drawing/2014/main" id="{C302B6D2-2678-9CC3-FD3A-C1895C9E5D9F}"/>
                </a:ext>
              </a:extLst>
            </p:cNvPr>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05">
              <a:extLst>
                <a:ext uri="{FF2B5EF4-FFF2-40B4-BE49-F238E27FC236}">
                  <a16:creationId xmlns:a16="http://schemas.microsoft.com/office/drawing/2014/main" id="{8EA118DD-3A16-30CB-1FB7-358ABF5B17B2}"/>
                </a:ext>
              </a:extLst>
            </p:cNvPr>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06">
              <a:extLst>
                <a:ext uri="{FF2B5EF4-FFF2-40B4-BE49-F238E27FC236}">
                  <a16:creationId xmlns:a16="http://schemas.microsoft.com/office/drawing/2014/main" id="{F1B663E3-89F8-A8A2-22A0-8F867C5510BB}"/>
                </a:ext>
              </a:extLst>
            </p:cNvPr>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07">
              <a:extLst>
                <a:ext uri="{FF2B5EF4-FFF2-40B4-BE49-F238E27FC236}">
                  <a16:creationId xmlns:a16="http://schemas.microsoft.com/office/drawing/2014/main" id="{EB0C40D8-8C17-A71C-A229-C76344927094}"/>
                </a:ext>
              </a:extLst>
            </p:cNvPr>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08">
              <a:extLst>
                <a:ext uri="{FF2B5EF4-FFF2-40B4-BE49-F238E27FC236}">
                  <a16:creationId xmlns:a16="http://schemas.microsoft.com/office/drawing/2014/main" id="{432780BB-3FB9-6A38-36D6-5118BDCB08CA}"/>
                </a:ext>
              </a:extLst>
            </p:cNvPr>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09">
              <a:extLst>
                <a:ext uri="{FF2B5EF4-FFF2-40B4-BE49-F238E27FC236}">
                  <a16:creationId xmlns:a16="http://schemas.microsoft.com/office/drawing/2014/main" id="{0405EB13-688F-70F2-94BC-0222FC4573B6}"/>
                </a:ext>
              </a:extLst>
            </p:cNvPr>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10">
              <a:extLst>
                <a:ext uri="{FF2B5EF4-FFF2-40B4-BE49-F238E27FC236}">
                  <a16:creationId xmlns:a16="http://schemas.microsoft.com/office/drawing/2014/main" id="{5E0DCF88-D653-F8E9-A4B4-967E9CA2EA28}"/>
                </a:ext>
              </a:extLst>
            </p:cNvPr>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11">
              <a:extLst>
                <a:ext uri="{FF2B5EF4-FFF2-40B4-BE49-F238E27FC236}">
                  <a16:creationId xmlns:a16="http://schemas.microsoft.com/office/drawing/2014/main" id="{29630420-BBF6-BB14-AC9D-572F35501B68}"/>
                </a:ext>
              </a:extLst>
            </p:cNvPr>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12">
              <a:extLst>
                <a:ext uri="{FF2B5EF4-FFF2-40B4-BE49-F238E27FC236}">
                  <a16:creationId xmlns:a16="http://schemas.microsoft.com/office/drawing/2014/main" id="{9535F4D2-5AB5-AF87-337A-5AE9B0B5F018}"/>
                </a:ext>
              </a:extLst>
            </p:cNvPr>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13">
              <a:extLst>
                <a:ext uri="{FF2B5EF4-FFF2-40B4-BE49-F238E27FC236}">
                  <a16:creationId xmlns:a16="http://schemas.microsoft.com/office/drawing/2014/main" id="{1BB5BF73-D99B-EACE-1F18-8B3AB7AE974D}"/>
                </a:ext>
              </a:extLst>
            </p:cNvPr>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14">
              <a:extLst>
                <a:ext uri="{FF2B5EF4-FFF2-40B4-BE49-F238E27FC236}">
                  <a16:creationId xmlns:a16="http://schemas.microsoft.com/office/drawing/2014/main" id="{379BFCE8-120C-B0A8-2AB7-7DE26745A3BE}"/>
                </a:ext>
              </a:extLst>
            </p:cNvPr>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15">
              <a:extLst>
                <a:ext uri="{FF2B5EF4-FFF2-40B4-BE49-F238E27FC236}">
                  <a16:creationId xmlns:a16="http://schemas.microsoft.com/office/drawing/2014/main" id="{7EC666AF-D8C0-53CD-5746-781EB030B935}"/>
                </a:ext>
              </a:extLst>
            </p:cNvPr>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16">
              <a:extLst>
                <a:ext uri="{FF2B5EF4-FFF2-40B4-BE49-F238E27FC236}">
                  <a16:creationId xmlns:a16="http://schemas.microsoft.com/office/drawing/2014/main" id="{D1A437D9-1F56-EECB-CC81-73F071EF9D75}"/>
                </a:ext>
              </a:extLst>
            </p:cNvPr>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17">
              <a:extLst>
                <a:ext uri="{FF2B5EF4-FFF2-40B4-BE49-F238E27FC236}">
                  <a16:creationId xmlns:a16="http://schemas.microsoft.com/office/drawing/2014/main" id="{10110CE6-5B08-2B68-DB65-B59FF6B62A0A}"/>
                </a:ext>
              </a:extLst>
            </p:cNvPr>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18">
              <a:extLst>
                <a:ext uri="{FF2B5EF4-FFF2-40B4-BE49-F238E27FC236}">
                  <a16:creationId xmlns:a16="http://schemas.microsoft.com/office/drawing/2014/main" id="{3CA75622-CD3D-D862-5413-5F42F62F2FDA}"/>
                </a:ext>
              </a:extLst>
            </p:cNvPr>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19">
              <a:extLst>
                <a:ext uri="{FF2B5EF4-FFF2-40B4-BE49-F238E27FC236}">
                  <a16:creationId xmlns:a16="http://schemas.microsoft.com/office/drawing/2014/main" id="{71537EDA-5D12-2451-C657-72633BAA0ABF}"/>
                </a:ext>
              </a:extLst>
            </p:cNvPr>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20">
              <a:extLst>
                <a:ext uri="{FF2B5EF4-FFF2-40B4-BE49-F238E27FC236}">
                  <a16:creationId xmlns:a16="http://schemas.microsoft.com/office/drawing/2014/main" id="{CAF500D3-363D-5FD5-A5B2-B55CE38516E2}"/>
                </a:ext>
              </a:extLst>
            </p:cNvPr>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21">
              <a:extLst>
                <a:ext uri="{FF2B5EF4-FFF2-40B4-BE49-F238E27FC236}">
                  <a16:creationId xmlns:a16="http://schemas.microsoft.com/office/drawing/2014/main" id="{84F6FD68-1342-D37C-19EF-4126E9FF4442}"/>
                </a:ext>
              </a:extLst>
            </p:cNvPr>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22">
              <a:extLst>
                <a:ext uri="{FF2B5EF4-FFF2-40B4-BE49-F238E27FC236}">
                  <a16:creationId xmlns:a16="http://schemas.microsoft.com/office/drawing/2014/main" id="{122B5CAD-861F-22F4-299F-EB017F55F387}"/>
                </a:ext>
              </a:extLst>
            </p:cNvPr>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23">
              <a:extLst>
                <a:ext uri="{FF2B5EF4-FFF2-40B4-BE49-F238E27FC236}">
                  <a16:creationId xmlns:a16="http://schemas.microsoft.com/office/drawing/2014/main" id="{3273B65D-3E4D-344C-0230-C65ABB05A16A}"/>
                </a:ext>
              </a:extLst>
            </p:cNvPr>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24">
              <a:extLst>
                <a:ext uri="{FF2B5EF4-FFF2-40B4-BE49-F238E27FC236}">
                  <a16:creationId xmlns:a16="http://schemas.microsoft.com/office/drawing/2014/main" id="{23DE37E5-BC5B-FD4D-2FD4-B1DE47D79EE4}"/>
                </a:ext>
              </a:extLst>
            </p:cNvPr>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25">
              <a:extLst>
                <a:ext uri="{FF2B5EF4-FFF2-40B4-BE49-F238E27FC236}">
                  <a16:creationId xmlns:a16="http://schemas.microsoft.com/office/drawing/2014/main" id="{A49076A8-E530-2E3A-325C-8EB4717027CC}"/>
                </a:ext>
              </a:extLst>
            </p:cNvPr>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26">
              <a:extLst>
                <a:ext uri="{FF2B5EF4-FFF2-40B4-BE49-F238E27FC236}">
                  <a16:creationId xmlns:a16="http://schemas.microsoft.com/office/drawing/2014/main" id="{CC8E2CFA-EDEF-5A6D-937E-4FB7D2FEE2D2}"/>
                </a:ext>
              </a:extLst>
            </p:cNvPr>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27">
              <a:extLst>
                <a:ext uri="{FF2B5EF4-FFF2-40B4-BE49-F238E27FC236}">
                  <a16:creationId xmlns:a16="http://schemas.microsoft.com/office/drawing/2014/main" id="{063A01FC-30D3-6B19-E0E7-54C84D40F829}"/>
                </a:ext>
              </a:extLst>
            </p:cNvPr>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28">
              <a:extLst>
                <a:ext uri="{FF2B5EF4-FFF2-40B4-BE49-F238E27FC236}">
                  <a16:creationId xmlns:a16="http://schemas.microsoft.com/office/drawing/2014/main" id="{F4C223BE-B22A-B662-9E09-C887706AC5D6}"/>
                </a:ext>
              </a:extLst>
            </p:cNvPr>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29">
              <a:extLst>
                <a:ext uri="{FF2B5EF4-FFF2-40B4-BE49-F238E27FC236}">
                  <a16:creationId xmlns:a16="http://schemas.microsoft.com/office/drawing/2014/main" id="{0F427CEB-7164-5CD6-8E7F-F81576CE71C2}"/>
                </a:ext>
              </a:extLst>
            </p:cNvPr>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30">
              <a:extLst>
                <a:ext uri="{FF2B5EF4-FFF2-40B4-BE49-F238E27FC236}">
                  <a16:creationId xmlns:a16="http://schemas.microsoft.com/office/drawing/2014/main" id="{88387FEB-EED5-4BF5-50F9-531B52DFD1EB}"/>
                </a:ext>
              </a:extLst>
            </p:cNvPr>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31">
              <a:extLst>
                <a:ext uri="{FF2B5EF4-FFF2-40B4-BE49-F238E27FC236}">
                  <a16:creationId xmlns:a16="http://schemas.microsoft.com/office/drawing/2014/main" id="{4D51DE41-CFF5-46CE-340D-1B0BC8AA0F26}"/>
                </a:ext>
              </a:extLst>
            </p:cNvPr>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32">
              <a:extLst>
                <a:ext uri="{FF2B5EF4-FFF2-40B4-BE49-F238E27FC236}">
                  <a16:creationId xmlns:a16="http://schemas.microsoft.com/office/drawing/2014/main" id="{FBA95A11-71B3-F037-7274-3AFF57A02E90}"/>
                </a:ext>
              </a:extLst>
            </p:cNvPr>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33">
              <a:extLst>
                <a:ext uri="{FF2B5EF4-FFF2-40B4-BE49-F238E27FC236}">
                  <a16:creationId xmlns:a16="http://schemas.microsoft.com/office/drawing/2014/main" id="{D050ECD0-C5C1-B182-24F2-FD30C9B526B6}"/>
                </a:ext>
              </a:extLst>
            </p:cNvPr>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34">
              <a:extLst>
                <a:ext uri="{FF2B5EF4-FFF2-40B4-BE49-F238E27FC236}">
                  <a16:creationId xmlns:a16="http://schemas.microsoft.com/office/drawing/2014/main" id="{25C0E820-A6B7-854E-53F5-CCFD62D507EF}"/>
                </a:ext>
              </a:extLst>
            </p:cNvPr>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35">
              <a:extLst>
                <a:ext uri="{FF2B5EF4-FFF2-40B4-BE49-F238E27FC236}">
                  <a16:creationId xmlns:a16="http://schemas.microsoft.com/office/drawing/2014/main" id="{4F0FC9C9-5448-B896-B880-E6907A0C2507}"/>
                </a:ext>
              </a:extLst>
            </p:cNvPr>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36">
              <a:extLst>
                <a:ext uri="{FF2B5EF4-FFF2-40B4-BE49-F238E27FC236}">
                  <a16:creationId xmlns:a16="http://schemas.microsoft.com/office/drawing/2014/main" id="{974D467A-9FA1-FA78-16FD-7B4F09C063AB}"/>
                </a:ext>
              </a:extLst>
            </p:cNvPr>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37">
              <a:extLst>
                <a:ext uri="{FF2B5EF4-FFF2-40B4-BE49-F238E27FC236}">
                  <a16:creationId xmlns:a16="http://schemas.microsoft.com/office/drawing/2014/main" id="{E3B103CF-89F3-8B10-B161-FE25971ADEFF}"/>
                </a:ext>
              </a:extLst>
            </p:cNvPr>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38">
              <a:extLst>
                <a:ext uri="{FF2B5EF4-FFF2-40B4-BE49-F238E27FC236}">
                  <a16:creationId xmlns:a16="http://schemas.microsoft.com/office/drawing/2014/main" id="{6FA5FC68-246A-CB5E-F81D-5B5AAE52DB74}"/>
                </a:ext>
              </a:extLst>
            </p:cNvPr>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39">
              <a:extLst>
                <a:ext uri="{FF2B5EF4-FFF2-40B4-BE49-F238E27FC236}">
                  <a16:creationId xmlns:a16="http://schemas.microsoft.com/office/drawing/2014/main" id="{B1BC38E7-3E83-7E36-536C-E2292B9E27E5}"/>
                </a:ext>
              </a:extLst>
            </p:cNvPr>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40">
              <a:extLst>
                <a:ext uri="{FF2B5EF4-FFF2-40B4-BE49-F238E27FC236}">
                  <a16:creationId xmlns:a16="http://schemas.microsoft.com/office/drawing/2014/main" id="{083D8595-9131-87A5-E619-C4C93EC12032}"/>
                </a:ext>
              </a:extLst>
            </p:cNvPr>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41">
              <a:extLst>
                <a:ext uri="{FF2B5EF4-FFF2-40B4-BE49-F238E27FC236}">
                  <a16:creationId xmlns:a16="http://schemas.microsoft.com/office/drawing/2014/main" id="{2B774838-EED2-A7C0-12FE-EDA060C48504}"/>
                </a:ext>
              </a:extLst>
            </p:cNvPr>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42">
              <a:extLst>
                <a:ext uri="{FF2B5EF4-FFF2-40B4-BE49-F238E27FC236}">
                  <a16:creationId xmlns:a16="http://schemas.microsoft.com/office/drawing/2014/main" id="{C7877C13-2A75-C8AF-E378-F2139CAF6660}"/>
                </a:ext>
              </a:extLst>
            </p:cNvPr>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43">
              <a:extLst>
                <a:ext uri="{FF2B5EF4-FFF2-40B4-BE49-F238E27FC236}">
                  <a16:creationId xmlns:a16="http://schemas.microsoft.com/office/drawing/2014/main" id="{F9D22669-AF0A-6726-1756-BF744BC1D527}"/>
                </a:ext>
              </a:extLst>
            </p:cNvPr>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44">
              <a:extLst>
                <a:ext uri="{FF2B5EF4-FFF2-40B4-BE49-F238E27FC236}">
                  <a16:creationId xmlns:a16="http://schemas.microsoft.com/office/drawing/2014/main" id="{EB48BCE2-E629-CB3B-4BF6-B80113E83114}"/>
                </a:ext>
              </a:extLst>
            </p:cNvPr>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45">
              <a:extLst>
                <a:ext uri="{FF2B5EF4-FFF2-40B4-BE49-F238E27FC236}">
                  <a16:creationId xmlns:a16="http://schemas.microsoft.com/office/drawing/2014/main" id="{BF800D1C-9D8D-FE80-2CB2-FC6977B5972C}"/>
                </a:ext>
              </a:extLst>
            </p:cNvPr>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46">
              <a:extLst>
                <a:ext uri="{FF2B5EF4-FFF2-40B4-BE49-F238E27FC236}">
                  <a16:creationId xmlns:a16="http://schemas.microsoft.com/office/drawing/2014/main" id="{5DF0D010-20DC-702F-FB93-F288D841B377}"/>
                </a:ext>
              </a:extLst>
            </p:cNvPr>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47">
              <a:extLst>
                <a:ext uri="{FF2B5EF4-FFF2-40B4-BE49-F238E27FC236}">
                  <a16:creationId xmlns:a16="http://schemas.microsoft.com/office/drawing/2014/main" id="{086D6FC8-E1F1-D95A-6B99-E06BE85B2D46}"/>
                </a:ext>
              </a:extLst>
            </p:cNvPr>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348">
              <a:extLst>
                <a:ext uri="{FF2B5EF4-FFF2-40B4-BE49-F238E27FC236}">
                  <a16:creationId xmlns:a16="http://schemas.microsoft.com/office/drawing/2014/main" id="{707E855C-DFAF-D9C1-65B8-1722A37A9A3B}"/>
                </a:ext>
              </a:extLst>
            </p:cNvPr>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349">
              <a:extLst>
                <a:ext uri="{FF2B5EF4-FFF2-40B4-BE49-F238E27FC236}">
                  <a16:creationId xmlns:a16="http://schemas.microsoft.com/office/drawing/2014/main" id="{26B9D5D9-B586-E332-59EF-65D2E132A669}"/>
                </a:ext>
              </a:extLst>
            </p:cNvPr>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50">
              <a:extLst>
                <a:ext uri="{FF2B5EF4-FFF2-40B4-BE49-F238E27FC236}">
                  <a16:creationId xmlns:a16="http://schemas.microsoft.com/office/drawing/2014/main" id="{1A6C771D-C6F3-03D8-D455-15B6053E95D3}"/>
                </a:ext>
              </a:extLst>
            </p:cNvPr>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351">
              <a:extLst>
                <a:ext uri="{FF2B5EF4-FFF2-40B4-BE49-F238E27FC236}">
                  <a16:creationId xmlns:a16="http://schemas.microsoft.com/office/drawing/2014/main" id="{4EFBB0B1-3B20-AB83-9FDE-35E38E9C566C}"/>
                </a:ext>
              </a:extLst>
            </p:cNvPr>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352">
              <a:extLst>
                <a:ext uri="{FF2B5EF4-FFF2-40B4-BE49-F238E27FC236}">
                  <a16:creationId xmlns:a16="http://schemas.microsoft.com/office/drawing/2014/main" id="{E5ED577B-1F6E-F20F-58E3-AD4EDF0D60CE}"/>
                </a:ext>
              </a:extLst>
            </p:cNvPr>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353">
              <a:extLst>
                <a:ext uri="{FF2B5EF4-FFF2-40B4-BE49-F238E27FC236}">
                  <a16:creationId xmlns:a16="http://schemas.microsoft.com/office/drawing/2014/main" id="{8838294D-A755-689E-419E-6627C5689EBE}"/>
                </a:ext>
              </a:extLst>
            </p:cNvPr>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354">
              <a:extLst>
                <a:ext uri="{FF2B5EF4-FFF2-40B4-BE49-F238E27FC236}">
                  <a16:creationId xmlns:a16="http://schemas.microsoft.com/office/drawing/2014/main" id="{B2769B94-FB95-73F7-B24D-45FFB95CC319}"/>
                </a:ext>
              </a:extLst>
            </p:cNvPr>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55">
              <a:extLst>
                <a:ext uri="{FF2B5EF4-FFF2-40B4-BE49-F238E27FC236}">
                  <a16:creationId xmlns:a16="http://schemas.microsoft.com/office/drawing/2014/main" id="{008B368D-31BA-3870-6D27-111BC51E67D6}"/>
                </a:ext>
              </a:extLst>
            </p:cNvPr>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356">
              <a:extLst>
                <a:ext uri="{FF2B5EF4-FFF2-40B4-BE49-F238E27FC236}">
                  <a16:creationId xmlns:a16="http://schemas.microsoft.com/office/drawing/2014/main" id="{C5DAF74D-BCC4-4410-3A3D-A8785F50C3C8}"/>
                </a:ext>
              </a:extLst>
            </p:cNvPr>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357">
              <a:extLst>
                <a:ext uri="{FF2B5EF4-FFF2-40B4-BE49-F238E27FC236}">
                  <a16:creationId xmlns:a16="http://schemas.microsoft.com/office/drawing/2014/main" id="{977A8D75-C5E1-5758-BD9B-18410F759979}"/>
                </a:ext>
              </a:extLst>
            </p:cNvPr>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358">
              <a:extLst>
                <a:ext uri="{FF2B5EF4-FFF2-40B4-BE49-F238E27FC236}">
                  <a16:creationId xmlns:a16="http://schemas.microsoft.com/office/drawing/2014/main" id="{60289A08-BDF9-B4E8-0643-9C41677FF5A2}"/>
                </a:ext>
              </a:extLst>
            </p:cNvPr>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359">
              <a:extLst>
                <a:ext uri="{FF2B5EF4-FFF2-40B4-BE49-F238E27FC236}">
                  <a16:creationId xmlns:a16="http://schemas.microsoft.com/office/drawing/2014/main" id="{F424A75C-E71F-D7AE-37BC-B72D49C50D2B}"/>
                </a:ext>
              </a:extLst>
            </p:cNvPr>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360">
              <a:extLst>
                <a:ext uri="{FF2B5EF4-FFF2-40B4-BE49-F238E27FC236}">
                  <a16:creationId xmlns:a16="http://schemas.microsoft.com/office/drawing/2014/main" id="{D19FCDDC-81FC-2400-F05C-7D83B0FD94C7}"/>
                </a:ext>
              </a:extLst>
            </p:cNvPr>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361">
              <a:extLst>
                <a:ext uri="{FF2B5EF4-FFF2-40B4-BE49-F238E27FC236}">
                  <a16:creationId xmlns:a16="http://schemas.microsoft.com/office/drawing/2014/main" id="{638532AF-BCBC-73A0-306B-B69358051A60}"/>
                </a:ext>
              </a:extLst>
            </p:cNvPr>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62">
              <a:extLst>
                <a:ext uri="{FF2B5EF4-FFF2-40B4-BE49-F238E27FC236}">
                  <a16:creationId xmlns:a16="http://schemas.microsoft.com/office/drawing/2014/main" id="{219332B9-B15A-B5E3-A3D9-C5183277C942}"/>
                </a:ext>
              </a:extLst>
            </p:cNvPr>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63">
              <a:extLst>
                <a:ext uri="{FF2B5EF4-FFF2-40B4-BE49-F238E27FC236}">
                  <a16:creationId xmlns:a16="http://schemas.microsoft.com/office/drawing/2014/main" id="{1C473260-5251-44C9-4370-EF85BB0B0234}"/>
                </a:ext>
              </a:extLst>
            </p:cNvPr>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64">
              <a:extLst>
                <a:ext uri="{FF2B5EF4-FFF2-40B4-BE49-F238E27FC236}">
                  <a16:creationId xmlns:a16="http://schemas.microsoft.com/office/drawing/2014/main" id="{1E94E0CD-40DD-1717-A1B0-44F7F67FD68C}"/>
                </a:ext>
              </a:extLst>
            </p:cNvPr>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65">
              <a:extLst>
                <a:ext uri="{FF2B5EF4-FFF2-40B4-BE49-F238E27FC236}">
                  <a16:creationId xmlns:a16="http://schemas.microsoft.com/office/drawing/2014/main" id="{9FDE81E2-06EA-220A-D1E4-4349A44E0DF1}"/>
                </a:ext>
              </a:extLst>
            </p:cNvPr>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66">
              <a:extLst>
                <a:ext uri="{FF2B5EF4-FFF2-40B4-BE49-F238E27FC236}">
                  <a16:creationId xmlns:a16="http://schemas.microsoft.com/office/drawing/2014/main" id="{543DA44B-0B3B-7D37-A248-B887506CD30F}"/>
                </a:ext>
              </a:extLst>
            </p:cNvPr>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67">
              <a:extLst>
                <a:ext uri="{FF2B5EF4-FFF2-40B4-BE49-F238E27FC236}">
                  <a16:creationId xmlns:a16="http://schemas.microsoft.com/office/drawing/2014/main" id="{13179BC9-A105-8AC3-9CB4-3AD79247286D}"/>
                </a:ext>
              </a:extLst>
            </p:cNvPr>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68">
              <a:extLst>
                <a:ext uri="{FF2B5EF4-FFF2-40B4-BE49-F238E27FC236}">
                  <a16:creationId xmlns:a16="http://schemas.microsoft.com/office/drawing/2014/main" id="{5FDD6D59-C780-3495-FA3F-CDBFF58F737D}"/>
                </a:ext>
              </a:extLst>
            </p:cNvPr>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69">
              <a:extLst>
                <a:ext uri="{FF2B5EF4-FFF2-40B4-BE49-F238E27FC236}">
                  <a16:creationId xmlns:a16="http://schemas.microsoft.com/office/drawing/2014/main" id="{CDF7E801-072D-DFE6-265A-CF4AE3E29E12}"/>
                </a:ext>
              </a:extLst>
            </p:cNvPr>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70">
              <a:extLst>
                <a:ext uri="{FF2B5EF4-FFF2-40B4-BE49-F238E27FC236}">
                  <a16:creationId xmlns:a16="http://schemas.microsoft.com/office/drawing/2014/main" id="{95C251B4-24A7-A470-DE05-495AD440380C}"/>
                </a:ext>
              </a:extLst>
            </p:cNvPr>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71">
              <a:extLst>
                <a:ext uri="{FF2B5EF4-FFF2-40B4-BE49-F238E27FC236}">
                  <a16:creationId xmlns:a16="http://schemas.microsoft.com/office/drawing/2014/main" id="{F60EDA6F-DF2B-FDD6-6051-867B91DDDAE1}"/>
                </a:ext>
              </a:extLst>
            </p:cNvPr>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72">
              <a:extLst>
                <a:ext uri="{FF2B5EF4-FFF2-40B4-BE49-F238E27FC236}">
                  <a16:creationId xmlns:a16="http://schemas.microsoft.com/office/drawing/2014/main" id="{C0DA32D8-53B9-8FCB-0A0A-8578BC7F6D0C}"/>
                </a:ext>
              </a:extLst>
            </p:cNvPr>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73">
              <a:extLst>
                <a:ext uri="{FF2B5EF4-FFF2-40B4-BE49-F238E27FC236}">
                  <a16:creationId xmlns:a16="http://schemas.microsoft.com/office/drawing/2014/main" id="{982F0446-64C5-C5FD-42A2-B1C767065E4F}"/>
                </a:ext>
              </a:extLst>
            </p:cNvPr>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74">
              <a:extLst>
                <a:ext uri="{FF2B5EF4-FFF2-40B4-BE49-F238E27FC236}">
                  <a16:creationId xmlns:a16="http://schemas.microsoft.com/office/drawing/2014/main" id="{65BA31CE-3E96-5B63-B6C1-8FE495B1305F}"/>
                </a:ext>
              </a:extLst>
            </p:cNvPr>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75">
              <a:extLst>
                <a:ext uri="{FF2B5EF4-FFF2-40B4-BE49-F238E27FC236}">
                  <a16:creationId xmlns:a16="http://schemas.microsoft.com/office/drawing/2014/main" id="{6AB3BA2A-257E-F1F5-E505-DAD1E0C31568}"/>
                </a:ext>
              </a:extLst>
            </p:cNvPr>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76">
              <a:extLst>
                <a:ext uri="{FF2B5EF4-FFF2-40B4-BE49-F238E27FC236}">
                  <a16:creationId xmlns:a16="http://schemas.microsoft.com/office/drawing/2014/main" id="{277A96E1-ED8C-CA01-93C0-9FDB266CA070}"/>
                </a:ext>
              </a:extLst>
            </p:cNvPr>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77">
              <a:extLst>
                <a:ext uri="{FF2B5EF4-FFF2-40B4-BE49-F238E27FC236}">
                  <a16:creationId xmlns:a16="http://schemas.microsoft.com/office/drawing/2014/main" id="{675DB45A-50C2-47F4-A5EF-95B1E62EB694}"/>
                </a:ext>
              </a:extLst>
            </p:cNvPr>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78">
              <a:extLst>
                <a:ext uri="{FF2B5EF4-FFF2-40B4-BE49-F238E27FC236}">
                  <a16:creationId xmlns:a16="http://schemas.microsoft.com/office/drawing/2014/main" id="{C1AE4E46-ED86-FEF1-2BAE-E39252D31E20}"/>
                </a:ext>
              </a:extLst>
            </p:cNvPr>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79">
              <a:extLst>
                <a:ext uri="{FF2B5EF4-FFF2-40B4-BE49-F238E27FC236}">
                  <a16:creationId xmlns:a16="http://schemas.microsoft.com/office/drawing/2014/main" id="{847F0A52-6011-9545-042A-28E59C53B79E}"/>
                </a:ext>
              </a:extLst>
            </p:cNvPr>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80">
              <a:extLst>
                <a:ext uri="{FF2B5EF4-FFF2-40B4-BE49-F238E27FC236}">
                  <a16:creationId xmlns:a16="http://schemas.microsoft.com/office/drawing/2014/main" id="{9020AB99-9D5A-F6B9-4F94-EE346B909738}"/>
                </a:ext>
              </a:extLst>
            </p:cNvPr>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81">
              <a:extLst>
                <a:ext uri="{FF2B5EF4-FFF2-40B4-BE49-F238E27FC236}">
                  <a16:creationId xmlns:a16="http://schemas.microsoft.com/office/drawing/2014/main" id="{04095511-2617-045A-7F7B-711101210E4F}"/>
                </a:ext>
              </a:extLst>
            </p:cNvPr>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82">
              <a:extLst>
                <a:ext uri="{FF2B5EF4-FFF2-40B4-BE49-F238E27FC236}">
                  <a16:creationId xmlns:a16="http://schemas.microsoft.com/office/drawing/2014/main" id="{D0C4DB7A-241E-A0C9-6A69-5F6BFC610EB6}"/>
                </a:ext>
              </a:extLst>
            </p:cNvPr>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83">
              <a:extLst>
                <a:ext uri="{FF2B5EF4-FFF2-40B4-BE49-F238E27FC236}">
                  <a16:creationId xmlns:a16="http://schemas.microsoft.com/office/drawing/2014/main" id="{6BAD7846-7BEA-BF45-54EB-717C295420DF}"/>
                </a:ext>
              </a:extLst>
            </p:cNvPr>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84">
              <a:extLst>
                <a:ext uri="{FF2B5EF4-FFF2-40B4-BE49-F238E27FC236}">
                  <a16:creationId xmlns:a16="http://schemas.microsoft.com/office/drawing/2014/main" id="{13F0587E-D2A2-7ACC-CEA4-B2DCDFDEBA89}"/>
                </a:ext>
              </a:extLst>
            </p:cNvPr>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85">
              <a:extLst>
                <a:ext uri="{FF2B5EF4-FFF2-40B4-BE49-F238E27FC236}">
                  <a16:creationId xmlns:a16="http://schemas.microsoft.com/office/drawing/2014/main" id="{C6E3DE48-2F6C-B4F9-0E30-3E59923666E8}"/>
                </a:ext>
              </a:extLst>
            </p:cNvPr>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86">
              <a:extLst>
                <a:ext uri="{FF2B5EF4-FFF2-40B4-BE49-F238E27FC236}">
                  <a16:creationId xmlns:a16="http://schemas.microsoft.com/office/drawing/2014/main" id="{B87624E0-50AA-DBF2-1666-C057A7B5BECD}"/>
                </a:ext>
              </a:extLst>
            </p:cNvPr>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7">
              <a:extLst>
                <a:ext uri="{FF2B5EF4-FFF2-40B4-BE49-F238E27FC236}">
                  <a16:creationId xmlns:a16="http://schemas.microsoft.com/office/drawing/2014/main" id="{AD84E49D-2156-80DD-0190-1B22945A3D28}"/>
                </a:ext>
              </a:extLst>
            </p:cNvPr>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88">
              <a:extLst>
                <a:ext uri="{FF2B5EF4-FFF2-40B4-BE49-F238E27FC236}">
                  <a16:creationId xmlns:a16="http://schemas.microsoft.com/office/drawing/2014/main" id="{E106B0EB-604F-E736-522A-1A0CD3800FDD}"/>
                </a:ext>
              </a:extLst>
            </p:cNvPr>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89">
              <a:extLst>
                <a:ext uri="{FF2B5EF4-FFF2-40B4-BE49-F238E27FC236}">
                  <a16:creationId xmlns:a16="http://schemas.microsoft.com/office/drawing/2014/main" id="{51738118-52F9-38F8-0A6C-59C52E361BFA}"/>
                </a:ext>
              </a:extLst>
            </p:cNvPr>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90">
              <a:extLst>
                <a:ext uri="{FF2B5EF4-FFF2-40B4-BE49-F238E27FC236}">
                  <a16:creationId xmlns:a16="http://schemas.microsoft.com/office/drawing/2014/main" id="{0D1A24AE-288E-CC86-1C6C-CF575062E612}"/>
                </a:ext>
              </a:extLst>
            </p:cNvPr>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91">
              <a:extLst>
                <a:ext uri="{FF2B5EF4-FFF2-40B4-BE49-F238E27FC236}">
                  <a16:creationId xmlns:a16="http://schemas.microsoft.com/office/drawing/2014/main" id="{998F29B9-77EF-ECEF-F8F5-AE809AFF04AC}"/>
                </a:ext>
              </a:extLst>
            </p:cNvPr>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92">
              <a:extLst>
                <a:ext uri="{FF2B5EF4-FFF2-40B4-BE49-F238E27FC236}">
                  <a16:creationId xmlns:a16="http://schemas.microsoft.com/office/drawing/2014/main" id="{A8DE038D-9D30-A74F-F8B3-27E5A7767DFF}"/>
                </a:ext>
              </a:extLst>
            </p:cNvPr>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93">
              <a:extLst>
                <a:ext uri="{FF2B5EF4-FFF2-40B4-BE49-F238E27FC236}">
                  <a16:creationId xmlns:a16="http://schemas.microsoft.com/office/drawing/2014/main" id="{2D89BDA1-E58C-4722-905A-71ACACE3C454}"/>
                </a:ext>
              </a:extLst>
            </p:cNvPr>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94">
              <a:extLst>
                <a:ext uri="{FF2B5EF4-FFF2-40B4-BE49-F238E27FC236}">
                  <a16:creationId xmlns:a16="http://schemas.microsoft.com/office/drawing/2014/main" id="{22442E80-69A7-5376-46E8-1C5A1B3B0B20}"/>
                </a:ext>
              </a:extLst>
            </p:cNvPr>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95">
              <a:extLst>
                <a:ext uri="{FF2B5EF4-FFF2-40B4-BE49-F238E27FC236}">
                  <a16:creationId xmlns:a16="http://schemas.microsoft.com/office/drawing/2014/main" id="{8355CC6C-68DF-99FE-1583-C62A5DB61C0C}"/>
                </a:ext>
              </a:extLst>
            </p:cNvPr>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96">
              <a:extLst>
                <a:ext uri="{FF2B5EF4-FFF2-40B4-BE49-F238E27FC236}">
                  <a16:creationId xmlns:a16="http://schemas.microsoft.com/office/drawing/2014/main" id="{C1EE321A-FBF4-029B-C08A-79A6EAC522E1}"/>
                </a:ext>
              </a:extLst>
            </p:cNvPr>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97">
              <a:extLst>
                <a:ext uri="{FF2B5EF4-FFF2-40B4-BE49-F238E27FC236}">
                  <a16:creationId xmlns:a16="http://schemas.microsoft.com/office/drawing/2014/main" id="{BF167770-6839-9E60-091B-B9D798F54F15}"/>
                </a:ext>
              </a:extLst>
            </p:cNvPr>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98">
              <a:extLst>
                <a:ext uri="{FF2B5EF4-FFF2-40B4-BE49-F238E27FC236}">
                  <a16:creationId xmlns:a16="http://schemas.microsoft.com/office/drawing/2014/main" id="{F699B1FC-1E44-07A0-4DC8-B5FEC46E5BE9}"/>
                </a:ext>
              </a:extLst>
            </p:cNvPr>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99">
              <a:extLst>
                <a:ext uri="{FF2B5EF4-FFF2-40B4-BE49-F238E27FC236}">
                  <a16:creationId xmlns:a16="http://schemas.microsoft.com/office/drawing/2014/main" id="{6BCD80CB-F251-D397-F079-DC67127B9D2C}"/>
                </a:ext>
              </a:extLst>
            </p:cNvPr>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400">
              <a:extLst>
                <a:ext uri="{FF2B5EF4-FFF2-40B4-BE49-F238E27FC236}">
                  <a16:creationId xmlns:a16="http://schemas.microsoft.com/office/drawing/2014/main" id="{C063988A-24ED-758E-B75D-B6A328CBE174}"/>
                </a:ext>
              </a:extLst>
            </p:cNvPr>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401">
              <a:extLst>
                <a:ext uri="{FF2B5EF4-FFF2-40B4-BE49-F238E27FC236}">
                  <a16:creationId xmlns:a16="http://schemas.microsoft.com/office/drawing/2014/main" id="{A8269C5B-E87B-C30A-CCD5-6E60FE411C84}"/>
                </a:ext>
              </a:extLst>
            </p:cNvPr>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402">
              <a:extLst>
                <a:ext uri="{FF2B5EF4-FFF2-40B4-BE49-F238E27FC236}">
                  <a16:creationId xmlns:a16="http://schemas.microsoft.com/office/drawing/2014/main" id="{4C7AF2EC-C0BA-AD6E-5751-977427F287D9}"/>
                </a:ext>
              </a:extLst>
            </p:cNvPr>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403">
              <a:extLst>
                <a:ext uri="{FF2B5EF4-FFF2-40B4-BE49-F238E27FC236}">
                  <a16:creationId xmlns:a16="http://schemas.microsoft.com/office/drawing/2014/main" id="{427D6184-4545-EC7C-9520-1856916DDF06}"/>
                </a:ext>
              </a:extLst>
            </p:cNvPr>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404">
              <a:extLst>
                <a:ext uri="{FF2B5EF4-FFF2-40B4-BE49-F238E27FC236}">
                  <a16:creationId xmlns:a16="http://schemas.microsoft.com/office/drawing/2014/main" id="{DE198144-3B39-E538-1071-6C926BAFAB26}"/>
                </a:ext>
              </a:extLst>
            </p:cNvPr>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405">
              <a:extLst>
                <a:ext uri="{FF2B5EF4-FFF2-40B4-BE49-F238E27FC236}">
                  <a16:creationId xmlns:a16="http://schemas.microsoft.com/office/drawing/2014/main" id="{80B4D836-17DA-F48E-23D9-8CA65AA3457D}"/>
                </a:ext>
              </a:extLst>
            </p:cNvPr>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407">
              <a:extLst>
                <a:ext uri="{FF2B5EF4-FFF2-40B4-BE49-F238E27FC236}">
                  <a16:creationId xmlns:a16="http://schemas.microsoft.com/office/drawing/2014/main" id="{1FBA741B-21C6-F45E-60EF-7B869CFC1437}"/>
                </a:ext>
              </a:extLst>
            </p:cNvPr>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408">
              <a:extLst>
                <a:ext uri="{FF2B5EF4-FFF2-40B4-BE49-F238E27FC236}">
                  <a16:creationId xmlns:a16="http://schemas.microsoft.com/office/drawing/2014/main" id="{5A97DC0E-1019-95F5-69D3-AB18F9FADB8F}"/>
                </a:ext>
              </a:extLst>
            </p:cNvPr>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409">
              <a:extLst>
                <a:ext uri="{FF2B5EF4-FFF2-40B4-BE49-F238E27FC236}">
                  <a16:creationId xmlns:a16="http://schemas.microsoft.com/office/drawing/2014/main" id="{AC7859AF-682A-9E4C-4F99-FF833E8F33EB}"/>
                </a:ext>
              </a:extLst>
            </p:cNvPr>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410">
              <a:extLst>
                <a:ext uri="{FF2B5EF4-FFF2-40B4-BE49-F238E27FC236}">
                  <a16:creationId xmlns:a16="http://schemas.microsoft.com/office/drawing/2014/main" id="{B7E6E492-34B1-7BC8-64BC-31BD531C1B29}"/>
                </a:ext>
              </a:extLst>
            </p:cNvPr>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411">
              <a:extLst>
                <a:ext uri="{FF2B5EF4-FFF2-40B4-BE49-F238E27FC236}">
                  <a16:creationId xmlns:a16="http://schemas.microsoft.com/office/drawing/2014/main" id="{6C7E0A38-62C9-C6DB-1127-712A0FC35F2A}"/>
                </a:ext>
              </a:extLst>
            </p:cNvPr>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412">
              <a:extLst>
                <a:ext uri="{FF2B5EF4-FFF2-40B4-BE49-F238E27FC236}">
                  <a16:creationId xmlns:a16="http://schemas.microsoft.com/office/drawing/2014/main" id="{DC23CD44-8BAF-486D-E9E4-35BB98AD5C80}"/>
                </a:ext>
              </a:extLst>
            </p:cNvPr>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413">
              <a:extLst>
                <a:ext uri="{FF2B5EF4-FFF2-40B4-BE49-F238E27FC236}">
                  <a16:creationId xmlns:a16="http://schemas.microsoft.com/office/drawing/2014/main" id="{70353AD0-65F8-1E6E-F625-227878B353DE}"/>
                </a:ext>
              </a:extLst>
            </p:cNvPr>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414">
              <a:extLst>
                <a:ext uri="{FF2B5EF4-FFF2-40B4-BE49-F238E27FC236}">
                  <a16:creationId xmlns:a16="http://schemas.microsoft.com/office/drawing/2014/main" id="{52749364-CADF-DE93-C18F-56C662E501BA}"/>
                </a:ext>
              </a:extLst>
            </p:cNvPr>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415">
              <a:extLst>
                <a:ext uri="{FF2B5EF4-FFF2-40B4-BE49-F238E27FC236}">
                  <a16:creationId xmlns:a16="http://schemas.microsoft.com/office/drawing/2014/main" id="{0A16DA94-D87B-45E4-E907-BB9D996B542D}"/>
                </a:ext>
              </a:extLst>
            </p:cNvPr>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16">
              <a:extLst>
                <a:ext uri="{FF2B5EF4-FFF2-40B4-BE49-F238E27FC236}">
                  <a16:creationId xmlns:a16="http://schemas.microsoft.com/office/drawing/2014/main" id="{9C0B94DD-625F-6CE3-BEAF-FC07864EF64E}"/>
                </a:ext>
              </a:extLst>
            </p:cNvPr>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17">
              <a:extLst>
                <a:ext uri="{FF2B5EF4-FFF2-40B4-BE49-F238E27FC236}">
                  <a16:creationId xmlns:a16="http://schemas.microsoft.com/office/drawing/2014/main" id="{CA8B3E2B-ACB2-5198-4BEA-D4194A6319EE}"/>
                </a:ext>
              </a:extLst>
            </p:cNvPr>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18">
              <a:extLst>
                <a:ext uri="{FF2B5EF4-FFF2-40B4-BE49-F238E27FC236}">
                  <a16:creationId xmlns:a16="http://schemas.microsoft.com/office/drawing/2014/main" id="{3F576B0B-B870-5C0A-D79D-10CDE60D072A}"/>
                </a:ext>
              </a:extLst>
            </p:cNvPr>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19">
              <a:extLst>
                <a:ext uri="{FF2B5EF4-FFF2-40B4-BE49-F238E27FC236}">
                  <a16:creationId xmlns:a16="http://schemas.microsoft.com/office/drawing/2014/main" id="{1C4EE3EF-2380-D615-7E7D-0923F5926B10}"/>
                </a:ext>
              </a:extLst>
            </p:cNvPr>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20">
              <a:extLst>
                <a:ext uri="{FF2B5EF4-FFF2-40B4-BE49-F238E27FC236}">
                  <a16:creationId xmlns:a16="http://schemas.microsoft.com/office/drawing/2014/main" id="{E981D27F-759C-8AFD-C46A-0E8BD921307E}"/>
                </a:ext>
              </a:extLst>
            </p:cNvPr>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21">
              <a:extLst>
                <a:ext uri="{FF2B5EF4-FFF2-40B4-BE49-F238E27FC236}">
                  <a16:creationId xmlns:a16="http://schemas.microsoft.com/office/drawing/2014/main" id="{605D3B82-34FD-F16B-38C6-77922964BB0D}"/>
                </a:ext>
              </a:extLst>
            </p:cNvPr>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422">
              <a:extLst>
                <a:ext uri="{FF2B5EF4-FFF2-40B4-BE49-F238E27FC236}">
                  <a16:creationId xmlns:a16="http://schemas.microsoft.com/office/drawing/2014/main" id="{DA9F489B-E79B-26B0-6952-D7866BAA8FE2}"/>
                </a:ext>
              </a:extLst>
            </p:cNvPr>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423">
              <a:extLst>
                <a:ext uri="{FF2B5EF4-FFF2-40B4-BE49-F238E27FC236}">
                  <a16:creationId xmlns:a16="http://schemas.microsoft.com/office/drawing/2014/main" id="{555AD54C-6233-68CF-4BF9-93022707A828}"/>
                </a:ext>
              </a:extLst>
            </p:cNvPr>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424">
              <a:extLst>
                <a:ext uri="{FF2B5EF4-FFF2-40B4-BE49-F238E27FC236}">
                  <a16:creationId xmlns:a16="http://schemas.microsoft.com/office/drawing/2014/main" id="{8312B146-6001-9C3A-9C64-99F3AA20E006}"/>
                </a:ext>
              </a:extLst>
            </p:cNvPr>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425">
              <a:extLst>
                <a:ext uri="{FF2B5EF4-FFF2-40B4-BE49-F238E27FC236}">
                  <a16:creationId xmlns:a16="http://schemas.microsoft.com/office/drawing/2014/main" id="{6C473D39-D32A-174E-C477-06278BDA8CC8}"/>
                </a:ext>
              </a:extLst>
            </p:cNvPr>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426">
              <a:extLst>
                <a:ext uri="{FF2B5EF4-FFF2-40B4-BE49-F238E27FC236}">
                  <a16:creationId xmlns:a16="http://schemas.microsoft.com/office/drawing/2014/main" id="{9AFFFFDB-7A50-AC27-F374-737FB64D4C3A}"/>
                </a:ext>
              </a:extLst>
            </p:cNvPr>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427">
              <a:extLst>
                <a:ext uri="{FF2B5EF4-FFF2-40B4-BE49-F238E27FC236}">
                  <a16:creationId xmlns:a16="http://schemas.microsoft.com/office/drawing/2014/main" id="{7431349D-E002-0FFF-4DC8-85AD70A50EA0}"/>
                </a:ext>
              </a:extLst>
            </p:cNvPr>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428">
              <a:extLst>
                <a:ext uri="{FF2B5EF4-FFF2-40B4-BE49-F238E27FC236}">
                  <a16:creationId xmlns:a16="http://schemas.microsoft.com/office/drawing/2014/main" id="{6F889CEC-E0F1-F17C-563B-057F49CA06CF}"/>
                </a:ext>
              </a:extLst>
            </p:cNvPr>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429">
              <a:extLst>
                <a:ext uri="{FF2B5EF4-FFF2-40B4-BE49-F238E27FC236}">
                  <a16:creationId xmlns:a16="http://schemas.microsoft.com/office/drawing/2014/main" id="{6722A438-FB61-E747-AE90-18BD16339A11}"/>
                </a:ext>
              </a:extLst>
            </p:cNvPr>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430">
              <a:extLst>
                <a:ext uri="{FF2B5EF4-FFF2-40B4-BE49-F238E27FC236}">
                  <a16:creationId xmlns:a16="http://schemas.microsoft.com/office/drawing/2014/main" id="{B94FC5AA-A5C9-8672-1B4B-860B7365FD5B}"/>
                </a:ext>
              </a:extLst>
            </p:cNvPr>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431">
              <a:extLst>
                <a:ext uri="{FF2B5EF4-FFF2-40B4-BE49-F238E27FC236}">
                  <a16:creationId xmlns:a16="http://schemas.microsoft.com/office/drawing/2014/main" id="{6C19212C-159E-52CE-0F52-A22BCCDCE514}"/>
                </a:ext>
              </a:extLst>
            </p:cNvPr>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432">
              <a:extLst>
                <a:ext uri="{FF2B5EF4-FFF2-40B4-BE49-F238E27FC236}">
                  <a16:creationId xmlns:a16="http://schemas.microsoft.com/office/drawing/2014/main" id="{46723725-E9CA-8640-165E-44BC45E2ABB9}"/>
                </a:ext>
              </a:extLst>
            </p:cNvPr>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433">
              <a:extLst>
                <a:ext uri="{FF2B5EF4-FFF2-40B4-BE49-F238E27FC236}">
                  <a16:creationId xmlns:a16="http://schemas.microsoft.com/office/drawing/2014/main" id="{99CABB12-5611-DEE5-AB12-15B47B55034F}"/>
                </a:ext>
              </a:extLst>
            </p:cNvPr>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434">
              <a:extLst>
                <a:ext uri="{FF2B5EF4-FFF2-40B4-BE49-F238E27FC236}">
                  <a16:creationId xmlns:a16="http://schemas.microsoft.com/office/drawing/2014/main" id="{19666D8D-3941-3B4C-4F11-E5AC3718CDE1}"/>
                </a:ext>
              </a:extLst>
            </p:cNvPr>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Freeform 435">
              <a:extLst>
                <a:ext uri="{FF2B5EF4-FFF2-40B4-BE49-F238E27FC236}">
                  <a16:creationId xmlns:a16="http://schemas.microsoft.com/office/drawing/2014/main" id="{6D47DF2B-7783-B11C-7C65-C1F252AB4C63}"/>
                </a:ext>
              </a:extLst>
            </p:cNvPr>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Freeform 436">
              <a:extLst>
                <a:ext uri="{FF2B5EF4-FFF2-40B4-BE49-F238E27FC236}">
                  <a16:creationId xmlns:a16="http://schemas.microsoft.com/office/drawing/2014/main" id="{7CA2A07D-B41F-F290-81F9-A3360EACB935}"/>
                </a:ext>
              </a:extLst>
            </p:cNvPr>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437">
              <a:extLst>
                <a:ext uri="{FF2B5EF4-FFF2-40B4-BE49-F238E27FC236}">
                  <a16:creationId xmlns:a16="http://schemas.microsoft.com/office/drawing/2014/main" id="{7651EBB6-BF7B-814D-DE74-661E7021E46B}"/>
                </a:ext>
              </a:extLst>
            </p:cNvPr>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438">
              <a:extLst>
                <a:ext uri="{FF2B5EF4-FFF2-40B4-BE49-F238E27FC236}">
                  <a16:creationId xmlns:a16="http://schemas.microsoft.com/office/drawing/2014/main" id="{38529153-E4B8-6412-3333-C61B5B6DB5D0}"/>
                </a:ext>
              </a:extLst>
            </p:cNvPr>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439">
              <a:extLst>
                <a:ext uri="{FF2B5EF4-FFF2-40B4-BE49-F238E27FC236}">
                  <a16:creationId xmlns:a16="http://schemas.microsoft.com/office/drawing/2014/main" id="{6D90967D-37A0-470D-3C5A-3885D3BB210B}"/>
                </a:ext>
              </a:extLst>
            </p:cNvPr>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440">
              <a:extLst>
                <a:ext uri="{FF2B5EF4-FFF2-40B4-BE49-F238E27FC236}">
                  <a16:creationId xmlns:a16="http://schemas.microsoft.com/office/drawing/2014/main" id="{8DA3DF90-C151-BC41-9B11-AD07B563E51C}"/>
                </a:ext>
              </a:extLst>
            </p:cNvPr>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441">
              <a:extLst>
                <a:ext uri="{FF2B5EF4-FFF2-40B4-BE49-F238E27FC236}">
                  <a16:creationId xmlns:a16="http://schemas.microsoft.com/office/drawing/2014/main" id="{FC770E58-60B1-0E78-3F7C-C7EA3CD83538}"/>
                </a:ext>
              </a:extLst>
            </p:cNvPr>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442">
              <a:extLst>
                <a:ext uri="{FF2B5EF4-FFF2-40B4-BE49-F238E27FC236}">
                  <a16:creationId xmlns:a16="http://schemas.microsoft.com/office/drawing/2014/main" id="{5F40B973-9CFF-09B7-202F-9B0F2E1FC444}"/>
                </a:ext>
              </a:extLst>
            </p:cNvPr>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443">
              <a:extLst>
                <a:ext uri="{FF2B5EF4-FFF2-40B4-BE49-F238E27FC236}">
                  <a16:creationId xmlns:a16="http://schemas.microsoft.com/office/drawing/2014/main" id="{4E8BCCFE-D9BD-7A81-F08B-AD029B40A0D0}"/>
                </a:ext>
              </a:extLst>
            </p:cNvPr>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444">
              <a:extLst>
                <a:ext uri="{FF2B5EF4-FFF2-40B4-BE49-F238E27FC236}">
                  <a16:creationId xmlns:a16="http://schemas.microsoft.com/office/drawing/2014/main" id="{DBE85465-3E03-89C2-8FF6-66340AA199B4}"/>
                </a:ext>
              </a:extLst>
            </p:cNvPr>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445">
              <a:extLst>
                <a:ext uri="{FF2B5EF4-FFF2-40B4-BE49-F238E27FC236}">
                  <a16:creationId xmlns:a16="http://schemas.microsoft.com/office/drawing/2014/main" id="{FFAB7A23-6EB2-200B-7B1B-5076B64A1095}"/>
                </a:ext>
              </a:extLst>
            </p:cNvPr>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446">
              <a:extLst>
                <a:ext uri="{FF2B5EF4-FFF2-40B4-BE49-F238E27FC236}">
                  <a16:creationId xmlns:a16="http://schemas.microsoft.com/office/drawing/2014/main" id="{DFE68F5D-6DC6-9C27-87DD-B568A5624E2A}"/>
                </a:ext>
              </a:extLst>
            </p:cNvPr>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Freeform 447">
              <a:extLst>
                <a:ext uri="{FF2B5EF4-FFF2-40B4-BE49-F238E27FC236}">
                  <a16:creationId xmlns:a16="http://schemas.microsoft.com/office/drawing/2014/main" id="{BAB208A7-9A8E-7E28-5701-F08D205B018A}"/>
                </a:ext>
              </a:extLst>
            </p:cNvPr>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448">
              <a:extLst>
                <a:ext uri="{FF2B5EF4-FFF2-40B4-BE49-F238E27FC236}">
                  <a16:creationId xmlns:a16="http://schemas.microsoft.com/office/drawing/2014/main" id="{B2169997-D018-8529-2071-0D87D0E33732}"/>
                </a:ext>
              </a:extLst>
            </p:cNvPr>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449">
              <a:extLst>
                <a:ext uri="{FF2B5EF4-FFF2-40B4-BE49-F238E27FC236}">
                  <a16:creationId xmlns:a16="http://schemas.microsoft.com/office/drawing/2014/main" id="{8F993638-1D5D-4FC1-538B-0FD50CC7A9E7}"/>
                </a:ext>
              </a:extLst>
            </p:cNvPr>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450">
              <a:extLst>
                <a:ext uri="{FF2B5EF4-FFF2-40B4-BE49-F238E27FC236}">
                  <a16:creationId xmlns:a16="http://schemas.microsoft.com/office/drawing/2014/main" id="{22AEFA64-16EA-2A53-943B-182EECE273DB}"/>
                </a:ext>
              </a:extLst>
            </p:cNvPr>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451">
              <a:extLst>
                <a:ext uri="{FF2B5EF4-FFF2-40B4-BE49-F238E27FC236}">
                  <a16:creationId xmlns:a16="http://schemas.microsoft.com/office/drawing/2014/main" id="{3A284F26-28AC-BDBF-4586-AF274E6D95F5}"/>
                </a:ext>
              </a:extLst>
            </p:cNvPr>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452">
              <a:extLst>
                <a:ext uri="{FF2B5EF4-FFF2-40B4-BE49-F238E27FC236}">
                  <a16:creationId xmlns:a16="http://schemas.microsoft.com/office/drawing/2014/main" id="{78A45CDB-6117-3161-1165-02E46F1CCFC9}"/>
                </a:ext>
              </a:extLst>
            </p:cNvPr>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453">
              <a:extLst>
                <a:ext uri="{FF2B5EF4-FFF2-40B4-BE49-F238E27FC236}">
                  <a16:creationId xmlns:a16="http://schemas.microsoft.com/office/drawing/2014/main" id="{627DA957-1C50-CD63-2AE9-7D00B2D9D404}"/>
                </a:ext>
              </a:extLst>
            </p:cNvPr>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Freeform 454">
              <a:extLst>
                <a:ext uri="{FF2B5EF4-FFF2-40B4-BE49-F238E27FC236}">
                  <a16:creationId xmlns:a16="http://schemas.microsoft.com/office/drawing/2014/main" id="{617A466D-8765-475C-0D05-34A1F55B790A}"/>
                </a:ext>
              </a:extLst>
            </p:cNvPr>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Freeform 455">
              <a:extLst>
                <a:ext uri="{FF2B5EF4-FFF2-40B4-BE49-F238E27FC236}">
                  <a16:creationId xmlns:a16="http://schemas.microsoft.com/office/drawing/2014/main" id="{0CCB290E-F75B-C07C-F89E-3F2B56AA790F}"/>
                </a:ext>
              </a:extLst>
            </p:cNvPr>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456">
              <a:extLst>
                <a:ext uri="{FF2B5EF4-FFF2-40B4-BE49-F238E27FC236}">
                  <a16:creationId xmlns:a16="http://schemas.microsoft.com/office/drawing/2014/main" id="{BE81A332-7F2C-D315-07CB-895E4CF45A50}"/>
                </a:ext>
              </a:extLst>
            </p:cNvPr>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457">
              <a:extLst>
                <a:ext uri="{FF2B5EF4-FFF2-40B4-BE49-F238E27FC236}">
                  <a16:creationId xmlns:a16="http://schemas.microsoft.com/office/drawing/2014/main" id="{75CBDA44-4785-35FA-F3CA-718CA8606700}"/>
                </a:ext>
              </a:extLst>
            </p:cNvPr>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58">
              <a:extLst>
                <a:ext uri="{FF2B5EF4-FFF2-40B4-BE49-F238E27FC236}">
                  <a16:creationId xmlns:a16="http://schemas.microsoft.com/office/drawing/2014/main" id="{FE9763A3-A72E-AC17-2A88-815E6FE7107A}"/>
                </a:ext>
              </a:extLst>
            </p:cNvPr>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9">
              <a:extLst>
                <a:ext uri="{FF2B5EF4-FFF2-40B4-BE49-F238E27FC236}">
                  <a16:creationId xmlns:a16="http://schemas.microsoft.com/office/drawing/2014/main" id="{E2F6AA79-07A6-39E6-F9C7-2CB24CCB56FC}"/>
                </a:ext>
              </a:extLst>
            </p:cNvPr>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460">
              <a:extLst>
                <a:ext uri="{FF2B5EF4-FFF2-40B4-BE49-F238E27FC236}">
                  <a16:creationId xmlns:a16="http://schemas.microsoft.com/office/drawing/2014/main" id="{DF64E073-8522-9935-C36C-B2109E88927B}"/>
                </a:ext>
              </a:extLst>
            </p:cNvPr>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61">
              <a:extLst>
                <a:ext uri="{FF2B5EF4-FFF2-40B4-BE49-F238E27FC236}">
                  <a16:creationId xmlns:a16="http://schemas.microsoft.com/office/drawing/2014/main" id="{981225AE-6654-94F7-052C-7DB89800FF40}"/>
                </a:ext>
              </a:extLst>
            </p:cNvPr>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62">
              <a:extLst>
                <a:ext uri="{FF2B5EF4-FFF2-40B4-BE49-F238E27FC236}">
                  <a16:creationId xmlns:a16="http://schemas.microsoft.com/office/drawing/2014/main" id="{964F2D9C-B114-DE86-777D-9FA9533FF27E}"/>
                </a:ext>
              </a:extLst>
            </p:cNvPr>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463">
              <a:extLst>
                <a:ext uri="{FF2B5EF4-FFF2-40B4-BE49-F238E27FC236}">
                  <a16:creationId xmlns:a16="http://schemas.microsoft.com/office/drawing/2014/main" id="{AA44BE69-1308-190E-377C-B7EF33C45AAA}"/>
                </a:ext>
              </a:extLst>
            </p:cNvPr>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464">
              <a:extLst>
                <a:ext uri="{FF2B5EF4-FFF2-40B4-BE49-F238E27FC236}">
                  <a16:creationId xmlns:a16="http://schemas.microsoft.com/office/drawing/2014/main" id="{7FE589A6-BCEB-50D0-5FC2-4BC1FF5C0A95}"/>
                </a:ext>
              </a:extLst>
            </p:cNvPr>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465">
              <a:extLst>
                <a:ext uri="{FF2B5EF4-FFF2-40B4-BE49-F238E27FC236}">
                  <a16:creationId xmlns:a16="http://schemas.microsoft.com/office/drawing/2014/main" id="{1618249E-8A7B-54A9-FDF3-D9603980941A}"/>
                </a:ext>
              </a:extLst>
            </p:cNvPr>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Freeform 466">
              <a:extLst>
                <a:ext uri="{FF2B5EF4-FFF2-40B4-BE49-F238E27FC236}">
                  <a16:creationId xmlns:a16="http://schemas.microsoft.com/office/drawing/2014/main" id="{121FA936-4089-7520-B88E-F8C82EDEF78B}"/>
                </a:ext>
              </a:extLst>
            </p:cNvPr>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467">
              <a:extLst>
                <a:ext uri="{FF2B5EF4-FFF2-40B4-BE49-F238E27FC236}">
                  <a16:creationId xmlns:a16="http://schemas.microsoft.com/office/drawing/2014/main" id="{6217BAA6-E39F-9929-ED05-21DF65640EF8}"/>
                </a:ext>
              </a:extLst>
            </p:cNvPr>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468">
              <a:extLst>
                <a:ext uri="{FF2B5EF4-FFF2-40B4-BE49-F238E27FC236}">
                  <a16:creationId xmlns:a16="http://schemas.microsoft.com/office/drawing/2014/main" id="{D5608273-9696-3A82-5673-487111A73543}"/>
                </a:ext>
              </a:extLst>
            </p:cNvPr>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469">
              <a:extLst>
                <a:ext uri="{FF2B5EF4-FFF2-40B4-BE49-F238E27FC236}">
                  <a16:creationId xmlns:a16="http://schemas.microsoft.com/office/drawing/2014/main" id="{4A6573C0-A287-D83B-CD2B-B7DE7B68703A}"/>
                </a:ext>
              </a:extLst>
            </p:cNvPr>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470">
              <a:extLst>
                <a:ext uri="{FF2B5EF4-FFF2-40B4-BE49-F238E27FC236}">
                  <a16:creationId xmlns:a16="http://schemas.microsoft.com/office/drawing/2014/main" id="{41C98062-AD65-3BF5-CEF6-C5380FC366BD}"/>
                </a:ext>
              </a:extLst>
            </p:cNvPr>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471">
              <a:extLst>
                <a:ext uri="{FF2B5EF4-FFF2-40B4-BE49-F238E27FC236}">
                  <a16:creationId xmlns:a16="http://schemas.microsoft.com/office/drawing/2014/main" id="{2532630C-1851-CFC1-52FC-A7F18CB3DC2B}"/>
                </a:ext>
              </a:extLst>
            </p:cNvPr>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472">
              <a:extLst>
                <a:ext uri="{FF2B5EF4-FFF2-40B4-BE49-F238E27FC236}">
                  <a16:creationId xmlns:a16="http://schemas.microsoft.com/office/drawing/2014/main" id="{93FDF95A-80C6-26A0-8012-9D5FCDE60312}"/>
                </a:ext>
              </a:extLst>
            </p:cNvPr>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473">
              <a:extLst>
                <a:ext uri="{FF2B5EF4-FFF2-40B4-BE49-F238E27FC236}">
                  <a16:creationId xmlns:a16="http://schemas.microsoft.com/office/drawing/2014/main" id="{D6314739-D881-16C0-499F-7D432879A1CD}"/>
                </a:ext>
              </a:extLst>
            </p:cNvPr>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474">
              <a:extLst>
                <a:ext uri="{FF2B5EF4-FFF2-40B4-BE49-F238E27FC236}">
                  <a16:creationId xmlns:a16="http://schemas.microsoft.com/office/drawing/2014/main" id="{557D2649-3CD4-981A-8E3B-AC25A79D8006}"/>
                </a:ext>
              </a:extLst>
            </p:cNvPr>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475">
              <a:extLst>
                <a:ext uri="{FF2B5EF4-FFF2-40B4-BE49-F238E27FC236}">
                  <a16:creationId xmlns:a16="http://schemas.microsoft.com/office/drawing/2014/main" id="{2238FD12-B417-8D74-4125-21B063F5291B}"/>
                </a:ext>
              </a:extLst>
            </p:cNvPr>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476">
              <a:extLst>
                <a:ext uri="{FF2B5EF4-FFF2-40B4-BE49-F238E27FC236}">
                  <a16:creationId xmlns:a16="http://schemas.microsoft.com/office/drawing/2014/main" id="{B9266721-4B6A-91B4-8FB9-5D5C6EE91B3B}"/>
                </a:ext>
              </a:extLst>
            </p:cNvPr>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477">
              <a:extLst>
                <a:ext uri="{FF2B5EF4-FFF2-40B4-BE49-F238E27FC236}">
                  <a16:creationId xmlns:a16="http://schemas.microsoft.com/office/drawing/2014/main" id="{24223E61-2286-905B-2357-F12F89FB5A8F}"/>
                </a:ext>
              </a:extLst>
            </p:cNvPr>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478">
              <a:extLst>
                <a:ext uri="{FF2B5EF4-FFF2-40B4-BE49-F238E27FC236}">
                  <a16:creationId xmlns:a16="http://schemas.microsoft.com/office/drawing/2014/main" id="{7003B6FF-BD11-5F67-ABE0-1C00EA758BA9}"/>
                </a:ext>
              </a:extLst>
            </p:cNvPr>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479">
              <a:extLst>
                <a:ext uri="{FF2B5EF4-FFF2-40B4-BE49-F238E27FC236}">
                  <a16:creationId xmlns:a16="http://schemas.microsoft.com/office/drawing/2014/main" id="{BF92CC40-0095-9445-BA37-6391D410F095}"/>
                </a:ext>
              </a:extLst>
            </p:cNvPr>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480">
              <a:extLst>
                <a:ext uri="{FF2B5EF4-FFF2-40B4-BE49-F238E27FC236}">
                  <a16:creationId xmlns:a16="http://schemas.microsoft.com/office/drawing/2014/main" id="{F23D0FA4-E87C-6716-5657-ACD2AE1E9B4F}"/>
                </a:ext>
              </a:extLst>
            </p:cNvPr>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481">
              <a:extLst>
                <a:ext uri="{FF2B5EF4-FFF2-40B4-BE49-F238E27FC236}">
                  <a16:creationId xmlns:a16="http://schemas.microsoft.com/office/drawing/2014/main" id="{E7B57477-F217-A7B5-25E6-8D0A3404388F}"/>
                </a:ext>
              </a:extLst>
            </p:cNvPr>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482">
              <a:extLst>
                <a:ext uri="{FF2B5EF4-FFF2-40B4-BE49-F238E27FC236}">
                  <a16:creationId xmlns:a16="http://schemas.microsoft.com/office/drawing/2014/main" id="{896098CE-1F8F-EE7C-EF31-070492F802B6}"/>
                </a:ext>
              </a:extLst>
            </p:cNvPr>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483">
              <a:extLst>
                <a:ext uri="{FF2B5EF4-FFF2-40B4-BE49-F238E27FC236}">
                  <a16:creationId xmlns:a16="http://schemas.microsoft.com/office/drawing/2014/main" id="{5FC815CF-C150-C84C-88F7-93FAD1F2BCBF}"/>
                </a:ext>
              </a:extLst>
            </p:cNvPr>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484">
              <a:extLst>
                <a:ext uri="{FF2B5EF4-FFF2-40B4-BE49-F238E27FC236}">
                  <a16:creationId xmlns:a16="http://schemas.microsoft.com/office/drawing/2014/main" id="{C3BF2905-2B9F-4309-7AF7-68482F5796F5}"/>
                </a:ext>
              </a:extLst>
            </p:cNvPr>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485">
              <a:extLst>
                <a:ext uri="{FF2B5EF4-FFF2-40B4-BE49-F238E27FC236}">
                  <a16:creationId xmlns:a16="http://schemas.microsoft.com/office/drawing/2014/main" id="{B72F7049-1924-B2B4-63B8-098E0880C7BC}"/>
                </a:ext>
              </a:extLst>
            </p:cNvPr>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486">
              <a:extLst>
                <a:ext uri="{FF2B5EF4-FFF2-40B4-BE49-F238E27FC236}">
                  <a16:creationId xmlns:a16="http://schemas.microsoft.com/office/drawing/2014/main" id="{FD8C2E42-84AF-8F1A-26F4-C757ADE48471}"/>
                </a:ext>
              </a:extLst>
            </p:cNvPr>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23" name="TextBox 422">
            <a:extLst>
              <a:ext uri="{FF2B5EF4-FFF2-40B4-BE49-F238E27FC236}">
                <a16:creationId xmlns:a16="http://schemas.microsoft.com/office/drawing/2014/main" id="{DFAA987B-CF9C-1F05-48DA-71AB2C6BBF4F}"/>
              </a:ext>
            </a:extLst>
          </p:cNvPr>
          <p:cNvSpPr txBox="1"/>
          <p:nvPr/>
        </p:nvSpPr>
        <p:spPr>
          <a:xfrm>
            <a:off x="846299" y="-33682"/>
            <a:ext cx="10855623" cy="1077218"/>
          </a:xfrm>
          <a:prstGeom prst="rect">
            <a:avLst/>
          </a:prstGeom>
          <a:noFill/>
        </p:spPr>
        <p:txBody>
          <a:bodyPr wrap="square">
            <a:spAutoFit/>
          </a:bodyPr>
          <a:lstStyle/>
          <a:p>
            <a:pPr algn="just"/>
            <a:r>
              <a:rPr lang="vi-VN" sz="3200" dirty="0">
                <a:effectLst/>
                <a:latin typeface="Times New Roman" panose="02020603050405020304" pitchFamily="18" charset="0"/>
                <a:ea typeface="Calibri" panose="020F0502020204030204" pitchFamily="34" charset="0"/>
              </a:rPr>
              <a:t>Bón phân không đúng cách gây hại cho cây trồng, ảnh hưởng đến môi trường và sức khỏe con người</a:t>
            </a:r>
            <a:endParaRPr lang="en-US" sz="3200" dirty="0"/>
          </a:p>
        </p:txBody>
      </p:sp>
      <p:pic>
        <p:nvPicPr>
          <p:cNvPr id="424" name="Picture 423">
            <a:extLst>
              <a:ext uri="{FF2B5EF4-FFF2-40B4-BE49-F238E27FC236}">
                <a16:creationId xmlns:a16="http://schemas.microsoft.com/office/drawing/2014/main" id="{664586CA-8829-8BB5-DED3-630C955E5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 y="1029376"/>
            <a:ext cx="3966169" cy="5105647"/>
          </a:xfrm>
          <a:prstGeom prst="rect">
            <a:avLst/>
          </a:prstGeom>
        </p:spPr>
      </p:pic>
      <p:pic>
        <p:nvPicPr>
          <p:cNvPr id="425" name="Picture 424">
            <a:extLst>
              <a:ext uri="{FF2B5EF4-FFF2-40B4-BE49-F238E27FC236}">
                <a16:creationId xmlns:a16="http://schemas.microsoft.com/office/drawing/2014/main" id="{AA867C07-855A-F25B-B6DE-5EA58D308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678" y="1276022"/>
            <a:ext cx="3562350" cy="3266440"/>
          </a:xfrm>
          <a:prstGeom prst="rect">
            <a:avLst/>
          </a:prstGeom>
        </p:spPr>
      </p:pic>
      <p:pic>
        <p:nvPicPr>
          <p:cNvPr id="426" name="Picture 425">
            <a:extLst>
              <a:ext uri="{FF2B5EF4-FFF2-40B4-BE49-F238E27FC236}">
                <a16:creationId xmlns:a16="http://schemas.microsoft.com/office/drawing/2014/main" id="{8EBB9EED-EE4A-69EA-9D02-858369C8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5597" y="2571242"/>
            <a:ext cx="4017780" cy="3062582"/>
          </a:xfrm>
          <a:prstGeom prst="rect">
            <a:avLst/>
          </a:prstGeom>
        </p:spPr>
      </p:pic>
    </p:spTree>
    <p:extLst>
      <p:ext uri="{BB962C8B-B14F-4D97-AF65-F5344CB8AC3E}">
        <p14:creationId xmlns:p14="http://schemas.microsoft.com/office/powerpoint/2010/main" val="1032731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barn(inVertical)">
                                      <p:cBhvr>
                                        <p:cTn id="7" dur="500"/>
                                        <p:tgtEl>
                                          <p:spTgt spid="4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5"/>
                                        </p:tgtEl>
                                        <p:attrNameLst>
                                          <p:attrName>style.visibility</p:attrName>
                                        </p:attrNameLst>
                                      </p:cBhvr>
                                      <p:to>
                                        <p:strVal val="visible"/>
                                      </p:to>
                                    </p:set>
                                    <p:animEffect transition="in" filter="circle(in)">
                                      <p:cBhvr>
                                        <p:cTn id="12" dur="2000"/>
                                        <p:tgtEl>
                                          <p:spTgt spid="4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26"/>
                                        </p:tgtEl>
                                        <p:attrNameLst>
                                          <p:attrName>style.visibility</p:attrName>
                                        </p:attrNameLst>
                                      </p:cBhvr>
                                      <p:to>
                                        <p:strVal val="visible"/>
                                      </p:to>
                                    </p:set>
                                    <p:animEffect transition="in" filter="fade">
                                      <p:cBhvr>
                                        <p:cTn id="17" dur="1000"/>
                                        <p:tgtEl>
                                          <p:spTgt spid="426"/>
                                        </p:tgtEl>
                                      </p:cBhvr>
                                    </p:animEffect>
                                    <p:anim calcmode="lin" valueType="num">
                                      <p:cBhvr>
                                        <p:cTn id="18" dur="1000" fill="hold"/>
                                        <p:tgtEl>
                                          <p:spTgt spid="426"/>
                                        </p:tgtEl>
                                        <p:attrNameLst>
                                          <p:attrName>ppt_x</p:attrName>
                                        </p:attrNameLst>
                                      </p:cBhvr>
                                      <p:tavLst>
                                        <p:tav tm="0">
                                          <p:val>
                                            <p:strVal val="#ppt_x"/>
                                          </p:val>
                                        </p:tav>
                                        <p:tav tm="100000">
                                          <p:val>
                                            <p:strVal val="#ppt_x"/>
                                          </p:val>
                                        </p:tav>
                                      </p:tavLst>
                                    </p:anim>
                                    <p:anim calcmode="lin" valueType="num">
                                      <p:cBhvr>
                                        <p:cTn id="19" dur="1000" fill="hold"/>
                                        <p:tgtEl>
                                          <p:spTgt spid="4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23"/>
                                        </p:tgtEl>
                                        <p:attrNameLst>
                                          <p:attrName>style.visibility</p:attrName>
                                        </p:attrNameLst>
                                      </p:cBhvr>
                                      <p:to>
                                        <p:strVal val="visible"/>
                                      </p:to>
                                    </p:set>
                                    <p:anim calcmode="lin" valueType="num">
                                      <p:cBhvr additive="base">
                                        <p:cTn id="24" dur="500" fill="hold"/>
                                        <p:tgtEl>
                                          <p:spTgt spid="423"/>
                                        </p:tgtEl>
                                        <p:attrNameLst>
                                          <p:attrName>ppt_x</p:attrName>
                                        </p:attrNameLst>
                                      </p:cBhvr>
                                      <p:tavLst>
                                        <p:tav tm="0">
                                          <p:val>
                                            <p:strVal val="#ppt_x"/>
                                          </p:val>
                                        </p:tav>
                                        <p:tav tm="100000">
                                          <p:val>
                                            <p:strVal val="#ppt_x"/>
                                          </p:val>
                                        </p:tav>
                                      </p:tavLst>
                                    </p:anim>
                                    <p:anim calcmode="lin" valueType="num">
                                      <p:cBhvr additive="base">
                                        <p:cTn id="25" dur="500" fill="hold"/>
                                        <p:tgtEl>
                                          <p:spTgt spid="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137B9E36-E931-9EA9-4923-FC64CF2B1F88}"/>
              </a:ext>
            </a:extLst>
          </p:cNvPr>
          <p:cNvSpPr txBox="1"/>
          <p:nvPr/>
        </p:nvSpPr>
        <p:spPr>
          <a:xfrm>
            <a:off x="395785" y="313138"/>
            <a:ext cx="11068333" cy="620363"/>
          </a:xfrm>
          <a:prstGeom prst="rect">
            <a:avLst/>
          </a:prstGeom>
          <a:noFill/>
        </p:spPr>
        <p:txBody>
          <a:bodyPr wrap="square">
            <a:spAutoFit/>
          </a:bodyPr>
          <a:lstStyle/>
          <a:p>
            <a:pPr>
              <a:lnSpc>
                <a:spcPct val="115000"/>
              </a:lnSpc>
              <a:spcAft>
                <a:spcPts val="800"/>
              </a:spcAft>
            </a:pPr>
            <a:r>
              <a:rPr lang="en-US"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IV. Một số biện pháp để giảm thiểu ô nhiễm của phân bón hóa học</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7242422"/>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4"/>
          <a:stretch>
            <a:fillRect/>
          </a:stretch>
        </p:blipFill>
        <p:spPr>
          <a:xfrm>
            <a:off x="427004" y="159668"/>
            <a:ext cx="1066165" cy="920115"/>
          </a:xfrm>
          <a:prstGeom prst="rect">
            <a:avLst/>
          </a:prstGeom>
        </p:spPr>
      </p:pic>
      <p:pic>
        <p:nvPicPr>
          <p:cNvPr id="10" name="图片 9" descr="波浪线"/>
          <p:cNvPicPr>
            <a:picLocks noChangeAspect="1"/>
          </p:cNvPicPr>
          <p:nvPr/>
        </p:nvPicPr>
        <p:blipFill>
          <a:blip r:embed="rId5"/>
          <a:stretch>
            <a:fillRect/>
          </a:stretch>
        </p:blipFill>
        <p:spPr>
          <a:xfrm>
            <a:off x="1643380" y="682478"/>
            <a:ext cx="4452620" cy="214448"/>
          </a:xfrm>
          <a:prstGeom prst="rect">
            <a:avLst/>
          </a:prstGeom>
        </p:spPr>
      </p:pic>
      <p:sp>
        <p:nvSpPr>
          <p:cNvPr id="17" name="Hộp Văn bản 16">
            <a:extLst>
              <a:ext uri="{FF2B5EF4-FFF2-40B4-BE49-F238E27FC236}">
                <a16:creationId xmlns:a16="http://schemas.microsoft.com/office/drawing/2014/main" id="{D4CA51C4-DD52-9E9D-59F0-6E6C5D469F50}"/>
              </a:ext>
            </a:extLst>
          </p:cNvPr>
          <p:cNvSpPr txBox="1"/>
          <p:nvPr/>
        </p:nvSpPr>
        <p:spPr>
          <a:xfrm>
            <a:off x="1493169" y="184431"/>
            <a:ext cx="9044202" cy="554319"/>
          </a:xfrm>
          <a:prstGeom prst="rect">
            <a:avLst/>
          </a:prstGeom>
          <a:noFill/>
        </p:spPr>
        <p:txBody>
          <a:bodyPr wrap="square">
            <a:spAutoFit/>
          </a:bodyPr>
          <a:lstStyle/>
          <a:p>
            <a:pPr algn="just">
              <a:lnSpc>
                <a:spcPct val="115000"/>
              </a:lnSpc>
              <a:spcAft>
                <a:spcPts val="800"/>
              </a:spcAft>
            </a:pPr>
            <a:r>
              <a:rPr lang="vi-VN" sz="2800" b="1">
                <a:solidFill>
                  <a:schemeClr val="accent1">
                    <a:lumMod val="75000"/>
                  </a:schemeClr>
                </a:solidFill>
                <a:effectLst/>
                <a:latin typeface="+mj-lt"/>
                <a:ea typeface="Calibri" panose="020F0502020204030204" pitchFamily="34" charset="0"/>
                <a:cs typeface="Times New Roman" panose="02020603050405020304" pitchFamily="18" charset="0"/>
              </a:rPr>
              <a:t>Cách </a:t>
            </a:r>
            <a:r>
              <a:rPr lang="vi-VN" sz="2800" b="1" dirty="0">
                <a:solidFill>
                  <a:schemeClr val="accent1">
                    <a:lumMod val="75000"/>
                  </a:schemeClr>
                </a:solidFill>
                <a:effectLst/>
                <a:latin typeface="+mj-lt"/>
                <a:ea typeface="Calibri" panose="020F0502020204030204" pitchFamily="34" charset="0"/>
                <a:cs typeface="Times New Roman" panose="02020603050405020304" pitchFamily="18" charset="0"/>
              </a:rPr>
              <a:t>sử dụng phân bón</a:t>
            </a:r>
            <a:endParaRPr lang="vi-VN" sz="2000" dirty="0">
              <a:solidFill>
                <a:schemeClr val="accent1">
                  <a:lumMod val="75000"/>
                </a:schemeClr>
              </a:solidFill>
              <a:effectLst/>
              <a:latin typeface="+mj-lt"/>
              <a:ea typeface="Calibri" panose="020F0502020204030204" pitchFamily="34" charset="0"/>
              <a:cs typeface="Times New Roman" panose="02020603050405020304" pitchFamily="18" charset="0"/>
            </a:endParaRPr>
          </a:p>
        </p:txBody>
      </p:sp>
      <p:pic>
        <p:nvPicPr>
          <p:cNvPr id="3" name="Bón phân hiệu quả - Giải pháp hạn chế lãng phí sử dụng phân bón trên rau màu.">
            <a:hlinkClick r:id="" action="ppaction://media"/>
            <a:extLst>
              <a:ext uri="{FF2B5EF4-FFF2-40B4-BE49-F238E27FC236}">
                <a16:creationId xmlns:a16="http://schemas.microsoft.com/office/drawing/2014/main" id="{1C2510FD-2E8E-7AEB-65C6-78CC0FCC77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28800" y="1045951"/>
            <a:ext cx="7146388" cy="4019844"/>
          </a:xfrm>
          <a:prstGeom prst="rect">
            <a:avLst/>
          </a:prstGeom>
        </p:spPr>
      </p:pic>
      <p:sp>
        <p:nvSpPr>
          <p:cNvPr id="7" name="TextBox 6">
            <a:extLst>
              <a:ext uri="{FF2B5EF4-FFF2-40B4-BE49-F238E27FC236}">
                <a16:creationId xmlns:a16="http://schemas.microsoft.com/office/drawing/2014/main" id="{739ECEBD-9C23-CE23-7D28-95DE0CD4D8A5}"/>
              </a:ext>
            </a:extLst>
          </p:cNvPr>
          <p:cNvSpPr txBox="1"/>
          <p:nvPr/>
        </p:nvSpPr>
        <p:spPr>
          <a:xfrm>
            <a:off x="126609" y="5531172"/>
            <a:ext cx="11929403" cy="954107"/>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Calibri" panose="020F0502020204030204" pitchFamily="34" charset="0"/>
              </a:rPr>
              <a:t>Em hãy nêu ý kiến về cách bón phân cho cây trồng hiệu quả, tránh lãng phí phân bón và hạn chế ảnh hưởng đến môi trường và sức khỏe con người?</a:t>
            </a:r>
            <a:endParaRPr lang="en-US" sz="2800" dirty="0"/>
          </a:p>
        </p:txBody>
      </p:sp>
    </p:spTree>
    <p:extLst>
      <p:ext uri="{BB962C8B-B14F-4D97-AF65-F5344CB8AC3E}">
        <p14:creationId xmlns:p14="http://schemas.microsoft.com/office/powerpoint/2010/main" val="4010067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par>
                          <p:cTn id="13" fill="hold">
                            <p:stCondLst>
                              <p:cond delay="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nextCondLst>
                <p:cond evt="onClick" delay="0">
                  <p:tgtEl>
                    <p:spTgt spid="3"/>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D04BED3-F2B9-C4B3-EC3A-3C5C52E5C7C9}"/>
              </a:ext>
            </a:extLst>
          </p:cNvPr>
          <p:cNvGrpSpPr>
            <a:grpSpLocks/>
          </p:cNvGrpSpPr>
          <p:nvPr/>
        </p:nvGrpSpPr>
        <p:grpSpPr bwMode="auto">
          <a:xfrm>
            <a:off x="4614863" y="3532188"/>
            <a:ext cx="3051175" cy="1474787"/>
            <a:chOff x="3493590" y="3193567"/>
            <a:chExt cx="2288381" cy="1106375"/>
          </a:xfrm>
          <a:solidFill>
            <a:srgbClr val="FFC000"/>
          </a:solidFill>
          <a:effectLst>
            <a:outerShdw blurRad="50800" dist="38100" dir="10800000" algn="r" rotWithShape="0">
              <a:prstClr val="black">
                <a:alpha val="40000"/>
              </a:prstClr>
            </a:outerShdw>
          </a:effectLst>
        </p:grpSpPr>
        <p:sp>
          <p:nvSpPr>
            <p:cNvPr id="11266" name="AutoShape 9">
              <a:extLst>
                <a:ext uri="{FF2B5EF4-FFF2-40B4-BE49-F238E27FC236}">
                  <a16:creationId xmlns:a16="http://schemas.microsoft.com/office/drawing/2014/main" id="{DE9454D2-795D-807C-5AFB-E4973D3FEABB}"/>
                </a:ext>
              </a:extLst>
            </p:cNvPr>
            <p:cNvSpPr>
              <a:spLocks noChangeArrowheads="1"/>
            </p:cNvSpPr>
            <p:nvPr/>
          </p:nvSpPr>
          <p:spPr bwMode="auto">
            <a:xfrm>
              <a:off x="4131707" y="3193567"/>
              <a:ext cx="1035010" cy="850803"/>
            </a:xfrm>
            <a:custGeom>
              <a:avLst/>
              <a:gdLst>
                <a:gd name="T0" fmla="*/ 0 w 21600"/>
                <a:gd name="T1" fmla="*/ 0 h 21600"/>
                <a:gd name="T2" fmla="*/ 21599 w 21600"/>
                <a:gd name="T3" fmla="*/ 0 h 21600"/>
                <a:gd name="T4" fmla="*/ 21599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b"/>
            <a:lstStyle/>
            <a:p>
              <a:pPr eaLnBrk="1" hangingPunct="1">
                <a:lnSpc>
                  <a:spcPct val="150000"/>
                </a:lnSpc>
                <a:defRPr/>
              </a:pPr>
              <a:endParaRPr lang="es-ES" altLang="zh-CN" sz="2500" b="1">
                <a:solidFill>
                  <a:srgbClr val="CCCCCC"/>
                </a:solidFill>
                <a:latin typeface="Lato" charset="0"/>
                <a:ea typeface="MS PGothic" pitchFamily="34" charset="-128"/>
                <a:sym typeface="Lato" charset="0"/>
              </a:endParaRPr>
            </a:p>
          </p:txBody>
        </p:sp>
        <p:sp>
          <p:nvSpPr>
            <p:cNvPr id="11267" name="圆角矩形 2">
              <a:extLst>
                <a:ext uri="{FF2B5EF4-FFF2-40B4-BE49-F238E27FC236}">
                  <a16:creationId xmlns:a16="http://schemas.microsoft.com/office/drawing/2014/main" id="{B1AB6301-CC17-34FE-2124-C7CFB7BB4663}"/>
                </a:ext>
              </a:extLst>
            </p:cNvPr>
            <p:cNvSpPr>
              <a:spLocks noChangeArrowheads="1"/>
            </p:cNvSpPr>
            <p:nvPr/>
          </p:nvSpPr>
          <p:spPr bwMode="auto">
            <a:xfrm>
              <a:off x="3493590" y="4044370"/>
              <a:ext cx="2288381" cy="255572"/>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eaLnBrk="1" hangingPunct="1">
                <a:defRPr/>
              </a:pPr>
              <a:endParaRPr lang="zh-CN" altLang="en-US"/>
            </a:p>
          </p:txBody>
        </p:sp>
      </p:grpSp>
      <p:grpSp>
        <p:nvGrpSpPr>
          <p:cNvPr id="5" name="组合 4">
            <a:extLst>
              <a:ext uri="{FF2B5EF4-FFF2-40B4-BE49-F238E27FC236}">
                <a16:creationId xmlns:a16="http://schemas.microsoft.com/office/drawing/2014/main" id="{4012964D-CE6B-FBFF-74B6-802453F75FA7}"/>
              </a:ext>
            </a:extLst>
          </p:cNvPr>
          <p:cNvGrpSpPr>
            <a:grpSpLocks/>
          </p:cNvGrpSpPr>
          <p:nvPr/>
        </p:nvGrpSpPr>
        <p:grpSpPr bwMode="auto">
          <a:xfrm>
            <a:off x="4624388" y="1854200"/>
            <a:ext cx="1463675" cy="1250950"/>
            <a:chOff x="3500438" y="1934483"/>
            <a:chExt cx="1098351" cy="938808"/>
          </a:xfrm>
          <a:solidFill>
            <a:schemeClr val="bg2">
              <a:lumMod val="75000"/>
            </a:schemeClr>
          </a:solidFill>
          <a:effectLst>
            <a:outerShdw blurRad="50800" dist="38100" dir="10800000" algn="r" rotWithShape="0">
              <a:prstClr val="black">
                <a:alpha val="40000"/>
              </a:prstClr>
            </a:outerShdw>
          </a:effectLst>
        </p:grpSpPr>
        <p:sp>
          <p:nvSpPr>
            <p:cNvPr id="11269" name="AutoShape 5">
              <a:extLst>
                <a:ext uri="{FF2B5EF4-FFF2-40B4-BE49-F238E27FC236}">
                  <a16:creationId xmlns:a16="http://schemas.microsoft.com/office/drawing/2014/main" id="{9AFBA38D-0E57-6025-71F9-E4644FBFCC59}"/>
                </a:ext>
              </a:extLst>
            </p:cNvPr>
            <p:cNvSpPr>
              <a:spLocks noChangeArrowheads="1"/>
            </p:cNvSpPr>
            <p:nvPr/>
          </p:nvSpPr>
          <p:spPr bwMode="auto">
            <a:xfrm>
              <a:off x="3500438" y="1934483"/>
              <a:ext cx="1098351" cy="938808"/>
            </a:xfrm>
            <a:custGeom>
              <a:avLst/>
              <a:gdLst>
                <a:gd name="T0" fmla="*/ 9599 w 21600"/>
                <a:gd name="T1" fmla="*/ 21600 h 21600"/>
                <a:gd name="T2" fmla="*/ 0 w 21600"/>
                <a:gd name="T3" fmla="*/ 14674 h 21600"/>
                <a:gd name="T4" fmla="*/ 20894 w 21600"/>
                <a:gd name="T5" fmla="*/ 0 h 21600"/>
                <a:gd name="T6" fmla="*/ 21599 w 21600"/>
                <a:gd name="T7" fmla="*/ 13190 h 21600"/>
                <a:gd name="T8" fmla="*/ 9599 w 21600"/>
                <a:gd name="T9" fmla="*/ 21600 h 21600"/>
              </a:gdLst>
              <a:ahLst/>
              <a:cxnLst>
                <a:cxn ang="0">
                  <a:pos x="T0" y="T1"/>
                </a:cxn>
                <a:cxn ang="0">
                  <a:pos x="T2" y="T3"/>
                </a:cxn>
                <a:cxn ang="0">
                  <a:pos x="T4" y="T5"/>
                </a:cxn>
                <a:cxn ang="0">
                  <a:pos x="T6" y="T7"/>
                </a:cxn>
                <a:cxn ang="0">
                  <a:pos x="T8" y="T9"/>
                </a:cxn>
              </a:cxnLst>
              <a:rect l="0" t="0" r="r" b="b"/>
              <a:pathLst>
                <a:path w="21600" h="21600">
                  <a:moveTo>
                    <a:pt x="9599" y="21600"/>
                  </a:moveTo>
                  <a:cubicBezTo>
                    <a:pt x="0" y="14674"/>
                    <a:pt x="0" y="14674"/>
                    <a:pt x="0" y="14674"/>
                  </a:cubicBezTo>
                  <a:cubicBezTo>
                    <a:pt x="4517" y="6100"/>
                    <a:pt x="12282" y="577"/>
                    <a:pt x="20894" y="0"/>
                  </a:cubicBezTo>
                  <a:cubicBezTo>
                    <a:pt x="21599" y="13190"/>
                    <a:pt x="21599" y="13190"/>
                    <a:pt x="21599" y="13190"/>
                  </a:cubicBezTo>
                  <a:cubicBezTo>
                    <a:pt x="16517" y="13520"/>
                    <a:pt x="12141" y="16818"/>
                    <a:pt x="9599" y="21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7145" tIns="17145" rIns="17145" bIns="17145"/>
            <a:lstStyle/>
            <a:p>
              <a:pPr eaLnBrk="1" hangingPunct="1">
                <a:defRPr/>
              </a:pPr>
              <a:endParaRPr lang="zh-CN" altLang="en-US"/>
            </a:p>
          </p:txBody>
        </p:sp>
        <p:sp>
          <p:nvSpPr>
            <p:cNvPr id="11270" name="AutoShape 10">
              <a:extLst>
                <a:ext uri="{FF2B5EF4-FFF2-40B4-BE49-F238E27FC236}">
                  <a16:creationId xmlns:a16="http://schemas.microsoft.com/office/drawing/2014/main" id="{938D87D2-F80B-39DE-5239-7A4E7A5BA378}"/>
                </a:ext>
              </a:extLst>
            </p:cNvPr>
            <p:cNvSpPr>
              <a:spLocks noChangeArrowheads="1"/>
            </p:cNvSpPr>
            <p:nvPr/>
          </p:nvSpPr>
          <p:spPr bwMode="auto">
            <a:xfrm>
              <a:off x="3848695" y="2268453"/>
              <a:ext cx="600075" cy="228600"/>
            </a:xfrm>
            <a:custGeom>
              <a:avLst/>
              <a:gdLst>
                <a:gd name="T0" fmla="*/ 300037 w 21600"/>
                <a:gd name="T1" fmla="*/ 114300 h 21600"/>
                <a:gd name="T2" fmla="*/ 300037 w 21600"/>
                <a:gd name="T3" fmla="*/ 114300 h 21600"/>
                <a:gd name="T4" fmla="*/ 300037 w 21600"/>
                <a:gd name="T5" fmla="*/ 114300 h 21600"/>
                <a:gd name="T6" fmla="*/ 300037 w 21600"/>
                <a:gd name="T7" fmla="*/ 114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lnSpc>
                  <a:spcPct val="160000"/>
                </a:lnSpc>
                <a:defRPr/>
              </a:pPr>
              <a:r>
                <a:rPr lang="es-ES" altLang="zh-CN" sz="2000">
                  <a:solidFill>
                    <a:srgbClr val="FFFFFF"/>
                  </a:solidFill>
                  <a:latin typeface="Lato" charset="0"/>
                  <a:ea typeface="MS PGothic" pitchFamily="34" charset="-128"/>
                  <a:sym typeface="Lato" charset="0"/>
                </a:rPr>
                <a:t>02</a:t>
              </a:r>
              <a:endParaRPr lang="es-ES" altLang="zh-CN" sz="2500" b="1">
                <a:solidFill>
                  <a:srgbClr val="FFFFFF"/>
                </a:solidFill>
                <a:latin typeface="Lato" charset="0"/>
                <a:ea typeface="MS PGothic" pitchFamily="34" charset="-128"/>
                <a:sym typeface="Lato" charset="0"/>
              </a:endParaRPr>
            </a:p>
          </p:txBody>
        </p:sp>
      </p:grpSp>
      <p:grpSp>
        <p:nvGrpSpPr>
          <p:cNvPr id="8" name="组合 7">
            <a:extLst>
              <a:ext uri="{FF2B5EF4-FFF2-40B4-BE49-F238E27FC236}">
                <a16:creationId xmlns:a16="http://schemas.microsoft.com/office/drawing/2014/main" id="{5FCE8DC4-2ACC-D5E0-15D0-2E96A67A2835}"/>
              </a:ext>
            </a:extLst>
          </p:cNvPr>
          <p:cNvGrpSpPr>
            <a:grpSpLocks/>
          </p:cNvGrpSpPr>
          <p:nvPr/>
        </p:nvGrpSpPr>
        <p:grpSpPr bwMode="auto">
          <a:xfrm>
            <a:off x="6207125" y="1876425"/>
            <a:ext cx="1466850" cy="1243013"/>
            <a:chOff x="4687491" y="1951152"/>
            <a:chExt cx="1101328" cy="932259"/>
          </a:xfrm>
          <a:solidFill>
            <a:schemeClr val="accent3">
              <a:lumMod val="60000"/>
              <a:lumOff val="40000"/>
            </a:schemeClr>
          </a:solidFill>
          <a:effectLst>
            <a:outerShdw blurRad="50800" dist="38100" dir="10800000" algn="r" rotWithShape="0">
              <a:prstClr val="black">
                <a:alpha val="40000"/>
              </a:prstClr>
            </a:outerShdw>
          </a:effectLst>
        </p:grpSpPr>
        <p:sp>
          <p:nvSpPr>
            <p:cNvPr id="11272" name="AutoShape 7">
              <a:extLst>
                <a:ext uri="{FF2B5EF4-FFF2-40B4-BE49-F238E27FC236}">
                  <a16:creationId xmlns:a16="http://schemas.microsoft.com/office/drawing/2014/main" id="{50943FD7-F123-42C5-2B47-02EA94DFF52C}"/>
                </a:ext>
              </a:extLst>
            </p:cNvPr>
            <p:cNvSpPr>
              <a:spLocks noChangeArrowheads="1"/>
            </p:cNvSpPr>
            <p:nvPr/>
          </p:nvSpPr>
          <p:spPr bwMode="auto">
            <a:xfrm>
              <a:off x="4687491" y="1951152"/>
              <a:ext cx="1101328" cy="932259"/>
            </a:xfrm>
            <a:custGeom>
              <a:avLst/>
              <a:gdLst>
                <a:gd name="T0" fmla="*/ 0 w 21600"/>
                <a:gd name="T1" fmla="*/ 13292 h 21600"/>
                <a:gd name="T2" fmla="*/ 562 w 21600"/>
                <a:gd name="T3" fmla="*/ 0 h 21600"/>
                <a:gd name="T4" fmla="*/ 21600 w 21600"/>
                <a:gd name="T5" fmla="*/ 14538 h 21600"/>
                <a:gd name="T6" fmla="*/ 12031 w 21600"/>
                <a:gd name="T7" fmla="*/ 21600 h 21600"/>
                <a:gd name="T8" fmla="*/ 0 w 21600"/>
                <a:gd name="T9" fmla="*/ 13292 h 21600"/>
              </a:gdLst>
              <a:ahLst/>
              <a:cxnLst>
                <a:cxn ang="0">
                  <a:pos x="T0" y="T1"/>
                </a:cxn>
                <a:cxn ang="0">
                  <a:pos x="T2" y="T3"/>
                </a:cxn>
                <a:cxn ang="0">
                  <a:pos x="T4" y="T5"/>
                </a:cxn>
                <a:cxn ang="0">
                  <a:pos x="T6" y="T7"/>
                </a:cxn>
                <a:cxn ang="0">
                  <a:pos x="T8" y="T9"/>
                </a:cxn>
              </a:cxnLst>
              <a:rect l="0" t="0" r="r" b="b"/>
              <a:pathLst>
                <a:path w="21600" h="21600">
                  <a:moveTo>
                    <a:pt x="0" y="13292"/>
                  </a:moveTo>
                  <a:cubicBezTo>
                    <a:pt x="562" y="0"/>
                    <a:pt x="562" y="0"/>
                    <a:pt x="562" y="0"/>
                  </a:cubicBezTo>
                  <a:cubicBezTo>
                    <a:pt x="9216" y="498"/>
                    <a:pt x="17026" y="5981"/>
                    <a:pt x="21600" y="14538"/>
                  </a:cubicBezTo>
                  <a:cubicBezTo>
                    <a:pt x="12031" y="21600"/>
                    <a:pt x="12031" y="21600"/>
                    <a:pt x="12031" y="21600"/>
                  </a:cubicBezTo>
                  <a:cubicBezTo>
                    <a:pt x="9498" y="16864"/>
                    <a:pt x="5065" y="13624"/>
                    <a:pt x="0" y="132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7145" tIns="17145" rIns="17145" bIns="17145"/>
            <a:lstStyle>
              <a:lvl1pPr defTabSz="457200">
                <a:defRPr>
                  <a:solidFill>
                    <a:schemeClr val="tx1"/>
                  </a:solidFill>
                  <a:latin typeface="等线" pitchFamily="2" charset="-122"/>
                  <a:ea typeface="等线" pitchFamily="2" charset="-122"/>
                </a:defRPr>
              </a:lvl1pPr>
              <a:lvl2pPr defTabSz="457200">
                <a:defRPr>
                  <a:solidFill>
                    <a:schemeClr val="tx1"/>
                  </a:solidFill>
                  <a:latin typeface="等线" pitchFamily="2" charset="-122"/>
                  <a:ea typeface="等线" pitchFamily="2" charset="-122"/>
                </a:defRPr>
              </a:lvl2pPr>
              <a:lvl3pPr defTabSz="457200">
                <a:defRPr>
                  <a:solidFill>
                    <a:schemeClr val="tx1"/>
                  </a:solidFill>
                  <a:latin typeface="等线" pitchFamily="2" charset="-122"/>
                  <a:ea typeface="等线" pitchFamily="2" charset="-122"/>
                </a:defRPr>
              </a:lvl3pPr>
              <a:lvl4pPr defTabSz="457200">
                <a:defRPr>
                  <a:solidFill>
                    <a:schemeClr val="tx1"/>
                  </a:solidFill>
                  <a:latin typeface="等线" pitchFamily="2" charset="-122"/>
                  <a:ea typeface="等线" pitchFamily="2" charset="-122"/>
                </a:defRPr>
              </a:lvl4pPr>
              <a:lvl5pPr defTabSz="457200">
                <a:defRPr>
                  <a:solidFill>
                    <a:schemeClr val="tx1"/>
                  </a:solidFill>
                  <a:latin typeface="等线" pitchFamily="2" charset="-122"/>
                  <a:ea typeface="等线" pitchFamily="2" charset="-122"/>
                </a:defRPr>
              </a:lvl5pPr>
              <a:lvl6pPr defTabSz="457200" fontAlgn="base">
                <a:spcBef>
                  <a:spcPct val="0"/>
                </a:spcBef>
                <a:spcAft>
                  <a:spcPct val="0"/>
                </a:spcAft>
                <a:defRPr>
                  <a:solidFill>
                    <a:schemeClr val="tx1"/>
                  </a:solidFill>
                  <a:latin typeface="等线" pitchFamily="2" charset="-122"/>
                  <a:ea typeface="等线" pitchFamily="2" charset="-122"/>
                </a:defRPr>
              </a:lvl6pPr>
              <a:lvl7pPr defTabSz="457200" fontAlgn="base">
                <a:spcBef>
                  <a:spcPct val="0"/>
                </a:spcBef>
                <a:spcAft>
                  <a:spcPct val="0"/>
                </a:spcAft>
                <a:defRPr>
                  <a:solidFill>
                    <a:schemeClr val="tx1"/>
                  </a:solidFill>
                  <a:latin typeface="等线" pitchFamily="2" charset="-122"/>
                  <a:ea typeface="等线" pitchFamily="2" charset="-122"/>
                </a:defRPr>
              </a:lvl7pPr>
              <a:lvl8pPr defTabSz="457200" fontAlgn="base">
                <a:spcBef>
                  <a:spcPct val="0"/>
                </a:spcBef>
                <a:spcAft>
                  <a:spcPct val="0"/>
                </a:spcAft>
                <a:defRPr>
                  <a:solidFill>
                    <a:schemeClr val="tx1"/>
                  </a:solidFill>
                  <a:latin typeface="等线" pitchFamily="2" charset="-122"/>
                  <a:ea typeface="等线" pitchFamily="2" charset="-122"/>
                </a:defRPr>
              </a:lvl8pPr>
              <a:lvl9pPr defTabSz="457200" fontAlgn="base">
                <a:spcBef>
                  <a:spcPct val="0"/>
                </a:spcBef>
                <a:spcAft>
                  <a:spcPct val="0"/>
                </a:spcAft>
                <a:defRPr>
                  <a:solidFill>
                    <a:schemeClr val="tx1"/>
                  </a:solidFill>
                  <a:latin typeface="等线" pitchFamily="2" charset="-122"/>
                  <a:ea typeface="等线" pitchFamily="2" charset="-122"/>
                </a:defRPr>
              </a:lvl9pPr>
            </a:lstStyle>
            <a:p>
              <a:pPr eaLnBrk="1" hangingPunct="1">
                <a:defRPr/>
              </a:pPr>
              <a:endParaRPr lang="es-ES" altLang="en-US" sz="900">
                <a:solidFill>
                  <a:srgbClr val="000000"/>
                </a:solidFill>
                <a:latin typeface="Calibri" pitchFamily="34" charset="0"/>
                <a:ea typeface="MS PGothic" pitchFamily="34" charset="-128"/>
                <a:sym typeface="Calibri" pitchFamily="34" charset="0"/>
              </a:endParaRPr>
            </a:p>
          </p:txBody>
        </p:sp>
        <p:sp>
          <p:nvSpPr>
            <p:cNvPr id="11273" name="AutoShape 11">
              <a:extLst>
                <a:ext uri="{FF2B5EF4-FFF2-40B4-BE49-F238E27FC236}">
                  <a16:creationId xmlns:a16="http://schemas.microsoft.com/office/drawing/2014/main" id="{7C0360F2-B0F7-B758-518E-856843BF01F9}"/>
                </a:ext>
              </a:extLst>
            </p:cNvPr>
            <p:cNvSpPr>
              <a:spLocks noChangeArrowheads="1"/>
            </p:cNvSpPr>
            <p:nvPr/>
          </p:nvSpPr>
          <p:spPr bwMode="auto">
            <a:xfrm>
              <a:off x="4915733" y="2232139"/>
              <a:ext cx="600075" cy="228600"/>
            </a:xfrm>
            <a:custGeom>
              <a:avLst/>
              <a:gdLst>
                <a:gd name="T0" fmla="*/ 300037 w 21600"/>
                <a:gd name="T1" fmla="*/ 114300 h 21600"/>
                <a:gd name="T2" fmla="*/ 300037 w 21600"/>
                <a:gd name="T3" fmla="*/ 114300 h 21600"/>
                <a:gd name="T4" fmla="*/ 300037 w 21600"/>
                <a:gd name="T5" fmla="*/ 114300 h 21600"/>
                <a:gd name="T6" fmla="*/ 300037 w 21600"/>
                <a:gd name="T7" fmla="*/ 114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lnSpc>
                  <a:spcPct val="160000"/>
                </a:lnSpc>
                <a:defRPr/>
              </a:pPr>
              <a:r>
                <a:rPr lang="es-ES" altLang="zh-CN" sz="2000">
                  <a:solidFill>
                    <a:srgbClr val="FFFFFF"/>
                  </a:solidFill>
                  <a:latin typeface="Lato" charset="0"/>
                  <a:ea typeface="MS PGothic" pitchFamily="34" charset="-128"/>
                  <a:sym typeface="Lato" charset="0"/>
                </a:rPr>
                <a:t>03</a:t>
              </a:r>
              <a:endParaRPr lang="es-ES" altLang="zh-CN" sz="2500" b="1">
                <a:solidFill>
                  <a:srgbClr val="FFFFFF"/>
                </a:solidFill>
                <a:latin typeface="Lato" charset="0"/>
                <a:ea typeface="MS PGothic" pitchFamily="34" charset="-128"/>
                <a:sym typeface="Lato" charset="0"/>
              </a:endParaRPr>
            </a:p>
          </p:txBody>
        </p:sp>
      </p:grpSp>
      <p:grpSp>
        <p:nvGrpSpPr>
          <p:cNvPr id="11" name="组合 10">
            <a:extLst>
              <a:ext uri="{FF2B5EF4-FFF2-40B4-BE49-F238E27FC236}">
                <a16:creationId xmlns:a16="http://schemas.microsoft.com/office/drawing/2014/main" id="{33C013FF-FD4F-0F9C-3811-355883EABD37}"/>
              </a:ext>
            </a:extLst>
          </p:cNvPr>
          <p:cNvGrpSpPr>
            <a:grpSpLocks/>
          </p:cNvGrpSpPr>
          <p:nvPr/>
        </p:nvGrpSpPr>
        <p:grpSpPr bwMode="auto">
          <a:xfrm>
            <a:off x="7062788" y="2814638"/>
            <a:ext cx="1057275" cy="1654175"/>
            <a:chOff x="5330428" y="2655406"/>
            <a:chExt cx="791923" cy="1240036"/>
          </a:xfrm>
          <a:effectLst>
            <a:outerShdw blurRad="50800" dist="38100" dir="10800000" algn="r" rotWithShape="0">
              <a:prstClr val="black">
                <a:alpha val="40000"/>
              </a:prstClr>
            </a:outerShdw>
          </a:effectLst>
        </p:grpSpPr>
        <p:sp>
          <p:nvSpPr>
            <p:cNvPr id="11275" name="AutoShape 6">
              <a:extLst>
                <a:ext uri="{FF2B5EF4-FFF2-40B4-BE49-F238E27FC236}">
                  <a16:creationId xmlns:a16="http://schemas.microsoft.com/office/drawing/2014/main" id="{A3296E8D-5371-EAB0-EAB4-AFF8C1261F90}"/>
                </a:ext>
              </a:extLst>
            </p:cNvPr>
            <p:cNvSpPr>
              <a:spLocks noChangeArrowheads="1"/>
            </p:cNvSpPr>
            <p:nvPr/>
          </p:nvSpPr>
          <p:spPr bwMode="auto">
            <a:xfrm>
              <a:off x="5330428" y="2655406"/>
              <a:ext cx="661988" cy="1240036"/>
            </a:xfrm>
            <a:custGeom>
              <a:avLst/>
              <a:gdLst>
                <a:gd name="T0" fmla="*/ 0 w 20053"/>
                <a:gd name="T1" fmla="*/ 4619 h 21600"/>
                <a:gd name="T2" fmla="*/ 15413 w 20053"/>
                <a:gd name="T3" fmla="*/ 0 h 21600"/>
                <a:gd name="T4" fmla="*/ 15413 w 20053"/>
                <a:gd name="T5" fmla="*/ 21599 h 21600"/>
                <a:gd name="T6" fmla="*/ 0 w 20053"/>
                <a:gd name="T7" fmla="*/ 16980 h 21600"/>
                <a:gd name="T8" fmla="*/ 2605 w 20053"/>
                <a:gd name="T9" fmla="*/ 10800 h 21600"/>
                <a:gd name="T10" fmla="*/ 0 w 20053"/>
                <a:gd name="T11" fmla="*/ 4619 h 21600"/>
              </a:gdLst>
              <a:ahLst/>
              <a:cxnLst>
                <a:cxn ang="0">
                  <a:pos x="T0" y="T1"/>
                </a:cxn>
                <a:cxn ang="0">
                  <a:pos x="T2" y="T3"/>
                </a:cxn>
                <a:cxn ang="0">
                  <a:pos x="T4" y="T5"/>
                </a:cxn>
                <a:cxn ang="0">
                  <a:pos x="T6" y="T7"/>
                </a:cxn>
                <a:cxn ang="0">
                  <a:pos x="T8" y="T9"/>
                </a:cxn>
                <a:cxn ang="0">
                  <a:pos x="T10" y="T11"/>
                </a:cxn>
              </a:cxnLst>
              <a:rect l="0" t="0" r="r" b="b"/>
              <a:pathLst>
                <a:path w="20053" h="21600">
                  <a:moveTo>
                    <a:pt x="0" y="4619"/>
                  </a:moveTo>
                  <a:cubicBezTo>
                    <a:pt x="15413" y="0"/>
                    <a:pt x="15413" y="0"/>
                    <a:pt x="15413" y="0"/>
                  </a:cubicBezTo>
                  <a:cubicBezTo>
                    <a:pt x="21599" y="6742"/>
                    <a:pt x="21599" y="14857"/>
                    <a:pt x="15413" y="21599"/>
                  </a:cubicBezTo>
                  <a:cubicBezTo>
                    <a:pt x="0" y="16980"/>
                    <a:pt x="0" y="16980"/>
                    <a:pt x="0" y="16980"/>
                  </a:cubicBezTo>
                  <a:cubicBezTo>
                    <a:pt x="1736" y="15169"/>
                    <a:pt x="2605" y="13047"/>
                    <a:pt x="2605" y="10800"/>
                  </a:cubicBezTo>
                  <a:cubicBezTo>
                    <a:pt x="2605" y="8552"/>
                    <a:pt x="1736" y="6492"/>
                    <a:pt x="0" y="4619"/>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17145" tIns="17145" rIns="17145" bIns="17145"/>
            <a:lstStyle>
              <a:lvl1pPr defTabSz="457200">
                <a:defRPr>
                  <a:solidFill>
                    <a:schemeClr val="tx1"/>
                  </a:solidFill>
                  <a:latin typeface="等线" pitchFamily="2" charset="-122"/>
                  <a:ea typeface="等线" pitchFamily="2" charset="-122"/>
                </a:defRPr>
              </a:lvl1pPr>
              <a:lvl2pPr defTabSz="457200">
                <a:defRPr>
                  <a:solidFill>
                    <a:schemeClr val="tx1"/>
                  </a:solidFill>
                  <a:latin typeface="等线" pitchFamily="2" charset="-122"/>
                  <a:ea typeface="等线" pitchFamily="2" charset="-122"/>
                </a:defRPr>
              </a:lvl2pPr>
              <a:lvl3pPr defTabSz="457200">
                <a:defRPr>
                  <a:solidFill>
                    <a:schemeClr val="tx1"/>
                  </a:solidFill>
                  <a:latin typeface="等线" pitchFamily="2" charset="-122"/>
                  <a:ea typeface="等线" pitchFamily="2" charset="-122"/>
                </a:defRPr>
              </a:lvl3pPr>
              <a:lvl4pPr defTabSz="457200">
                <a:defRPr>
                  <a:solidFill>
                    <a:schemeClr val="tx1"/>
                  </a:solidFill>
                  <a:latin typeface="等线" pitchFamily="2" charset="-122"/>
                  <a:ea typeface="等线" pitchFamily="2" charset="-122"/>
                </a:defRPr>
              </a:lvl4pPr>
              <a:lvl5pPr defTabSz="457200">
                <a:defRPr>
                  <a:solidFill>
                    <a:schemeClr val="tx1"/>
                  </a:solidFill>
                  <a:latin typeface="等线" pitchFamily="2" charset="-122"/>
                  <a:ea typeface="等线" pitchFamily="2" charset="-122"/>
                </a:defRPr>
              </a:lvl5pPr>
              <a:lvl6pPr defTabSz="457200" fontAlgn="base">
                <a:spcBef>
                  <a:spcPct val="0"/>
                </a:spcBef>
                <a:spcAft>
                  <a:spcPct val="0"/>
                </a:spcAft>
                <a:defRPr>
                  <a:solidFill>
                    <a:schemeClr val="tx1"/>
                  </a:solidFill>
                  <a:latin typeface="等线" pitchFamily="2" charset="-122"/>
                  <a:ea typeface="等线" pitchFamily="2" charset="-122"/>
                </a:defRPr>
              </a:lvl6pPr>
              <a:lvl7pPr defTabSz="457200" fontAlgn="base">
                <a:spcBef>
                  <a:spcPct val="0"/>
                </a:spcBef>
                <a:spcAft>
                  <a:spcPct val="0"/>
                </a:spcAft>
                <a:defRPr>
                  <a:solidFill>
                    <a:schemeClr val="tx1"/>
                  </a:solidFill>
                  <a:latin typeface="等线" pitchFamily="2" charset="-122"/>
                  <a:ea typeface="等线" pitchFamily="2" charset="-122"/>
                </a:defRPr>
              </a:lvl7pPr>
              <a:lvl8pPr defTabSz="457200" fontAlgn="base">
                <a:spcBef>
                  <a:spcPct val="0"/>
                </a:spcBef>
                <a:spcAft>
                  <a:spcPct val="0"/>
                </a:spcAft>
                <a:defRPr>
                  <a:solidFill>
                    <a:schemeClr val="tx1"/>
                  </a:solidFill>
                  <a:latin typeface="等线" pitchFamily="2" charset="-122"/>
                  <a:ea typeface="等线" pitchFamily="2" charset="-122"/>
                </a:defRPr>
              </a:lvl8pPr>
              <a:lvl9pPr defTabSz="457200" fontAlgn="base">
                <a:spcBef>
                  <a:spcPct val="0"/>
                </a:spcBef>
                <a:spcAft>
                  <a:spcPct val="0"/>
                </a:spcAft>
                <a:defRPr>
                  <a:solidFill>
                    <a:schemeClr val="tx1"/>
                  </a:solidFill>
                  <a:latin typeface="等线" pitchFamily="2" charset="-122"/>
                  <a:ea typeface="等线" pitchFamily="2" charset="-122"/>
                </a:defRPr>
              </a:lvl9pPr>
            </a:lstStyle>
            <a:p>
              <a:pPr eaLnBrk="1" hangingPunct="1">
                <a:defRPr/>
              </a:pPr>
              <a:endParaRPr lang="es-ES" altLang="en-US" sz="900">
                <a:solidFill>
                  <a:srgbClr val="000000"/>
                </a:solidFill>
                <a:latin typeface="Calibri" pitchFamily="34" charset="0"/>
                <a:ea typeface="MS PGothic" pitchFamily="34" charset="-128"/>
                <a:sym typeface="Calibri" pitchFamily="34" charset="0"/>
              </a:endParaRPr>
            </a:p>
          </p:txBody>
        </p:sp>
        <p:sp>
          <p:nvSpPr>
            <p:cNvPr id="11276" name="AutoShape 12">
              <a:extLst>
                <a:ext uri="{FF2B5EF4-FFF2-40B4-BE49-F238E27FC236}">
                  <a16:creationId xmlns:a16="http://schemas.microsoft.com/office/drawing/2014/main" id="{1A1DE9CE-0361-37FD-B7C4-C0E4312EB439}"/>
                </a:ext>
              </a:extLst>
            </p:cNvPr>
            <p:cNvSpPr>
              <a:spLocks noChangeArrowheads="1"/>
            </p:cNvSpPr>
            <p:nvPr/>
          </p:nvSpPr>
          <p:spPr bwMode="auto">
            <a:xfrm>
              <a:off x="5522871" y="3175709"/>
              <a:ext cx="599480" cy="228600"/>
            </a:xfrm>
            <a:custGeom>
              <a:avLst/>
              <a:gdLst>
                <a:gd name="T0" fmla="*/ 299740 w 21600"/>
                <a:gd name="T1" fmla="*/ 114300 h 21600"/>
                <a:gd name="T2" fmla="*/ 299740 w 21600"/>
                <a:gd name="T3" fmla="*/ 114300 h 21600"/>
                <a:gd name="T4" fmla="*/ 299740 w 21600"/>
                <a:gd name="T5" fmla="*/ 114300 h 21600"/>
                <a:gd name="T6" fmla="*/ 299740 w 21600"/>
                <a:gd name="T7" fmla="*/ 114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lnSpc>
                  <a:spcPct val="160000"/>
                </a:lnSpc>
                <a:defRPr/>
              </a:pPr>
              <a:r>
                <a:rPr lang="es-ES" altLang="zh-CN" sz="2000">
                  <a:solidFill>
                    <a:srgbClr val="FFFFFF"/>
                  </a:solidFill>
                  <a:latin typeface="Lato" charset="0"/>
                  <a:ea typeface="MS PGothic" pitchFamily="34" charset="-128"/>
                  <a:sym typeface="Lato" charset="0"/>
                </a:rPr>
                <a:t>04</a:t>
              </a:r>
              <a:endParaRPr lang="es-ES" altLang="zh-CN" sz="2500" b="1">
                <a:solidFill>
                  <a:srgbClr val="FFFFFF"/>
                </a:solidFill>
                <a:latin typeface="Lato" charset="0"/>
                <a:ea typeface="MS PGothic" pitchFamily="34" charset="-128"/>
                <a:sym typeface="Lato" charset="0"/>
              </a:endParaRPr>
            </a:p>
          </p:txBody>
        </p:sp>
      </p:grpSp>
      <p:grpSp>
        <p:nvGrpSpPr>
          <p:cNvPr id="14" name="组合 13">
            <a:extLst>
              <a:ext uri="{FF2B5EF4-FFF2-40B4-BE49-F238E27FC236}">
                <a16:creationId xmlns:a16="http://schemas.microsoft.com/office/drawing/2014/main" id="{7D7A1957-957E-BD36-7203-2226625283A3}"/>
              </a:ext>
            </a:extLst>
          </p:cNvPr>
          <p:cNvGrpSpPr>
            <a:grpSpLocks/>
          </p:cNvGrpSpPr>
          <p:nvPr/>
        </p:nvGrpSpPr>
        <p:grpSpPr bwMode="auto">
          <a:xfrm>
            <a:off x="4340225" y="2851150"/>
            <a:ext cx="885825" cy="1654175"/>
            <a:chOff x="3287255" y="2682925"/>
            <a:chExt cx="664964" cy="1240036"/>
          </a:xfrm>
          <a:effectLst>
            <a:outerShdw blurRad="50800" dist="38100" dir="10800000" algn="r" rotWithShape="0">
              <a:prstClr val="black">
                <a:alpha val="40000"/>
              </a:prstClr>
            </a:outerShdw>
          </a:effectLst>
        </p:grpSpPr>
        <p:sp>
          <p:nvSpPr>
            <p:cNvPr id="11278" name="AutoShape 8">
              <a:extLst>
                <a:ext uri="{FF2B5EF4-FFF2-40B4-BE49-F238E27FC236}">
                  <a16:creationId xmlns:a16="http://schemas.microsoft.com/office/drawing/2014/main" id="{7D17DBF8-16A5-C08A-B10B-6BB8F2D43AAC}"/>
                </a:ext>
              </a:extLst>
            </p:cNvPr>
            <p:cNvSpPr>
              <a:spLocks noChangeArrowheads="1"/>
            </p:cNvSpPr>
            <p:nvPr/>
          </p:nvSpPr>
          <p:spPr bwMode="auto">
            <a:xfrm>
              <a:off x="3287255" y="2682925"/>
              <a:ext cx="664964" cy="1240036"/>
            </a:xfrm>
            <a:custGeom>
              <a:avLst/>
              <a:gdLst>
                <a:gd name="T0" fmla="*/ 20023 w 20023"/>
                <a:gd name="T1" fmla="*/ 16855 h 21600"/>
                <a:gd name="T2" fmla="*/ 4794 w 20023"/>
                <a:gd name="T3" fmla="*/ 21599 h 21600"/>
                <a:gd name="T4" fmla="*/ 4363 w 20023"/>
                <a:gd name="T5" fmla="*/ 0 h 21600"/>
                <a:gd name="T6" fmla="*/ 19806 w 20023"/>
                <a:gd name="T7" fmla="*/ 4494 h 21600"/>
                <a:gd name="T8" fmla="*/ 17323 w 20023"/>
                <a:gd name="T9" fmla="*/ 10550 h 21600"/>
                <a:gd name="T10" fmla="*/ 20023 w 20023"/>
                <a:gd name="T11" fmla="*/ 16855 h 21600"/>
              </a:gdLst>
              <a:ahLst/>
              <a:cxnLst>
                <a:cxn ang="0">
                  <a:pos x="T0" y="T1"/>
                </a:cxn>
                <a:cxn ang="0">
                  <a:pos x="T2" y="T3"/>
                </a:cxn>
                <a:cxn ang="0">
                  <a:pos x="T4" y="T5"/>
                </a:cxn>
                <a:cxn ang="0">
                  <a:pos x="T6" y="T7"/>
                </a:cxn>
                <a:cxn ang="0">
                  <a:pos x="T8" y="T9"/>
                </a:cxn>
                <a:cxn ang="0">
                  <a:pos x="T10" y="T11"/>
                </a:cxn>
              </a:cxnLst>
              <a:rect l="0" t="0" r="r" b="b"/>
              <a:pathLst>
                <a:path w="20023" h="21600">
                  <a:moveTo>
                    <a:pt x="20023" y="16855"/>
                  </a:moveTo>
                  <a:cubicBezTo>
                    <a:pt x="4794" y="21599"/>
                    <a:pt x="4794" y="21599"/>
                    <a:pt x="4794" y="21599"/>
                  </a:cubicBezTo>
                  <a:cubicBezTo>
                    <a:pt x="-1470" y="14857"/>
                    <a:pt x="-1577" y="6804"/>
                    <a:pt x="4363" y="0"/>
                  </a:cubicBezTo>
                  <a:cubicBezTo>
                    <a:pt x="19806" y="4494"/>
                    <a:pt x="19806" y="4494"/>
                    <a:pt x="19806" y="4494"/>
                  </a:cubicBezTo>
                  <a:cubicBezTo>
                    <a:pt x="18187" y="6305"/>
                    <a:pt x="17323" y="8365"/>
                    <a:pt x="17323" y="10550"/>
                  </a:cubicBezTo>
                  <a:cubicBezTo>
                    <a:pt x="17323" y="12860"/>
                    <a:pt x="18295" y="14982"/>
                    <a:pt x="20023" y="16855"/>
                  </a:cubicBezTo>
                  <a:close/>
                </a:path>
              </a:pathLst>
            </a:custGeom>
            <a:solidFill>
              <a:srgbClr val="B3E5FC"/>
            </a:solidFill>
            <a:ln>
              <a:noFill/>
            </a:ln>
            <a:extLst>
              <a:ext uri="{91240B29-F687-4F45-9708-019B960494DF}">
                <a14:hiddenLine xmlns:a14="http://schemas.microsoft.com/office/drawing/2010/main" w="9525">
                  <a:solidFill>
                    <a:srgbClr val="000000"/>
                  </a:solidFill>
                  <a:round/>
                  <a:headEnd/>
                  <a:tailEnd/>
                </a14:hiddenLine>
              </a:ext>
            </a:extLst>
          </p:spPr>
          <p:txBody>
            <a:bodyPr lIns="17145" tIns="17145" rIns="17145" bIns="17145"/>
            <a:lstStyle/>
            <a:p>
              <a:pPr eaLnBrk="1" hangingPunct="1">
                <a:defRPr/>
              </a:pPr>
              <a:endParaRPr lang="zh-CN" altLang="en-US"/>
            </a:p>
          </p:txBody>
        </p:sp>
        <p:sp>
          <p:nvSpPr>
            <p:cNvPr id="11279" name="AutoShape 13">
              <a:extLst>
                <a:ext uri="{FF2B5EF4-FFF2-40B4-BE49-F238E27FC236}">
                  <a16:creationId xmlns:a16="http://schemas.microsoft.com/office/drawing/2014/main" id="{B5B010F6-5CB7-9CF4-B407-442524A3D630}"/>
                </a:ext>
              </a:extLst>
            </p:cNvPr>
            <p:cNvSpPr>
              <a:spLocks noChangeArrowheads="1"/>
            </p:cNvSpPr>
            <p:nvPr/>
          </p:nvSpPr>
          <p:spPr bwMode="auto">
            <a:xfrm>
              <a:off x="3438524" y="3159636"/>
              <a:ext cx="473274" cy="228600"/>
            </a:xfrm>
            <a:custGeom>
              <a:avLst/>
              <a:gdLst>
                <a:gd name="T0" fmla="*/ 236637 w 21600"/>
                <a:gd name="T1" fmla="*/ 114300 h 21600"/>
                <a:gd name="T2" fmla="*/ 236637 w 21600"/>
                <a:gd name="T3" fmla="*/ 114300 h 21600"/>
                <a:gd name="T4" fmla="*/ 236637 w 21600"/>
                <a:gd name="T5" fmla="*/ 114300 h 21600"/>
                <a:gd name="T6" fmla="*/ 236637 w 21600"/>
                <a:gd name="T7" fmla="*/ 114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lnSpc>
                  <a:spcPct val="160000"/>
                </a:lnSpc>
                <a:defRPr/>
              </a:pPr>
              <a:r>
                <a:rPr lang="es-ES" altLang="zh-CN" sz="2000" dirty="0">
                  <a:solidFill>
                    <a:srgbClr val="FFFFFF"/>
                  </a:solidFill>
                  <a:latin typeface="Lato" charset="0"/>
                  <a:ea typeface="MS PGothic" pitchFamily="34" charset="-128"/>
                  <a:sym typeface="Lato" charset="0"/>
                </a:rPr>
                <a:t>01</a:t>
              </a:r>
              <a:endParaRPr lang="es-ES" altLang="zh-CN" sz="2500" b="1" dirty="0">
                <a:solidFill>
                  <a:srgbClr val="FFFFFF"/>
                </a:solidFill>
                <a:latin typeface="Lato" charset="0"/>
                <a:ea typeface="MS PGothic" pitchFamily="34" charset="-128"/>
                <a:sym typeface="Lato" charset="0"/>
              </a:endParaRPr>
            </a:p>
          </p:txBody>
        </p:sp>
      </p:grpSp>
      <p:grpSp>
        <p:nvGrpSpPr>
          <p:cNvPr id="17" name="组合 16">
            <a:extLst>
              <a:ext uri="{FF2B5EF4-FFF2-40B4-BE49-F238E27FC236}">
                <a16:creationId xmlns:a16="http://schemas.microsoft.com/office/drawing/2014/main" id="{F57C0CE2-C58F-D551-CBD0-2CB53720E892}"/>
              </a:ext>
            </a:extLst>
          </p:cNvPr>
          <p:cNvGrpSpPr>
            <a:grpSpLocks/>
          </p:cNvGrpSpPr>
          <p:nvPr/>
        </p:nvGrpSpPr>
        <p:grpSpPr bwMode="auto">
          <a:xfrm>
            <a:off x="532263" y="3613599"/>
            <a:ext cx="3615877" cy="2701081"/>
            <a:chOff x="409144" y="3151448"/>
            <a:chExt cx="2713167" cy="2000297"/>
          </a:xfrm>
        </p:grpSpPr>
        <p:sp>
          <p:nvSpPr>
            <p:cNvPr id="19" name="AutoShape 18">
              <a:extLst>
                <a:ext uri="{FF2B5EF4-FFF2-40B4-BE49-F238E27FC236}">
                  <a16:creationId xmlns:a16="http://schemas.microsoft.com/office/drawing/2014/main" id="{0631AD29-1028-54B8-72C0-872E1CDAB3B2}"/>
                </a:ext>
              </a:extLst>
            </p:cNvPr>
            <p:cNvSpPr/>
            <p:nvPr/>
          </p:nvSpPr>
          <p:spPr bwMode="auto">
            <a:xfrm>
              <a:off x="2904325" y="3250865"/>
              <a:ext cx="217986" cy="21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B3E5FC"/>
            </a:solidFill>
            <a:ln>
              <a:noFill/>
            </a:ln>
            <a:effectLst/>
          </p:spPr>
          <p:txBody>
            <a:bodyPr lIns="0" tIns="0" rIns="0" bIns="0" anchor="ctr"/>
            <a:lstStyle/>
            <a:p>
              <a:pPr eaLnBrk="1" fontAlgn="auto" hangingPunct="1">
                <a:spcBef>
                  <a:spcPts val="600"/>
                </a:spcBef>
                <a:spcAft>
                  <a:spcPts val="600"/>
                </a:spcAft>
                <a:defRPr/>
              </a:pPr>
              <a:endParaRPr lang="es-ES" noProof="1">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20500" name="TextBox 48">
              <a:extLst>
                <a:ext uri="{FF2B5EF4-FFF2-40B4-BE49-F238E27FC236}">
                  <a16:creationId xmlns:a16="http://schemas.microsoft.com/office/drawing/2014/main" id="{4F5ECFCD-2AFD-A973-0D96-A1CC6F022ACD}"/>
                </a:ext>
              </a:extLst>
            </p:cNvPr>
            <p:cNvSpPr txBox="1">
              <a:spLocks noChangeArrowheads="1"/>
            </p:cNvSpPr>
            <p:nvPr/>
          </p:nvSpPr>
          <p:spPr bwMode="auto">
            <a:xfrm>
              <a:off x="1091205" y="3151448"/>
              <a:ext cx="1098266" cy="3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r" eaLnBrk="1" hangingPunct="1">
                <a:lnSpc>
                  <a:spcPct val="100000"/>
                </a:lnSpc>
                <a:spcBef>
                  <a:spcPts val="600"/>
                </a:spcBef>
                <a:spcAft>
                  <a:spcPts val="600"/>
                </a:spcAft>
                <a:buFontTx/>
                <a:buNone/>
              </a:pPr>
              <a:r>
                <a:rPr lang="vi-VN" altLang="zh-CN" sz="2400" b="1" dirty="0">
                  <a:latin typeface="Times  New Roman"/>
                  <a:ea typeface="Microsoft YaHei" panose="020B0503020204020204" pitchFamily="34" charset="-122"/>
                </a:rPr>
                <a:t>Đúng loại</a:t>
              </a:r>
              <a:endParaRPr lang="zh-CN" altLang="en-US" sz="2400" b="1" dirty="0">
                <a:latin typeface="Times  New Roman"/>
                <a:ea typeface="Microsoft YaHei" panose="020B0503020204020204" pitchFamily="34" charset="-122"/>
              </a:endParaRPr>
            </a:p>
          </p:txBody>
        </p:sp>
        <p:sp>
          <p:nvSpPr>
            <p:cNvPr id="20501" name="TextBox 49">
              <a:extLst>
                <a:ext uri="{FF2B5EF4-FFF2-40B4-BE49-F238E27FC236}">
                  <a16:creationId xmlns:a16="http://schemas.microsoft.com/office/drawing/2014/main" id="{E67FC20B-C664-53BB-4377-FCB61020E59B}"/>
                </a:ext>
              </a:extLst>
            </p:cNvPr>
            <p:cNvSpPr txBox="1">
              <a:spLocks noChangeArrowheads="1"/>
            </p:cNvSpPr>
            <p:nvPr/>
          </p:nvSpPr>
          <p:spPr bwMode="auto">
            <a:xfrm>
              <a:off x="409144" y="3442306"/>
              <a:ext cx="2505500" cy="170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en-US" sz="2400" dirty="0">
                  <a:latin typeface="Times  New Roman"/>
                  <a:ea typeface="Microsoft YaHei" panose="020B0503020204020204" pitchFamily="34" charset="-122"/>
                </a:rPr>
                <a:t>Căn cứ vào nhu cầu dinh dưỡng của cây trồng trong từng giai đoạn sinh trưởng, từng loại đất để lựa chọn loại phân phù hợp</a:t>
              </a:r>
              <a:endParaRPr lang="id-ID" altLang="en-US" sz="2400" dirty="0">
                <a:latin typeface="Times  New Roman"/>
                <a:ea typeface="Microsoft YaHei" panose="020B0503020204020204" pitchFamily="34" charset="-122"/>
              </a:endParaRPr>
            </a:p>
          </p:txBody>
        </p:sp>
      </p:grpSp>
      <p:grpSp>
        <p:nvGrpSpPr>
          <p:cNvPr id="24" name="组合 23">
            <a:extLst>
              <a:ext uri="{FF2B5EF4-FFF2-40B4-BE49-F238E27FC236}">
                <a16:creationId xmlns:a16="http://schemas.microsoft.com/office/drawing/2014/main" id="{D8BF648F-008F-852A-C7C8-C488C4DFFF4D}"/>
              </a:ext>
            </a:extLst>
          </p:cNvPr>
          <p:cNvGrpSpPr>
            <a:grpSpLocks/>
          </p:cNvGrpSpPr>
          <p:nvPr/>
        </p:nvGrpSpPr>
        <p:grpSpPr bwMode="auto">
          <a:xfrm>
            <a:off x="8163679" y="1543415"/>
            <a:ext cx="3810318" cy="2024173"/>
            <a:chOff x="6228184" y="1946290"/>
            <a:chExt cx="2858237" cy="1518440"/>
          </a:xfrm>
        </p:grpSpPr>
        <p:sp>
          <p:nvSpPr>
            <p:cNvPr id="26" name="AutoShape 26">
              <a:extLst>
                <a:ext uri="{FF2B5EF4-FFF2-40B4-BE49-F238E27FC236}">
                  <a16:creationId xmlns:a16="http://schemas.microsoft.com/office/drawing/2014/main" id="{3A30B9E0-2C04-478B-A612-CD9F3E1C5C99}"/>
                </a:ext>
              </a:extLst>
            </p:cNvPr>
            <p:cNvSpPr/>
            <p:nvPr/>
          </p:nvSpPr>
          <p:spPr bwMode="auto">
            <a:xfrm>
              <a:off x="6228184" y="2002261"/>
              <a:ext cx="217922" cy="2179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3">
                <a:lumMod val="60000"/>
                <a:lumOff val="40000"/>
              </a:schemeClr>
            </a:solidFill>
            <a:ln>
              <a:noFill/>
            </a:ln>
            <a:effectLst/>
          </p:spPr>
          <p:txBody>
            <a:bodyPr lIns="0" tIns="0" rIns="0" bIns="0" anchor="ctr"/>
            <a:lstStyle/>
            <a:p>
              <a:pPr algn="just" eaLnBrk="1" fontAlgn="auto" hangingPunct="1">
                <a:spcBef>
                  <a:spcPts val="600"/>
                </a:spcBef>
                <a:spcAft>
                  <a:spcPts val="600"/>
                </a:spcAft>
                <a:defRPr/>
              </a:pPr>
              <a:endParaRPr lang="es-ES" sz="2400" noProof="1">
                <a:effectLst>
                  <a:outerShdw blurRad="38100" dist="38100" dir="2700000" algn="tl">
                    <a:srgbClr val="000000"/>
                  </a:outerShdw>
                </a:effectLst>
                <a:latin typeface="Times  New Roman"/>
                <a:ea typeface="微软雅黑" panose="020B0503020204020204" pitchFamily="34" charset="-122"/>
                <a:cs typeface="Gill Sans" charset="0"/>
                <a:sym typeface="Gill Sans" charset="0"/>
              </a:endParaRPr>
            </a:p>
          </p:txBody>
        </p:sp>
        <p:sp>
          <p:nvSpPr>
            <p:cNvPr id="20496" name="TextBox 55">
              <a:extLst>
                <a:ext uri="{FF2B5EF4-FFF2-40B4-BE49-F238E27FC236}">
                  <a16:creationId xmlns:a16="http://schemas.microsoft.com/office/drawing/2014/main" id="{11E9333F-3424-9BF1-F912-4044C7B42E89}"/>
                </a:ext>
              </a:extLst>
            </p:cNvPr>
            <p:cNvSpPr txBox="1">
              <a:spLocks noChangeArrowheads="1"/>
            </p:cNvSpPr>
            <p:nvPr/>
          </p:nvSpPr>
          <p:spPr bwMode="auto">
            <a:xfrm>
              <a:off x="6505280" y="1946290"/>
              <a:ext cx="1097948" cy="34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zh-CN" sz="2400" b="1" dirty="0">
                  <a:latin typeface="Times  New Roman"/>
                  <a:ea typeface="Microsoft YaHei" panose="020B0503020204020204" pitchFamily="34" charset="-122"/>
                </a:rPr>
                <a:t>Đúng lúc</a:t>
              </a:r>
              <a:endParaRPr lang="zh-CN" altLang="en-US" sz="2400" b="1" dirty="0">
                <a:latin typeface="Times  New Roman"/>
                <a:ea typeface="Microsoft YaHei" panose="020B0503020204020204" pitchFamily="34" charset="-122"/>
              </a:endParaRPr>
            </a:p>
          </p:txBody>
        </p:sp>
        <p:sp>
          <p:nvSpPr>
            <p:cNvPr id="20497" name="TextBox 56">
              <a:extLst>
                <a:ext uri="{FF2B5EF4-FFF2-40B4-BE49-F238E27FC236}">
                  <a16:creationId xmlns:a16="http://schemas.microsoft.com/office/drawing/2014/main" id="{2A070663-8741-5D35-4487-84CF6092EF89}"/>
                </a:ext>
              </a:extLst>
            </p:cNvPr>
            <p:cNvSpPr txBox="1">
              <a:spLocks noChangeArrowheads="1"/>
            </p:cNvSpPr>
            <p:nvPr/>
          </p:nvSpPr>
          <p:spPr bwMode="auto">
            <a:xfrm>
              <a:off x="6257954" y="2287245"/>
              <a:ext cx="2828467" cy="117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en-US" sz="2400" dirty="0">
                  <a:latin typeface="Times  New Roman"/>
                  <a:ea typeface="Microsoft YaHei" panose="020B0503020204020204" pitchFamily="34" charset="-122"/>
                </a:rPr>
                <a:t>Cần chia ra nhiều lần bón và đúng thời điểm cây đang có nhu cầu được cung cấp dinh dưỡng </a:t>
              </a:r>
              <a:endParaRPr lang="id-ID" altLang="en-US" sz="2400" dirty="0">
                <a:latin typeface="Times  New Roman"/>
                <a:ea typeface="Microsoft YaHei" panose="020B0503020204020204" pitchFamily="34" charset="-122"/>
              </a:endParaRPr>
            </a:p>
          </p:txBody>
        </p:sp>
      </p:grpSp>
      <p:sp>
        <p:nvSpPr>
          <p:cNvPr id="32" name="椭圆 31">
            <a:extLst>
              <a:ext uri="{FF2B5EF4-FFF2-40B4-BE49-F238E27FC236}">
                <a16:creationId xmlns:a16="http://schemas.microsoft.com/office/drawing/2014/main" id="{0A69D47A-23C1-3B54-6746-C5FFBDCF787C}"/>
              </a:ext>
            </a:extLst>
          </p:cNvPr>
          <p:cNvSpPr/>
          <p:nvPr/>
        </p:nvSpPr>
        <p:spPr bwMode="auto">
          <a:xfrm>
            <a:off x="5435600" y="2847975"/>
            <a:ext cx="1409700" cy="14097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vi-VN" altLang="zh-CN" sz="1600" b="1" noProof="1">
                <a:solidFill>
                  <a:schemeClr val="bg1"/>
                </a:solidFill>
              </a:rPr>
              <a:t>QUY TẮC </a:t>
            </a:r>
          </a:p>
          <a:p>
            <a:pPr algn="ctr" eaLnBrk="1" fontAlgn="auto" hangingPunct="1">
              <a:defRPr/>
            </a:pPr>
            <a:r>
              <a:rPr lang="vi-VN" altLang="zh-CN" sz="1600" b="1" noProof="1">
                <a:solidFill>
                  <a:schemeClr val="bg1"/>
                </a:solidFill>
              </a:rPr>
              <a:t>4 ĐÚNG</a:t>
            </a:r>
            <a:endParaRPr lang="zh-CN" altLang="en-US" sz="1600" b="1" noProof="1">
              <a:solidFill>
                <a:schemeClr val="bg1"/>
              </a:solidFill>
            </a:endParaRPr>
          </a:p>
        </p:txBody>
      </p:sp>
      <p:sp>
        <p:nvSpPr>
          <p:cNvPr id="4" name="TextBox 3">
            <a:extLst>
              <a:ext uri="{FF2B5EF4-FFF2-40B4-BE49-F238E27FC236}">
                <a16:creationId xmlns:a16="http://schemas.microsoft.com/office/drawing/2014/main" id="{CBB2FF33-1EFF-7DD8-28F7-164807C0A0E2}"/>
              </a:ext>
            </a:extLst>
          </p:cNvPr>
          <p:cNvSpPr txBox="1"/>
          <p:nvPr/>
        </p:nvSpPr>
        <p:spPr>
          <a:xfrm>
            <a:off x="532263" y="222759"/>
            <a:ext cx="11136573" cy="954107"/>
          </a:xfrm>
          <a:prstGeom prst="rect">
            <a:avLst/>
          </a:prstGeom>
          <a:solidFill>
            <a:schemeClr val="accent2">
              <a:lumMod val="20000"/>
              <a:lumOff val="80000"/>
            </a:schemeClr>
          </a:solid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Bón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theo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tắc</a:t>
            </a:r>
            <a:r>
              <a:rPr lang="en-US" sz="2800" dirty="0">
                <a:effectLst/>
                <a:latin typeface="Times New Roman" panose="02020603050405020304" pitchFamily="18" charset="0"/>
                <a:ea typeface="Calibri" panose="020F0502020204030204" pitchFamily="34" charset="0"/>
              </a:rPr>
              <a:t> “4 </a:t>
            </a:r>
            <a:r>
              <a:rPr lang="en-US" sz="2800" dirty="0" err="1">
                <a:effectLst/>
                <a:latin typeface="Times New Roman" panose="02020603050405020304" pitchFamily="18" charset="0"/>
                <a:ea typeface="Calibri" panose="020F0502020204030204" pitchFamily="34" charset="0"/>
              </a:rPr>
              <a:t>đúng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thiểu</a:t>
            </a:r>
            <a:r>
              <a:rPr lang="en-US" sz="2800" dirty="0">
                <a:effectLst/>
                <a:latin typeface="Times New Roman" panose="02020603050405020304" pitchFamily="18" charset="0"/>
                <a:ea typeface="Calibri" panose="020F0502020204030204" pitchFamily="34" charset="0"/>
              </a:rPr>
              <a:t> ô </a:t>
            </a:r>
            <a:r>
              <a:rPr lang="en-US" sz="2800" dirty="0" err="1">
                <a:effectLst/>
                <a:latin typeface="Times New Roman" panose="02020603050405020304" pitchFamily="18" charset="0"/>
                <a:ea typeface="Calibri" panose="020F0502020204030204" pitchFamily="34" charset="0"/>
              </a:rPr>
              <a:t>nhiễm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môi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trường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endParaRPr lang="en-US" sz="2800" dirty="0"/>
          </a:p>
        </p:txBody>
      </p:sp>
      <p:grpSp>
        <p:nvGrpSpPr>
          <p:cNvPr id="6" name="组合 16">
            <a:extLst>
              <a:ext uri="{FF2B5EF4-FFF2-40B4-BE49-F238E27FC236}">
                <a16:creationId xmlns:a16="http://schemas.microsoft.com/office/drawing/2014/main" id="{8767F8F7-B363-4D81-9C98-2BD4FA08629F}"/>
              </a:ext>
            </a:extLst>
          </p:cNvPr>
          <p:cNvGrpSpPr>
            <a:grpSpLocks/>
          </p:cNvGrpSpPr>
          <p:nvPr/>
        </p:nvGrpSpPr>
        <p:grpSpPr bwMode="auto">
          <a:xfrm>
            <a:off x="1189136" y="1881651"/>
            <a:ext cx="2878475" cy="1643267"/>
            <a:chOff x="1007146" y="1862940"/>
            <a:chExt cx="2159858" cy="1232542"/>
          </a:xfrm>
        </p:grpSpPr>
        <p:sp>
          <p:nvSpPr>
            <p:cNvPr id="7" name="AutoShape 14">
              <a:extLst>
                <a:ext uri="{FF2B5EF4-FFF2-40B4-BE49-F238E27FC236}">
                  <a16:creationId xmlns:a16="http://schemas.microsoft.com/office/drawing/2014/main" id="{2D053F34-D2F8-5CDC-3D07-45FCB29F8F5A}"/>
                </a:ext>
              </a:extLst>
            </p:cNvPr>
            <p:cNvSpPr/>
            <p:nvPr/>
          </p:nvSpPr>
          <p:spPr bwMode="auto">
            <a:xfrm>
              <a:off x="2913854" y="2002997"/>
              <a:ext cx="217986" cy="21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bg2">
                <a:lumMod val="75000"/>
              </a:schemeClr>
            </a:solidFill>
            <a:ln>
              <a:noFill/>
            </a:ln>
            <a:effectLst/>
          </p:spPr>
          <p:txBody>
            <a:bodyPr lIns="0" tIns="0" rIns="0" bIns="0" anchor="ctr"/>
            <a:lstStyle/>
            <a:p>
              <a:pPr algn="just" eaLnBrk="1" fontAlgn="auto" hangingPunct="1">
                <a:spcBef>
                  <a:spcPts val="600"/>
                </a:spcBef>
                <a:spcAft>
                  <a:spcPts val="600"/>
                </a:spcAft>
                <a:defRPr/>
              </a:pPr>
              <a:endParaRPr lang="es-ES" sz="2000" noProof="1">
                <a:effectLst>
                  <a:outerShdw blurRad="38100" dist="38100" dir="2700000" algn="tl">
                    <a:srgbClr val="000000"/>
                  </a:outerShdw>
                </a:effectLst>
                <a:latin typeface="Times  New Roman"/>
                <a:ea typeface="微软雅黑" panose="020B0503020204020204" pitchFamily="34" charset="-122"/>
                <a:cs typeface="Gill Sans" charset="0"/>
                <a:sym typeface="Gill Sans" charset="0"/>
              </a:endParaRPr>
            </a:p>
          </p:txBody>
        </p:sp>
        <p:sp>
          <p:nvSpPr>
            <p:cNvPr id="13" name="TextBox 50">
              <a:extLst>
                <a:ext uri="{FF2B5EF4-FFF2-40B4-BE49-F238E27FC236}">
                  <a16:creationId xmlns:a16="http://schemas.microsoft.com/office/drawing/2014/main" id="{5ECDFB4F-2C23-636C-045B-4AA010C87E4A}"/>
                </a:ext>
              </a:extLst>
            </p:cNvPr>
            <p:cNvSpPr txBox="1">
              <a:spLocks noChangeArrowheads="1"/>
            </p:cNvSpPr>
            <p:nvPr/>
          </p:nvSpPr>
          <p:spPr bwMode="auto">
            <a:xfrm>
              <a:off x="1648213" y="1862940"/>
              <a:ext cx="1097838" cy="34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zh-CN" sz="2400" b="1" dirty="0">
                  <a:latin typeface="Times  New Roman"/>
                  <a:ea typeface="Microsoft YaHei" panose="020B0503020204020204" pitchFamily="34" charset="-122"/>
                </a:rPr>
                <a:t>Đúng liều </a:t>
              </a:r>
              <a:endParaRPr lang="zh-CN" altLang="en-US" sz="2400" b="1" dirty="0">
                <a:latin typeface="Times  New Roman"/>
                <a:ea typeface="Microsoft YaHei" panose="020B0503020204020204" pitchFamily="34" charset="-122"/>
              </a:endParaRPr>
            </a:p>
          </p:txBody>
        </p:sp>
        <p:sp>
          <p:nvSpPr>
            <p:cNvPr id="15" name="TextBox 51">
              <a:extLst>
                <a:ext uri="{FF2B5EF4-FFF2-40B4-BE49-F238E27FC236}">
                  <a16:creationId xmlns:a16="http://schemas.microsoft.com/office/drawing/2014/main" id="{FE2FB836-0C19-52D4-8474-13BCFC7C851D}"/>
                </a:ext>
              </a:extLst>
            </p:cNvPr>
            <p:cNvSpPr txBox="1">
              <a:spLocks noChangeArrowheads="1"/>
            </p:cNvSpPr>
            <p:nvPr/>
          </p:nvSpPr>
          <p:spPr bwMode="auto">
            <a:xfrm>
              <a:off x="1007146" y="2195168"/>
              <a:ext cx="2159858" cy="9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en-US" sz="2400" dirty="0">
                  <a:latin typeface="Times  New Roman"/>
                  <a:ea typeface="Microsoft YaHei" panose="020B0503020204020204" pitchFamily="34" charset="-122"/>
                </a:rPr>
                <a:t>Cần bón đúng liều lượng, không bón thiếu, không bón thừa</a:t>
              </a:r>
              <a:endParaRPr lang="id-ID" altLang="en-US" sz="2400" dirty="0">
                <a:latin typeface="Times  New Roman"/>
                <a:ea typeface="Microsoft YaHei" panose="020B0503020204020204" pitchFamily="34" charset="-122"/>
              </a:endParaRPr>
            </a:p>
          </p:txBody>
        </p:sp>
      </p:grpSp>
      <p:grpSp>
        <p:nvGrpSpPr>
          <p:cNvPr id="16" name="组合 23">
            <a:extLst>
              <a:ext uri="{FF2B5EF4-FFF2-40B4-BE49-F238E27FC236}">
                <a16:creationId xmlns:a16="http://schemas.microsoft.com/office/drawing/2014/main" id="{13CB8FD2-2B6D-67AF-6F1D-9866495C5FE1}"/>
              </a:ext>
            </a:extLst>
          </p:cNvPr>
          <p:cNvGrpSpPr>
            <a:grpSpLocks/>
          </p:cNvGrpSpPr>
          <p:nvPr/>
        </p:nvGrpSpPr>
        <p:grpSpPr bwMode="auto">
          <a:xfrm>
            <a:off x="8392179" y="3447404"/>
            <a:ext cx="3770632" cy="2386553"/>
            <a:chOff x="6327422" y="3187345"/>
            <a:chExt cx="2828467" cy="1790280"/>
          </a:xfrm>
        </p:grpSpPr>
        <p:sp>
          <p:nvSpPr>
            <p:cNvPr id="20" name="AutoShape 22">
              <a:extLst>
                <a:ext uri="{FF2B5EF4-FFF2-40B4-BE49-F238E27FC236}">
                  <a16:creationId xmlns:a16="http://schemas.microsoft.com/office/drawing/2014/main" id="{FDF5E325-6740-DC11-B196-6467FEB68ED5}"/>
                </a:ext>
              </a:extLst>
            </p:cNvPr>
            <p:cNvSpPr/>
            <p:nvPr/>
          </p:nvSpPr>
          <p:spPr bwMode="auto">
            <a:xfrm>
              <a:off x="6334090" y="3217101"/>
              <a:ext cx="217923" cy="2179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C000"/>
            </a:solidFill>
            <a:ln>
              <a:noFill/>
            </a:ln>
            <a:effectLst/>
          </p:spPr>
          <p:txBody>
            <a:bodyPr lIns="0" tIns="0" rIns="0" bIns="0" anchor="ctr"/>
            <a:lstStyle/>
            <a:p>
              <a:pPr eaLnBrk="1" fontAlgn="auto" hangingPunct="1">
                <a:spcBef>
                  <a:spcPts val="600"/>
                </a:spcBef>
                <a:spcAft>
                  <a:spcPts val="600"/>
                </a:spcAft>
                <a:defRPr/>
              </a:pPr>
              <a:endParaRPr lang="es-ES" sz="2000" noProof="1">
                <a:effectLst>
                  <a:outerShdw blurRad="38100" dist="38100" dir="2700000" algn="tl">
                    <a:srgbClr val="000000"/>
                  </a:outerShdw>
                </a:effectLst>
                <a:latin typeface="Times  New Roman"/>
                <a:ea typeface="微软雅黑" panose="020B0503020204020204" pitchFamily="34" charset="-122"/>
                <a:cs typeface="Gill Sans" charset="0"/>
                <a:sym typeface="Gill Sans" charset="0"/>
              </a:endParaRPr>
            </a:p>
          </p:txBody>
        </p:sp>
        <p:sp>
          <p:nvSpPr>
            <p:cNvPr id="22" name="TextBox 52">
              <a:extLst>
                <a:ext uri="{FF2B5EF4-FFF2-40B4-BE49-F238E27FC236}">
                  <a16:creationId xmlns:a16="http://schemas.microsoft.com/office/drawing/2014/main" id="{120924F7-F3B3-0A13-8A7B-1CD1D2DA4D06}"/>
                </a:ext>
              </a:extLst>
            </p:cNvPr>
            <p:cNvSpPr txBox="1">
              <a:spLocks noChangeArrowheads="1"/>
            </p:cNvSpPr>
            <p:nvPr/>
          </p:nvSpPr>
          <p:spPr bwMode="auto">
            <a:xfrm>
              <a:off x="6548044" y="3187345"/>
              <a:ext cx="1379153" cy="34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ts val="600"/>
                </a:spcBef>
                <a:spcAft>
                  <a:spcPts val="600"/>
                </a:spcAft>
                <a:buFontTx/>
                <a:buNone/>
              </a:pPr>
              <a:r>
                <a:rPr lang="vi-VN" altLang="zh-CN" sz="2400" b="1" dirty="0">
                  <a:latin typeface="Times  New Roman"/>
                  <a:ea typeface="Microsoft YaHei" panose="020B0503020204020204" pitchFamily="34" charset="-122"/>
                </a:rPr>
                <a:t>Đúng cách</a:t>
              </a:r>
              <a:endParaRPr lang="zh-CN" altLang="en-US" sz="2400" b="1" dirty="0">
                <a:latin typeface="Times  New Roman"/>
                <a:ea typeface="Microsoft YaHei" panose="020B0503020204020204" pitchFamily="34" charset="-122"/>
              </a:endParaRPr>
            </a:p>
          </p:txBody>
        </p:sp>
        <p:sp>
          <p:nvSpPr>
            <p:cNvPr id="23" name="TextBox 53">
              <a:extLst>
                <a:ext uri="{FF2B5EF4-FFF2-40B4-BE49-F238E27FC236}">
                  <a16:creationId xmlns:a16="http://schemas.microsoft.com/office/drawing/2014/main" id="{AC5CE13C-2331-85B5-8293-2EC684C4457F}"/>
                </a:ext>
              </a:extLst>
            </p:cNvPr>
            <p:cNvSpPr txBox="1">
              <a:spLocks noChangeArrowheads="1"/>
            </p:cNvSpPr>
            <p:nvPr/>
          </p:nvSpPr>
          <p:spPr bwMode="auto">
            <a:xfrm>
              <a:off x="6327422" y="3523084"/>
              <a:ext cx="2828467" cy="145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ts val="600"/>
                </a:spcBef>
                <a:spcAft>
                  <a:spcPts val="600"/>
                </a:spcAft>
                <a:buFontTx/>
                <a:buNone/>
              </a:pPr>
              <a:r>
                <a:rPr lang="vi-VN" altLang="en-US" sz="2400" dirty="0">
                  <a:latin typeface="Times  New Roman"/>
                  <a:ea typeface="Microsoft YaHei" panose="020B0503020204020204" pitchFamily="34" charset="-122"/>
                </a:rPr>
                <a:t>Cần lựa chọn đúng cách bón cho từng loại cây trồng, từng vụ, từng loại đất để hạn chế phân bị rửa trôi, phân hủy hoặc làm cây bị tổn thương</a:t>
              </a:r>
              <a:endParaRPr lang="id-ID" altLang="en-US" sz="2400" dirty="0">
                <a:latin typeface="Times  New Roman"/>
                <a:ea typeface="Microsoft YaHei" panose="020B0503020204020204" pitchFamily="34"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anim calcmode="lin" valueType="num">
                                      <p:cBhvr>
                                        <p:cTn id="8" dur="400" fill="hold"/>
                                        <p:tgtEl>
                                          <p:spTgt spid="14"/>
                                        </p:tgtEl>
                                        <p:attrNameLst>
                                          <p:attrName>ppt_x</p:attrName>
                                        </p:attrNameLst>
                                      </p:cBhvr>
                                      <p:tavLst>
                                        <p:tav tm="0">
                                          <p:val>
                                            <p:strVal val="#ppt_x"/>
                                          </p:val>
                                        </p:tav>
                                        <p:tav tm="100000">
                                          <p:val>
                                            <p:strVal val="#ppt_x"/>
                                          </p:val>
                                        </p:tav>
                                      </p:tavLst>
                                    </p:anim>
                                    <p:anim calcmode="lin" valueType="num">
                                      <p:cBhvr>
                                        <p:cTn id="9" dur="4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400"/>
                                        <p:tgtEl>
                                          <p:spTgt spid="5"/>
                                        </p:tgtEl>
                                      </p:cBhvr>
                                    </p:animEffect>
                                    <p:anim calcmode="lin" valueType="num">
                                      <p:cBhvr>
                                        <p:cTn id="13" dur="400" fill="hold"/>
                                        <p:tgtEl>
                                          <p:spTgt spid="5"/>
                                        </p:tgtEl>
                                        <p:attrNameLst>
                                          <p:attrName>ppt_x</p:attrName>
                                        </p:attrNameLst>
                                      </p:cBhvr>
                                      <p:tavLst>
                                        <p:tav tm="0">
                                          <p:val>
                                            <p:strVal val="#ppt_x"/>
                                          </p:val>
                                        </p:tav>
                                        <p:tav tm="100000">
                                          <p:val>
                                            <p:strVal val="#ppt_x"/>
                                          </p:val>
                                        </p:tav>
                                      </p:tavLst>
                                    </p:anim>
                                    <p:anim calcmode="lin" valueType="num">
                                      <p:cBhvr>
                                        <p:cTn id="14" dur="4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400"/>
                                        <p:tgtEl>
                                          <p:spTgt spid="8"/>
                                        </p:tgtEl>
                                      </p:cBhvr>
                                    </p:animEffect>
                                    <p:anim calcmode="lin" valueType="num">
                                      <p:cBhvr>
                                        <p:cTn id="18" dur="400" fill="hold"/>
                                        <p:tgtEl>
                                          <p:spTgt spid="8"/>
                                        </p:tgtEl>
                                        <p:attrNameLst>
                                          <p:attrName>ppt_x</p:attrName>
                                        </p:attrNameLst>
                                      </p:cBhvr>
                                      <p:tavLst>
                                        <p:tav tm="0">
                                          <p:val>
                                            <p:strVal val="#ppt_x"/>
                                          </p:val>
                                        </p:tav>
                                        <p:tav tm="100000">
                                          <p:val>
                                            <p:strVal val="#ppt_x"/>
                                          </p:val>
                                        </p:tav>
                                      </p:tavLst>
                                    </p:anim>
                                    <p:anim calcmode="lin" valueType="num">
                                      <p:cBhvr>
                                        <p:cTn id="19" dur="4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400"/>
                                        <p:tgtEl>
                                          <p:spTgt spid="11"/>
                                        </p:tgtEl>
                                      </p:cBhvr>
                                    </p:animEffect>
                                    <p:anim calcmode="lin" valueType="num">
                                      <p:cBhvr>
                                        <p:cTn id="23" dur="400" fill="hold"/>
                                        <p:tgtEl>
                                          <p:spTgt spid="11"/>
                                        </p:tgtEl>
                                        <p:attrNameLst>
                                          <p:attrName>ppt_x</p:attrName>
                                        </p:attrNameLst>
                                      </p:cBhvr>
                                      <p:tavLst>
                                        <p:tav tm="0">
                                          <p:val>
                                            <p:strVal val="#ppt_x"/>
                                          </p:val>
                                        </p:tav>
                                        <p:tav tm="100000">
                                          <p:val>
                                            <p:strVal val="#ppt_x"/>
                                          </p:val>
                                        </p:tav>
                                      </p:tavLst>
                                    </p:anim>
                                    <p:anim calcmode="lin" valueType="num">
                                      <p:cBhvr>
                                        <p:cTn id="24" dur="400" fill="hold"/>
                                        <p:tgtEl>
                                          <p:spTgt spid="11"/>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400"/>
                            </p:stCondLst>
                            <p:childTnLst>
                              <p:par>
                                <p:cTn id="26" presetID="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0-#ppt_w/2"/>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900"/>
                            </p:stCondLst>
                            <p:childTnLst>
                              <p:par>
                                <p:cTn id="31" presetID="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ppt_x</p:attrName>
                                        </p:attrNameLst>
                                      </p:cBhvr>
                                      <p:tavLst>
                                        <p:tav tm="0">
                                          <p:val>
                                            <p:strVal val="0-#ppt_w/2"/>
                                          </p:val>
                                        </p:tav>
                                        <p:tav tm="100000">
                                          <p:val>
                                            <p:strVal val="#ppt_x"/>
                                          </p:val>
                                        </p:tav>
                                      </p:tavLst>
                                    </p:anim>
                                    <p:anim calcmode="lin" valueType="num">
                                      <p:cBhvr>
                                        <p:cTn id="34" dur="5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1400"/>
                            </p:stCondLst>
                            <p:childTnLst>
                              <p:par>
                                <p:cTn id="36" presetID="2" presetClass="entr" presetSubtype="2"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ppt_x</p:attrName>
                                        </p:attrNameLst>
                                      </p:cBhvr>
                                      <p:tavLst>
                                        <p:tav tm="0">
                                          <p:val>
                                            <p:strVal val="1+#ppt_w/2"/>
                                          </p:val>
                                        </p:tav>
                                        <p:tav tm="100000">
                                          <p:val>
                                            <p:strVal val="#ppt_x"/>
                                          </p:val>
                                        </p:tav>
                                      </p:tavLst>
                                    </p:anim>
                                    <p:anim calcmode="lin" valueType="num">
                                      <p:cBhvr>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1900"/>
                            </p:stCondLst>
                            <p:childTnLst>
                              <p:par>
                                <p:cTn id="41" presetID="2" presetClass="entr" presetSubtype="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ppt_x</p:attrName>
                                        </p:attrNameLst>
                                      </p:cBhvr>
                                      <p:tavLst>
                                        <p:tav tm="0">
                                          <p:val>
                                            <p:strVal val="1+#ppt_w/2"/>
                                          </p:val>
                                        </p:tav>
                                        <p:tav tm="100000">
                                          <p:val>
                                            <p:strVal val="#ppt_x"/>
                                          </p:val>
                                        </p:tav>
                                      </p:tavLst>
                                    </p:anim>
                                    <p:anim calcmode="lin" valueType="num">
                                      <p:cBhvr>
                                        <p:cTn id="4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3810" y="5134708"/>
            <a:ext cx="12408377" cy="1817076"/>
            <a:chOff x="-123810" y="4108197"/>
            <a:chExt cx="12408377" cy="2843587"/>
          </a:xfrm>
        </p:grpSpPr>
        <p:sp>
          <p:nvSpPr>
            <p:cNvPr id="303" name="Freeform 18"/>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9"/>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20"/>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21"/>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22"/>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23"/>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6"/>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7"/>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8"/>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29"/>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0"/>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1"/>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2"/>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3"/>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4"/>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5"/>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6"/>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9"/>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40"/>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41"/>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42"/>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43"/>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4"/>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5"/>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46"/>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47"/>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48"/>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49"/>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50"/>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51"/>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52"/>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53"/>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54"/>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55"/>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56"/>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57"/>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58"/>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59"/>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60"/>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61"/>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62"/>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63"/>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64"/>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5"/>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66"/>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Rectangle 67"/>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Rectangle 68"/>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Rectangle 69"/>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70"/>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71"/>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72"/>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73"/>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74"/>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75"/>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76"/>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77"/>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78"/>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79"/>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80"/>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81"/>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82"/>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83"/>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84"/>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85"/>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86"/>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87"/>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88"/>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89"/>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90"/>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91"/>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92"/>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93"/>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94"/>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95"/>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96"/>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Oval 97"/>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98"/>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99"/>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100"/>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101"/>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102"/>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103"/>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Rectangle 104"/>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Rectangle 105"/>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106"/>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107"/>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108"/>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109"/>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110"/>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111"/>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112"/>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113"/>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114"/>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115"/>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118"/>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119"/>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120"/>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121"/>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122"/>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123"/>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124"/>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125"/>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126"/>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127"/>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128"/>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129"/>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130"/>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131"/>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132"/>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133"/>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134"/>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135"/>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136"/>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137"/>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138"/>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Freeform 139"/>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Freeform 140"/>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141"/>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142"/>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143"/>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144"/>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145"/>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146"/>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147"/>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148"/>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149"/>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150"/>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51"/>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52"/>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53"/>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54"/>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55"/>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6"/>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57"/>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58"/>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59"/>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60"/>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161"/>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162"/>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163"/>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64"/>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65"/>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66"/>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67"/>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68"/>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169"/>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70"/>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71"/>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72"/>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73"/>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174"/>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175"/>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176"/>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77"/>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178"/>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79"/>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180"/>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181"/>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82"/>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183"/>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84"/>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85"/>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86"/>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87"/>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88"/>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89"/>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94"/>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95"/>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96"/>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97"/>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198"/>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199"/>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00"/>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01"/>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02"/>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03"/>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04"/>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06"/>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07"/>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08"/>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09"/>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10"/>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11"/>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12"/>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13"/>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14"/>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15"/>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16"/>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17"/>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18"/>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19"/>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20"/>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21"/>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22"/>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3"/>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4"/>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5"/>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6"/>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27"/>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8"/>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9"/>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30"/>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31"/>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32"/>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Oval 233"/>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34"/>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35"/>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36"/>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37"/>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8"/>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39"/>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80"/>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81"/>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82"/>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83"/>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84"/>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85"/>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86"/>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87"/>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88"/>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89"/>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90"/>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91"/>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292"/>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93"/>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94"/>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95"/>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96"/>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97"/>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98"/>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99"/>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300"/>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301"/>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302"/>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303"/>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304"/>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305"/>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06"/>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07"/>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08"/>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309"/>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310"/>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11"/>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12"/>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13"/>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14"/>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15"/>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6"/>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17"/>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18"/>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19"/>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20"/>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21"/>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22"/>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323"/>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324"/>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325"/>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326"/>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327"/>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328"/>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329"/>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330"/>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31"/>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332"/>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333"/>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334"/>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335"/>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36"/>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337"/>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338"/>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39"/>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40"/>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41"/>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42"/>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43"/>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44"/>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45"/>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346"/>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47"/>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48"/>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49"/>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50"/>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51"/>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52"/>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53"/>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54"/>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55"/>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56"/>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57"/>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58"/>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59"/>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60"/>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61"/>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62"/>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63"/>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64"/>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65"/>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66"/>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67"/>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68"/>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69"/>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70"/>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71"/>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72"/>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73"/>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74"/>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75"/>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76"/>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77"/>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78"/>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79"/>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80"/>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81"/>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82"/>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83"/>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84"/>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85"/>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86"/>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87"/>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88"/>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89"/>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90"/>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91"/>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92"/>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93"/>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94"/>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95"/>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96"/>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97"/>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98"/>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99"/>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400"/>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401"/>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402"/>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403"/>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404"/>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405"/>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 name="TextBox 2">
            <a:extLst>
              <a:ext uri="{FF2B5EF4-FFF2-40B4-BE49-F238E27FC236}">
                <a16:creationId xmlns:a16="http://schemas.microsoft.com/office/drawing/2014/main" id="{37A0E65F-7CB1-48ED-B282-064DC8A42006}"/>
              </a:ext>
            </a:extLst>
          </p:cNvPr>
          <p:cNvSpPr txBox="1"/>
          <p:nvPr/>
        </p:nvSpPr>
        <p:spPr>
          <a:xfrm>
            <a:off x="6035317" y="542010"/>
            <a:ext cx="6087980" cy="3785652"/>
          </a:xfrm>
          <a:prstGeom prst="rect">
            <a:avLst/>
          </a:prstGeom>
          <a:solidFill>
            <a:schemeClr val="accent1">
              <a:lumMod val="20000"/>
              <a:lumOff val="80000"/>
            </a:schemeClr>
          </a:solid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S</a:t>
            </a:r>
            <a:r>
              <a:rPr lang="en-US" sz="2400" dirty="0">
                <a:effectLst/>
                <a:latin typeface="Times New Roman" panose="02020603050405020304" pitchFamily="18" charset="0"/>
                <a:ea typeface="Calibri" panose="020F0502020204030204" pitchFamily="34" charset="0"/>
              </a:rPr>
              <a:t>ử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bón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hữu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cây</a:t>
            </a:r>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trồ</a:t>
            </a:r>
            <a:r>
              <a:rPr lang="en-US" sz="2400" dirty="0">
                <a:effectLst/>
                <a:latin typeface="Times New Roman" panose="02020603050405020304" pitchFamily="18" charset="0"/>
                <a:ea typeface="Calibri" panose="020F0502020204030204" pitchFamily="34" charset="0"/>
              </a:rPr>
              <a:t>ng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sản</a:t>
            </a:r>
            <a:r>
              <a:rPr lang="vi-VN" sz="2400" dirty="0">
                <a:effectLst/>
                <a:latin typeface="Times New Roman" panose="02020603050405020304" pitchFamily="18" charset="0"/>
                <a:ea typeface="Calibri" panose="020F0502020204030204" pitchFamily="34" charset="0"/>
              </a:rPr>
              <a:t> phẩm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so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bón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vô</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Đối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hữu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sau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loại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bỏ</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yếu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tố</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lại</a:t>
            </a:r>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tồ</a:t>
            </a:r>
            <a:r>
              <a:rPr lang="en-US" sz="2400" dirty="0">
                <a:effectLst/>
                <a:latin typeface="Times New Roman" panose="02020603050405020304" pitchFamily="18" charset="0"/>
                <a:ea typeface="Calibri" panose="020F0502020204030204" pitchFamily="34" charset="0"/>
              </a:rPr>
              <a:t>n </a:t>
            </a:r>
            <a:r>
              <a:rPr lang="en-US" sz="2400" dirty="0" err="1">
                <a:effectLst/>
                <a:latin typeface="Times New Roman" panose="02020603050405020304" pitchFamily="18" charset="0"/>
                <a:ea typeface="Calibri" panose="020F0502020204030204" pitchFamily="34" charset="0"/>
              </a:rPr>
              <a:t>dư</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bón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hữu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đẩy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đủ</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dưỡng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chất</a:t>
            </a:r>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cầ</a:t>
            </a:r>
            <a:r>
              <a:rPr lang="en-US" sz="2400" dirty="0">
                <a:effectLst/>
                <a:latin typeface="Times New Roman" panose="02020603050405020304" pitchFamily="18" charset="0"/>
                <a:ea typeface="Calibri" panose="020F0502020204030204" pitchFamily="34" charset="0"/>
              </a:rPr>
              <a:t>n </a:t>
            </a:r>
            <a:r>
              <a:rPr lang="en-US" sz="2400" dirty="0" err="1">
                <a:effectLst/>
                <a:latin typeface="Times New Roman" panose="02020603050405020304" pitchFamily="18" charset="0"/>
                <a:ea typeface="Calibri" panose="020F0502020204030204" pitchFamily="34" charset="0"/>
              </a:rPr>
              <a:t>thiết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sự</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triển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cây</a:t>
            </a:r>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trồ</a:t>
            </a:r>
            <a:r>
              <a:rPr lang="en-US" sz="2400" dirty="0">
                <a:effectLst/>
                <a:latin typeface="Times New Roman" panose="02020603050405020304" pitchFamily="18" charset="0"/>
                <a:ea typeface="Calibri" panose="020F0502020204030204" pitchFamily="34" charset="0"/>
              </a:rPr>
              <a:t>ng </a:t>
            </a:r>
            <a:r>
              <a:rPr lang="en-US" sz="2400" dirty="0" err="1">
                <a:effectLst/>
                <a:latin typeface="Times New Roman" panose="02020603050405020304" pitchFamily="18" charset="0"/>
                <a:ea typeface="Calibri" panose="020F0502020204030204" pitchFamily="34" charset="0"/>
              </a:rPr>
              <a:t>cùng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thống</a:t>
            </a:r>
            <a:r>
              <a:rPr lang="en-US" sz="2400" dirty="0">
                <a:effectLst/>
                <a:latin typeface="Times New Roman" panose="02020603050405020304" pitchFamily="18" charset="0"/>
                <a:ea typeface="Calibri" panose="020F0502020204030204" pitchFamily="34" charset="0"/>
              </a:rPr>
              <a:t> vi </a:t>
            </a:r>
            <a:r>
              <a:rPr lang="en-US" sz="2400" dirty="0" err="1">
                <a:effectLst/>
                <a:latin typeface="Times New Roman" panose="02020603050405020304" pitchFamily="18" charset="0"/>
                <a:ea typeface="Calibri" panose="020F0502020204030204" pitchFamily="34" charset="0"/>
              </a:rPr>
              <a:t>sinh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hữu</a:t>
            </a:r>
            <a:r>
              <a:rPr lang="vi-VN" sz="2400" dirty="0">
                <a:effectLst/>
                <a:latin typeface="Times New Roman" panose="02020603050405020304" pitchFamily="18" charset="0"/>
                <a:ea typeface="Calibri" panose="020F0502020204030204" pitchFamily="34" charset="0"/>
              </a:rPr>
              <a:t> ích, có tác dụng cải tạo đất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luôn</a:t>
            </a:r>
            <a:r>
              <a:rPr lang="en-US" sz="2400" dirty="0">
                <a:effectLst/>
                <a:latin typeface="Times New Roman" panose="02020603050405020304" pitchFamily="18" charset="0"/>
                <a:ea typeface="Calibri" panose="020F0502020204030204" pitchFamily="34" charset="0"/>
              </a:rPr>
              <a:t> an </a:t>
            </a:r>
            <a:r>
              <a:rPr lang="en-US" sz="2400" dirty="0" err="1">
                <a:effectLst/>
                <a:latin typeface="Times New Roman" panose="02020603050405020304" pitchFamily="18" charset="0"/>
                <a:ea typeface="Calibri" panose="020F0502020204030204" pitchFamily="34" charset="0"/>
              </a:rPr>
              <a:t>toàn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endParaRPr lang="en-US" sz="2400" dirty="0"/>
          </a:p>
        </p:txBody>
      </p:sp>
      <p:pic>
        <p:nvPicPr>
          <p:cNvPr id="5" name="Picture 4">
            <a:extLst>
              <a:ext uri="{FF2B5EF4-FFF2-40B4-BE49-F238E27FC236}">
                <a16:creationId xmlns:a16="http://schemas.microsoft.com/office/drawing/2014/main" id="{370C33BF-5659-AD9B-4471-12AD44EFA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4" y="156542"/>
            <a:ext cx="5889475" cy="4722048"/>
          </a:xfrm>
          <a:prstGeom prst="rect">
            <a:avLst/>
          </a:prstGeom>
        </p:spPr>
      </p:pic>
    </p:spTree>
    <p:extLst>
      <p:ext uri="{BB962C8B-B14F-4D97-AF65-F5344CB8AC3E}">
        <p14:creationId xmlns:p14="http://schemas.microsoft.com/office/powerpoint/2010/main" val="2186053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B4739FF2-9480-AD3F-AA72-50622F8E672A}"/>
              </a:ext>
            </a:extLst>
          </p:cNvPr>
          <p:cNvGrpSpPr/>
          <p:nvPr/>
        </p:nvGrpSpPr>
        <p:grpSpPr>
          <a:xfrm>
            <a:off x="583079" y="152400"/>
            <a:ext cx="10835969" cy="7880251"/>
            <a:chOff x="6707505" y="1431925"/>
            <a:chExt cx="3527425" cy="4638040"/>
          </a:xfrm>
        </p:grpSpPr>
        <p:sp>
          <p:nvSpPr>
            <p:cNvPr id="2" name="Oval 5"/>
            <p:cNvSpPr>
              <a:spLocks noChangeArrowheads="1"/>
            </p:cNvSpPr>
            <p:nvPr/>
          </p:nvSpPr>
          <p:spPr bwMode="auto">
            <a:xfrm flipH="1">
              <a:off x="6771005" y="5736590"/>
              <a:ext cx="3405505" cy="33337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6"/>
            <p:cNvSpPr/>
            <p:nvPr/>
          </p:nvSpPr>
          <p:spPr bwMode="auto">
            <a:xfrm flipH="1">
              <a:off x="6884035" y="1815465"/>
              <a:ext cx="3176905"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flipH="1">
              <a:off x="6972935" y="1934210"/>
              <a:ext cx="2999105" cy="2776220"/>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flipH="1">
              <a:off x="6707505" y="171513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3" name="Freeform 9"/>
            <p:cNvSpPr/>
            <p:nvPr/>
          </p:nvSpPr>
          <p:spPr bwMode="auto">
            <a:xfrm flipH="1">
              <a:off x="8260080" y="1431925"/>
              <a:ext cx="395605" cy="252095"/>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1" name="Freeform 10"/>
            <p:cNvSpPr/>
            <p:nvPr/>
          </p:nvSpPr>
          <p:spPr bwMode="auto">
            <a:xfrm flipH="1">
              <a:off x="7382510" y="4899660"/>
              <a:ext cx="878205"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2" name="Freeform 11"/>
            <p:cNvSpPr/>
            <p:nvPr/>
          </p:nvSpPr>
          <p:spPr bwMode="auto">
            <a:xfrm flipH="1">
              <a:off x="8685530" y="489966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3" name="Freeform 12"/>
            <p:cNvSpPr/>
            <p:nvPr/>
          </p:nvSpPr>
          <p:spPr bwMode="auto">
            <a:xfrm flipH="1">
              <a:off x="6855460" y="4772660"/>
              <a:ext cx="3234055"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grpSp>
      <p:grpSp>
        <p:nvGrpSpPr>
          <p:cNvPr id="15" name="组合 33"/>
          <p:cNvGrpSpPr/>
          <p:nvPr/>
        </p:nvGrpSpPr>
        <p:grpSpPr>
          <a:xfrm flipH="1">
            <a:off x="9484123" y="3657435"/>
            <a:ext cx="2640695" cy="2863403"/>
            <a:chOff x="6065838" y="2187575"/>
            <a:chExt cx="3355975" cy="4094163"/>
          </a:xfrm>
        </p:grpSpPr>
        <p:sp>
          <p:nvSpPr>
            <p:cNvPr id="16" name="Freeform 14"/>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6F19C07D-808C-02A7-B741-8E993907D923}"/>
              </a:ext>
            </a:extLst>
          </p:cNvPr>
          <p:cNvSpPr txBox="1"/>
          <p:nvPr/>
        </p:nvSpPr>
        <p:spPr>
          <a:xfrm>
            <a:off x="1993580" y="991397"/>
            <a:ext cx="7968094" cy="620363"/>
          </a:xfrm>
          <a:prstGeom prst="rect">
            <a:avLst/>
          </a:prstGeom>
          <a:noFill/>
        </p:spPr>
        <p:txBody>
          <a:bodyPr wrap="square">
            <a:spAutoFit/>
          </a:bodyPr>
          <a:lstStyle/>
          <a:p>
            <a:pPr>
              <a:lnSpc>
                <a:spcPct val="115000"/>
              </a:lnSpc>
              <a:spcAft>
                <a:spcPts val="800"/>
              </a:spcAft>
            </a:pPr>
            <a:r>
              <a:rPr lang="vi-VN" sz="3200" b="1" dirty="0">
                <a:solidFill>
                  <a:schemeClr val="bg2">
                    <a:lumMod val="50000"/>
                  </a:schemeClr>
                </a:solidFill>
                <a:effectLst/>
                <a:latin typeface="+mj-lt"/>
                <a:ea typeface="Calibri" panose="020F0502020204030204" pitchFamily="34" charset="0"/>
                <a:cs typeface="Times New Roman" panose="02020603050405020304" pitchFamily="18" charset="0"/>
              </a:rPr>
              <a:t>III</a:t>
            </a:r>
            <a:r>
              <a:rPr lang="en-US" sz="3200" b="1" dirty="0">
                <a:solidFill>
                  <a:schemeClr val="bg2">
                    <a:lumMod val="50000"/>
                  </a:schemeClr>
                </a:solidFill>
                <a:effectLst/>
                <a:latin typeface="+mj-lt"/>
                <a:ea typeface="Calibri" panose="020F0502020204030204" pitchFamily="34" charset="0"/>
                <a:cs typeface="Times New Roman" panose="02020603050405020304" pitchFamily="18" charset="0"/>
              </a:rPr>
              <a:t>.</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Cách sử dụng phân bón</a:t>
            </a:r>
            <a:endParaRPr lang="vi-VN" sz="3200" b="1"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2050" name="Picture 2" descr="Tổng hợp 5000 ảnh động tuyển chọn cực đẹp cho Powerpoint | CTU - Cộng đồng  Sinh viên Đại học Cần Thơ">
            <a:extLst>
              <a:ext uri="{FF2B5EF4-FFF2-40B4-BE49-F238E27FC236}">
                <a16:creationId xmlns:a16="http://schemas.microsoft.com/office/drawing/2014/main" id="{6E44E95C-93A9-DD98-06DC-5D32648EE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43" y="1587565"/>
            <a:ext cx="2238375"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F5B06A-8CA9-3BE9-A137-C612EB34AA4A}"/>
              </a:ext>
            </a:extLst>
          </p:cNvPr>
          <p:cNvSpPr txBox="1"/>
          <p:nvPr/>
        </p:nvSpPr>
        <p:spPr>
          <a:xfrm>
            <a:off x="1970883" y="2041669"/>
            <a:ext cx="8270223" cy="1815882"/>
          </a:xfrm>
          <a:prstGeom prst="rect">
            <a:avLst/>
          </a:prstGeom>
          <a:noFill/>
        </p:spPr>
        <p:txBody>
          <a:bodyPr wrap="square" rtlCol="0">
            <a:spAutoFit/>
          </a:bodyPr>
          <a:lstStyle/>
          <a:p>
            <a:pPr algn="just"/>
            <a:r>
              <a:rPr lang="vi-VN" sz="2800" i="1" dirty="0">
                <a:latin typeface="Times     New Roman"/>
              </a:rPr>
              <a:t>- Để phát huy tối đa hiệu quả của phân bón, tránh gây tác hại đến môi trường và sức khỏe con người, chúng ta cần phải sử dụng phân bón hóa học đúng loại, đúng lúc, đúng liều lượng và đúng cách</a:t>
            </a:r>
            <a:endParaRPr lang="en-US" sz="2800" i="1" dirty="0">
              <a:latin typeface="Times     New Roman"/>
            </a:endParaRPr>
          </a:p>
        </p:txBody>
      </p:sp>
    </p:spTree>
    <p:extLst>
      <p:ext uri="{BB962C8B-B14F-4D97-AF65-F5344CB8AC3E}">
        <p14:creationId xmlns:p14="http://schemas.microsoft.com/office/powerpoint/2010/main" val="2235229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边框"/>
          <p:cNvPicPr>
            <a:picLocks noChangeAspect="1"/>
          </p:cNvPicPr>
          <p:nvPr/>
        </p:nvPicPr>
        <p:blipFill>
          <a:blip r:embed="rId2"/>
          <a:stretch>
            <a:fillRect/>
          </a:stretch>
        </p:blipFill>
        <p:spPr>
          <a:xfrm>
            <a:off x="2159934" y="-735296"/>
            <a:ext cx="8573770" cy="6396866"/>
          </a:xfrm>
          <a:prstGeom prst="rect">
            <a:avLst/>
          </a:prstGeom>
        </p:spPr>
      </p:pic>
      <p:pic>
        <p:nvPicPr>
          <p:cNvPr id="10" name="图片 9" descr="波浪线"/>
          <p:cNvPicPr>
            <a:picLocks noChangeAspect="1"/>
          </p:cNvPicPr>
          <p:nvPr/>
        </p:nvPicPr>
        <p:blipFill>
          <a:blip r:embed="rId3"/>
          <a:stretch>
            <a:fillRect/>
          </a:stretch>
        </p:blipFill>
        <p:spPr>
          <a:xfrm>
            <a:off x="3809001" y="4050933"/>
            <a:ext cx="5096510" cy="408940"/>
          </a:xfrm>
          <a:prstGeom prst="rect">
            <a:avLst/>
          </a:prstGeom>
        </p:spPr>
      </p:pic>
      <p:pic>
        <p:nvPicPr>
          <p:cNvPr id="7173" name="图片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 y="361950"/>
            <a:ext cx="1630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descr="2"/>
          <p:cNvPicPr>
            <a:picLocks noChangeAspect="1"/>
          </p:cNvPicPr>
          <p:nvPr/>
        </p:nvPicPr>
        <p:blipFill>
          <a:blip r:embed="rId5"/>
          <a:stretch>
            <a:fillRect/>
          </a:stretch>
        </p:blipFill>
        <p:spPr>
          <a:xfrm>
            <a:off x="374969" y="4509856"/>
            <a:ext cx="2397039" cy="2397039"/>
          </a:xfrm>
          <a:prstGeom prst="rect">
            <a:avLst/>
          </a:prstGeom>
        </p:spPr>
      </p:pic>
      <p:pic>
        <p:nvPicPr>
          <p:cNvPr id="2" name="图片 1" descr="未标题-1"/>
          <p:cNvPicPr>
            <a:picLocks noChangeAspect="1"/>
          </p:cNvPicPr>
          <p:nvPr/>
        </p:nvPicPr>
        <p:blipFill>
          <a:blip r:embed="rId6"/>
          <a:stretch>
            <a:fillRect/>
          </a:stretch>
        </p:blipFill>
        <p:spPr>
          <a:xfrm>
            <a:off x="8749453" y="-841989"/>
            <a:ext cx="3789375" cy="3789375"/>
          </a:xfrm>
          <a:prstGeom prst="rect">
            <a:avLst/>
          </a:prstGeom>
        </p:spPr>
      </p:pic>
      <p:sp>
        <p:nvSpPr>
          <p:cNvPr id="3" name="矩形: 圆角 13"/>
          <p:cNvSpPr/>
          <p:nvPr/>
        </p:nvSpPr>
        <p:spPr>
          <a:xfrm>
            <a:off x="2462213" y="2121636"/>
            <a:ext cx="7659416" cy="2508526"/>
          </a:xfrm>
          <a:prstGeom prst="roundRect">
            <a:avLst/>
          </a:prstGeom>
          <a:solidFill>
            <a:srgbClr val="FFC3C3">
              <a:alpha val="56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13" name="文本框 26"/>
          <p:cNvSpPr txBox="1">
            <a:spLocks noChangeArrowheads="1"/>
          </p:cNvSpPr>
          <p:nvPr/>
        </p:nvSpPr>
        <p:spPr bwMode="auto">
          <a:xfrm>
            <a:off x="2527548" y="2284584"/>
            <a:ext cx="7659416" cy="171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None/>
            </a:pPr>
            <a:r>
              <a:rPr lang="en-US"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BÀI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12</a:t>
            </a:r>
            <a:r>
              <a:rPr lang="en-US"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PHÂN BÓN </a:t>
            </a:r>
          </a:p>
          <a:p>
            <a:pPr algn="ctr">
              <a:buNone/>
            </a:pP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HÓA HỌC (tiết 3)</a:t>
            </a:r>
            <a:endParaRPr lang="vi-VN" sz="5400" b="1" dirty="0">
              <a:solidFill>
                <a:schemeClr val="accent3">
                  <a:lumMod val="75000"/>
                </a:schemeClr>
              </a:solidFill>
              <a:latin typeface="Calibri" panose="020F0502020204030204" pitchFamily="34" charset="0"/>
              <a:cs typeface="Calibri" panose="020F0502020204030204" pitchFamily="34" charset="0"/>
            </a:endParaRPr>
          </a:p>
        </p:txBody>
      </p:sp>
      <p:pic>
        <p:nvPicPr>
          <p:cNvPr id="4" name="Picture 2" descr="Color Silhouette Image Cartoon Green Plant With Leaves In Growth Vector  Illustration Royalty Free SVG, Cliparts, Vectors, And Stock Illustration.  Image 78496345.">
            <a:extLst>
              <a:ext uri="{FF2B5EF4-FFF2-40B4-BE49-F238E27FC236}">
                <a16:creationId xmlns:a16="http://schemas.microsoft.com/office/drawing/2014/main" id="{6DC93718-CE61-0E08-AACD-AC639A3BF14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38457" y="4738970"/>
            <a:ext cx="3095104" cy="291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47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边框"/>
          <p:cNvPicPr>
            <a:picLocks noChangeAspect="1"/>
          </p:cNvPicPr>
          <p:nvPr/>
        </p:nvPicPr>
        <p:blipFill>
          <a:blip r:embed="rId3"/>
          <a:stretch>
            <a:fillRect/>
          </a:stretch>
        </p:blipFill>
        <p:spPr>
          <a:xfrm>
            <a:off x="2159934" y="-735296"/>
            <a:ext cx="8573770" cy="6396866"/>
          </a:xfrm>
          <a:prstGeom prst="rect">
            <a:avLst/>
          </a:prstGeom>
        </p:spPr>
      </p:pic>
      <p:pic>
        <p:nvPicPr>
          <p:cNvPr id="10" name="图片 9" descr="波浪线"/>
          <p:cNvPicPr>
            <a:picLocks noChangeAspect="1"/>
          </p:cNvPicPr>
          <p:nvPr/>
        </p:nvPicPr>
        <p:blipFill>
          <a:blip r:embed="rId4"/>
          <a:stretch>
            <a:fillRect/>
          </a:stretch>
        </p:blipFill>
        <p:spPr>
          <a:xfrm>
            <a:off x="3809001" y="4050933"/>
            <a:ext cx="5096510" cy="408940"/>
          </a:xfrm>
          <a:prstGeom prst="rect">
            <a:avLst/>
          </a:prstGeom>
        </p:spPr>
      </p:pic>
      <p:pic>
        <p:nvPicPr>
          <p:cNvPr id="7173" name="图片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 y="361950"/>
            <a:ext cx="1630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descr="2"/>
          <p:cNvPicPr>
            <a:picLocks noChangeAspect="1"/>
          </p:cNvPicPr>
          <p:nvPr/>
        </p:nvPicPr>
        <p:blipFill>
          <a:blip r:embed="rId6"/>
          <a:stretch>
            <a:fillRect/>
          </a:stretch>
        </p:blipFill>
        <p:spPr>
          <a:xfrm>
            <a:off x="374969" y="4509856"/>
            <a:ext cx="2397039" cy="2397039"/>
          </a:xfrm>
          <a:prstGeom prst="rect">
            <a:avLst/>
          </a:prstGeom>
        </p:spPr>
      </p:pic>
      <p:pic>
        <p:nvPicPr>
          <p:cNvPr id="2" name="图片 1" descr="未标题-1"/>
          <p:cNvPicPr>
            <a:picLocks noChangeAspect="1"/>
          </p:cNvPicPr>
          <p:nvPr/>
        </p:nvPicPr>
        <p:blipFill>
          <a:blip r:embed="rId7"/>
          <a:stretch>
            <a:fillRect/>
          </a:stretch>
        </p:blipFill>
        <p:spPr>
          <a:xfrm>
            <a:off x="8749453" y="-841989"/>
            <a:ext cx="3789375" cy="3789375"/>
          </a:xfrm>
          <a:prstGeom prst="rect">
            <a:avLst/>
          </a:prstGeom>
        </p:spPr>
      </p:pic>
      <p:sp>
        <p:nvSpPr>
          <p:cNvPr id="3" name="矩形: 圆角 13"/>
          <p:cNvSpPr/>
          <p:nvPr/>
        </p:nvSpPr>
        <p:spPr>
          <a:xfrm>
            <a:off x="2462213" y="2121636"/>
            <a:ext cx="7659416" cy="2508526"/>
          </a:xfrm>
          <a:prstGeom prst="roundRect">
            <a:avLst/>
          </a:prstGeom>
          <a:solidFill>
            <a:srgbClr val="FFC3C3">
              <a:alpha val="56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13" name="文本框 26"/>
          <p:cNvSpPr txBox="1">
            <a:spLocks noChangeArrowheads="1"/>
          </p:cNvSpPr>
          <p:nvPr/>
        </p:nvSpPr>
        <p:spPr bwMode="auto">
          <a:xfrm>
            <a:off x="2527548" y="2284584"/>
            <a:ext cx="7659416" cy="171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None/>
            </a:pPr>
            <a:r>
              <a:rPr lang="en-US" altLang="zh-CN" sz="5400" b="1">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BÀI </a:t>
            </a:r>
            <a:r>
              <a:rPr lang="vi-VN" altLang="zh-CN" sz="5400" b="1">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1</a:t>
            </a:r>
            <a:r>
              <a:rPr lang="en-US" altLang="zh-CN" sz="5400" b="1">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3: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PHÂN BÓN </a:t>
            </a:r>
          </a:p>
          <a:p>
            <a:pPr algn="ctr">
              <a:buNone/>
            </a:pP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HÓA HỌC</a:t>
            </a:r>
            <a:endParaRPr lang="vi-VN" sz="5400" b="1" dirty="0">
              <a:solidFill>
                <a:schemeClr val="accent3">
                  <a:lumMod val="75000"/>
                </a:schemeClr>
              </a:solidFill>
              <a:latin typeface="Calibri" panose="020F0502020204030204" pitchFamily="34" charset="0"/>
              <a:cs typeface="Calibri" panose="020F0502020204030204" pitchFamily="34" charset="0"/>
            </a:endParaRPr>
          </a:p>
        </p:txBody>
      </p:sp>
      <p:pic>
        <p:nvPicPr>
          <p:cNvPr id="4" name="Picture 2" descr="Color Silhouette Image Cartoon Green Plant With Leaves In Growth Vector  Illustration Royalty Free SVG, Cliparts, Vectors, And Stock Illustration.  Image 78496345.">
            <a:extLst>
              <a:ext uri="{FF2B5EF4-FFF2-40B4-BE49-F238E27FC236}">
                <a16:creationId xmlns:a16="http://schemas.microsoft.com/office/drawing/2014/main" id="{6DC93718-CE61-0E08-AACD-AC639A3BF14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38457" y="4738970"/>
            <a:ext cx="3095104" cy="2911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16" presetClass="entr" presetSubtype="21" fill="hold" nodeType="withEffect">
                                  <p:stCondLst>
                                    <p:cond delay="0"/>
                                  </p:stCondLst>
                                  <p:childTnLst>
                                    <p:set>
                                      <p:cBhvr>
                                        <p:cTn id="13" dur="1" fill="hold">
                                          <p:stCondLst>
                                            <p:cond delay="0"/>
                                          </p:stCondLst>
                                        </p:cTn>
                                        <p:tgtEl>
                                          <p:spTgt spid="7173"/>
                                        </p:tgtEl>
                                        <p:attrNameLst>
                                          <p:attrName>style.visibility</p:attrName>
                                        </p:attrNameLst>
                                      </p:cBhvr>
                                      <p:to>
                                        <p:strVal val="visible"/>
                                      </p:to>
                                    </p:set>
                                    <p:animEffect transition="in" filter="barn(inVertical)">
                                      <p:cBhvr>
                                        <p:cTn id="14" dur="500"/>
                                        <p:tgtEl>
                                          <p:spTgt spid="7173"/>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par>
                          <p:cTn id="19" fill="hold">
                            <p:stCondLst>
                              <p:cond delay="1500"/>
                            </p:stCondLst>
                            <p:childTnLst>
                              <p:par>
                                <p:cTn id="20" presetID="55"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1000" fill="hold"/>
                                        <p:tgtEl>
                                          <p:spTgt spid="13"/>
                                        </p:tgtEl>
                                        <p:attrNameLst>
                                          <p:attrName>ppt_x</p:attrName>
                                        </p:attrNameLst>
                                      </p:cBhvr>
                                      <p:tavLst>
                                        <p:tav tm="0">
                                          <p:val>
                                            <p:strVal val="#ppt_x"/>
                                          </p:val>
                                        </p:tav>
                                        <p:tav tm="100000">
                                          <p:val>
                                            <p:strVal val="#ppt_x"/>
                                          </p:val>
                                        </p:tav>
                                      </p:tavLst>
                                    </p:anim>
                                    <p:anim calcmode="lin" valueType="num">
                                      <p:cBhvr additive="base">
                                        <p:cTn id="29"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4"/>
          <a:stretch>
            <a:fillRect/>
          </a:stretch>
        </p:blipFill>
        <p:spPr>
          <a:xfrm>
            <a:off x="495935" y="342900"/>
            <a:ext cx="1066165" cy="920115"/>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814" y="1573990"/>
            <a:ext cx="1648068" cy="4994450"/>
          </a:xfrm>
          <a:prstGeom prst="rect">
            <a:avLst/>
          </a:prstGeom>
          <a:effectLst>
            <a:outerShdw blurRad="50800" dist="38100" dir="2700000" algn="tl" rotWithShape="0">
              <a:prstClr val="black">
                <a:alpha val="40000"/>
              </a:prstClr>
            </a:outerShdw>
          </a:effectLst>
        </p:spPr>
      </p:pic>
      <p:pic>
        <p:nvPicPr>
          <p:cNvPr id="4" name="图片 2">
            <a:extLst>
              <a:ext uri="{FF2B5EF4-FFF2-40B4-BE49-F238E27FC236}">
                <a16:creationId xmlns:a16="http://schemas.microsoft.com/office/drawing/2014/main" id="{AAEE5697-EDAD-E867-0999-CBEAE63B5D00}"/>
              </a:ext>
            </a:extLst>
          </p:cNvPr>
          <p:cNvPicPr>
            <a:picLocks noChangeAspect="1"/>
          </p:cNvPicPr>
          <p:nvPr/>
        </p:nvPicPr>
        <p:blipFill rotWithShape="1">
          <a:blip r:embed="rId6">
            <a:extLst>
              <a:ext uri="{28A0092B-C50C-407E-A947-70E740481C1C}">
                <a14:useLocalDpi xmlns:a14="http://schemas.microsoft.com/office/drawing/2010/main" val="0"/>
              </a:ext>
            </a:extLst>
          </a:blip>
          <a:srcRect l="23077" t="27542" r="48277" b="36192"/>
          <a:stretch/>
        </p:blipFill>
        <p:spPr>
          <a:xfrm rot="20899879">
            <a:off x="4471411" y="292534"/>
            <a:ext cx="5078535" cy="3513214"/>
          </a:xfrm>
          <a:prstGeom prst="rect">
            <a:avLst/>
          </a:prstGeom>
        </p:spPr>
      </p:pic>
      <p:pic>
        <p:nvPicPr>
          <p:cNvPr id="5" name="图片 5">
            <a:extLst>
              <a:ext uri="{FF2B5EF4-FFF2-40B4-BE49-F238E27FC236}">
                <a16:creationId xmlns:a16="http://schemas.microsoft.com/office/drawing/2014/main" id="{581191D4-AD4F-2E37-BEEB-2DCB1720DC33}"/>
              </a:ext>
            </a:extLst>
          </p:cNvPr>
          <p:cNvPicPr>
            <a:picLocks noChangeAspect="1"/>
          </p:cNvPicPr>
          <p:nvPr/>
        </p:nvPicPr>
        <p:blipFill rotWithShape="1">
          <a:blip r:embed="rId7">
            <a:extLst>
              <a:ext uri="{28A0092B-C50C-407E-A947-70E740481C1C}">
                <a14:useLocalDpi xmlns:a14="http://schemas.microsoft.com/office/drawing/2010/main" val="0"/>
              </a:ext>
            </a:extLst>
          </a:blip>
          <a:srcRect t="18309" r="63387" b="43217"/>
          <a:stretch/>
        </p:blipFill>
        <p:spPr>
          <a:xfrm>
            <a:off x="4044228" y="2305524"/>
            <a:ext cx="5657175" cy="2806001"/>
          </a:xfrm>
          <a:prstGeom prst="rect">
            <a:avLst/>
          </a:prstGeom>
        </p:spPr>
      </p:pic>
      <p:sp>
        <p:nvSpPr>
          <p:cNvPr id="7" name="Action Button: Blank 6">
            <a:extLst>
              <a:ext uri="{FF2B5EF4-FFF2-40B4-BE49-F238E27FC236}">
                <a16:creationId xmlns:a16="http://schemas.microsoft.com/office/drawing/2014/main" id="{BBB02DCF-B98E-13C0-B0ED-8AD983993433}"/>
              </a:ext>
            </a:extLst>
          </p:cNvPr>
          <p:cNvSpPr/>
          <p:nvPr/>
        </p:nvSpPr>
        <p:spPr>
          <a:xfrm>
            <a:off x="5451623" y="3277772"/>
            <a:ext cx="3033932" cy="844062"/>
          </a:xfrm>
          <a:prstGeom prst="actionButtonBlank">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rPr>
              <a:t>LUYỆN TẬP</a:t>
            </a:r>
            <a:endParaRPr lang="en-US" sz="3200" b="1" dirty="0">
              <a:solidFill>
                <a:srgbClr val="002060"/>
              </a:solidFill>
            </a:endParaRPr>
          </a:p>
        </p:txBody>
      </p:sp>
      <p:pic>
        <p:nvPicPr>
          <p:cNvPr id="8" name="图片 5" descr="糖果">
            <a:extLst>
              <a:ext uri="{FF2B5EF4-FFF2-40B4-BE49-F238E27FC236}">
                <a16:creationId xmlns:a16="http://schemas.microsoft.com/office/drawing/2014/main" id="{506AEB0C-74BD-BA2C-B5B8-1E0EB0A85628}"/>
              </a:ext>
            </a:extLst>
          </p:cNvPr>
          <p:cNvPicPr>
            <a:picLocks noChangeAspect="1"/>
          </p:cNvPicPr>
          <p:nvPr/>
        </p:nvPicPr>
        <p:blipFill>
          <a:blip r:embed="rId4"/>
          <a:stretch>
            <a:fillRect/>
          </a:stretch>
        </p:blipFill>
        <p:spPr>
          <a:xfrm>
            <a:off x="1094652" y="31925"/>
            <a:ext cx="1066165" cy="920115"/>
          </a:xfrm>
          <a:prstGeom prst="rect">
            <a:avLst/>
          </a:prstGeom>
        </p:spPr>
      </p:pic>
      <p:pic>
        <p:nvPicPr>
          <p:cNvPr id="9" name="图片 5" descr="糖果">
            <a:extLst>
              <a:ext uri="{FF2B5EF4-FFF2-40B4-BE49-F238E27FC236}">
                <a16:creationId xmlns:a16="http://schemas.microsoft.com/office/drawing/2014/main" id="{2E95D781-17BD-5201-C80A-0DF8DB24F717}"/>
              </a:ext>
            </a:extLst>
          </p:cNvPr>
          <p:cNvPicPr>
            <a:picLocks noChangeAspect="1"/>
          </p:cNvPicPr>
          <p:nvPr/>
        </p:nvPicPr>
        <p:blipFill>
          <a:blip r:embed="rId4"/>
          <a:stretch>
            <a:fillRect/>
          </a:stretch>
        </p:blipFill>
        <p:spPr>
          <a:xfrm>
            <a:off x="1562100" y="802957"/>
            <a:ext cx="1066165" cy="920115"/>
          </a:xfrm>
          <a:prstGeom prst="rect">
            <a:avLst/>
          </a:prstGeom>
        </p:spPr>
      </p:pic>
      <p:pic>
        <p:nvPicPr>
          <p:cNvPr id="10" name="Tieng-reo-ho-co-vu-2-www_yeualo_ccom">
            <a:hlinkClick r:id="" action="ppaction://media"/>
            <a:extLst>
              <a:ext uri="{FF2B5EF4-FFF2-40B4-BE49-F238E27FC236}">
                <a16:creationId xmlns:a16="http://schemas.microsoft.com/office/drawing/2014/main" id="{E5B0DDDB-2B33-C1F4-4656-BD2814586A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52960" y="759772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 presetClass="mediacall" presetSubtype="0" fill="hold" nodeType="withEffect">
                                  <p:stCondLst>
                                    <p:cond delay="500"/>
                                  </p:stCondLst>
                                  <p:childTnLst>
                                    <p:cmd type="call" cmd="playFrom(0.0)">
                                      <p:cBhvr>
                                        <p:cTn id="18" dur="690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856998" y="176213"/>
            <a:ext cx="3310290"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5278669" y="2681558"/>
            <a:ext cx="1504630" cy="1497944"/>
            <a:chOff x="3778320" y="2704692"/>
            <a:chExt cx="1679506" cy="1672042"/>
          </a:xfrm>
        </p:grpSpPr>
        <p:pic>
          <p:nvPicPr>
            <p:cNvPr id="2" name="Picture 1"/>
            <p:cNvPicPr>
              <a:picLocks noChangeAspect="1"/>
            </p:cNvPicPr>
            <p:nvPr/>
          </p:nvPicPr>
          <p:blipFill>
            <a:blip r:embed="rId6"/>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6344504" y="2765375"/>
            <a:ext cx="252786" cy="252786"/>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p:cNvGrpSpPr/>
          <p:nvPr/>
        </p:nvGrpSpPr>
        <p:grpSpPr>
          <a:xfrm>
            <a:off x="6382534" y="3956737"/>
            <a:ext cx="252786" cy="252786"/>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5528601" y="2765375"/>
            <a:ext cx="252786" cy="252786"/>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5550758" y="4010533"/>
            <a:ext cx="252786" cy="252786"/>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4" name="Group 113"/>
          <p:cNvGrpSpPr/>
          <p:nvPr/>
        </p:nvGrpSpPr>
        <p:grpSpPr>
          <a:xfrm>
            <a:off x="6475863" y="2117299"/>
            <a:ext cx="3934135" cy="671028"/>
            <a:chOff x="4765365" y="2514600"/>
            <a:chExt cx="3934135" cy="671028"/>
          </a:xfrm>
        </p:grpSpPr>
        <p:cxnSp>
          <p:nvCxnSpPr>
            <p:cNvPr id="24" name="Straight Connector 23"/>
            <p:cNvCxnSpPr>
              <a:endCxn id="8" idx="7"/>
            </p:cNvCxnSpPr>
            <p:nvPr/>
          </p:nvCxnSpPr>
          <p:spPr>
            <a:xfrm flipH="1">
              <a:off x="4765365" y="2521541"/>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953885" y="2089642"/>
            <a:ext cx="3596873" cy="675737"/>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1967408" y="4240364"/>
            <a:ext cx="3606303" cy="345693"/>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6626437" y="4228776"/>
            <a:ext cx="3797629" cy="387171"/>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1791638" y="1700560"/>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1</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4" name="Nhóm 2"/>
          <p:cNvSpPr txBox="1"/>
          <p:nvPr/>
        </p:nvSpPr>
        <p:spPr>
          <a:xfrm>
            <a:off x="7307849" y="1702429"/>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2</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5" name="Nhóm 3"/>
          <p:cNvSpPr txBox="1"/>
          <p:nvPr/>
        </p:nvSpPr>
        <p:spPr>
          <a:xfrm>
            <a:off x="1574837" y="4644098"/>
            <a:ext cx="36961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3</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6" name="Nhóm 4"/>
          <p:cNvSpPr txBox="1"/>
          <p:nvPr/>
        </p:nvSpPr>
        <p:spPr>
          <a:xfrm>
            <a:off x="7097455" y="4702492"/>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4</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043" y="297815"/>
            <a:ext cx="1380146" cy="1380146"/>
          </a:xfrm>
          <a:prstGeom prst="rect">
            <a:avLst/>
          </a:prstGeom>
        </p:spPr>
      </p:pic>
      <p:sp>
        <p:nvSpPr>
          <p:cNvPr id="68" name="Left Bracket 67"/>
          <p:cNvSpPr/>
          <p:nvPr/>
        </p:nvSpPr>
        <p:spPr>
          <a:xfrm rot="16200000">
            <a:off x="3460785" y="37201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eft Bracket 68"/>
          <p:cNvSpPr/>
          <p:nvPr/>
        </p:nvSpPr>
        <p:spPr>
          <a:xfrm rot="16200000" flipH="1">
            <a:off x="3452937" y="132803"/>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114"/>
          <p:cNvSpPr/>
          <p:nvPr/>
        </p:nvSpPr>
        <p:spPr>
          <a:xfrm>
            <a:off x="7137705" y="1384"/>
            <a:ext cx="3258224" cy="1975619"/>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Picture 1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0254" y="375036"/>
            <a:ext cx="1352520" cy="1352520"/>
          </a:xfrm>
          <a:prstGeom prst="rect">
            <a:avLst/>
          </a:prstGeom>
        </p:spPr>
      </p:pic>
      <p:sp>
        <p:nvSpPr>
          <p:cNvPr id="118" name="Left Bracket 117"/>
          <p:cNvSpPr/>
          <p:nvPr/>
        </p:nvSpPr>
        <p:spPr>
          <a:xfrm rot="5400000" flipH="1">
            <a:off x="8695816" y="396675"/>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123"/>
          <p:cNvSpPr/>
          <p:nvPr/>
        </p:nvSpPr>
        <p:spPr>
          <a:xfrm>
            <a:off x="1927339" y="4702492"/>
            <a:ext cx="3248705" cy="2057038"/>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5" name="Picture 1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5537" y="5198804"/>
            <a:ext cx="1407653" cy="1407653"/>
          </a:xfrm>
          <a:prstGeom prst="rect">
            <a:avLst/>
          </a:prstGeom>
          <a:noFill/>
          <a:ln>
            <a:noFill/>
          </a:ln>
        </p:spPr>
      </p:pic>
      <p:sp>
        <p:nvSpPr>
          <p:cNvPr id="126" name="Left Bracket 125"/>
          <p:cNvSpPr/>
          <p:nvPr/>
        </p:nvSpPr>
        <p:spPr>
          <a:xfrm rot="16200000">
            <a:off x="3523821" y="3379153"/>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Left Bracket 126"/>
          <p:cNvSpPr/>
          <p:nvPr/>
        </p:nvSpPr>
        <p:spPr>
          <a:xfrm rot="16200000" flipH="1">
            <a:off x="3521687" y="3137291"/>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132"/>
          <p:cNvSpPr/>
          <p:nvPr/>
        </p:nvSpPr>
        <p:spPr>
          <a:xfrm>
            <a:off x="7089944" y="4839686"/>
            <a:ext cx="3202694" cy="187764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4" name="Picture 1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6248" y="5271577"/>
            <a:ext cx="1320777" cy="1320777"/>
          </a:xfrm>
          <a:prstGeom prst="rect">
            <a:avLst/>
          </a:prstGeom>
        </p:spPr>
      </p:pic>
      <p:sp>
        <p:nvSpPr>
          <p:cNvPr id="135" name="Left Bracket 134"/>
          <p:cNvSpPr/>
          <p:nvPr/>
        </p:nvSpPr>
        <p:spPr>
          <a:xfrm rot="16200000">
            <a:off x="8726072" y="338829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Left Bracket 135"/>
          <p:cNvSpPr/>
          <p:nvPr/>
        </p:nvSpPr>
        <p:spPr>
          <a:xfrm rot="16200000" flipH="1">
            <a:off x="8728978" y="3110703"/>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2" name="Group 51"/>
          <p:cNvGrpSpPr/>
          <p:nvPr/>
        </p:nvGrpSpPr>
        <p:grpSpPr>
          <a:xfrm>
            <a:off x="5264177" y="3353546"/>
            <a:ext cx="252786" cy="252786"/>
            <a:chOff x="457200" y="3895493"/>
            <a:chExt cx="327574" cy="327574"/>
          </a:xfrm>
        </p:grpSpPr>
        <p:sp>
          <p:nvSpPr>
            <p:cNvPr id="53" name="Oval 52"/>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Rectangle 56"/>
          <p:cNvSpPr/>
          <p:nvPr/>
        </p:nvSpPr>
        <p:spPr>
          <a:xfrm>
            <a:off x="1780512" y="2323185"/>
            <a:ext cx="3263862"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1719395" y="3833464"/>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5</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59" name="Picture 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11424" y="2450255"/>
            <a:ext cx="1380146" cy="1380146"/>
          </a:xfrm>
          <a:prstGeom prst="rect">
            <a:avLst/>
          </a:prstGeom>
        </p:spPr>
      </p:pic>
      <p:sp>
        <p:nvSpPr>
          <p:cNvPr id="70" name="Left Bracket 69"/>
          <p:cNvSpPr/>
          <p:nvPr/>
        </p:nvSpPr>
        <p:spPr>
          <a:xfrm rot="16200000">
            <a:off x="3360406" y="2504915"/>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eft Bracket 70"/>
          <p:cNvSpPr/>
          <p:nvPr/>
        </p:nvSpPr>
        <p:spPr>
          <a:xfrm rot="16200000" flipH="1">
            <a:off x="3352558" y="2265707"/>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a:off x="7133252" y="2333651"/>
            <a:ext cx="3286277"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p:cNvSpPr txBox="1"/>
          <p:nvPr/>
        </p:nvSpPr>
        <p:spPr>
          <a:xfrm>
            <a:off x="7104428" y="3857998"/>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6</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91" name="Picture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99082" y="2466923"/>
            <a:ext cx="1380146" cy="1380146"/>
          </a:xfrm>
          <a:prstGeom prst="rect">
            <a:avLst/>
          </a:prstGeom>
        </p:spPr>
      </p:pic>
      <p:sp>
        <p:nvSpPr>
          <p:cNvPr id="92" name="Left Bracket 91"/>
          <p:cNvSpPr/>
          <p:nvPr/>
        </p:nvSpPr>
        <p:spPr>
          <a:xfrm rot="16200000">
            <a:off x="8745439" y="2529449"/>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eft Bracket 92"/>
          <p:cNvSpPr/>
          <p:nvPr/>
        </p:nvSpPr>
        <p:spPr>
          <a:xfrm rot="16200000" flipH="1">
            <a:off x="8737591" y="2290241"/>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4" name="Group 93"/>
          <p:cNvGrpSpPr/>
          <p:nvPr/>
        </p:nvGrpSpPr>
        <p:grpSpPr>
          <a:xfrm>
            <a:off x="6655168" y="3249774"/>
            <a:ext cx="252786" cy="252786"/>
            <a:chOff x="457200" y="3895493"/>
            <a:chExt cx="327574" cy="327574"/>
          </a:xfrm>
        </p:grpSpPr>
        <p:sp>
          <p:nvSpPr>
            <p:cNvPr id="95" name="Oval 94"/>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9976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8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3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500"/>
                            </p:stCondLst>
                            <p:childTnLst>
                              <p:par>
                                <p:cTn id="29" presetID="64" presetClass="path" presetSubtype="0" accel="50000" decel="50000" fill="hold" grpId="1" nodeType="afterEffect">
                                  <p:stCondLst>
                                    <p:cond delay="0"/>
                                  </p:stCondLst>
                                  <p:childTnLst>
                                    <p:animMotion origin="layout" path="M 3.33333E-6 4.44444E-6 L 0.00034 -0.22987 " pathEditMode="relative" rAng="0" ptsTypes="AA">
                                      <p:cBhvr>
                                        <p:cTn id="30" dur="500" fill="hold"/>
                                        <p:tgtEl>
                                          <p:spTgt spid="69"/>
                                        </p:tgtEl>
                                        <p:attrNameLst>
                                          <p:attrName>ppt_x</p:attrName>
                                          <p:attrName>ppt_y</p:attrName>
                                        </p:attrNameLst>
                                      </p:cBhvr>
                                      <p:rCtr x="17" y="-11505"/>
                                    </p:animMotion>
                                  </p:childTnLst>
                                  <p:subTnLst>
                                    <p:audio>
                                      <p:cMediaNode>
                                        <p:cTn display="0" masterRel="sameClick">
                                          <p:stCondLst>
                                            <p:cond evt="begin" delay="0">
                                              <p:tn val="29"/>
                                            </p:cond>
                                          </p:stCondLst>
                                          <p:endCondLst>
                                            <p:cond evt="onStopAudio" delay="0">
                                              <p:tgtEl>
                                                <p:sldTgt/>
                                              </p:tgtEl>
                                            </p:cond>
                                          </p:endCondLst>
                                        </p:cTn>
                                        <p:tgtEl>
                                          <p:sndTgt r:embed="rId5" name="suonho.wav"/>
                                        </p:tgtEl>
                                      </p:cMediaNode>
                                    </p:audio>
                                  </p:subTnLst>
                                </p:cTn>
                              </p:par>
                            </p:childTnLst>
                          </p:cTn>
                        </p:par>
                        <p:par>
                          <p:cTn id="31" fill="hold">
                            <p:stCondLst>
                              <p:cond delay="200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childTnLst>
                          </p:cTn>
                        </p:par>
                        <p:par>
                          <p:cTn id="35" fill="hold">
                            <p:stCondLst>
                              <p:cond delay="2300"/>
                            </p:stCondLst>
                            <p:childTnLst>
                              <p:par>
                                <p:cTn id="36" presetID="14" presetClass="entr" presetSubtype="10" fill="hold" nodeType="afterEffect">
                                  <p:stCondLst>
                                    <p:cond delay="150"/>
                                  </p:stCondLst>
                                  <p:childTnLst>
                                    <p:set>
                                      <p:cBhvr>
                                        <p:cTn id="37" dur="1" fill="hold">
                                          <p:stCondLst>
                                            <p:cond delay="0"/>
                                          </p:stCondLst>
                                        </p:cTn>
                                        <p:tgtEl>
                                          <p:spTgt spid="67"/>
                                        </p:tgtEl>
                                        <p:attrNameLst>
                                          <p:attrName>style.visibility</p:attrName>
                                        </p:attrNameLst>
                                      </p:cBhvr>
                                      <p:to>
                                        <p:strVal val="visible"/>
                                      </p:to>
                                    </p:set>
                                    <p:animEffect transition="in" filter="randombar(horizontal)">
                                      <p:cBhvr>
                                        <p:cTn id="38" dur="500"/>
                                        <p:tgtEl>
                                          <p:spTgt spid="6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randombar(horizontal)">
                                      <p:cBhvr>
                                        <p:cTn id="41" dur="500"/>
                                        <p:tgtEl>
                                          <p:spTgt spid="63"/>
                                        </p:tgtEl>
                                      </p:cBhvr>
                                    </p:animEffect>
                                  </p:childTnLst>
                                </p:cTn>
                              </p:par>
                            </p:childTnLst>
                          </p:cTn>
                        </p:par>
                        <p:par>
                          <p:cTn id="42" fill="hold">
                            <p:stCondLst>
                              <p:cond delay="2950"/>
                            </p:stCondLst>
                            <p:childTnLst>
                              <p:par>
                                <p:cTn id="43" presetID="49" presetClass="entr" presetSubtype="0" decel="10000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300" fill="hold"/>
                                        <p:tgtEl>
                                          <p:spTgt spid="10"/>
                                        </p:tgtEl>
                                        <p:attrNameLst>
                                          <p:attrName>ppt_w</p:attrName>
                                        </p:attrNameLst>
                                      </p:cBhvr>
                                      <p:tavLst>
                                        <p:tav tm="0">
                                          <p:val>
                                            <p:fltVal val="0"/>
                                          </p:val>
                                        </p:tav>
                                        <p:tav tm="100000">
                                          <p:val>
                                            <p:strVal val="#ppt_w"/>
                                          </p:val>
                                        </p:tav>
                                      </p:tavLst>
                                    </p:anim>
                                    <p:anim calcmode="lin" valueType="num">
                                      <p:cBhvr>
                                        <p:cTn id="46" dur="300" fill="hold"/>
                                        <p:tgtEl>
                                          <p:spTgt spid="10"/>
                                        </p:tgtEl>
                                        <p:attrNameLst>
                                          <p:attrName>ppt_h</p:attrName>
                                        </p:attrNameLst>
                                      </p:cBhvr>
                                      <p:tavLst>
                                        <p:tav tm="0">
                                          <p:val>
                                            <p:fltVal val="0"/>
                                          </p:val>
                                        </p:tav>
                                        <p:tav tm="100000">
                                          <p:val>
                                            <p:strVal val="#ppt_h"/>
                                          </p:val>
                                        </p:tav>
                                      </p:tavLst>
                                    </p:anim>
                                    <p:anim calcmode="lin" valueType="num">
                                      <p:cBhvr>
                                        <p:cTn id="47" dur="300" fill="hold"/>
                                        <p:tgtEl>
                                          <p:spTgt spid="10"/>
                                        </p:tgtEl>
                                        <p:attrNameLst>
                                          <p:attrName>style.rotation</p:attrName>
                                        </p:attrNameLst>
                                      </p:cBhvr>
                                      <p:tavLst>
                                        <p:tav tm="0">
                                          <p:val>
                                            <p:fltVal val="360"/>
                                          </p:val>
                                        </p:tav>
                                        <p:tav tm="100000">
                                          <p:val>
                                            <p:fltVal val="0"/>
                                          </p:val>
                                        </p:tav>
                                      </p:tavLst>
                                    </p:anim>
                                    <p:animEffect transition="in" filter="fade">
                                      <p:cBhvr>
                                        <p:cTn id="48" dur="300"/>
                                        <p:tgtEl>
                                          <p:spTgt spid="10"/>
                                        </p:tgtEl>
                                      </p:cBhvr>
                                    </p:animEffect>
                                  </p:childTnLst>
                                </p:cTn>
                              </p:par>
                            </p:childTnLst>
                          </p:cTn>
                        </p:par>
                        <p:par>
                          <p:cTn id="49" fill="hold">
                            <p:stCondLst>
                              <p:cond delay="3250"/>
                            </p:stCondLst>
                            <p:childTnLst>
                              <p:par>
                                <p:cTn id="50" presetID="22" presetClass="entr" presetSubtype="8" fill="hold" nodeType="after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subTnLst>
                                    <p:audio>
                                      <p:cMediaNode>
                                        <p:cTn display="0" masterRel="sameClick">
                                          <p:stCondLst>
                                            <p:cond evt="begin" delay="0">
                                              <p:tn val="50"/>
                                            </p:cond>
                                          </p:stCondLst>
                                          <p:endCondLst>
                                            <p:cond evt="onStopAudio" delay="0">
                                              <p:tgtEl>
                                                <p:sldTgt/>
                                              </p:tgtEl>
                                            </p:cond>
                                          </p:endCondLst>
                                        </p:cTn>
                                        <p:tgtEl>
                                          <p:sndTgt r:embed="rId4" name="3beeps.wav"/>
                                        </p:tgtEl>
                                      </p:cMediaNode>
                                    </p:audio>
                                  </p:subTnLst>
                                </p:cTn>
                              </p:par>
                            </p:childTnLst>
                          </p:cTn>
                        </p:par>
                        <p:par>
                          <p:cTn id="53" fill="hold">
                            <p:stCondLst>
                              <p:cond delay="3750"/>
                            </p:stCondLst>
                            <p:childTnLst>
                              <p:par>
                                <p:cTn id="54" presetID="1"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childTnLst>
                                </p:cTn>
                              </p:par>
                            </p:childTnLst>
                          </p:cTn>
                        </p:par>
                        <p:par>
                          <p:cTn id="56" fill="hold">
                            <p:stCondLst>
                              <p:cond delay="3750"/>
                            </p:stCondLst>
                            <p:childTnLst>
                              <p:par>
                                <p:cTn id="57" presetID="64" presetClass="path" presetSubtype="0" accel="50000" decel="50000" fill="hold" grpId="1" nodeType="afterEffect">
                                  <p:stCondLst>
                                    <p:cond delay="0"/>
                                  </p:stCondLst>
                                  <p:childTnLst>
                                    <p:animMotion origin="layout" path="M -4.16667E-6 -1.48148E-6 L 0.0007 -0.23565 " pathEditMode="relative" rAng="0" ptsTypes="AA">
                                      <p:cBhvr>
                                        <p:cTn id="58" dur="500" fill="hold"/>
                                        <p:tgtEl>
                                          <p:spTgt spid="118"/>
                                        </p:tgtEl>
                                        <p:attrNameLst>
                                          <p:attrName>ppt_x</p:attrName>
                                          <p:attrName>ppt_y</p:attrName>
                                        </p:attrNameLst>
                                      </p:cBhvr>
                                      <p:rCtr x="35" y="-11782"/>
                                    </p:animMotion>
                                  </p:childTnLst>
                                  <p:subTnLst>
                                    <p:audio>
                                      <p:cMediaNode>
                                        <p:cTn display="0" masterRel="sameClick">
                                          <p:stCondLst>
                                            <p:cond evt="begin" delay="0">
                                              <p:tn val="57"/>
                                            </p:cond>
                                          </p:stCondLst>
                                          <p:endCondLst>
                                            <p:cond evt="onStopAudio" delay="0">
                                              <p:tgtEl>
                                                <p:sldTgt/>
                                              </p:tgtEl>
                                            </p:cond>
                                          </p:endCondLst>
                                        </p:cTn>
                                        <p:tgtEl>
                                          <p:sndTgt r:embed="rId5" name="suonho.wav"/>
                                        </p:tgtEl>
                                      </p:cMediaNode>
                                    </p:audio>
                                  </p:subTnLst>
                                </p:cTn>
                              </p:par>
                            </p:childTnLst>
                          </p:cTn>
                        </p:par>
                        <p:par>
                          <p:cTn id="59" fill="hold">
                            <p:stCondLst>
                              <p:cond delay="4250"/>
                            </p:stCondLst>
                            <p:childTnLst>
                              <p:par>
                                <p:cTn id="60" presetID="16" presetClass="entr" presetSubtype="26" fill="hold" grpId="0" nodeType="after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Horizontal)">
                                      <p:cBhvr>
                                        <p:cTn id="62" dur="300"/>
                                        <p:tgtEl>
                                          <p:spTgt spid="115"/>
                                        </p:tgtEl>
                                      </p:cBhvr>
                                    </p:animEffect>
                                  </p:childTnLst>
                                </p:cTn>
                              </p:par>
                            </p:childTnLst>
                          </p:cTn>
                        </p:par>
                        <p:par>
                          <p:cTn id="63" fill="hold">
                            <p:stCondLst>
                              <p:cond delay="4550"/>
                            </p:stCondLst>
                            <p:childTnLst>
                              <p:par>
                                <p:cTn id="64" presetID="14" presetClass="entr" presetSubtype="10" fill="hold" nodeType="afterEffect">
                                  <p:stCondLst>
                                    <p:cond delay="150"/>
                                  </p:stCondLst>
                                  <p:childTnLst>
                                    <p:set>
                                      <p:cBhvr>
                                        <p:cTn id="65" dur="1" fill="hold">
                                          <p:stCondLst>
                                            <p:cond delay="0"/>
                                          </p:stCondLst>
                                        </p:cTn>
                                        <p:tgtEl>
                                          <p:spTgt spid="116"/>
                                        </p:tgtEl>
                                        <p:attrNameLst>
                                          <p:attrName>style.visibility</p:attrName>
                                        </p:attrNameLst>
                                      </p:cBhvr>
                                      <p:to>
                                        <p:strVal val="visible"/>
                                      </p:to>
                                    </p:set>
                                    <p:animEffect transition="in" filter="randombar(horizontal)">
                                      <p:cBhvr>
                                        <p:cTn id="66" dur="500"/>
                                        <p:tgtEl>
                                          <p:spTgt spid="1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randombar(horizontal)">
                                      <p:cBhvr>
                                        <p:cTn id="69" dur="500"/>
                                        <p:tgtEl>
                                          <p:spTgt spid="64"/>
                                        </p:tgtEl>
                                      </p:cBhvr>
                                    </p:animEffect>
                                  </p:childTnLst>
                                </p:cTn>
                              </p:par>
                            </p:childTnLst>
                          </p:cTn>
                        </p:par>
                        <p:par>
                          <p:cTn id="70" fill="hold">
                            <p:stCondLst>
                              <p:cond delay="5200"/>
                            </p:stCondLst>
                            <p:childTnLst>
                              <p:par>
                                <p:cTn id="71" presetID="49" presetClass="entr" presetSubtype="0" decel="10000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300" fill="hold"/>
                                        <p:tgtEl>
                                          <p:spTgt spid="36"/>
                                        </p:tgtEl>
                                        <p:attrNameLst>
                                          <p:attrName>ppt_w</p:attrName>
                                        </p:attrNameLst>
                                      </p:cBhvr>
                                      <p:tavLst>
                                        <p:tav tm="0">
                                          <p:val>
                                            <p:fltVal val="0"/>
                                          </p:val>
                                        </p:tav>
                                        <p:tav tm="100000">
                                          <p:val>
                                            <p:strVal val="#ppt_w"/>
                                          </p:val>
                                        </p:tav>
                                      </p:tavLst>
                                    </p:anim>
                                    <p:anim calcmode="lin" valueType="num">
                                      <p:cBhvr>
                                        <p:cTn id="74" dur="300" fill="hold"/>
                                        <p:tgtEl>
                                          <p:spTgt spid="36"/>
                                        </p:tgtEl>
                                        <p:attrNameLst>
                                          <p:attrName>ppt_h</p:attrName>
                                        </p:attrNameLst>
                                      </p:cBhvr>
                                      <p:tavLst>
                                        <p:tav tm="0">
                                          <p:val>
                                            <p:fltVal val="0"/>
                                          </p:val>
                                        </p:tav>
                                        <p:tav tm="100000">
                                          <p:val>
                                            <p:strVal val="#ppt_h"/>
                                          </p:val>
                                        </p:tav>
                                      </p:tavLst>
                                    </p:anim>
                                    <p:anim calcmode="lin" valueType="num">
                                      <p:cBhvr>
                                        <p:cTn id="75" dur="300" fill="hold"/>
                                        <p:tgtEl>
                                          <p:spTgt spid="36"/>
                                        </p:tgtEl>
                                        <p:attrNameLst>
                                          <p:attrName>style.rotation</p:attrName>
                                        </p:attrNameLst>
                                      </p:cBhvr>
                                      <p:tavLst>
                                        <p:tav tm="0">
                                          <p:val>
                                            <p:fltVal val="360"/>
                                          </p:val>
                                        </p:tav>
                                        <p:tav tm="100000">
                                          <p:val>
                                            <p:fltVal val="0"/>
                                          </p:val>
                                        </p:tav>
                                      </p:tavLst>
                                    </p:anim>
                                    <p:animEffect transition="in" filter="fade">
                                      <p:cBhvr>
                                        <p:cTn id="76" dur="300"/>
                                        <p:tgtEl>
                                          <p:spTgt spid="36"/>
                                        </p:tgtEl>
                                      </p:cBhvr>
                                    </p:animEffect>
                                  </p:childTnLst>
                                </p:cTn>
                              </p:par>
                            </p:childTnLst>
                          </p:cTn>
                        </p:par>
                        <p:par>
                          <p:cTn id="77" fill="hold">
                            <p:stCondLst>
                              <p:cond delay="5500"/>
                            </p:stCondLst>
                            <p:childTnLst>
                              <p:par>
                                <p:cTn id="78" presetID="22" presetClass="entr" presetSubtype="2" fill="hold" nodeType="after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right)">
                                      <p:cBhvr>
                                        <p:cTn id="80" dur="500"/>
                                        <p:tgtEl>
                                          <p:spTgt spid="119"/>
                                        </p:tgtEl>
                                      </p:cBhvr>
                                    </p:animEffect>
                                  </p:childTnLst>
                                  <p:subTnLst>
                                    <p:audio>
                                      <p:cMediaNode>
                                        <p:cTn display="0" masterRel="sameClick">
                                          <p:stCondLst>
                                            <p:cond evt="begin" delay="0">
                                              <p:tn val="78"/>
                                            </p:cond>
                                          </p:stCondLst>
                                          <p:endCondLst>
                                            <p:cond evt="onStopAudio" delay="0">
                                              <p:tgtEl>
                                                <p:sldTgt/>
                                              </p:tgtEl>
                                            </p:cond>
                                          </p:endCondLst>
                                        </p:cTn>
                                        <p:tgtEl>
                                          <p:sndTgt r:embed="rId4" name="3beeps.wav"/>
                                        </p:tgtEl>
                                      </p:cMediaNode>
                                    </p:audio>
                                  </p:subTnLst>
                                </p:cTn>
                              </p:par>
                            </p:childTnLst>
                          </p:cTn>
                        </p:par>
                        <p:par>
                          <p:cTn id="81" fill="hold">
                            <p:stCondLst>
                              <p:cond delay="6000"/>
                            </p:stCondLst>
                            <p:childTnLst>
                              <p:par>
                                <p:cTn id="82" presetID="1" presetClass="entr" presetSubtype="0" fill="hold" grpId="0" nodeType="afterEffect">
                                  <p:stCondLst>
                                    <p:cond delay="200"/>
                                  </p:stCondLst>
                                  <p:childTnLst>
                                    <p:set>
                                      <p:cBhvr>
                                        <p:cTn id="83" dur="1" fill="hold">
                                          <p:stCondLst>
                                            <p:cond delay="0"/>
                                          </p:stCondLst>
                                        </p:cTn>
                                        <p:tgtEl>
                                          <p:spTgt spid="126"/>
                                        </p:tgtEl>
                                        <p:attrNameLst>
                                          <p:attrName>style.visibility</p:attrName>
                                        </p:attrNameLst>
                                      </p:cBhvr>
                                      <p:to>
                                        <p:strVal val="visible"/>
                                      </p:to>
                                    </p:set>
                                  </p:childTnLst>
                                </p:cTn>
                              </p:par>
                            </p:childTnLst>
                          </p:cTn>
                        </p:par>
                        <p:par>
                          <p:cTn id="84" fill="hold">
                            <p:stCondLst>
                              <p:cond delay="6200"/>
                            </p:stCondLst>
                            <p:childTnLst>
                              <p:par>
                                <p:cTn id="85" presetID="1" presetClass="entr" presetSubtype="0" fill="hold" grpId="0" nodeType="after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par>
                          <p:cTn id="87" fill="hold">
                            <p:stCondLst>
                              <p:cond delay="6200"/>
                            </p:stCondLst>
                            <p:childTnLst>
                              <p:par>
                                <p:cTn id="88" presetID="42" presetClass="path" presetSubtype="0" accel="50000" decel="50000" fill="hold" grpId="1" nodeType="afterEffect">
                                  <p:stCondLst>
                                    <p:cond delay="0"/>
                                  </p:stCondLst>
                                  <p:childTnLst>
                                    <p:animMotion origin="layout" path="M 3.61111E-6 4.81481E-6 L -0.00174 0.25162 " pathEditMode="relative" rAng="0" ptsTypes="AA">
                                      <p:cBhvr>
                                        <p:cTn id="89" dur="500" fill="hold"/>
                                        <p:tgtEl>
                                          <p:spTgt spid="126"/>
                                        </p:tgtEl>
                                        <p:attrNameLst>
                                          <p:attrName>ppt_x</p:attrName>
                                          <p:attrName>ppt_y</p:attrName>
                                        </p:attrNameLst>
                                      </p:cBhvr>
                                      <p:rCtr x="-87" y="12569"/>
                                    </p:animMotion>
                                  </p:childTnLst>
                                  <p:subTnLst>
                                    <p:audio>
                                      <p:cMediaNode>
                                        <p:cTn display="0" masterRel="sameClick">
                                          <p:stCondLst>
                                            <p:cond evt="begin" delay="0">
                                              <p:tn val="88"/>
                                            </p:cond>
                                          </p:stCondLst>
                                          <p:endCondLst>
                                            <p:cond evt="onStopAudio" delay="0">
                                              <p:tgtEl>
                                                <p:sldTgt/>
                                              </p:tgtEl>
                                            </p:cond>
                                          </p:endCondLst>
                                        </p:cTn>
                                        <p:tgtEl>
                                          <p:sndTgt r:embed="rId5" name="suonho.wav"/>
                                        </p:tgtEl>
                                      </p:cMediaNode>
                                    </p:audio>
                                  </p:subTnLst>
                                </p:cTn>
                              </p:par>
                            </p:childTnLst>
                          </p:cTn>
                        </p:par>
                        <p:par>
                          <p:cTn id="90" fill="hold">
                            <p:stCondLst>
                              <p:cond delay="6700"/>
                            </p:stCondLst>
                            <p:childTnLst>
                              <p:par>
                                <p:cTn id="91" presetID="16" presetClass="entr" presetSubtype="26" fill="hold" grpId="0" nodeType="afterEffect">
                                  <p:stCondLst>
                                    <p:cond delay="0"/>
                                  </p:stCondLst>
                                  <p:childTnLst>
                                    <p:set>
                                      <p:cBhvr>
                                        <p:cTn id="92" dur="1" fill="hold">
                                          <p:stCondLst>
                                            <p:cond delay="0"/>
                                          </p:stCondLst>
                                        </p:cTn>
                                        <p:tgtEl>
                                          <p:spTgt spid="124"/>
                                        </p:tgtEl>
                                        <p:attrNameLst>
                                          <p:attrName>style.visibility</p:attrName>
                                        </p:attrNameLst>
                                      </p:cBhvr>
                                      <p:to>
                                        <p:strVal val="visible"/>
                                      </p:to>
                                    </p:set>
                                    <p:animEffect transition="in" filter="barn(inHorizontal)">
                                      <p:cBhvr>
                                        <p:cTn id="93" dur="300"/>
                                        <p:tgtEl>
                                          <p:spTgt spid="124"/>
                                        </p:tgtEl>
                                      </p:cBhvr>
                                    </p:animEffect>
                                  </p:childTnLst>
                                </p:cTn>
                              </p:par>
                            </p:childTnLst>
                          </p:cTn>
                        </p:par>
                        <p:par>
                          <p:cTn id="94" fill="hold">
                            <p:stCondLst>
                              <p:cond delay="7000"/>
                            </p:stCondLst>
                            <p:childTnLst>
                              <p:par>
                                <p:cTn id="95" presetID="14" presetClass="entr" presetSubtype="10" fill="hold" nodeType="afterEffect">
                                  <p:stCondLst>
                                    <p:cond delay="150"/>
                                  </p:stCondLst>
                                  <p:childTnLst>
                                    <p:set>
                                      <p:cBhvr>
                                        <p:cTn id="96" dur="1" fill="hold">
                                          <p:stCondLst>
                                            <p:cond delay="0"/>
                                          </p:stCondLst>
                                        </p:cTn>
                                        <p:tgtEl>
                                          <p:spTgt spid="125"/>
                                        </p:tgtEl>
                                        <p:attrNameLst>
                                          <p:attrName>style.visibility</p:attrName>
                                        </p:attrNameLst>
                                      </p:cBhvr>
                                      <p:to>
                                        <p:strVal val="visible"/>
                                      </p:to>
                                    </p:set>
                                    <p:animEffect transition="in" filter="randombar(horizontal)">
                                      <p:cBhvr>
                                        <p:cTn id="97" dur="500"/>
                                        <p:tgtEl>
                                          <p:spTgt spid="125"/>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randombar(horizontal)">
                                      <p:cBhvr>
                                        <p:cTn id="100" dur="500"/>
                                        <p:tgtEl>
                                          <p:spTgt spid="65"/>
                                        </p:tgtEl>
                                      </p:cBhvr>
                                    </p:animEffect>
                                  </p:childTnLst>
                                </p:cTn>
                              </p:par>
                            </p:childTnLst>
                          </p:cTn>
                        </p:par>
                        <p:par>
                          <p:cTn id="101" fill="hold">
                            <p:stCondLst>
                              <p:cond delay="7650"/>
                            </p:stCondLst>
                            <p:childTnLst>
                              <p:par>
                                <p:cTn id="102" presetID="49" presetClass="entr" presetSubtype="0" decel="100000" fill="hold" nodeType="after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300" fill="hold"/>
                                        <p:tgtEl>
                                          <p:spTgt spid="30"/>
                                        </p:tgtEl>
                                        <p:attrNameLst>
                                          <p:attrName>ppt_w</p:attrName>
                                        </p:attrNameLst>
                                      </p:cBhvr>
                                      <p:tavLst>
                                        <p:tav tm="0">
                                          <p:val>
                                            <p:fltVal val="0"/>
                                          </p:val>
                                        </p:tav>
                                        <p:tav tm="100000">
                                          <p:val>
                                            <p:strVal val="#ppt_w"/>
                                          </p:val>
                                        </p:tav>
                                      </p:tavLst>
                                    </p:anim>
                                    <p:anim calcmode="lin" valueType="num">
                                      <p:cBhvr>
                                        <p:cTn id="105" dur="300" fill="hold"/>
                                        <p:tgtEl>
                                          <p:spTgt spid="30"/>
                                        </p:tgtEl>
                                        <p:attrNameLst>
                                          <p:attrName>ppt_h</p:attrName>
                                        </p:attrNameLst>
                                      </p:cBhvr>
                                      <p:tavLst>
                                        <p:tav tm="0">
                                          <p:val>
                                            <p:fltVal val="0"/>
                                          </p:val>
                                        </p:tav>
                                        <p:tav tm="100000">
                                          <p:val>
                                            <p:strVal val="#ppt_h"/>
                                          </p:val>
                                        </p:tav>
                                      </p:tavLst>
                                    </p:anim>
                                    <p:anim calcmode="lin" valueType="num">
                                      <p:cBhvr>
                                        <p:cTn id="106" dur="300" fill="hold"/>
                                        <p:tgtEl>
                                          <p:spTgt spid="30"/>
                                        </p:tgtEl>
                                        <p:attrNameLst>
                                          <p:attrName>style.rotation</p:attrName>
                                        </p:attrNameLst>
                                      </p:cBhvr>
                                      <p:tavLst>
                                        <p:tav tm="0">
                                          <p:val>
                                            <p:fltVal val="360"/>
                                          </p:val>
                                        </p:tav>
                                        <p:tav tm="100000">
                                          <p:val>
                                            <p:fltVal val="0"/>
                                          </p:val>
                                        </p:tav>
                                      </p:tavLst>
                                    </p:anim>
                                    <p:animEffect transition="in" filter="fade">
                                      <p:cBhvr>
                                        <p:cTn id="107" dur="300"/>
                                        <p:tgtEl>
                                          <p:spTgt spid="30"/>
                                        </p:tgtEl>
                                      </p:cBhvr>
                                    </p:animEffect>
                                  </p:childTnLst>
                                </p:cTn>
                              </p:par>
                            </p:childTnLst>
                          </p:cTn>
                        </p:par>
                        <p:par>
                          <p:cTn id="108" fill="hold">
                            <p:stCondLst>
                              <p:cond delay="7950"/>
                            </p:stCondLst>
                            <p:childTnLst>
                              <p:par>
                                <p:cTn id="109" presetID="22" presetClass="entr" presetSubtype="8" fill="hold" nodeType="after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wipe(left)">
                                      <p:cBhvr>
                                        <p:cTn id="111" dur="500"/>
                                        <p:tgtEl>
                                          <p:spTgt spid="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3beeps.wav"/>
                                        </p:tgtEl>
                                      </p:cMediaNode>
                                    </p:audio>
                                  </p:subTnLst>
                                </p:cTn>
                              </p:par>
                            </p:childTnLst>
                          </p:cTn>
                        </p:par>
                        <p:par>
                          <p:cTn id="112" fill="hold">
                            <p:stCondLst>
                              <p:cond delay="8450"/>
                            </p:stCondLst>
                            <p:childTnLst>
                              <p:par>
                                <p:cTn id="113" presetID="1" presetClass="entr" presetSubtype="0" fill="hold" grpId="0" nodeType="afterEffect">
                                  <p:stCondLst>
                                    <p:cond delay="200"/>
                                  </p:stCondLst>
                                  <p:childTnLst>
                                    <p:set>
                                      <p:cBhvr>
                                        <p:cTn id="114" dur="1" fill="hold">
                                          <p:stCondLst>
                                            <p:cond delay="0"/>
                                          </p:stCondLst>
                                        </p:cTn>
                                        <p:tgtEl>
                                          <p:spTgt spid="135"/>
                                        </p:tgtEl>
                                        <p:attrNameLst>
                                          <p:attrName>style.visibility</p:attrName>
                                        </p:attrNameLst>
                                      </p:cBhvr>
                                      <p:to>
                                        <p:strVal val="visible"/>
                                      </p:to>
                                    </p:set>
                                  </p:childTnLst>
                                </p:cTn>
                              </p:par>
                            </p:childTnLst>
                          </p:cTn>
                        </p:par>
                        <p:par>
                          <p:cTn id="115" fill="hold">
                            <p:stCondLst>
                              <p:cond delay="8650"/>
                            </p:stCondLst>
                            <p:childTnLst>
                              <p:par>
                                <p:cTn id="116" presetID="1" presetClass="entr" presetSubtype="0" fill="hold" grpId="0" nodeType="afterEffect">
                                  <p:stCondLst>
                                    <p:cond delay="0"/>
                                  </p:stCondLst>
                                  <p:childTnLst>
                                    <p:set>
                                      <p:cBhvr>
                                        <p:cTn id="117" dur="1" fill="hold">
                                          <p:stCondLst>
                                            <p:cond delay="0"/>
                                          </p:stCondLst>
                                        </p:cTn>
                                        <p:tgtEl>
                                          <p:spTgt spid="136"/>
                                        </p:tgtEl>
                                        <p:attrNameLst>
                                          <p:attrName>style.visibility</p:attrName>
                                        </p:attrNameLst>
                                      </p:cBhvr>
                                      <p:to>
                                        <p:strVal val="visible"/>
                                      </p:to>
                                    </p:set>
                                  </p:childTnLst>
                                </p:cTn>
                              </p:par>
                            </p:childTnLst>
                          </p:cTn>
                        </p:par>
                        <p:par>
                          <p:cTn id="118" fill="hold">
                            <p:stCondLst>
                              <p:cond delay="8650"/>
                            </p:stCondLst>
                            <p:childTnLst>
                              <p:par>
                                <p:cTn id="119" presetID="42" presetClass="path" presetSubtype="0" accel="50000" decel="50000" fill="hold" grpId="1" nodeType="afterEffect">
                                  <p:stCondLst>
                                    <p:cond delay="0"/>
                                  </p:stCondLst>
                                  <p:childTnLst>
                                    <p:animMotion origin="layout" path="M 0 -4.07407E-6 L 0.0026 0.24908 " pathEditMode="relative" rAng="0" ptsTypes="AA">
                                      <p:cBhvr>
                                        <p:cTn id="120" dur="500" fill="hold"/>
                                        <p:tgtEl>
                                          <p:spTgt spid="135"/>
                                        </p:tgtEl>
                                        <p:attrNameLst>
                                          <p:attrName>ppt_x</p:attrName>
                                          <p:attrName>ppt_y</p:attrName>
                                        </p:attrNameLst>
                                      </p:cBhvr>
                                      <p:rCtr x="122" y="12454"/>
                                    </p:animMotion>
                                  </p:childTnLst>
                                  <p:subTnLst>
                                    <p:audio>
                                      <p:cMediaNode>
                                        <p:cTn display="0" masterRel="sameClick">
                                          <p:stCondLst>
                                            <p:cond evt="begin" delay="0">
                                              <p:tn val="119"/>
                                            </p:cond>
                                          </p:stCondLst>
                                          <p:endCondLst>
                                            <p:cond evt="onStopAudio" delay="0">
                                              <p:tgtEl>
                                                <p:sldTgt/>
                                              </p:tgtEl>
                                            </p:cond>
                                          </p:endCondLst>
                                        </p:cTn>
                                        <p:tgtEl>
                                          <p:sndTgt r:embed="rId5" name="suonho.wav"/>
                                        </p:tgtEl>
                                      </p:cMediaNode>
                                    </p:audio>
                                  </p:subTnLst>
                                </p:cTn>
                              </p:par>
                            </p:childTnLst>
                          </p:cTn>
                        </p:par>
                        <p:par>
                          <p:cTn id="121" fill="hold">
                            <p:stCondLst>
                              <p:cond delay="9150"/>
                            </p:stCondLst>
                            <p:childTnLst>
                              <p:par>
                                <p:cTn id="122" presetID="16" presetClass="entr" presetSubtype="26" fill="hold" grpId="0" nodeType="afterEffect">
                                  <p:stCondLst>
                                    <p:cond delay="0"/>
                                  </p:stCondLst>
                                  <p:childTnLst>
                                    <p:set>
                                      <p:cBhvr>
                                        <p:cTn id="123" dur="1" fill="hold">
                                          <p:stCondLst>
                                            <p:cond delay="0"/>
                                          </p:stCondLst>
                                        </p:cTn>
                                        <p:tgtEl>
                                          <p:spTgt spid="133"/>
                                        </p:tgtEl>
                                        <p:attrNameLst>
                                          <p:attrName>style.visibility</p:attrName>
                                        </p:attrNameLst>
                                      </p:cBhvr>
                                      <p:to>
                                        <p:strVal val="visible"/>
                                      </p:to>
                                    </p:set>
                                    <p:animEffect transition="in" filter="barn(inHorizontal)">
                                      <p:cBhvr>
                                        <p:cTn id="124" dur="300"/>
                                        <p:tgtEl>
                                          <p:spTgt spid="133"/>
                                        </p:tgtEl>
                                      </p:cBhvr>
                                    </p:animEffect>
                                  </p:childTnLst>
                                </p:cTn>
                              </p:par>
                            </p:childTnLst>
                          </p:cTn>
                        </p:par>
                        <p:par>
                          <p:cTn id="125" fill="hold">
                            <p:stCondLst>
                              <p:cond delay="9450"/>
                            </p:stCondLst>
                            <p:childTnLst>
                              <p:par>
                                <p:cTn id="126" presetID="14" presetClass="entr" presetSubtype="10" fill="hold" nodeType="afterEffect">
                                  <p:stCondLst>
                                    <p:cond delay="150"/>
                                  </p:stCondLst>
                                  <p:childTnLst>
                                    <p:set>
                                      <p:cBhvr>
                                        <p:cTn id="127" dur="1" fill="hold">
                                          <p:stCondLst>
                                            <p:cond delay="0"/>
                                          </p:stCondLst>
                                        </p:cTn>
                                        <p:tgtEl>
                                          <p:spTgt spid="134"/>
                                        </p:tgtEl>
                                        <p:attrNameLst>
                                          <p:attrName>style.visibility</p:attrName>
                                        </p:attrNameLst>
                                      </p:cBhvr>
                                      <p:to>
                                        <p:strVal val="visible"/>
                                      </p:to>
                                    </p:set>
                                    <p:animEffect transition="in" filter="randombar(horizontal)">
                                      <p:cBhvr>
                                        <p:cTn id="128" dur="500"/>
                                        <p:tgtEl>
                                          <p:spTgt spid="134"/>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randombar(horizontal)">
                                      <p:cBhvr>
                                        <p:cTn id="131" dur="500"/>
                                        <p:tgtEl>
                                          <p:spTgt spid="66"/>
                                        </p:tgtEl>
                                      </p:cBhvr>
                                    </p:animEffect>
                                  </p:childTnLst>
                                </p:cTn>
                              </p:par>
                            </p:childTnLst>
                          </p:cTn>
                        </p:par>
                        <p:par>
                          <p:cTn id="132" fill="hold">
                            <p:stCondLst>
                              <p:cond delay="10100"/>
                            </p:stCondLst>
                            <p:childTnLst>
                              <p:par>
                                <p:cTn id="133" presetID="49" presetClass="entr" presetSubtype="0" decel="100000" fill="hold" nodeType="afterEffect">
                                  <p:stCondLst>
                                    <p:cond delay="0"/>
                                  </p:stCondLst>
                                  <p:childTnLst>
                                    <p:set>
                                      <p:cBhvr>
                                        <p:cTn id="134" dur="1" fill="hold">
                                          <p:stCondLst>
                                            <p:cond delay="0"/>
                                          </p:stCondLst>
                                        </p:cTn>
                                        <p:tgtEl>
                                          <p:spTgt spid="52"/>
                                        </p:tgtEl>
                                        <p:attrNameLst>
                                          <p:attrName>style.visibility</p:attrName>
                                        </p:attrNameLst>
                                      </p:cBhvr>
                                      <p:to>
                                        <p:strVal val="visible"/>
                                      </p:to>
                                    </p:set>
                                    <p:anim calcmode="lin" valueType="num">
                                      <p:cBhvr>
                                        <p:cTn id="135" dur="300" fill="hold"/>
                                        <p:tgtEl>
                                          <p:spTgt spid="52"/>
                                        </p:tgtEl>
                                        <p:attrNameLst>
                                          <p:attrName>ppt_w</p:attrName>
                                        </p:attrNameLst>
                                      </p:cBhvr>
                                      <p:tavLst>
                                        <p:tav tm="0">
                                          <p:val>
                                            <p:fltVal val="0"/>
                                          </p:val>
                                        </p:tav>
                                        <p:tav tm="100000">
                                          <p:val>
                                            <p:strVal val="#ppt_w"/>
                                          </p:val>
                                        </p:tav>
                                      </p:tavLst>
                                    </p:anim>
                                    <p:anim calcmode="lin" valueType="num">
                                      <p:cBhvr>
                                        <p:cTn id="136" dur="300" fill="hold"/>
                                        <p:tgtEl>
                                          <p:spTgt spid="52"/>
                                        </p:tgtEl>
                                        <p:attrNameLst>
                                          <p:attrName>ppt_h</p:attrName>
                                        </p:attrNameLst>
                                      </p:cBhvr>
                                      <p:tavLst>
                                        <p:tav tm="0">
                                          <p:val>
                                            <p:fltVal val="0"/>
                                          </p:val>
                                        </p:tav>
                                        <p:tav tm="100000">
                                          <p:val>
                                            <p:strVal val="#ppt_h"/>
                                          </p:val>
                                        </p:tav>
                                      </p:tavLst>
                                    </p:anim>
                                    <p:anim calcmode="lin" valueType="num">
                                      <p:cBhvr>
                                        <p:cTn id="137" dur="300" fill="hold"/>
                                        <p:tgtEl>
                                          <p:spTgt spid="52"/>
                                        </p:tgtEl>
                                        <p:attrNameLst>
                                          <p:attrName>style.rotation</p:attrName>
                                        </p:attrNameLst>
                                      </p:cBhvr>
                                      <p:tavLst>
                                        <p:tav tm="0">
                                          <p:val>
                                            <p:fltVal val="360"/>
                                          </p:val>
                                        </p:tav>
                                        <p:tav tm="100000">
                                          <p:val>
                                            <p:fltVal val="0"/>
                                          </p:val>
                                        </p:tav>
                                      </p:tavLst>
                                    </p:anim>
                                    <p:animEffect transition="in" filter="fade">
                                      <p:cBhvr>
                                        <p:cTn id="138" dur="300"/>
                                        <p:tgtEl>
                                          <p:spTgt spid="52"/>
                                        </p:tgtEl>
                                      </p:cBhvr>
                                    </p:animEffect>
                                  </p:childTnLst>
                                </p:cTn>
                              </p:par>
                            </p:childTnLst>
                          </p:cTn>
                        </p:par>
                        <p:par>
                          <p:cTn id="139" fill="hold">
                            <p:stCondLst>
                              <p:cond delay="10400"/>
                            </p:stCondLst>
                            <p:childTnLst>
                              <p:par>
                                <p:cTn id="140" presetID="1" presetClass="entr" presetSubtype="0" fill="hold" grpId="0" nodeType="afterEffect">
                                  <p:stCondLst>
                                    <p:cond delay="200"/>
                                  </p:stCondLst>
                                  <p:childTnLst>
                                    <p:set>
                                      <p:cBhvr>
                                        <p:cTn id="141" dur="1" fill="hold">
                                          <p:stCondLst>
                                            <p:cond delay="0"/>
                                          </p:stCondLst>
                                        </p:cTn>
                                        <p:tgtEl>
                                          <p:spTgt spid="70"/>
                                        </p:tgtEl>
                                        <p:attrNameLst>
                                          <p:attrName>style.visibility</p:attrName>
                                        </p:attrNameLst>
                                      </p:cBhvr>
                                      <p:to>
                                        <p:strVal val="visible"/>
                                      </p:to>
                                    </p:set>
                                  </p:childTnLst>
                                </p:cTn>
                              </p:par>
                            </p:childTnLst>
                          </p:cTn>
                        </p:par>
                        <p:par>
                          <p:cTn id="142" fill="hold">
                            <p:stCondLst>
                              <p:cond delay="10600"/>
                            </p:stCondLst>
                            <p:childTnLst>
                              <p:par>
                                <p:cTn id="143" presetID="1" presetClass="entr" presetSubtype="0" fill="hold" grpId="0" nodeType="afterEffect">
                                  <p:stCondLst>
                                    <p:cond delay="0"/>
                                  </p:stCondLst>
                                  <p:childTnLst>
                                    <p:set>
                                      <p:cBhvr>
                                        <p:cTn id="144" dur="1" fill="hold">
                                          <p:stCondLst>
                                            <p:cond delay="0"/>
                                          </p:stCondLst>
                                        </p:cTn>
                                        <p:tgtEl>
                                          <p:spTgt spid="71"/>
                                        </p:tgtEl>
                                        <p:attrNameLst>
                                          <p:attrName>style.visibility</p:attrName>
                                        </p:attrNameLst>
                                      </p:cBhvr>
                                      <p:to>
                                        <p:strVal val="visible"/>
                                      </p:to>
                                    </p:set>
                                  </p:childTnLst>
                                </p:cTn>
                              </p:par>
                            </p:childTnLst>
                          </p:cTn>
                        </p:par>
                        <p:par>
                          <p:cTn id="145" fill="hold">
                            <p:stCondLst>
                              <p:cond delay="10600"/>
                            </p:stCondLst>
                            <p:childTnLst>
                              <p:par>
                                <p:cTn id="146" presetID="64" presetClass="path" presetSubtype="0" accel="50000" decel="50000" fill="hold" grpId="1" nodeType="afterEffect">
                                  <p:stCondLst>
                                    <p:cond delay="0"/>
                                  </p:stCondLst>
                                  <p:childTnLst>
                                    <p:animMotion origin="layout" path="M 0.00451 0.06365 L 0.00451 -0.22917 " pathEditMode="relative" rAng="0" ptsTypes="AA">
                                      <p:cBhvr>
                                        <p:cTn id="147" dur="500" fill="hold"/>
                                        <p:tgtEl>
                                          <p:spTgt spid="71"/>
                                        </p:tgtEl>
                                        <p:attrNameLst>
                                          <p:attrName>ppt_x</p:attrName>
                                          <p:attrName>ppt_y</p:attrName>
                                        </p:attrNameLst>
                                      </p:cBhvr>
                                      <p:rCtr x="0" y="-14653"/>
                                    </p:animMotion>
                                  </p:childTnLst>
                                  <p:subTnLst>
                                    <p:audio>
                                      <p:cMediaNode>
                                        <p:cTn display="0" masterRel="sameClick">
                                          <p:stCondLst>
                                            <p:cond evt="begin" delay="0">
                                              <p:tn val="146"/>
                                            </p:cond>
                                          </p:stCondLst>
                                          <p:endCondLst>
                                            <p:cond evt="onStopAudio" delay="0">
                                              <p:tgtEl>
                                                <p:sldTgt/>
                                              </p:tgtEl>
                                            </p:cond>
                                          </p:endCondLst>
                                        </p:cTn>
                                        <p:tgtEl>
                                          <p:sndTgt r:embed="rId5" name="suonho.wav"/>
                                        </p:tgtEl>
                                      </p:cMediaNode>
                                    </p:audio>
                                  </p:subTnLst>
                                </p:cTn>
                              </p:par>
                            </p:childTnLst>
                          </p:cTn>
                        </p:par>
                        <p:par>
                          <p:cTn id="148" fill="hold">
                            <p:stCondLst>
                              <p:cond delay="11100"/>
                            </p:stCondLst>
                            <p:childTnLst>
                              <p:par>
                                <p:cTn id="149" presetID="16" presetClass="entr" presetSubtype="26" fill="hold" grpId="0" nodeType="after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barn(inHorizontal)">
                                      <p:cBhvr>
                                        <p:cTn id="151" dur="300"/>
                                        <p:tgtEl>
                                          <p:spTgt spid="57"/>
                                        </p:tgtEl>
                                      </p:cBhvr>
                                    </p:animEffect>
                                  </p:childTnLst>
                                </p:cTn>
                              </p:par>
                            </p:childTnLst>
                          </p:cTn>
                        </p:par>
                        <p:par>
                          <p:cTn id="152" fill="hold">
                            <p:stCondLst>
                              <p:cond delay="11400"/>
                            </p:stCondLst>
                            <p:childTnLst>
                              <p:par>
                                <p:cTn id="153" presetID="14" presetClass="entr" presetSubtype="10" fill="hold" nodeType="afterEffect">
                                  <p:stCondLst>
                                    <p:cond delay="150"/>
                                  </p:stCondLst>
                                  <p:childTnLst>
                                    <p:set>
                                      <p:cBhvr>
                                        <p:cTn id="154" dur="1" fill="hold">
                                          <p:stCondLst>
                                            <p:cond delay="0"/>
                                          </p:stCondLst>
                                        </p:cTn>
                                        <p:tgtEl>
                                          <p:spTgt spid="59"/>
                                        </p:tgtEl>
                                        <p:attrNameLst>
                                          <p:attrName>style.visibility</p:attrName>
                                        </p:attrNameLst>
                                      </p:cBhvr>
                                      <p:to>
                                        <p:strVal val="visible"/>
                                      </p:to>
                                    </p:set>
                                    <p:animEffect transition="in" filter="randombar(horizontal)">
                                      <p:cBhvr>
                                        <p:cTn id="155" dur="500"/>
                                        <p:tgtEl>
                                          <p:spTgt spid="59"/>
                                        </p:tgtEl>
                                      </p:cBhvr>
                                    </p:animEffect>
                                  </p:childTnLst>
                                </p:cTn>
                              </p:par>
                              <p:par>
                                <p:cTn id="156" presetID="14" presetClass="entr" presetSubtype="10" fill="hold" grpId="0" nodeType="withEffect">
                                  <p:stCondLst>
                                    <p:cond delay="0"/>
                                  </p:stCondLst>
                                  <p:childTnLst>
                                    <p:set>
                                      <p:cBhvr>
                                        <p:cTn id="157" dur="1" fill="hold">
                                          <p:stCondLst>
                                            <p:cond delay="0"/>
                                          </p:stCondLst>
                                        </p:cTn>
                                        <p:tgtEl>
                                          <p:spTgt spid="58"/>
                                        </p:tgtEl>
                                        <p:attrNameLst>
                                          <p:attrName>style.visibility</p:attrName>
                                        </p:attrNameLst>
                                      </p:cBhvr>
                                      <p:to>
                                        <p:strVal val="visible"/>
                                      </p:to>
                                    </p:set>
                                    <p:animEffect transition="in" filter="randombar(horizontal)">
                                      <p:cBhvr>
                                        <p:cTn id="158" dur="500"/>
                                        <p:tgtEl>
                                          <p:spTgt spid="58"/>
                                        </p:tgtEl>
                                      </p:cBhvr>
                                    </p:animEffect>
                                  </p:childTnLst>
                                </p:cTn>
                              </p:par>
                            </p:childTnLst>
                          </p:cTn>
                        </p:par>
                        <p:par>
                          <p:cTn id="159" fill="hold">
                            <p:stCondLst>
                              <p:cond delay="12050"/>
                            </p:stCondLst>
                            <p:childTnLst>
                              <p:par>
                                <p:cTn id="160" presetID="1" presetClass="entr" presetSubtype="0" fill="hold" grpId="0" nodeType="afterEffect">
                                  <p:stCondLst>
                                    <p:cond delay="200"/>
                                  </p:stCondLst>
                                  <p:childTnLst>
                                    <p:set>
                                      <p:cBhvr>
                                        <p:cTn id="161" dur="1" fill="hold">
                                          <p:stCondLst>
                                            <p:cond delay="0"/>
                                          </p:stCondLst>
                                        </p:cTn>
                                        <p:tgtEl>
                                          <p:spTgt spid="92"/>
                                        </p:tgtEl>
                                        <p:attrNameLst>
                                          <p:attrName>style.visibility</p:attrName>
                                        </p:attrNameLst>
                                      </p:cBhvr>
                                      <p:to>
                                        <p:strVal val="visible"/>
                                      </p:to>
                                    </p:set>
                                  </p:childTnLst>
                                </p:cTn>
                              </p:par>
                            </p:childTnLst>
                          </p:cTn>
                        </p:par>
                        <p:par>
                          <p:cTn id="162" fill="hold">
                            <p:stCondLst>
                              <p:cond delay="12250"/>
                            </p:stCondLst>
                            <p:childTnLst>
                              <p:par>
                                <p:cTn id="163" presetID="1" presetClass="entr" presetSubtype="0" fill="hold" grpId="0" nodeType="afterEffect">
                                  <p:stCondLst>
                                    <p:cond delay="0"/>
                                  </p:stCondLst>
                                  <p:childTnLst>
                                    <p:set>
                                      <p:cBhvr>
                                        <p:cTn id="164" dur="1" fill="hold">
                                          <p:stCondLst>
                                            <p:cond delay="0"/>
                                          </p:stCondLst>
                                        </p:cTn>
                                        <p:tgtEl>
                                          <p:spTgt spid="93"/>
                                        </p:tgtEl>
                                        <p:attrNameLst>
                                          <p:attrName>style.visibility</p:attrName>
                                        </p:attrNameLst>
                                      </p:cBhvr>
                                      <p:to>
                                        <p:strVal val="visible"/>
                                      </p:to>
                                    </p:set>
                                  </p:childTnLst>
                                </p:cTn>
                              </p:par>
                            </p:childTnLst>
                          </p:cTn>
                        </p:par>
                        <p:par>
                          <p:cTn id="165" fill="hold">
                            <p:stCondLst>
                              <p:cond delay="12250"/>
                            </p:stCondLst>
                            <p:childTnLst>
                              <p:par>
                                <p:cTn id="166" presetID="64" presetClass="path" presetSubtype="0" accel="50000" decel="50000" fill="hold" grpId="1" nodeType="afterEffect">
                                  <p:stCondLst>
                                    <p:cond delay="0"/>
                                  </p:stCondLst>
                                  <p:childTnLst>
                                    <p:animMotion origin="layout" path="M 1.94444E-6 1.11111E-6 L 1.94444E-6 -0.29283 " pathEditMode="relative" rAng="0" ptsTypes="AA">
                                      <p:cBhvr>
                                        <p:cTn id="167" dur="500" fill="hold"/>
                                        <p:tgtEl>
                                          <p:spTgt spid="93"/>
                                        </p:tgtEl>
                                        <p:attrNameLst>
                                          <p:attrName>ppt_x</p:attrName>
                                          <p:attrName>ppt_y</p:attrName>
                                        </p:attrNameLst>
                                      </p:cBhvr>
                                      <p:rCtr x="0" y="-14653"/>
                                    </p:animMotion>
                                  </p:childTnLst>
                                  <p:subTnLst>
                                    <p:audio>
                                      <p:cMediaNode>
                                        <p:cTn display="0" masterRel="sameClick">
                                          <p:stCondLst>
                                            <p:cond evt="begin" delay="0">
                                              <p:tn val="166"/>
                                            </p:cond>
                                          </p:stCondLst>
                                          <p:endCondLst>
                                            <p:cond evt="onStopAudio" delay="0">
                                              <p:tgtEl>
                                                <p:sldTgt/>
                                              </p:tgtEl>
                                            </p:cond>
                                          </p:endCondLst>
                                        </p:cTn>
                                        <p:tgtEl>
                                          <p:sndTgt r:embed="rId5" name="suonho.wav"/>
                                        </p:tgtEl>
                                      </p:cMediaNode>
                                    </p:audio>
                                  </p:subTnLst>
                                </p:cTn>
                              </p:par>
                            </p:childTnLst>
                          </p:cTn>
                        </p:par>
                        <p:par>
                          <p:cTn id="168" fill="hold">
                            <p:stCondLst>
                              <p:cond delay="12750"/>
                            </p:stCondLst>
                            <p:childTnLst>
                              <p:par>
                                <p:cTn id="169" presetID="16" presetClass="entr" presetSubtype="26" fill="hold" grpId="0" nodeType="afterEffect">
                                  <p:stCondLst>
                                    <p:cond delay="0"/>
                                  </p:stCondLst>
                                  <p:childTnLst>
                                    <p:set>
                                      <p:cBhvr>
                                        <p:cTn id="170" dur="1" fill="hold">
                                          <p:stCondLst>
                                            <p:cond delay="0"/>
                                          </p:stCondLst>
                                        </p:cTn>
                                        <p:tgtEl>
                                          <p:spTgt spid="89"/>
                                        </p:tgtEl>
                                        <p:attrNameLst>
                                          <p:attrName>style.visibility</p:attrName>
                                        </p:attrNameLst>
                                      </p:cBhvr>
                                      <p:to>
                                        <p:strVal val="visible"/>
                                      </p:to>
                                    </p:set>
                                    <p:animEffect transition="in" filter="barn(inHorizontal)">
                                      <p:cBhvr>
                                        <p:cTn id="171" dur="300"/>
                                        <p:tgtEl>
                                          <p:spTgt spid="89"/>
                                        </p:tgtEl>
                                      </p:cBhvr>
                                    </p:animEffect>
                                  </p:childTnLst>
                                </p:cTn>
                              </p:par>
                            </p:childTnLst>
                          </p:cTn>
                        </p:par>
                        <p:par>
                          <p:cTn id="172" fill="hold">
                            <p:stCondLst>
                              <p:cond delay="13050"/>
                            </p:stCondLst>
                            <p:childTnLst>
                              <p:par>
                                <p:cTn id="173" presetID="14" presetClass="entr" presetSubtype="10" fill="hold" nodeType="afterEffect">
                                  <p:stCondLst>
                                    <p:cond delay="150"/>
                                  </p:stCondLst>
                                  <p:childTnLst>
                                    <p:set>
                                      <p:cBhvr>
                                        <p:cTn id="174" dur="1" fill="hold">
                                          <p:stCondLst>
                                            <p:cond delay="0"/>
                                          </p:stCondLst>
                                        </p:cTn>
                                        <p:tgtEl>
                                          <p:spTgt spid="91"/>
                                        </p:tgtEl>
                                        <p:attrNameLst>
                                          <p:attrName>style.visibility</p:attrName>
                                        </p:attrNameLst>
                                      </p:cBhvr>
                                      <p:to>
                                        <p:strVal val="visible"/>
                                      </p:to>
                                    </p:set>
                                    <p:animEffect transition="in" filter="randombar(horizontal)">
                                      <p:cBhvr>
                                        <p:cTn id="175" dur="500"/>
                                        <p:tgtEl>
                                          <p:spTgt spid="91"/>
                                        </p:tgtEl>
                                      </p:cBhvr>
                                    </p:animEffect>
                                  </p:childTnLst>
                                </p:cTn>
                              </p:par>
                              <p:par>
                                <p:cTn id="176" presetID="14" presetClass="entr" presetSubtype="10" fill="hold" grpId="0" nodeType="withEffect">
                                  <p:stCondLst>
                                    <p:cond delay="0"/>
                                  </p:stCondLst>
                                  <p:childTnLst>
                                    <p:set>
                                      <p:cBhvr>
                                        <p:cTn id="177" dur="1" fill="hold">
                                          <p:stCondLst>
                                            <p:cond delay="0"/>
                                          </p:stCondLst>
                                        </p:cTn>
                                        <p:tgtEl>
                                          <p:spTgt spid="90"/>
                                        </p:tgtEl>
                                        <p:attrNameLst>
                                          <p:attrName>style.visibility</p:attrName>
                                        </p:attrNameLst>
                                      </p:cBhvr>
                                      <p:to>
                                        <p:strVal val="visible"/>
                                      </p:to>
                                    </p:set>
                                    <p:animEffect transition="in" filter="randombar(horizontal)">
                                      <p:cBhvr>
                                        <p:cTn id="178" dur="500"/>
                                        <p:tgtEl>
                                          <p:spTgt spid="90"/>
                                        </p:tgtEl>
                                      </p:cBhvr>
                                    </p:animEffect>
                                  </p:childTnLst>
                                </p:cTn>
                              </p:par>
                            </p:childTnLst>
                          </p:cTn>
                        </p:par>
                        <p:par>
                          <p:cTn id="179" fill="hold">
                            <p:stCondLst>
                              <p:cond delay="13700"/>
                            </p:stCondLst>
                            <p:childTnLst>
                              <p:par>
                                <p:cTn id="180" presetID="49" presetClass="entr" presetSubtype="0" decel="100000" fill="hold" nodeType="afterEffect">
                                  <p:stCondLst>
                                    <p:cond delay="0"/>
                                  </p:stCondLst>
                                  <p:childTnLst>
                                    <p:set>
                                      <p:cBhvr>
                                        <p:cTn id="181" dur="1" fill="hold">
                                          <p:stCondLst>
                                            <p:cond delay="0"/>
                                          </p:stCondLst>
                                        </p:cTn>
                                        <p:tgtEl>
                                          <p:spTgt spid="94"/>
                                        </p:tgtEl>
                                        <p:attrNameLst>
                                          <p:attrName>style.visibility</p:attrName>
                                        </p:attrNameLst>
                                      </p:cBhvr>
                                      <p:to>
                                        <p:strVal val="visible"/>
                                      </p:to>
                                    </p:set>
                                    <p:anim calcmode="lin" valueType="num">
                                      <p:cBhvr>
                                        <p:cTn id="182" dur="300" fill="hold"/>
                                        <p:tgtEl>
                                          <p:spTgt spid="94"/>
                                        </p:tgtEl>
                                        <p:attrNameLst>
                                          <p:attrName>ppt_w</p:attrName>
                                        </p:attrNameLst>
                                      </p:cBhvr>
                                      <p:tavLst>
                                        <p:tav tm="0">
                                          <p:val>
                                            <p:fltVal val="0"/>
                                          </p:val>
                                        </p:tav>
                                        <p:tav tm="100000">
                                          <p:val>
                                            <p:strVal val="#ppt_w"/>
                                          </p:val>
                                        </p:tav>
                                      </p:tavLst>
                                    </p:anim>
                                    <p:anim calcmode="lin" valueType="num">
                                      <p:cBhvr>
                                        <p:cTn id="183" dur="300" fill="hold"/>
                                        <p:tgtEl>
                                          <p:spTgt spid="94"/>
                                        </p:tgtEl>
                                        <p:attrNameLst>
                                          <p:attrName>ppt_h</p:attrName>
                                        </p:attrNameLst>
                                      </p:cBhvr>
                                      <p:tavLst>
                                        <p:tav tm="0">
                                          <p:val>
                                            <p:fltVal val="0"/>
                                          </p:val>
                                        </p:tav>
                                        <p:tav tm="100000">
                                          <p:val>
                                            <p:strVal val="#ppt_h"/>
                                          </p:val>
                                        </p:tav>
                                      </p:tavLst>
                                    </p:anim>
                                    <p:anim calcmode="lin" valueType="num">
                                      <p:cBhvr>
                                        <p:cTn id="184" dur="300" fill="hold"/>
                                        <p:tgtEl>
                                          <p:spTgt spid="94"/>
                                        </p:tgtEl>
                                        <p:attrNameLst>
                                          <p:attrName>style.rotation</p:attrName>
                                        </p:attrNameLst>
                                      </p:cBhvr>
                                      <p:tavLst>
                                        <p:tav tm="0">
                                          <p:val>
                                            <p:fltVal val="360"/>
                                          </p:val>
                                        </p:tav>
                                        <p:tav tm="100000">
                                          <p:val>
                                            <p:fltVal val="0"/>
                                          </p:val>
                                        </p:tav>
                                      </p:tavLst>
                                    </p:anim>
                                    <p:animEffect transition="in" filter="fade">
                                      <p:cBhvr>
                                        <p:cTn id="185" dur="3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4" grpId="0"/>
      <p:bldP spid="65" grpId="0"/>
      <p:bldP spid="66" grpId="0"/>
      <p:bldP spid="68" grpId="0" animBg="1"/>
      <p:bldP spid="69" grpId="0" animBg="1"/>
      <p:bldP spid="69" grpId="1" animBg="1"/>
      <p:bldP spid="115" grpId="0" animBg="1"/>
      <p:bldP spid="118" grpId="0" animBg="1"/>
      <p:bldP spid="118" grpId="1" animBg="1"/>
      <p:bldP spid="124" grpId="0" animBg="1"/>
      <p:bldP spid="126" grpId="0" animBg="1"/>
      <p:bldP spid="126" grpId="1" animBg="1"/>
      <p:bldP spid="127" grpId="0" animBg="1"/>
      <p:bldP spid="133" grpId="0" animBg="1"/>
      <p:bldP spid="135" grpId="0" animBg="1"/>
      <p:bldP spid="135" grpId="1" animBg="1"/>
      <p:bldP spid="136" grpId="0" animBg="1"/>
      <p:bldP spid="57" grpId="0" animBg="1"/>
      <p:bldP spid="58" grpId="0"/>
      <p:bldP spid="70" grpId="0" animBg="1"/>
      <p:bldP spid="71" grpId="0" animBg="1"/>
      <p:bldP spid="71" grpId="1" animBg="1"/>
      <p:bldP spid="89" grpId="0" animBg="1"/>
      <p:bldP spid="90" grpId="0"/>
      <p:bldP spid="92" grpId="0" animBg="1"/>
      <p:bldP spid="93" grpId="0" animBg="1"/>
      <p:bldP spid="9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noChangeArrowheads="1"/>
          </p:cNvPicPr>
          <p:nvPr/>
        </p:nvPicPr>
        <p:blipFill rotWithShape="1">
          <a:blip r:embed="rId3">
            <a:extLst>
              <a:ext uri="{28A0092B-C50C-407E-A947-70E740481C1C}">
                <a14:useLocalDpi xmlns:a14="http://schemas.microsoft.com/office/drawing/2010/main" val="0"/>
              </a:ext>
            </a:extLst>
          </a:blip>
          <a:srcRect l="14005" t="16484" r="3181" b="15184"/>
          <a:stretch/>
        </p:blipFill>
        <p:spPr bwMode="auto">
          <a:xfrm>
            <a:off x="290597" y="592223"/>
            <a:ext cx="10497969" cy="56261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糖果"/>
          <p:cNvPicPr>
            <a:picLocks noChangeAspect="1"/>
          </p:cNvPicPr>
          <p:nvPr/>
        </p:nvPicPr>
        <p:blipFill>
          <a:blip r:embed="rId4"/>
          <a:stretch>
            <a:fillRect/>
          </a:stretch>
        </p:blipFill>
        <p:spPr>
          <a:xfrm>
            <a:off x="756455" y="1229165"/>
            <a:ext cx="1066165" cy="920115"/>
          </a:xfrm>
          <a:prstGeom prst="rect">
            <a:avLst/>
          </a:prstGeom>
        </p:spPr>
      </p:pic>
      <p:sp>
        <p:nvSpPr>
          <p:cNvPr id="13" name="Hộp Văn bản 12">
            <a:extLst>
              <a:ext uri="{FF2B5EF4-FFF2-40B4-BE49-F238E27FC236}">
                <a16:creationId xmlns:a16="http://schemas.microsoft.com/office/drawing/2014/main" id="{2284DF25-1016-6285-2684-BD7FCE04653B}"/>
              </a:ext>
            </a:extLst>
          </p:cNvPr>
          <p:cNvSpPr txBox="1"/>
          <p:nvPr/>
        </p:nvSpPr>
        <p:spPr>
          <a:xfrm>
            <a:off x="1607746" y="2149280"/>
            <a:ext cx="7863672" cy="2876237"/>
          </a:xfrm>
          <a:prstGeom prst="rect">
            <a:avLst/>
          </a:prstGeom>
          <a:noFill/>
        </p:spPr>
        <p:txBody>
          <a:bodyPr wrap="square">
            <a:spAutoFit/>
          </a:bodyPr>
          <a:lstStyle/>
          <a:p>
            <a:pPr marL="342900" lvl="0" indent="-342900" algn="just">
              <a:lnSpc>
                <a:spcPct val="115000"/>
              </a:lnSpc>
              <a:buFont typeface="Symbol" panose="05050102010706020507" pitchFamily="18" charset="2"/>
              <a:buChar char=""/>
            </a:pPr>
            <a:r>
              <a:rPr lang="vi-VN" sz="3200" dirty="0">
                <a:latin typeface="Times New Roman" panose="02020603050405020304" pitchFamily="18" charset="0"/>
                <a:ea typeface="Calibri" panose="020F0502020204030204" pitchFamily="34" charset="0"/>
              </a:rPr>
              <a:t>Các nhóm thực </a:t>
            </a:r>
            <a:r>
              <a:rPr lang="vi-VN" sz="3200" dirty="0">
                <a:effectLst/>
                <a:latin typeface="Times New Roman" panose="02020603050405020304" pitchFamily="18" charset="0"/>
                <a:ea typeface="Calibri" panose="020F0502020204030204" pitchFamily="34" charset="0"/>
              </a:rPr>
              <a:t>hiện làm phân bón hữu cơ từ rác thải sinh hoạt theo hướng dẫn SGK</a:t>
            </a:r>
          </a:p>
          <a:p>
            <a:pPr marL="342900" lvl="0" indent="-342900" algn="just">
              <a:lnSpc>
                <a:spcPct val="115000"/>
              </a:lnSpc>
              <a:buFont typeface="Symbol" panose="05050102010706020507" pitchFamily="18" charset="2"/>
              <a:buChar char=""/>
            </a:pPr>
            <a:r>
              <a:rPr lang="vi-VN" sz="3200" dirty="0">
                <a:latin typeface="Times New Roman" panose="02020603050405020304" pitchFamily="18" charset="0"/>
                <a:ea typeface="Calibri" panose="020F0502020204030204" pitchFamily="34" charset="0"/>
              </a:rPr>
              <a:t>Phân tích yêu cầu và giao nhiệm vụ cho từng thành viên.</a:t>
            </a:r>
            <a:endParaRPr lang="vi-VN" sz="3200" dirty="0">
              <a:effectLst/>
              <a:latin typeface="Times New Roman" panose="02020603050405020304" pitchFamily="18" charset="0"/>
              <a:ea typeface="Calibri" panose="020F0502020204030204" pitchFamily="34" charset="0"/>
            </a:endParaRPr>
          </a:p>
          <a:p>
            <a:pPr marL="342900" lvl="0" indent="-342900" algn="just">
              <a:lnSpc>
                <a:spcPct val="115000"/>
              </a:lnSpc>
              <a:buFont typeface="Symbol" panose="05050102010706020507" pitchFamily="18" charset="2"/>
              <a:buChar char=""/>
            </a:pPr>
            <a:r>
              <a:rPr lang="vi-VN" sz="3200" dirty="0">
                <a:latin typeface="Times New Roman" panose="02020603050405020304" pitchFamily="18" charset="0"/>
                <a:ea typeface="Times New Roman" panose="02020603050405020304" pitchFamily="18" charset="0"/>
              </a:rPr>
              <a:t>Nộp sản phẩm sau 25-30 ngày</a:t>
            </a:r>
            <a:endParaRPr lang="vi-VN" sz="3200" dirty="0">
              <a:effectLst/>
              <a:latin typeface="+mj-lt"/>
              <a:ea typeface="Times New Roman" panose="02020603050405020304" pitchFamily="18" charset="0"/>
            </a:endParaRPr>
          </a:p>
        </p:txBody>
      </p:sp>
      <p:sp>
        <p:nvSpPr>
          <p:cNvPr id="2" name="文本框 3">
            <a:extLst>
              <a:ext uri="{FF2B5EF4-FFF2-40B4-BE49-F238E27FC236}">
                <a16:creationId xmlns:a16="http://schemas.microsoft.com/office/drawing/2014/main" id="{42E9EDC3-2AAF-7F57-13B7-DDD4A3A3FA06}"/>
              </a:ext>
            </a:extLst>
          </p:cNvPr>
          <p:cNvSpPr txBox="1"/>
          <p:nvPr/>
        </p:nvSpPr>
        <p:spPr>
          <a:xfrm>
            <a:off x="4661096" y="109683"/>
            <a:ext cx="2629535" cy="584775"/>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a:solidFill>
                  <a:srgbClr val="CC0000"/>
                </a:solidFill>
                <a:latin typeface="+mj-lt"/>
                <a:ea typeface="微软雅黑" panose="020B0503020204020204" pitchFamily="34" charset="-122"/>
                <a:sym typeface="+mn-ea"/>
              </a:rPr>
              <a:t>VẬN DỤNG</a:t>
            </a:r>
            <a:endParaRPr lang="zh-CN" altLang="en-US" sz="3200" dirty="0">
              <a:solidFill>
                <a:srgbClr val="CC0000"/>
              </a:solidFill>
              <a:latin typeface="+mj-lt"/>
            </a:endParaRPr>
          </a:p>
        </p:txBody>
      </p:sp>
      <p:pic>
        <p:nvPicPr>
          <p:cNvPr id="3" name="图片 9" descr="波浪线">
            <a:extLst>
              <a:ext uri="{FF2B5EF4-FFF2-40B4-BE49-F238E27FC236}">
                <a16:creationId xmlns:a16="http://schemas.microsoft.com/office/drawing/2014/main" id="{E2189C0A-3295-C210-8640-2F76117C68FB}"/>
              </a:ext>
            </a:extLst>
          </p:cNvPr>
          <p:cNvPicPr>
            <a:picLocks noChangeAspect="1"/>
          </p:cNvPicPr>
          <p:nvPr/>
        </p:nvPicPr>
        <p:blipFill>
          <a:blip r:embed="rId5"/>
          <a:stretch>
            <a:fillRect/>
          </a:stretch>
        </p:blipFill>
        <p:spPr>
          <a:xfrm>
            <a:off x="4115655" y="592223"/>
            <a:ext cx="2847854" cy="40894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429828" y="1530742"/>
            <a:ext cx="8302250" cy="523220"/>
          </a:xfrm>
          <a:prstGeom prst="rect">
            <a:avLst/>
          </a:prstGeom>
          <a:noFill/>
        </p:spPr>
        <p:txBody>
          <a:bodyPr vert="horz" wrap="square" rtlCol="0">
            <a:spAutoFit/>
          </a:bodyPr>
          <a:lstStyle/>
          <a:p>
            <a:pPr lvl="0" algn="just"/>
            <a:r>
              <a:rPr lang="en-US" altLang="zh-CN" sz="2800" b="1" dirty="0">
                <a:solidFill>
                  <a:srgbClr val="FF7979"/>
                </a:solidFill>
                <a:latin typeface="Calibri Light" panose="020F0302020204030204" pitchFamily="34" charset="0"/>
                <a:ea typeface="Microsoft YaHei" panose="020B0503020204020204" pitchFamily="34" charset="-122"/>
                <a:cs typeface="Calibri Light" panose="020F0302020204030204" pitchFamily="34" charset="0"/>
                <a:sym typeface="+mn-lt"/>
              </a:rPr>
              <a:t> </a:t>
            </a:r>
            <a:r>
              <a:rPr lang="en-US" altLang="zh-CN" sz="2800" b="1" dirty="0">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I</a:t>
            </a:r>
            <a:r>
              <a:rPr lang="en-US" altLang="zh-CN" sz="2800" b="1">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Khái niệm về phân bón hóa học</a:t>
            </a:r>
            <a:endParaRPr lang="zh-CN" altLang="en-US" sz="2800" b="1" dirty="0">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endParaRPr>
          </a:p>
        </p:txBody>
      </p:sp>
      <p:sp>
        <p:nvSpPr>
          <p:cNvPr id="7" name="文本框 21">
            <a:extLst>
              <a:ext uri="{FF2B5EF4-FFF2-40B4-BE49-F238E27FC236}">
                <a16:creationId xmlns:a16="http://schemas.microsoft.com/office/drawing/2014/main" id="{89547E6D-7FAE-74A5-827E-F4AE2BA25163}"/>
              </a:ext>
            </a:extLst>
          </p:cNvPr>
          <p:cNvSpPr txBox="1"/>
          <p:nvPr/>
        </p:nvSpPr>
        <p:spPr>
          <a:xfrm>
            <a:off x="1429828" y="2358369"/>
            <a:ext cx="4868642" cy="523220"/>
          </a:xfrm>
          <a:prstGeom prst="rect">
            <a:avLst/>
          </a:prstGeom>
          <a:noFill/>
        </p:spPr>
        <p:txBody>
          <a:bodyPr vert="horz" wrap="none" rtlCol="0">
            <a:spAutoFit/>
          </a:bodyPr>
          <a:lstStyle/>
          <a:p>
            <a:pPr lvl="0" algn="ctr"/>
            <a:r>
              <a:rPr lang="en-US" sz="2800" b="1" dirty="0">
                <a:solidFill>
                  <a:schemeClr val="accent1">
                    <a:lumMod val="75000"/>
                  </a:schemeClr>
                </a:solidFill>
                <a:effectLst/>
                <a:latin typeface="Calibri Light" panose="020F0302020204030204" pitchFamily="34" charset="0"/>
                <a:ea typeface="Microsoft YaHei" panose="020B0503020204020204" pitchFamily="34" charset="-122"/>
                <a:cs typeface="Calibri Light" panose="020F0302020204030204" pitchFamily="34" charset="0"/>
              </a:rPr>
              <a:t>II. </a:t>
            </a:r>
            <a:r>
              <a:rPr lang="vi-VN" sz="2800" b="1" dirty="0">
                <a:solidFill>
                  <a:schemeClr val="accent1">
                    <a:lumMod val="75000"/>
                  </a:schemeClr>
                </a:solidFill>
                <a:effectLst/>
                <a:latin typeface="Calibri Light" panose="020F0302020204030204" pitchFamily="34" charset="0"/>
                <a:ea typeface="Microsoft YaHei" panose="020B0503020204020204" pitchFamily="34" charset="-122"/>
                <a:cs typeface="Calibri Light" panose="020F0302020204030204" pitchFamily="34" charset="0"/>
              </a:rPr>
              <a:t>Một số loại phân </a:t>
            </a:r>
            <a:r>
              <a:rPr lang="vi-VN" sz="2800" b="1">
                <a:solidFill>
                  <a:schemeClr val="accent1">
                    <a:lumMod val="75000"/>
                  </a:schemeClr>
                </a:solidFill>
                <a:effectLst/>
                <a:latin typeface="Calibri Light" panose="020F0302020204030204" pitchFamily="34" charset="0"/>
                <a:ea typeface="Microsoft YaHei" panose="020B0503020204020204" pitchFamily="34" charset="-122"/>
                <a:cs typeface="Calibri Light" panose="020F0302020204030204" pitchFamily="34" charset="0"/>
              </a:rPr>
              <a:t>bón </a:t>
            </a:r>
            <a:r>
              <a:rPr lang="en-US" sz="2800" b="1">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rPr>
              <a:t>đa lượng</a:t>
            </a:r>
            <a:endParaRPr lang="zh-CN" altLang="en-US" sz="2800" b="1" dirty="0">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endParaRPr>
          </a:p>
        </p:txBody>
      </p:sp>
      <p:sp>
        <p:nvSpPr>
          <p:cNvPr id="8" name="文本框 30">
            <a:extLst>
              <a:ext uri="{FF2B5EF4-FFF2-40B4-BE49-F238E27FC236}">
                <a16:creationId xmlns:a16="http://schemas.microsoft.com/office/drawing/2014/main" id="{191D7EDB-C23B-09A8-2D85-6EFCACD08674}"/>
              </a:ext>
            </a:extLst>
          </p:cNvPr>
          <p:cNvSpPr txBox="1"/>
          <p:nvPr/>
        </p:nvSpPr>
        <p:spPr>
          <a:xfrm>
            <a:off x="1134579" y="4462670"/>
            <a:ext cx="9570315" cy="523220"/>
          </a:xfrm>
          <a:prstGeom prst="rect">
            <a:avLst/>
          </a:prstGeom>
          <a:noFill/>
        </p:spPr>
        <p:txBody>
          <a:bodyPr vert="horz" wrap="none" rtlCol="0">
            <a:spAutoFit/>
          </a:bodyPr>
          <a:lstStyle/>
          <a:p>
            <a:pPr lvl="0" algn="ctr"/>
            <a:r>
              <a:rPr lang="en-US" altLang="zh-CN" sz="2800" b="1">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IV</a:t>
            </a:r>
            <a:r>
              <a:rPr lang="vi-VN" altLang="zh-CN" sz="2800" b="1">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a:t>
            </a:r>
            <a:r>
              <a:rPr lang="en-US" altLang="zh-CN" sz="2800" b="1">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Một số biện pháp để giảm thiểu ô nhiễm của phân bón hóa học</a:t>
            </a:r>
            <a:endParaRPr lang="zh-CN" altLang="en-US" sz="2800" b="1" dirty="0">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endParaRPr>
          </a:p>
        </p:txBody>
      </p:sp>
      <p:sp>
        <p:nvSpPr>
          <p:cNvPr id="10" name="文本框 30">
            <a:extLst>
              <a:ext uri="{FF2B5EF4-FFF2-40B4-BE49-F238E27FC236}">
                <a16:creationId xmlns:a16="http://schemas.microsoft.com/office/drawing/2014/main" id="{CDE86A80-8038-711F-61C8-B26F8E921E7E}"/>
              </a:ext>
            </a:extLst>
          </p:cNvPr>
          <p:cNvSpPr txBox="1"/>
          <p:nvPr/>
        </p:nvSpPr>
        <p:spPr>
          <a:xfrm>
            <a:off x="1313351" y="3316671"/>
            <a:ext cx="7420625" cy="523220"/>
          </a:xfrm>
          <a:prstGeom prst="rect">
            <a:avLst/>
          </a:prstGeom>
          <a:noFill/>
        </p:spPr>
        <p:txBody>
          <a:bodyPr vert="horz" wrap="none" rtlCol="0">
            <a:spAutoFit/>
          </a:bodyPr>
          <a:lstStyle/>
          <a:p>
            <a:pPr lvl="0" algn="ctr"/>
            <a:r>
              <a:rPr lang="vi-VN" altLang="zh-CN" sz="2800" b="1" dirty="0">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III</a:t>
            </a:r>
            <a:r>
              <a:rPr lang="vi-VN" altLang="zh-CN" sz="2800" b="1">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a:t>
            </a:r>
            <a:r>
              <a:rPr lang="en-US" altLang="zh-CN" sz="2800" b="1">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Tác động của phân bón hóa học đến môi trường</a:t>
            </a:r>
            <a:endParaRPr lang="zh-CN" altLang="en-US" sz="2800" b="1" dirty="0">
              <a:solidFill>
                <a:schemeClr val="accent1">
                  <a:lumMod val="75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endParaRPr>
          </a:p>
        </p:txBody>
      </p:sp>
      <p:sp>
        <p:nvSpPr>
          <p:cNvPr id="15" name="文本框 26">
            <a:extLst>
              <a:ext uri="{FF2B5EF4-FFF2-40B4-BE49-F238E27FC236}">
                <a16:creationId xmlns:a16="http://schemas.microsoft.com/office/drawing/2014/main" id="{59434C62-ACA3-FC82-62DB-291061BD2B33}"/>
              </a:ext>
            </a:extLst>
          </p:cNvPr>
          <p:cNvSpPr txBox="1">
            <a:spLocks noChangeArrowheads="1"/>
          </p:cNvSpPr>
          <p:nvPr/>
        </p:nvSpPr>
        <p:spPr bwMode="auto">
          <a:xfrm>
            <a:off x="412202" y="487848"/>
            <a:ext cx="10693119"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None/>
            </a:pPr>
            <a:r>
              <a:rPr lang="en-US" altLang="zh-CN" sz="5400" b="1">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BÀI </a:t>
            </a:r>
            <a:r>
              <a:rPr lang="vi-VN" altLang="zh-CN" sz="5400" b="1">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1</a:t>
            </a:r>
            <a:r>
              <a:rPr lang="en-US" altLang="zh-CN" sz="5400" b="1">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3: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PHÂN </a:t>
            </a:r>
            <a:r>
              <a:rPr lang="vi-VN" altLang="zh-CN" sz="5400" b="1">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BÓN HÓA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HỌC</a:t>
            </a:r>
            <a:endParaRPr lang="vi-VN" sz="5400" b="1" dirty="0">
              <a:solidFill>
                <a:schemeClr val="accent3">
                  <a:lumMod val="7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Hộp Văn bản 70">
            <a:extLst>
              <a:ext uri="{FF2B5EF4-FFF2-40B4-BE49-F238E27FC236}">
                <a16:creationId xmlns:a16="http://schemas.microsoft.com/office/drawing/2014/main" id="{6F19C07D-808C-02A7-B741-8E993907D923}"/>
              </a:ext>
            </a:extLst>
          </p:cNvPr>
          <p:cNvSpPr txBox="1"/>
          <p:nvPr/>
        </p:nvSpPr>
        <p:spPr>
          <a:xfrm>
            <a:off x="761128" y="341873"/>
            <a:ext cx="7968094" cy="620363"/>
          </a:xfrm>
          <a:prstGeom prst="rect">
            <a:avLst/>
          </a:prstGeom>
          <a:noFill/>
        </p:spPr>
        <p:txBody>
          <a:bodyPr wrap="square">
            <a:spAutoFit/>
          </a:bodyPr>
          <a:lstStyle/>
          <a:p>
            <a:pPr algn="just">
              <a:lnSpc>
                <a:spcPct val="115000"/>
              </a:lnSpc>
              <a:spcAft>
                <a:spcPts val="800"/>
              </a:spcAft>
            </a:pPr>
            <a:r>
              <a:rPr lang="en-US" sz="3200" b="1" dirty="0">
                <a:solidFill>
                  <a:schemeClr val="bg2">
                    <a:lumMod val="50000"/>
                  </a:schemeClr>
                </a:solidFill>
                <a:effectLst/>
                <a:latin typeface="+mj-lt"/>
                <a:ea typeface="Calibri" panose="020F0502020204030204" pitchFamily="34" charset="0"/>
                <a:cs typeface="Times New Roman" panose="02020603050405020304" pitchFamily="18" charset="0"/>
              </a:rPr>
              <a:t>I</a:t>
            </a:r>
            <a:r>
              <a:rPr lang="en-US" sz="3200" b="1">
                <a:solidFill>
                  <a:schemeClr val="bg2">
                    <a:lumMod val="50000"/>
                  </a:schemeClr>
                </a:solidFill>
                <a:effectLst/>
                <a:latin typeface="+mj-lt"/>
                <a:ea typeface="Calibri" panose="020F0502020204030204" pitchFamily="34" charset="0"/>
                <a:cs typeface="Times New Roman" panose="02020603050405020304" pitchFamily="18" charset="0"/>
              </a:rPr>
              <a:t>.</a:t>
            </a:r>
            <a:r>
              <a:rPr lang="vi-VN"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a:t>
            </a:r>
            <a:r>
              <a:rPr lang="en-US"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Khái niệm về p</a:t>
            </a:r>
            <a:r>
              <a:rPr lang="vi-VN"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hân </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bón hóa học</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3D1F5CC6-6F57-AE6C-5481-CBD8364AE450}"/>
              </a:ext>
            </a:extLst>
          </p:cNvPr>
          <p:cNvSpPr txBox="1"/>
          <p:nvPr/>
        </p:nvSpPr>
        <p:spPr>
          <a:xfrm>
            <a:off x="868090" y="1266204"/>
            <a:ext cx="7968094" cy="2627066"/>
          </a:xfrm>
          <a:prstGeom prst="rect">
            <a:avLst/>
          </a:prstGeom>
          <a:noFill/>
        </p:spPr>
        <p:txBody>
          <a:bodyPr wrap="square">
            <a:spAutoFit/>
          </a:bodyPr>
          <a:lstStyle/>
          <a:p>
            <a:pPr algn="just">
              <a:lnSpc>
                <a:spcPct val="115000"/>
              </a:lnSpc>
              <a:spcAft>
                <a:spcPts val="800"/>
              </a:spcAft>
            </a:pPr>
            <a:r>
              <a:rPr lang="en-US" sz="3200" b="1">
                <a:solidFill>
                  <a:schemeClr val="bg2">
                    <a:lumMod val="50000"/>
                  </a:schemeClr>
                </a:solidFill>
                <a:effectLst/>
                <a:latin typeface="+mj-lt"/>
                <a:ea typeface="Calibri" panose="020F0502020204030204" pitchFamily="34" charset="0"/>
                <a:cs typeface="Times New Roman" panose="02020603050405020304" pitchFamily="18" charset="0"/>
              </a:rPr>
              <a:t>Nghiên cứu thông tin sgk/68, trả lời câu hỏi:</a:t>
            </a:r>
          </a:p>
          <a:p>
            <a:pPr algn="just">
              <a:lnSpc>
                <a:spcPct val="115000"/>
              </a:lnSpc>
              <a:spcAft>
                <a:spcPts val="800"/>
              </a:spcAft>
            </a:pPr>
            <a:r>
              <a:rPr lang="en-US" sz="3200" b="1">
                <a:solidFill>
                  <a:schemeClr val="bg2">
                    <a:lumMod val="50000"/>
                  </a:schemeClr>
                </a:solidFill>
                <a:latin typeface="+mj-lt"/>
                <a:ea typeface="Calibri" panose="020F0502020204030204" pitchFamily="34" charset="0"/>
                <a:cs typeface="Times New Roman" panose="02020603050405020304" pitchFamily="18" charset="0"/>
              </a:rPr>
              <a:t>C1. Phân bón hóa học là gì?</a:t>
            </a:r>
          </a:p>
          <a:p>
            <a:pPr algn="just">
              <a:lnSpc>
                <a:spcPct val="115000"/>
              </a:lnSpc>
              <a:spcAft>
                <a:spcPts val="800"/>
              </a:spcAft>
            </a:pPr>
            <a:endParaRPr lang="en-US" sz="3200" b="1">
              <a:solidFill>
                <a:schemeClr val="bg2">
                  <a:lumMod val="50000"/>
                </a:schemeClr>
              </a:solidFill>
              <a:effectLst/>
              <a:latin typeface="+mj-lt"/>
              <a:ea typeface="Calibri" panose="020F0502020204030204" pitchFamily="34" charset="0"/>
              <a:cs typeface="Times New Roman" panose="02020603050405020304" pitchFamily="18" charset="0"/>
            </a:endParaRPr>
          </a:p>
          <a:p>
            <a:pPr algn="just">
              <a:lnSpc>
                <a:spcPct val="115000"/>
              </a:lnSpc>
              <a:spcAft>
                <a:spcPts val="800"/>
              </a:spcAft>
            </a:pPr>
            <a:r>
              <a:rPr lang="en-US" sz="3200" b="1">
                <a:solidFill>
                  <a:schemeClr val="bg2">
                    <a:lumMod val="50000"/>
                  </a:schemeClr>
                </a:solidFill>
                <a:effectLst/>
                <a:latin typeface="+mj-lt"/>
                <a:ea typeface="Calibri" panose="020F0502020204030204" pitchFamily="34" charset="0"/>
                <a:cs typeface="Times New Roman" panose="02020603050405020304" pitchFamily="18" charset="0"/>
              </a:rPr>
              <a:t>C2. C</a:t>
            </a:r>
            <a:r>
              <a:rPr lang="en-US" sz="3200" b="1">
                <a:solidFill>
                  <a:schemeClr val="bg2">
                    <a:lumMod val="50000"/>
                  </a:schemeClr>
                </a:solidFill>
                <a:latin typeface="+mj-lt"/>
                <a:ea typeface="Calibri" panose="020F0502020204030204" pitchFamily="34" charset="0"/>
                <a:cs typeface="Times New Roman" panose="02020603050405020304" pitchFamily="18" charset="0"/>
              </a:rPr>
              <a:t>ó mấy loại phân bón hóa học? Kể tên?</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sp>
        <p:nvSpPr>
          <p:cNvPr id="6" name="TextBox 3">
            <a:extLst>
              <a:ext uri="{FF2B5EF4-FFF2-40B4-BE49-F238E27FC236}">
                <a16:creationId xmlns:a16="http://schemas.microsoft.com/office/drawing/2014/main" id="{3383F9B5-04C2-1262-2453-43A4F224F48D}"/>
              </a:ext>
            </a:extLst>
          </p:cNvPr>
          <p:cNvSpPr txBox="1"/>
          <p:nvPr/>
        </p:nvSpPr>
        <p:spPr>
          <a:xfrm>
            <a:off x="346098" y="2331692"/>
            <a:ext cx="10664769" cy="1165063"/>
          </a:xfrm>
          <a:prstGeom prst="rect">
            <a:avLst/>
          </a:prstGeom>
          <a:noFill/>
        </p:spPr>
        <p:txBody>
          <a:bodyPr wrap="square" rtlCol="0">
            <a:spAutoFit/>
          </a:bodyPr>
          <a:lstStyle/>
          <a:p>
            <a:pPr marL="457200" algn="just">
              <a:lnSpc>
                <a:spcPct val="130000"/>
              </a:lnSpc>
              <a:tabLst>
                <a:tab pos="450215" algn="l"/>
              </a:tabLst>
            </a:pPr>
            <a:r>
              <a:rPr lang="vi-VN"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Phân bón hóa học là những hóa chất có chứa các nguyên tố dinh dưỡng, được bón cho cây nhằm nâng cao năng suất cây trồng.</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5">
            <a:extLst>
              <a:ext uri="{FF2B5EF4-FFF2-40B4-BE49-F238E27FC236}">
                <a16:creationId xmlns:a16="http://schemas.microsoft.com/office/drawing/2014/main" id="{0B6F5C66-0A71-1CD2-EA8B-087BF32B0FEA}"/>
              </a:ext>
            </a:extLst>
          </p:cNvPr>
          <p:cNvSpPr txBox="1"/>
          <p:nvPr/>
        </p:nvSpPr>
        <p:spPr>
          <a:xfrm>
            <a:off x="505124" y="3843756"/>
            <a:ext cx="10813774" cy="2593146"/>
          </a:xfrm>
          <a:prstGeom prst="rect">
            <a:avLst/>
          </a:prstGeom>
          <a:noFill/>
        </p:spPr>
        <p:txBody>
          <a:bodyPr wrap="square" rtlCol="0">
            <a:spAutoFit/>
          </a:bodyPr>
          <a:lstStyle/>
          <a:p>
            <a:pPr marL="457200" algn="just">
              <a:lnSpc>
                <a:spcPct val="130000"/>
              </a:lnSpc>
              <a:spcAft>
                <a:spcPts val="800"/>
              </a:spcAft>
              <a:tabLst>
                <a:tab pos="450215" algn="l"/>
              </a:tabLst>
            </a:pPr>
            <a:r>
              <a:rPr lang="vi-VN"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Có 3 </a:t>
            </a:r>
            <a:r>
              <a:rPr lang="vi-VN"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loại </a:t>
            </a:r>
            <a:r>
              <a:rPr lang="en-US"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 bón hóa học </a:t>
            </a:r>
          </a:p>
          <a:p>
            <a:pPr marL="457200" algn="just">
              <a:lnSpc>
                <a:spcPct val="130000"/>
              </a:lnSpc>
              <a:spcAft>
                <a:spcPts val="800"/>
              </a:spcAft>
              <a:tabLst>
                <a:tab pos="450215" algn="l"/>
              </a:tabLst>
            </a:pPr>
            <a:r>
              <a:rPr lang="en-US"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 bón </a:t>
            </a:r>
            <a:r>
              <a:rPr lang="vi-VN"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 </a:t>
            </a:r>
            <a:r>
              <a:rPr lang="vi-VN"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lượng (N, P, </a:t>
            </a:r>
            <a:r>
              <a:rPr lang="vi-VN"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450215" algn="l"/>
              </a:tabLst>
            </a:pP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Phân bón </a:t>
            </a:r>
            <a:r>
              <a:rPr lang="vi-VN"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trung </a:t>
            </a:r>
            <a:r>
              <a:rPr lang="vi-VN"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lượng (Mg, Ca</a:t>
            </a:r>
            <a:r>
              <a:rPr lang="vi-VN"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450215" algn="l"/>
              </a:tabLst>
            </a:pPr>
            <a:r>
              <a:rPr lang="en-US"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Phân bón</a:t>
            </a:r>
            <a:r>
              <a:rPr lang="vi-VN" sz="28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 lượng (Zn, Mn, Fe, Cu...)</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457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grpId="1" nodeType="clickEffect">
                                  <p:stCondLst>
                                    <p:cond delay="0"/>
                                  </p:stCondLst>
                                  <p:childTnLst>
                                    <p:animMotion origin="layout" path="M -0.0017 -0.04653 L 0.00169 -0.20347 " pathEditMode="relative" rAng="0" ptsTypes="AA">
                                      <p:cBhvr>
                                        <p:cTn id="27" dur="2000" fill="hold"/>
                                        <p:tgtEl>
                                          <p:spTgt spid="6"/>
                                        </p:tgtEl>
                                        <p:attrNameLst>
                                          <p:attrName>ppt_x</p:attrName>
                                          <p:attrName>ppt_y</p:attrName>
                                        </p:attrNameLst>
                                      </p:cBhvr>
                                      <p:rCtr x="169" y="-7847"/>
                                    </p:animMotion>
                                  </p:childTnLst>
                                </p:cTn>
                              </p:par>
                            </p:childTnLst>
                          </p:cTn>
                        </p:par>
                      </p:childTnLst>
                    </p:cTn>
                  </p:par>
                  <p:par>
                    <p:cTn id="28" fill="hold">
                      <p:stCondLst>
                        <p:cond delay="indefinite"/>
                      </p:stCondLst>
                      <p:childTnLst>
                        <p:par>
                          <p:cTn id="29" fill="hold">
                            <p:stCondLst>
                              <p:cond delay="0"/>
                            </p:stCondLst>
                            <p:childTnLst>
                              <p:par>
                                <p:cTn id="30" presetID="64" presetClass="path" presetSubtype="0" accel="50000" decel="50000" fill="hold" grpId="1" nodeType="clickEffect">
                                  <p:stCondLst>
                                    <p:cond delay="0"/>
                                  </p:stCondLst>
                                  <p:childTnLst>
                                    <p:animMotion origin="layout" path="M 0 0 L 0 -0.25 E" pathEditMode="relative" ptsTypes="">
                                      <p:cBhvr>
                                        <p:cTn id="31"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1">
            <a:extLst>
              <a:ext uri="{FF2B5EF4-FFF2-40B4-BE49-F238E27FC236}">
                <a16:creationId xmlns:a16="http://schemas.microsoft.com/office/drawing/2014/main" id="{0459F10D-A199-684D-8484-25E397387024}"/>
              </a:ext>
            </a:extLst>
          </p:cNvPr>
          <p:cNvPicPr>
            <a:picLocks noChangeAspect="1"/>
          </p:cNvPicPr>
          <p:nvPr/>
        </p:nvPicPr>
        <p:blipFill>
          <a:blip r:embed="rId2"/>
          <a:stretch>
            <a:fillRect/>
          </a:stretch>
        </p:blipFill>
        <p:spPr>
          <a:xfrm>
            <a:off x="126610" y="328831"/>
            <a:ext cx="6865034" cy="3750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1DAD22F-D159-EE17-49F3-622F440DA6D5}"/>
              </a:ext>
            </a:extLst>
          </p:cNvPr>
          <p:cNvPicPr>
            <a:picLocks noChangeAspect="1"/>
          </p:cNvPicPr>
          <p:nvPr/>
        </p:nvPicPr>
        <p:blipFill>
          <a:blip r:embed="rId3"/>
          <a:stretch>
            <a:fillRect/>
          </a:stretch>
        </p:blipFill>
        <p:spPr>
          <a:xfrm>
            <a:off x="6991644" y="328830"/>
            <a:ext cx="5088169" cy="3750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8731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Hộp Văn bản 70">
            <a:extLst>
              <a:ext uri="{FF2B5EF4-FFF2-40B4-BE49-F238E27FC236}">
                <a16:creationId xmlns:a16="http://schemas.microsoft.com/office/drawing/2014/main" id="{6F19C07D-808C-02A7-B741-8E993907D923}"/>
              </a:ext>
            </a:extLst>
          </p:cNvPr>
          <p:cNvSpPr txBox="1"/>
          <p:nvPr/>
        </p:nvSpPr>
        <p:spPr>
          <a:xfrm>
            <a:off x="204536" y="238539"/>
            <a:ext cx="7968094" cy="620363"/>
          </a:xfrm>
          <a:prstGeom prst="rect">
            <a:avLst/>
          </a:prstGeom>
          <a:noFill/>
        </p:spPr>
        <p:txBody>
          <a:bodyPr wrap="square">
            <a:spAutoFit/>
          </a:bodyPr>
          <a:lstStyle/>
          <a:p>
            <a:pPr>
              <a:lnSpc>
                <a:spcPct val="115000"/>
              </a:lnSpc>
              <a:spcAft>
                <a:spcPts val="800"/>
              </a:spcAft>
            </a:pPr>
            <a:r>
              <a:rPr lang="vi-VN" sz="3200" dirty="0">
                <a:solidFill>
                  <a:schemeClr val="bg2">
                    <a:lumMod val="50000"/>
                  </a:schemeClr>
                </a:solidFill>
                <a:effectLst/>
                <a:latin typeface="+mj-lt"/>
                <a:ea typeface="Calibri" panose="020F0502020204030204" pitchFamily="34" charset="0"/>
                <a:cs typeface="Times New Roman" panose="02020603050405020304" pitchFamily="18" charset="0"/>
              </a:rPr>
              <a:t>II</a:t>
            </a:r>
            <a:r>
              <a:rPr lang="en-US" sz="3200" dirty="0">
                <a:solidFill>
                  <a:schemeClr val="bg2">
                    <a:lumMod val="50000"/>
                  </a:schemeClr>
                </a:solidFill>
                <a:effectLst/>
                <a:latin typeface="+mj-lt"/>
                <a:ea typeface="Calibri" panose="020F0502020204030204" pitchFamily="34" charset="0"/>
                <a:cs typeface="Times New Roman" panose="02020603050405020304" pitchFamily="18" charset="0"/>
              </a:rPr>
              <a:t>.</a:t>
            </a:r>
            <a:r>
              <a:rPr lang="vi-VN" altLang="zh-CN" sz="3200"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Một số loại phân </a:t>
            </a:r>
            <a:r>
              <a:rPr lang="vi-VN"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bón </a:t>
            </a:r>
            <a:r>
              <a:rPr lang="en-US" altLang="zh-CN" sz="3200" b="1">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đa lượng</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sp>
        <p:nvSpPr>
          <p:cNvPr id="4" name="Hộp Văn bản 14">
            <a:extLst>
              <a:ext uri="{FF2B5EF4-FFF2-40B4-BE49-F238E27FC236}">
                <a16:creationId xmlns:a16="http://schemas.microsoft.com/office/drawing/2014/main" id="{DD17D02D-5C22-E7EB-B739-F7BCBCD9DF12}"/>
              </a:ext>
            </a:extLst>
          </p:cNvPr>
          <p:cNvSpPr txBox="1"/>
          <p:nvPr/>
        </p:nvSpPr>
        <p:spPr>
          <a:xfrm>
            <a:off x="389003" y="1173435"/>
            <a:ext cx="11413993" cy="492443"/>
          </a:xfrm>
          <a:prstGeom prst="rect">
            <a:avLst/>
          </a:prstGeom>
          <a:noFill/>
        </p:spPr>
        <p:txBody>
          <a:bodyPr wrap="square">
            <a:spAutoFit/>
          </a:bodyPr>
          <a:lstStyle/>
          <a:p>
            <a:pPr algn="just"/>
            <a:r>
              <a:rPr lang="en-US" sz="2600" b="1" u="sng" dirty="0" err="1">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Nhiệm</a:t>
            </a:r>
            <a:r>
              <a:rPr lang="en-US" sz="2600" b="1" u="sng" dirty="0">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 </a:t>
            </a:r>
            <a:r>
              <a:rPr lang="en-US" sz="2600" b="1" u="sng" dirty="0" err="1">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vụ</a:t>
            </a:r>
            <a:r>
              <a:rPr lang="en-US" sz="2600" b="1" dirty="0">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a:t>
            </a:r>
            <a:r>
              <a:rPr lang="vi-VN" sz="2600" b="1" dirty="0">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 </a:t>
            </a:r>
            <a:r>
              <a:rPr lang="vi-VN"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Các nhóm </a:t>
            </a:r>
            <a:r>
              <a:rPr lang="en-US" sz="26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tìm</a:t>
            </a:r>
            <a:r>
              <a:rPr lang="en-US"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6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hiểu</a:t>
            </a:r>
            <a:r>
              <a:rPr lang="en-US"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600" b="1"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thông</a:t>
            </a:r>
            <a:r>
              <a:rPr lang="en-US" sz="2600" b="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sgk </a:t>
            </a:r>
            <a:r>
              <a:rPr lang="vi-VN" sz="2600" b="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thảo </a:t>
            </a:r>
            <a:r>
              <a:rPr lang="vi-VN"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luận hoàn thành phiếu học tập </a:t>
            </a:r>
            <a:r>
              <a:rPr lang="vi-VN" sz="2600" b="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số </a:t>
            </a:r>
            <a:r>
              <a:rPr lang="en-US" sz="2600" b="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1</a:t>
            </a:r>
            <a:r>
              <a:rPr lang="vi-VN" sz="2600" b="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endParaRPr lang="vi-VN"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graphicFrame>
        <p:nvGraphicFramePr>
          <p:cNvPr id="6" name="Table 11">
            <a:extLst>
              <a:ext uri="{FF2B5EF4-FFF2-40B4-BE49-F238E27FC236}">
                <a16:creationId xmlns:a16="http://schemas.microsoft.com/office/drawing/2014/main" id="{19621232-CE02-CDA7-24F8-F315808C1B3A}"/>
              </a:ext>
            </a:extLst>
          </p:cNvPr>
          <p:cNvGraphicFramePr>
            <a:graphicFrameLocks noGrp="1"/>
          </p:cNvGraphicFramePr>
          <p:nvPr>
            <p:extLst>
              <p:ext uri="{D42A27DB-BD31-4B8C-83A1-F6EECF244321}">
                <p14:modId xmlns:p14="http://schemas.microsoft.com/office/powerpoint/2010/main" val="243513798"/>
              </p:ext>
            </p:extLst>
          </p:nvPr>
        </p:nvGraphicFramePr>
        <p:xfrm>
          <a:off x="475681" y="2472856"/>
          <a:ext cx="11822677" cy="3778445"/>
        </p:xfrm>
        <a:graphic>
          <a:graphicData uri="http://schemas.openxmlformats.org/drawingml/2006/table">
            <a:tbl>
              <a:tblPr firstRow="1" firstCol="1" bandRow="1">
                <a:tableStyleId>{5C22544A-7EE6-4342-B048-85BDC9FD1C3A}</a:tableStyleId>
              </a:tblPr>
              <a:tblGrid>
                <a:gridCol w="1993167">
                  <a:extLst>
                    <a:ext uri="{9D8B030D-6E8A-4147-A177-3AD203B41FA5}">
                      <a16:colId xmlns:a16="http://schemas.microsoft.com/office/drawing/2014/main" val="2937986616"/>
                    </a:ext>
                  </a:extLst>
                </a:gridCol>
                <a:gridCol w="3013254">
                  <a:extLst>
                    <a:ext uri="{9D8B030D-6E8A-4147-A177-3AD203B41FA5}">
                      <a16:colId xmlns:a16="http://schemas.microsoft.com/office/drawing/2014/main" val="4210349801"/>
                    </a:ext>
                  </a:extLst>
                </a:gridCol>
                <a:gridCol w="2912186">
                  <a:extLst>
                    <a:ext uri="{9D8B030D-6E8A-4147-A177-3AD203B41FA5}">
                      <a16:colId xmlns:a16="http://schemas.microsoft.com/office/drawing/2014/main" val="2452483556"/>
                    </a:ext>
                  </a:extLst>
                </a:gridCol>
                <a:gridCol w="3904070">
                  <a:extLst>
                    <a:ext uri="{9D8B030D-6E8A-4147-A177-3AD203B41FA5}">
                      <a16:colId xmlns:a16="http://schemas.microsoft.com/office/drawing/2014/main" val="2776517922"/>
                    </a:ext>
                  </a:extLst>
                </a:gridCol>
              </a:tblGrid>
              <a:tr h="1111347">
                <a:tc>
                  <a:txBody>
                    <a:bodyPr/>
                    <a:lstStyle/>
                    <a:p>
                      <a:pPr algn="ctr">
                        <a:lnSpc>
                          <a:spcPct val="119000"/>
                        </a:lnSpc>
                        <a:spcAft>
                          <a:spcPts val="200"/>
                        </a:spcAft>
                        <a:tabLst>
                          <a:tab pos="598170" algn="l"/>
                        </a:tabLst>
                      </a:pPr>
                      <a:r>
                        <a:rPr lang="vi-VN" sz="2800" b="0" dirty="0">
                          <a:solidFill>
                            <a:schemeClr val="tx1"/>
                          </a:solidFill>
                          <a:effectLst/>
                          <a:latin typeface="Times    New Roman"/>
                        </a:rPr>
                        <a:t>Loại phân bón</a:t>
                      </a:r>
                      <a:endParaRPr lang="en-US" sz="2800" b="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9000"/>
                        </a:lnSpc>
                        <a:spcAft>
                          <a:spcPts val="200"/>
                        </a:spcAft>
                        <a:tabLst>
                          <a:tab pos="598170" algn="l"/>
                        </a:tabLst>
                      </a:pPr>
                      <a:r>
                        <a:rPr lang="vi-VN" sz="2800" b="0" dirty="0">
                          <a:solidFill>
                            <a:schemeClr val="tx1"/>
                          </a:solidFill>
                          <a:effectLst/>
                          <a:latin typeface="Times    New Roman"/>
                        </a:rPr>
                        <a:t>Nguyên tố dinh dưỡng chính</a:t>
                      </a:r>
                      <a:endParaRPr lang="en-US" sz="2800" b="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9000"/>
                        </a:lnSpc>
                        <a:spcAft>
                          <a:spcPts val="200"/>
                        </a:spcAft>
                        <a:tabLst>
                          <a:tab pos="598170" algn="l"/>
                        </a:tabLst>
                      </a:pPr>
                      <a:r>
                        <a:rPr lang="vi-VN" sz="2800" b="0" dirty="0">
                          <a:solidFill>
                            <a:schemeClr val="tx1"/>
                          </a:solidFill>
                          <a:effectLst/>
                          <a:latin typeface="Times    New Roman"/>
                        </a:rPr>
                        <a:t>Tác dụng đối với cây trồng</a:t>
                      </a:r>
                      <a:endParaRPr lang="en-US" sz="2800" b="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9000"/>
                        </a:lnSpc>
                        <a:spcAft>
                          <a:spcPts val="200"/>
                        </a:spcAft>
                        <a:tabLst>
                          <a:tab pos="598170" algn="l"/>
                        </a:tabLst>
                      </a:pPr>
                      <a:r>
                        <a:rPr lang="vi-VN" sz="2800" b="0" dirty="0">
                          <a:solidFill>
                            <a:schemeClr val="tx1"/>
                          </a:solidFill>
                          <a:effectLst/>
                          <a:latin typeface="Times    New Roman"/>
                        </a:rPr>
                        <a:t>Bón cho thời kì sinh trưởng nào của cây trồng</a:t>
                      </a:r>
                      <a:endParaRPr lang="en-US" sz="2800" b="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787946030"/>
                  </a:ext>
                </a:extLst>
              </a:tr>
              <a:tr h="542996">
                <a:tc>
                  <a:txBody>
                    <a:bodyPr/>
                    <a:lstStyle/>
                    <a:p>
                      <a:pPr>
                        <a:lnSpc>
                          <a:spcPct val="119000"/>
                        </a:lnSpc>
                        <a:spcAft>
                          <a:spcPts val="200"/>
                        </a:spcAft>
                        <a:tabLst>
                          <a:tab pos="598170" algn="l"/>
                        </a:tabLst>
                      </a:pPr>
                      <a:r>
                        <a:rPr lang="vi-VN" sz="2800" b="0" dirty="0">
                          <a:effectLst/>
                          <a:latin typeface="Times    New Roman"/>
                        </a:rPr>
                        <a:t>Phân đạm</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971458"/>
                  </a:ext>
                </a:extLst>
              </a:tr>
              <a:tr h="616620">
                <a:tc>
                  <a:txBody>
                    <a:bodyPr/>
                    <a:lstStyle/>
                    <a:p>
                      <a:pPr>
                        <a:lnSpc>
                          <a:spcPct val="119000"/>
                        </a:lnSpc>
                        <a:spcAft>
                          <a:spcPts val="200"/>
                        </a:spcAft>
                        <a:tabLst>
                          <a:tab pos="598170" algn="l"/>
                        </a:tabLst>
                      </a:pPr>
                      <a:r>
                        <a:rPr lang="vi-VN" sz="2800" b="0">
                          <a:effectLst/>
                          <a:latin typeface="Times    New Roman"/>
                        </a:rPr>
                        <a:t>Phân lân</a:t>
                      </a:r>
                      <a:endParaRPr lang="en-US" sz="2800" b="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a:effectLst/>
                          <a:latin typeface="Times    New Roman"/>
                        </a:rPr>
                        <a:t> </a:t>
                      </a:r>
                      <a:endParaRPr lang="en-US" sz="2800" b="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2646817"/>
                  </a:ext>
                </a:extLst>
              </a:tr>
              <a:tr h="535487">
                <a:tc>
                  <a:txBody>
                    <a:bodyPr/>
                    <a:lstStyle/>
                    <a:p>
                      <a:pPr>
                        <a:lnSpc>
                          <a:spcPct val="119000"/>
                        </a:lnSpc>
                        <a:spcAft>
                          <a:spcPts val="200"/>
                        </a:spcAft>
                        <a:tabLst>
                          <a:tab pos="598170" algn="l"/>
                        </a:tabLst>
                      </a:pPr>
                      <a:r>
                        <a:rPr lang="vi-VN" sz="2800" b="0">
                          <a:effectLst/>
                          <a:latin typeface="Times    New Roman"/>
                        </a:rPr>
                        <a:t>Phân Kali</a:t>
                      </a:r>
                      <a:endParaRPr lang="en-US" sz="2800" b="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3C3"/>
                    </a:solidFill>
                  </a:tcPr>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3C3"/>
                    </a:solidFill>
                  </a:tcPr>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3C3"/>
                    </a:solidFill>
                  </a:tcPr>
                </a:tc>
                <a:extLst>
                  <a:ext uri="{0D108BD9-81ED-4DB2-BD59-A6C34878D82A}">
                    <a16:rowId xmlns:a16="http://schemas.microsoft.com/office/drawing/2014/main" val="2887901795"/>
                  </a:ext>
                </a:extLst>
              </a:tr>
              <a:tr h="541661">
                <a:tc>
                  <a:txBody>
                    <a:bodyPr/>
                    <a:lstStyle/>
                    <a:p>
                      <a:pPr>
                        <a:lnSpc>
                          <a:spcPct val="119000"/>
                        </a:lnSpc>
                        <a:spcAft>
                          <a:spcPts val="200"/>
                        </a:spcAft>
                        <a:tabLst>
                          <a:tab pos="598170" algn="l"/>
                        </a:tabLst>
                      </a:pPr>
                      <a:r>
                        <a:rPr lang="vi-VN" sz="2800" b="0">
                          <a:effectLst/>
                          <a:latin typeface="Times    New Roman"/>
                        </a:rPr>
                        <a:t>Phân </a:t>
                      </a:r>
                      <a:r>
                        <a:rPr lang="en-US" sz="2800" b="0">
                          <a:effectLst/>
                          <a:latin typeface="Times    New Roman"/>
                        </a:rPr>
                        <a:t>hỗn hợp (</a:t>
                      </a:r>
                      <a:r>
                        <a:rPr lang="vi-VN" sz="2800" b="0">
                          <a:effectLst/>
                          <a:latin typeface="Times    New Roman"/>
                        </a:rPr>
                        <a:t>N-P-K</a:t>
                      </a:r>
                      <a:r>
                        <a:rPr lang="en-US" sz="2800" b="0">
                          <a:effectLst/>
                          <a:latin typeface="Times    New Roman"/>
                        </a:rPr>
                        <a:t>)</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197187957"/>
                  </a:ext>
                </a:extLst>
              </a:tr>
            </a:tbl>
          </a:graphicData>
        </a:graphic>
      </p:graphicFrame>
    </p:spTree>
    <p:extLst>
      <p:ext uri="{BB962C8B-B14F-4D97-AF65-F5344CB8AC3E}">
        <p14:creationId xmlns:p14="http://schemas.microsoft.com/office/powerpoint/2010/main" val="3896208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0ADB28B-C2AA-3C70-14AF-11DF28235816}"/>
              </a:ext>
            </a:extLst>
          </p:cNvPr>
          <p:cNvGraphicFramePr>
            <a:graphicFrameLocks noGrp="1"/>
          </p:cNvGraphicFramePr>
          <p:nvPr>
            <p:extLst>
              <p:ext uri="{D42A27DB-BD31-4B8C-83A1-F6EECF244321}">
                <p14:modId xmlns:p14="http://schemas.microsoft.com/office/powerpoint/2010/main" val="87965286"/>
              </p:ext>
            </p:extLst>
          </p:nvPr>
        </p:nvGraphicFramePr>
        <p:xfrm>
          <a:off x="93784" y="1107830"/>
          <a:ext cx="12041944" cy="5220582"/>
        </p:xfrm>
        <a:graphic>
          <a:graphicData uri="http://schemas.openxmlformats.org/drawingml/2006/table">
            <a:tbl>
              <a:tblPr firstRow="1" firstCol="1" bandRow="1">
                <a:tableStyleId>{5C22544A-7EE6-4342-B048-85BDC9FD1C3A}</a:tableStyleId>
              </a:tblPr>
              <a:tblGrid>
                <a:gridCol w="2030133">
                  <a:extLst>
                    <a:ext uri="{9D8B030D-6E8A-4147-A177-3AD203B41FA5}">
                      <a16:colId xmlns:a16="http://schemas.microsoft.com/office/drawing/2014/main" val="967358142"/>
                    </a:ext>
                  </a:extLst>
                </a:gridCol>
                <a:gridCol w="2236048">
                  <a:extLst>
                    <a:ext uri="{9D8B030D-6E8A-4147-A177-3AD203B41FA5}">
                      <a16:colId xmlns:a16="http://schemas.microsoft.com/office/drawing/2014/main" val="1563167753"/>
                    </a:ext>
                  </a:extLst>
                </a:gridCol>
                <a:gridCol w="3799288">
                  <a:extLst>
                    <a:ext uri="{9D8B030D-6E8A-4147-A177-3AD203B41FA5}">
                      <a16:colId xmlns:a16="http://schemas.microsoft.com/office/drawing/2014/main" val="3976043372"/>
                    </a:ext>
                  </a:extLst>
                </a:gridCol>
                <a:gridCol w="3976475">
                  <a:extLst>
                    <a:ext uri="{9D8B030D-6E8A-4147-A177-3AD203B41FA5}">
                      <a16:colId xmlns:a16="http://schemas.microsoft.com/office/drawing/2014/main" val="3678432212"/>
                    </a:ext>
                  </a:extLst>
                </a:gridCol>
              </a:tblGrid>
              <a:tr h="1030460">
                <a:tc>
                  <a:txBody>
                    <a:bodyPr/>
                    <a:lstStyle/>
                    <a:p>
                      <a:pPr algn="just">
                        <a:lnSpc>
                          <a:spcPct val="119000"/>
                        </a:lnSpc>
                        <a:spcAft>
                          <a:spcPts val="200"/>
                        </a:spcAft>
                        <a:tabLst>
                          <a:tab pos="598170" algn="l"/>
                        </a:tabLst>
                      </a:pPr>
                      <a:r>
                        <a:rPr lang="vi-VN" sz="2400" dirty="0">
                          <a:solidFill>
                            <a:schemeClr val="tx1"/>
                          </a:solidFill>
                          <a:effectLst/>
                          <a:latin typeface="Times    New Roman"/>
                        </a:rPr>
                        <a:t>Loại phân bón</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19000"/>
                        </a:lnSpc>
                        <a:spcAft>
                          <a:spcPts val="200"/>
                        </a:spcAft>
                        <a:tabLst>
                          <a:tab pos="598170" algn="l"/>
                        </a:tabLst>
                      </a:pPr>
                      <a:r>
                        <a:rPr lang="vi-VN" sz="2400" dirty="0">
                          <a:solidFill>
                            <a:schemeClr val="tx1"/>
                          </a:solidFill>
                          <a:effectLst/>
                          <a:latin typeface="Times    New Roman"/>
                        </a:rPr>
                        <a:t>Nguyên tố dinh dưỡng chính</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19000"/>
                        </a:lnSpc>
                        <a:spcAft>
                          <a:spcPts val="200"/>
                        </a:spcAft>
                        <a:tabLst>
                          <a:tab pos="598170" algn="l"/>
                        </a:tabLst>
                      </a:pPr>
                      <a:r>
                        <a:rPr lang="vi-VN" sz="2400" dirty="0">
                          <a:solidFill>
                            <a:schemeClr val="tx1"/>
                          </a:solidFill>
                          <a:effectLst/>
                          <a:latin typeface="Times    New Roman"/>
                        </a:rPr>
                        <a:t>Tác dụng đối với cây trồng</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19000"/>
                        </a:lnSpc>
                        <a:spcAft>
                          <a:spcPts val="200"/>
                        </a:spcAft>
                        <a:tabLst>
                          <a:tab pos="598170" algn="l"/>
                        </a:tabLst>
                      </a:pPr>
                      <a:r>
                        <a:rPr lang="vi-VN" sz="2400" dirty="0">
                          <a:solidFill>
                            <a:schemeClr val="tx1"/>
                          </a:solidFill>
                          <a:effectLst/>
                          <a:latin typeface="Times    New Roman"/>
                        </a:rPr>
                        <a:t>Bón cho thời kì sinh trưởng nào của cây trồng</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575466879"/>
                  </a:ext>
                </a:extLst>
              </a:tr>
              <a:tr h="1493227">
                <a:tc>
                  <a:txBody>
                    <a:bodyPr/>
                    <a:lstStyle/>
                    <a:p>
                      <a:pPr algn="just">
                        <a:lnSpc>
                          <a:spcPct val="119000"/>
                        </a:lnSpc>
                        <a:spcAft>
                          <a:spcPts val="200"/>
                        </a:spcAft>
                        <a:tabLst>
                          <a:tab pos="598170" algn="l"/>
                        </a:tabLst>
                      </a:pPr>
                      <a:r>
                        <a:rPr lang="vi-VN" sz="2400">
                          <a:effectLst/>
                          <a:latin typeface="Times    New Roman"/>
                        </a:rPr>
                        <a:t>Phân đạm</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N</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en-US" sz="2400" dirty="0" err="1">
                          <a:effectLst/>
                          <a:latin typeface="Times    New Roman"/>
                        </a:rPr>
                        <a:t>Kích</a:t>
                      </a:r>
                      <a:r>
                        <a:rPr lang="en-US" sz="2400" dirty="0">
                          <a:effectLst/>
                          <a:latin typeface="Times    New Roman"/>
                        </a:rPr>
                        <a:t> </a:t>
                      </a:r>
                      <a:r>
                        <a:rPr lang="en-US" sz="2400" dirty="0" err="1">
                          <a:effectLst/>
                          <a:latin typeface="Times    New Roman"/>
                        </a:rPr>
                        <a:t>thích</a:t>
                      </a:r>
                      <a:r>
                        <a:rPr lang="en-US" sz="2400" dirty="0">
                          <a:effectLst/>
                          <a:latin typeface="Times    New Roman"/>
                        </a:rPr>
                        <a:t> </a:t>
                      </a:r>
                      <a:r>
                        <a:rPr lang="en-US" sz="2400" dirty="0" err="1">
                          <a:effectLst/>
                          <a:latin typeface="Times    New Roman"/>
                        </a:rPr>
                        <a:t>cây</a:t>
                      </a:r>
                      <a:r>
                        <a:rPr lang="en-US" sz="2400" dirty="0">
                          <a:effectLst/>
                          <a:latin typeface="Times    New Roman"/>
                        </a:rPr>
                        <a:t> </a:t>
                      </a:r>
                      <a:r>
                        <a:rPr lang="en-US" sz="2400" dirty="0" err="1">
                          <a:effectLst/>
                          <a:latin typeface="Times    New Roman"/>
                        </a:rPr>
                        <a:t>trổng</a:t>
                      </a:r>
                      <a:r>
                        <a:rPr lang="en-US" sz="2400" dirty="0">
                          <a:effectLst/>
                          <a:latin typeface="Times    New Roman"/>
                        </a:rPr>
                        <a:t> </a:t>
                      </a:r>
                      <a:r>
                        <a:rPr lang="en-US" sz="2400" dirty="0" err="1">
                          <a:effectLst/>
                          <a:latin typeface="Times    New Roman"/>
                        </a:rPr>
                        <a:t>phát</a:t>
                      </a:r>
                      <a:r>
                        <a:rPr lang="en-US" sz="2400" dirty="0">
                          <a:effectLst/>
                          <a:latin typeface="Times    New Roman"/>
                        </a:rPr>
                        <a:t> </a:t>
                      </a:r>
                      <a:r>
                        <a:rPr lang="en-US" sz="2400" dirty="0" err="1">
                          <a:effectLst/>
                          <a:latin typeface="Times    New Roman"/>
                        </a:rPr>
                        <a:t>triển</a:t>
                      </a:r>
                      <a:r>
                        <a:rPr lang="en-US" sz="2400" dirty="0">
                          <a:effectLst/>
                          <a:latin typeface="Times    New Roman"/>
                        </a:rPr>
                        <a:t> </a:t>
                      </a:r>
                      <a:r>
                        <a:rPr lang="en-US" sz="2400" dirty="0" err="1">
                          <a:effectLst/>
                          <a:latin typeface="Times    New Roman"/>
                        </a:rPr>
                        <a:t>mạnh</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a:effectLst/>
                          <a:latin typeface="Times    New Roman"/>
                        </a:rPr>
                        <a:t>Bón lót hoặc bón trong quá trình cây đang sinh trưởng và phát triển</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4728084"/>
                  </a:ext>
                </a:extLst>
              </a:tr>
              <a:tr h="724706">
                <a:tc>
                  <a:txBody>
                    <a:bodyPr/>
                    <a:lstStyle/>
                    <a:p>
                      <a:pPr algn="just">
                        <a:lnSpc>
                          <a:spcPct val="119000"/>
                        </a:lnSpc>
                        <a:spcAft>
                          <a:spcPts val="200"/>
                        </a:spcAft>
                        <a:tabLst>
                          <a:tab pos="598170" algn="l"/>
                        </a:tabLst>
                      </a:pPr>
                      <a:r>
                        <a:rPr lang="vi-VN" sz="2400" dirty="0">
                          <a:effectLst/>
                          <a:latin typeface="Times    New Roman"/>
                        </a:rPr>
                        <a:t>Phân lân</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P</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en-US" sz="2400" dirty="0" err="1">
                          <a:effectLst/>
                          <a:latin typeface="Times    New Roman"/>
                        </a:rPr>
                        <a:t>Kích</a:t>
                      </a:r>
                      <a:r>
                        <a:rPr lang="en-US" sz="2400" dirty="0">
                          <a:effectLst/>
                          <a:latin typeface="Times    New Roman"/>
                        </a:rPr>
                        <a:t> </a:t>
                      </a:r>
                      <a:r>
                        <a:rPr lang="en-US" sz="2400" dirty="0" err="1">
                          <a:effectLst/>
                          <a:latin typeface="Times    New Roman"/>
                        </a:rPr>
                        <a:t>thích</a:t>
                      </a:r>
                      <a:r>
                        <a:rPr lang="en-US" sz="2400" dirty="0">
                          <a:effectLst/>
                          <a:latin typeface="Times    New Roman"/>
                        </a:rPr>
                        <a:t> </a:t>
                      </a:r>
                      <a:r>
                        <a:rPr lang="en-US" sz="2400" dirty="0" err="1">
                          <a:effectLst/>
                          <a:latin typeface="Times    New Roman"/>
                        </a:rPr>
                        <a:t>sự</a:t>
                      </a:r>
                      <a:r>
                        <a:rPr lang="en-US" sz="2400" dirty="0">
                          <a:effectLst/>
                          <a:latin typeface="Times    New Roman"/>
                        </a:rPr>
                        <a:t> </a:t>
                      </a:r>
                      <a:r>
                        <a:rPr lang="en-US" sz="2400" dirty="0" err="1">
                          <a:effectLst/>
                          <a:latin typeface="Times    New Roman"/>
                        </a:rPr>
                        <a:t>phát</a:t>
                      </a:r>
                      <a:r>
                        <a:rPr lang="en-US" sz="2400" dirty="0">
                          <a:effectLst/>
                          <a:latin typeface="Times    New Roman"/>
                        </a:rPr>
                        <a:t> </a:t>
                      </a:r>
                      <a:r>
                        <a:rPr lang="en-US" sz="2400" dirty="0" err="1">
                          <a:effectLst/>
                          <a:latin typeface="Times    New Roman"/>
                        </a:rPr>
                        <a:t>triển</a:t>
                      </a:r>
                      <a:r>
                        <a:rPr lang="en-US" sz="2400" dirty="0">
                          <a:effectLst/>
                          <a:latin typeface="Times    New Roman"/>
                        </a:rPr>
                        <a:t> </a:t>
                      </a:r>
                      <a:r>
                        <a:rPr lang="en-US" sz="2400" dirty="0" err="1">
                          <a:effectLst/>
                          <a:latin typeface="Times    New Roman"/>
                        </a:rPr>
                        <a:t>bộ</a:t>
                      </a:r>
                      <a:r>
                        <a:rPr lang="en-US" sz="2400" dirty="0">
                          <a:effectLst/>
                          <a:latin typeface="Times    New Roman"/>
                        </a:rPr>
                        <a:t> </a:t>
                      </a:r>
                      <a:r>
                        <a:rPr lang="en-US" sz="2400" dirty="0" err="1">
                          <a:effectLst/>
                          <a:latin typeface="Times    New Roman"/>
                        </a:rPr>
                        <a:t>rễ</a:t>
                      </a:r>
                      <a:r>
                        <a:rPr lang="en-US" sz="2400" dirty="0">
                          <a:effectLst/>
                          <a:latin typeface="Times    New Roman"/>
                        </a:rPr>
                        <a:t> </a:t>
                      </a:r>
                      <a:r>
                        <a:rPr lang="en-US" sz="2400" dirty="0" err="1">
                          <a:effectLst/>
                          <a:latin typeface="Times    New Roman"/>
                        </a:rPr>
                        <a:t>của</a:t>
                      </a:r>
                      <a:r>
                        <a:rPr lang="en-US" sz="2400" dirty="0">
                          <a:effectLst/>
                          <a:latin typeface="Times    New Roman"/>
                        </a:rPr>
                        <a:t> </a:t>
                      </a:r>
                      <a:r>
                        <a:rPr lang="en-US" sz="2400" dirty="0" err="1">
                          <a:effectLst/>
                          <a:latin typeface="Times    New Roman"/>
                        </a:rPr>
                        <a:t>cây</a:t>
                      </a:r>
                      <a:r>
                        <a:rPr lang="en-US" sz="2400" dirty="0">
                          <a:effectLst/>
                          <a:latin typeface="Times    New Roman"/>
                        </a:rPr>
                        <a:t> </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9000"/>
                        </a:lnSpc>
                        <a:spcAft>
                          <a:spcPts val="200"/>
                        </a:spcAft>
                        <a:tabLst>
                          <a:tab pos="598170" algn="l"/>
                        </a:tabLst>
                      </a:pPr>
                      <a:r>
                        <a:rPr lang="vi-VN" sz="2400">
                          <a:effectLst/>
                          <a:latin typeface="Times    New Roman"/>
                        </a:rPr>
                        <a:t>Cây đang phát triển, chuẩn bị tạo củ </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30757"/>
                  </a:ext>
                </a:extLst>
              </a:tr>
              <a:tr h="718113">
                <a:tc>
                  <a:txBody>
                    <a:bodyPr/>
                    <a:lstStyle/>
                    <a:p>
                      <a:pPr algn="just">
                        <a:lnSpc>
                          <a:spcPct val="119000"/>
                        </a:lnSpc>
                        <a:spcAft>
                          <a:spcPts val="200"/>
                        </a:spcAft>
                        <a:tabLst>
                          <a:tab pos="598170" algn="l"/>
                        </a:tabLst>
                      </a:pPr>
                      <a:r>
                        <a:rPr lang="vi-VN" sz="2400" dirty="0">
                          <a:effectLst/>
                          <a:latin typeface="Times    New Roman"/>
                        </a:rPr>
                        <a:t>Phân Kali</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K</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19000"/>
                        </a:lnSpc>
                        <a:spcAft>
                          <a:spcPts val="200"/>
                        </a:spcAft>
                        <a:tabLst>
                          <a:tab pos="598170" algn="l"/>
                        </a:tabLst>
                      </a:pPr>
                      <a:r>
                        <a:rPr lang="en-US" sz="2400" dirty="0" err="1">
                          <a:effectLst/>
                          <a:latin typeface="Times    New Roman"/>
                        </a:rPr>
                        <a:t>Kích</a:t>
                      </a:r>
                      <a:r>
                        <a:rPr lang="en-US" sz="2400" dirty="0">
                          <a:effectLst/>
                          <a:latin typeface="Times    New Roman"/>
                        </a:rPr>
                        <a:t> </a:t>
                      </a:r>
                      <a:r>
                        <a:rPr lang="en-US" sz="2400" dirty="0" err="1">
                          <a:effectLst/>
                          <a:latin typeface="Times    New Roman"/>
                        </a:rPr>
                        <a:t>thích</a:t>
                      </a:r>
                      <a:r>
                        <a:rPr lang="en-US" sz="2400" dirty="0">
                          <a:effectLst/>
                          <a:latin typeface="Times    New Roman"/>
                        </a:rPr>
                        <a:t> </a:t>
                      </a:r>
                      <a:r>
                        <a:rPr lang="en-US" sz="2400" dirty="0" err="1">
                          <a:effectLst/>
                          <a:latin typeface="Times    New Roman"/>
                        </a:rPr>
                        <a:t>cây</a:t>
                      </a:r>
                      <a:r>
                        <a:rPr lang="en-US" sz="2400" dirty="0">
                          <a:effectLst/>
                          <a:latin typeface="Times    New Roman"/>
                        </a:rPr>
                        <a:t> </a:t>
                      </a:r>
                      <a:r>
                        <a:rPr lang="en-US" sz="2400" dirty="0" err="1">
                          <a:effectLst/>
                          <a:latin typeface="Times    New Roman"/>
                        </a:rPr>
                        <a:t>trồng</a:t>
                      </a:r>
                      <a:r>
                        <a:rPr lang="en-US" sz="2400" dirty="0">
                          <a:effectLst/>
                          <a:latin typeface="Times    New Roman"/>
                        </a:rPr>
                        <a:t> </a:t>
                      </a:r>
                      <a:r>
                        <a:rPr lang="en-US" sz="2400" dirty="0" err="1">
                          <a:effectLst/>
                          <a:latin typeface="Times    New Roman"/>
                        </a:rPr>
                        <a:t>ra</a:t>
                      </a:r>
                      <a:r>
                        <a:rPr lang="en-US" sz="2400" dirty="0">
                          <a:effectLst/>
                          <a:latin typeface="Times    New Roman"/>
                        </a:rPr>
                        <a:t> </a:t>
                      </a:r>
                      <a:r>
                        <a:rPr lang="en-US" sz="2400" dirty="0" err="1">
                          <a:effectLst/>
                          <a:latin typeface="Times    New Roman"/>
                        </a:rPr>
                        <a:t>hoa</a:t>
                      </a:r>
                      <a:r>
                        <a:rPr lang="en-US" sz="2400" dirty="0">
                          <a:effectLst/>
                          <a:latin typeface="Times    New Roman"/>
                        </a:rPr>
                        <a:t>,</a:t>
                      </a:r>
                      <a:r>
                        <a:rPr lang="vi-VN" sz="2400" dirty="0">
                          <a:effectLst/>
                          <a:latin typeface="Times    New Roman"/>
                        </a:rPr>
                        <a:t> làm hạt</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19000"/>
                        </a:lnSpc>
                        <a:spcAft>
                          <a:spcPts val="200"/>
                        </a:spcAft>
                        <a:tabLst>
                          <a:tab pos="598170" algn="l"/>
                        </a:tabLst>
                      </a:pPr>
                      <a:r>
                        <a:rPr lang="vi-VN" sz="2400" dirty="0">
                          <a:effectLst/>
                          <a:latin typeface="Times    New Roman"/>
                        </a:rPr>
                        <a:t>Bón thúc để cây ra hoa, đậu quả nhiều</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87451549"/>
                  </a:ext>
                </a:extLst>
              </a:tr>
              <a:tr h="1030655">
                <a:tc>
                  <a:txBody>
                    <a:bodyPr/>
                    <a:lstStyle/>
                    <a:p>
                      <a:pPr algn="just">
                        <a:lnSpc>
                          <a:spcPct val="119000"/>
                        </a:lnSpc>
                        <a:spcAft>
                          <a:spcPts val="200"/>
                        </a:spcAft>
                        <a:tabLst>
                          <a:tab pos="598170" algn="l"/>
                        </a:tabLst>
                      </a:pPr>
                      <a:r>
                        <a:rPr lang="vi-VN" sz="2400">
                          <a:effectLst/>
                          <a:latin typeface="Times    New Roman"/>
                        </a:rPr>
                        <a:t>Phân N-P-K</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N, P, K</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19000"/>
                        </a:lnSpc>
                        <a:spcAft>
                          <a:spcPts val="200"/>
                        </a:spcAft>
                        <a:tabLst>
                          <a:tab pos="598170" algn="l"/>
                        </a:tabLst>
                      </a:pPr>
                      <a:r>
                        <a:rPr lang="vi-VN" sz="2400" dirty="0">
                          <a:effectLst/>
                          <a:latin typeface="Times    New Roman"/>
                        </a:rPr>
                        <a:t>Kích thích cây phát triển, tăng sức đề kháng cho cây</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19000"/>
                        </a:lnSpc>
                        <a:spcAft>
                          <a:spcPts val="200"/>
                        </a:spcAft>
                        <a:tabLst>
                          <a:tab pos="598170" algn="l"/>
                        </a:tabLst>
                      </a:pPr>
                      <a:r>
                        <a:rPr lang="vi-VN" sz="2400" dirty="0">
                          <a:effectLst/>
                          <a:latin typeface="Times    New Roman"/>
                        </a:rPr>
                        <a:t>Tất cả các giai đoạn sinh trưởng, phát triển của cây</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30204980"/>
                  </a:ext>
                </a:extLst>
              </a:tr>
            </a:tbl>
          </a:graphicData>
        </a:graphic>
      </p:graphicFrame>
      <p:pic>
        <p:nvPicPr>
          <p:cNvPr id="7" name="图片 9" descr="波浪线">
            <a:extLst>
              <a:ext uri="{FF2B5EF4-FFF2-40B4-BE49-F238E27FC236}">
                <a16:creationId xmlns:a16="http://schemas.microsoft.com/office/drawing/2014/main" id="{BD40E25C-4270-4B93-9F5F-19625735D03F}"/>
              </a:ext>
            </a:extLst>
          </p:cNvPr>
          <p:cNvPicPr>
            <a:picLocks noChangeAspect="1"/>
          </p:cNvPicPr>
          <p:nvPr/>
        </p:nvPicPr>
        <p:blipFill>
          <a:blip r:embed="rId2"/>
          <a:stretch>
            <a:fillRect/>
          </a:stretch>
        </p:blipFill>
        <p:spPr>
          <a:xfrm>
            <a:off x="4562618" y="584787"/>
            <a:ext cx="2583766" cy="211738"/>
          </a:xfrm>
          <a:prstGeom prst="rect">
            <a:avLst/>
          </a:prstGeom>
        </p:spPr>
      </p:pic>
      <p:sp>
        <p:nvSpPr>
          <p:cNvPr id="8" name="Hộp Văn bản 11">
            <a:extLst>
              <a:ext uri="{FF2B5EF4-FFF2-40B4-BE49-F238E27FC236}">
                <a16:creationId xmlns:a16="http://schemas.microsoft.com/office/drawing/2014/main" id="{BE13F034-1E19-5FF0-FEDA-C1142B5710CF}"/>
              </a:ext>
            </a:extLst>
          </p:cNvPr>
          <p:cNvSpPr txBox="1"/>
          <p:nvPr/>
        </p:nvSpPr>
        <p:spPr>
          <a:xfrm>
            <a:off x="4112452" y="104986"/>
            <a:ext cx="3484098" cy="558743"/>
          </a:xfrm>
          <a:prstGeom prst="rect">
            <a:avLst/>
          </a:prstGeom>
          <a:noFill/>
        </p:spPr>
        <p:txBody>
          <a:bodyPr wrap="square">
            <a:spAutoFit/>
          </a:bodyPr>
          <a:lstStyle/>
          <a:p>
            <a:pPr algn="ctr">
              <a:lnSpc>
                <a:spcPct val="115000"/>
              </a:lnSpc>
              <a:spcAft>
                <a:spcPts val="800"/>
              </a:spcAft>
            </a:pPr>
            <a:r>
              <a:rPr lang="vi-VN" sz="2800" b="1" dirty="0">
                <a:solidFill>
                  <a:schemeClr val="accent3">
                    <a:lumMod val="50000"/>
                  </a:schemeClr>
                </a:solidFill>
                <a:effectLst/>
                <a:latin typeface="Calibri" panose="020F0502020204030204" pitchFamily="34" charset="0"/>
                <a:cs typeface="Calibri" panose="020F0502020204030204" pitchFamily="34" charset="0"/>
              </a:rPr>
              <a:t>PHIẾU HỌC TẬP </a:t>
            </a:r>
            <a:r>
              <a:rPr lang="vi-VN" sz="2800" b="1">
                <a:solidFill>
                  <a:schemeClr val="accent3">
                    <a:lumMod val="50000"/>
                  </a:schemeClr>
                </a:solidFill>
                <a:effectLst/>
                <a:latin typeface="Calibri" panose="020F0502020204030204" pitchFamily="34" charset="0"/>
                <a:cs typeface="Calibri" panose="020F0502020204030204" pitchFamily="34" charset="0"/>
              </a:rPr>
              <a:t>SỐ </a:t>
            </a:r>
            <a:r>
              <a:rPr lang="en-US" sz="2800" b="1">
                <a:solidFill>
                  <a:schemeClr val="accent3">
                    <a:lumMod val="50000"/>
                  </a:schemeClr>
                </a:solidFill>
                <a:effectLst/>
                <a:latin typeface="Calibri" panose="020F0502020204030204" pitchFamily="34" charset="0"/>
                <a:cs typeface="Calibri" panose="020F0502020204030204" pitchFamily="34" charset="0"/>
              </a:rPr>
              <a:t>1</a:t>
            </a:r>
            <a:endParaRPr lang="vi-VN" sz="2000" b="1" dirty="0">
              <a:solidFill>
                <a:schemeClr val="accent3">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1014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F29BF49-5209-7974-62D2-3BAF55103CC4}"/>
              </a:ext>
            </a:extLst>
          </p:cNvPr>
          <p:cNvGrpSpPr/>
          <p:nvPr/>
        </p:nvGrpSpPr>
        <p:grpSpPr>
          <a:xfrm>
            <a:off x="0" y="0"/>
            <a:ext cx="3756074" cy="2723627"/>
            <a:chOff x="0" y="0"/>
            <a:chExt cx="3756074" cy="2723627"/>
          </a:xfrm>
        </p:grpSpPr>
        <p:pic>
          <p:nvPicPr>
            <p:cNvPr id="2" name="图片 15384" descr="19">
              <a:extLst>
                <a:ext uri="{FF2B5EF4-FFF2-40B4-BE49-F238E27FC236}">
                  <a16:creationId xmlns:a16="http://schemas.microsoft.com/office/drawing/2014/main" id="{83D00979-60D5-3D9C-76FC-121C9FE22920}"/>
                </a:ext>
              </a:extLst>
            </p:cNvPr>
            <p:cNvPicPr>
              <a:picLocks noChangeAspect="1"/>
            </p:cNvPicPr>
            <p:nvPr/>
          </p:nvPicPr>
          <p:blipFill>
            <a:blip r:embed="rId2"/>
            <a:stretch>
              <a:fillRect/>
            </a:stretch>
          </p:blipFill>
          <p:spPr>
            <a:xfrm>
              <a:off x="0" y="0"/>
              <a:ext cx="3756074" cy="2723627"/>
            </a:xfrm>
            <a:prstGeom prst="rect">
              <a:avLst/>
            </a:prstGeom>
            <a:noFill/>
            <a:ln w="9525">
              <a:noFill/>
            </a:ln>
          </p:spPr>
        </p:pic>
        <p:sp>
          <p:nvSpPr>
            <p:cNvPr id="3" name="Hộp Văn bản 11">
              <a:extLst>
                <a:ext uri="{FF2B5EF4-FFF2-40B4-BE49-F238E27FC236}">
                  <a16:creationId xmlns:a16="http://schemas.microsoft.com/office/drawing/2014/main" id="{66FDBD1A-53DB-5264-05AD-DFB1011EA076}"/>
                </a:ext>
              </a:extLst>
            </p:cNvPr>
            <p:cNvSpPr txBox="1"/>
            <p:nvPr/>
          </p:nvSpPr>
          <p:spPr>
            <a:xfrm>
              <a:off x="1716258" y="772920"/>
              <a:ext cx="1885071" cy="1341586"/>
            </a:xfrm>
            <a:prstGeom prst="rect">
              <a:avLst/>
            </a:prstGeom>
            <a:noFill/>
          </p:spPr>
          <p:txBody>
            <a:bodyPr wrap="square">
              <a:spAutoFit/>
            </a:bodyPr>
            <a:lstStyle/>
            <a:p>
              <a:pPr algn="ctr">
                <a:lnSpc>
                  <a:spcPct val="115000"/>
                </a:lnSpc>
                <a:spcAft>
                  <a:spcPts val="800"/>
                </a:spcAft>
              </a:pPr>
              <a:r>
                <a:rPr lang="vi-VN" sz="2400" b="1" dirty="0">
                  <a:solidFill>
                    <a:schemeClr val="accent3">
                      <a:lumMod val="50000"/>
                    </a:schemeClr>
                  </a:solidFill>
                  <a:effectLst/>
                  <a:latin typeface="Calibri" panose="020F0502020204030204" pitchFamily="34" charset="0"/>
                  <a:cs typeface="Calibri" panose="020F0502020204030204" pitchFamily="34" charset="0"/>
                </a:rPr>
                <a:t>MỘT SỐ LOẠI PHÂN BÓN HÓA HỌC</a:t>
              </a:r>
            </a:p>
          </p:txBody>
        </p:sp>
      </p:grpSp>
      <p:pic>
        <p:nvPicPr>
          <p:cNvPr id="5" name="Picture 4">
            <a:extLst>
              <a:ext uri="{FF2B5EF4-FFF2-40B4-BE49-F238E27FC236}">
                <a16:creationId xmlns:a16="http://schemas.microsoft.com/office/drawing/2014/main" id="{A1B30300-8E08-014C-DCB5-A6B1CD672F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31" y="2706324"/>
            <a:ext cx="5932242" cy="4076907"/>
          </a:xfrm>
          <a:prstGeom prst="rect">
            <a:avLst/>
          </a:prstGeom>
        </p:spPr>
      </p:pic>
      <p:pic>
        <p:nvPicPr>
          <p:cNvPr id="7" name="Picture 6">
            <a:extLst>
              <a:ext uri="{FF2B5EF4-FFF2-40B4-BE49-F238E27FC236}">
                <a16:creationId xmlns:a16="http://schemas.microsoft.com/office/drawing/2014/main" id="{671C0A60-7966-F257-1BBD-C889D653D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811" y="772920"/>
            <a:ext cx="6296474" cy="4637793"/>
          </a:xfrm>
          <a:prstGeom prst="rect">
            <a:avLst/>
          </a:prstGeom>
        </p:spPr>
      </p:pic>
    </p:spTree>
    <p:extLst>
      <p:ext uri="{BB962C8B-B14F-4D97-AF65-F5344CB8AC3E}">
        <p14:creationId xmlns:p14="http://schemas.microsoft.com/office/powerpoint/2010/main" val="1119161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423733" y="0"/>
            <a:ext cx="13051162" cy="6892801"/>
          </a:xfrm>
          <a:prstGeom prst="rect">
            <a:avLst/>
          </a:prstGeom>
          <a:noFill/>
          <a:ln w="9525">
            <a:noFill/>
          </a:ln>
        </p:spPr>
      </p:pic>
      <p:pic>
        <p:nvPicPr>
          <p:cNvPr id="39943" name="图片 39942" descr="15"/>
          <p:cNvPicPr>
            <a:picLocks noChangeAspect="1"/>
          </p:cNvPicPr>
          <p:nvPr/>
        </p:nvPicPr>
        <p:blipFill>
          <a:blip r:embed="rId4"/>
          <a:stretch>
            <a:fillRect/>
          </a:stretch>
        </p:blipFill>
        <p:spPr>
          <a:xfrm>
            <a:off x="39592" y="2478614"/>
            <a:ext cx="2014300" cy="2626786"/>
          </a:xfrm>
          <a:prstGeom prst="rect">
            <a:avLst/>
          </a:prstGeom>
          <a:noFill/>
          <a:ln w="9525">
            <a:noFill/>
          </a:ln>
        </p:spPr>
      </p:pic>
      <p:pic>
        <p:nvPicPr>
          <p:cNvPr id="3" name="Picture 6" descr="1-52">
            <a:extLst>
              <a:ext uri="{FF2B5EF4-FFF2-40B4-BE49-F238E27FC236}">
                <a16:creationId xmlns:a16="http://schemas.microsoft.com/office/drawing/2014/main" id="{D0C35215-CDCE-BC1C-20C4-51BAD3910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33" y="3352800"/>
            <a:ext cx="51450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7511DB6-2B92-C8F8-9FF6-C93A9422C2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3603" y="740228"/>
            <a:ext cx="3288397" cy="3782333"/>
          </a:xfrm>
          <a:prstGeom prst="rect">
            <a:avLst/>
          </a:prstGeom>
        </p:spPr>
      </p:pic>
      <p:pic>
        <p:nvPicPr>
          <p:cNvPr id="5" name="Picture 4">
            <a:extLst>
              <a:ext uri="{FF2B5EF4-FFF2-40B4-BE49-F238E27FC236}">
                <a16:creationId xmlns:a16="http://schemas.microsoft.com/office/drawing/2014/main" id="{12F17435-B0FE-97A4-781C-FA17798222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2609" y="2950715"/>
            <a:ext cx="4095423" cy="2908754"/>
          </a:xfrm>
          <a:prstGeom prst="rect">
            <a:avLst/>
          </a:prstGeom>
        </p:spPr>
      </p:pic>
      <p:sp>
        <p:nvSpPr>
          <p:cNvPr id="7" name="TextBox 6">
            <a:extLst>
              <a:ext uri="{FF2B5EF4-FFF2-40B4-BE49-F238E27FC236}">
                <a16:creationId xmlns:a16="http://schemas.microsoft.com/office/drawing/2014/main" id="{82F404BD-7F08-9B79-7F4C-DDEBE64BC644}"/>
              </a:ext>
            </a:extLst>
          </p:cNvPr>
          <p:cNvSpPr txBox="1"/>
          <p:nvPr/>
        </p:nvSpPr>
        <p:spPr>
          <a:xfrm>
            <a:off x="97378" y="102529"/>
            <a:ext cx="8748440" cy="1938992"/>
          </a:xfrm>
          <a:prstGeom prst="rect">
            <a:avLst/>
          </a:prstGeom>
          <a:solidFill>
            <a:schemeClr val="accent5">
              <a:lumMod val="20000"/>
              <a:lumOff val="80000"/>
            </a:schemeClr>
          </a:solidFill>
        </p:spPr>
        <p:txBody>
          <a:bodyPr wrap="square">
            <a:spAutoFit/>
          </a:bodyPr>
          <a:lstStyle/>
          <a:p>
            <a:pPr algn="just"/>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nguyên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tố</a:t>
            </a:r>
            <a:r>
              <a:rPr lang="en-US" sz="2400" dirty="0">
                <a:effectLst/>
                <a:latin typeface="Times New Roman" panose="02020603050405020304" pitchFamily="18" charset="0"/>
                <a:ea typeface="Calibri" panose="020F0502020204030204" pitchFamily="34" charset="0"/>
              </a:rPr>
              <a:t> vi </a:t>
            </a:r>
            <a:r>
              <a:rPr lang="en-US" sz="2400" dirty="0" err="1">
                <a:effectLst/>
                <a:latin typeface="Times New Roman" panose="02020603050405020304" pitchFamily="18" charset="0"/>
                <a:ea typeface="Calibri" panose="020F0502020204030204" pitchFamily="34" charset="0"/>
              </a:rPr>
              <a:t>lượng</a:t>
            </a:r>
            <a:r>
              <a:rPr lang="vi-VN" sz="2400" dirty="0">
                <a:effectLst/>
                <a:latin typeface="Times New Roman" panose="02020603050405020304" pitchFamily="18" charset="0"/>
                <a:ea typeface="Calibri" panose="020F0502020204030204" pitchFamily="34" charset="0"/>
              </a:rPr>
              <a:t>: Zn, Mn, Fe, Cu...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tuy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cần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hàm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nhưng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thiếu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đối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cầy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trồng</a:t>
            </a:r>
            <a:r>
              <a:rPr lang="vi-VN" sz="2400" dirty="0">
                <a:effectLst/>
                <a:latin typeface="Times New Roman" panose="02020603050405020304" pitchFamily="18" charset="0"/>
                <a:ea typeface="Calibri" panose="020F0502020204030204" pitchFamily="34" charset="0"/>
              </a:rPr>
              <a: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vai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trò</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kích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thích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trình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trưởng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đổi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quang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hợp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vi-VN" sz="2400" dirty="0">
                <a:effectLst/>
                <a:latin typeface="Times New Roman" panose="02020603050405020304" pitchFamily="18" charset="0"/>
                <a:ea typeface="Calibri" panose="020F0502020204030204" pitchFamily="34" charset="0"/>
              </a:rPr>
              <a:t> cây trồng phát triển mạnh và sản phẩm thu hoạch đạt chất lượng tốt hơn</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主题">
  <a:themeElements>
    <a:clrScheme name="1 Tùy chỉnh">
      <a:dk1>
        <a:sysClr val="windowText" lastClr="000000"/>
      </a:dk1>
      <a:lt1>
        <a:sysClr val="window" lastClr="FFFFFF"/>
      </a:lt1>
      <a:dk2>
        <a:srgbClr val="44546A"/>
      </a:dk2>
      <a:lt2>
        <a:srgbClr val="00B050"/>
      </a:lt2>
      <a:accent1>
        <a:srgbClr val="4472C4"/>
      </a:accent1>
      <a:accent2>
        <a:srgbClr val="ED7D31"/>
      </a:accent2>
      <a:accent3>
        <a:srgbClr val="FF0000"/>
      </a:accent3>
      <a:accent4>
        <a:srgbClr val="FFC000"/>
      </a:accent4>
      <a:accent5>
        <a:srgbClr val="70AD47"/>
      </a:accent5>
      <a:accent6>
        <a:srgbClr val="0070C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6540</TotalTime>
  <Words>1198</Words>
  <Application>Microsoft Office PowerPoint</Application>
  <PresentationFormat>Widescreen</PresentationFormat>
  <Paragraphs>116</Paragraphs>
  <Slides>22</Slides>
  <Notes>5</Notes>
  <HiddenSlides>0</HiddenSlides>
  <MMClips>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Lato</vt:lpstr>
      <vt:lpstr>Microsoft YaHei</vt:lpstr>
      <vt:lpstr>Times New Roman</vt:lpstr>
      <vt:lpstr>Times  New Roman</vt:lpstr>
      <vt:lpstr>Symbol</vt:lpstr>
      <vt:lpstr>Arial</vt:lpstr>
      <vt:lpstr>Times   New Roman</vt:lpstr>
      <vt:lpstr>Times     New Roman</vt:lpstr>
      <vt:lpstr>Calibri</vt:lpstr>
      <vt:lpstr>Times    New Roman</vt:lpstr>
      <vt:lpstr>Calibri Light</vt:lpstr>
      <vt:lpstr>Batang</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VH</dc:creator>
  <cp:lastModifiedBy>Dell</cp:lastModifiedBy>
  <cp:revision>190</cp:revision>
  <dcterms:created xsi:type="dcterms:W3CDTF">2017-08-03T09:01:00Z</dcterms:created>
  <dcterms:modified xsi:type="dcterms:W3CDTF">2025-11-29T09:25:27Z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