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55b1e0c70317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1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7610-05D4-4AF0-A2D5-595B5AFD33F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932" y="378823"/>
            <a:ext cx="8464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02674" y="963598"/>
                <a:ext cx="8987246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giá trị biểu thức bằng cách phá dấu ngoặc: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26 −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200+(−124)</m:t>
                        </m:r>
                      </m:e>
                    </m:d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−73−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−46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+(54−27)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674" y="963598"/>
                <a:ext cx="8987246" cy="1687963"/>
              </a:xfrm>
              <a:prstGeom prst="rect">
                <a:avLst/>
              </a:prstGeom>
              <a:blipFill>
                <a:blip r:embed="rId3"/>
                <a:stretch>
                  <a:fillRect l="-1085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0789" y="3239589"/>
                <a:ext cx="45850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26 −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200+(−124)</m:t>
                          </m:r>
                        </m:e>
                      </m:d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=26+50−200+124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26+124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50−200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=150+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239589"/>
                <a:ext cx="4585062" cy="23083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1429" y="3239589"/>
                <a:ext cx="458506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−73−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−46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+(54−27)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=−73+46+54−27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−73−27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46+54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=−100+100=0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29" y="3239589"/>
                <a:ext cx="4585062" cy="2308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765177" y="359226"/>
            <a:ext cx="2299063" cy="2795453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1214847" y="1061843"/>
            <a:ext cx="3043645" cy="1693183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dự đoán kết quả của dòng thứ 4?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3742" y="1341453"/>
            <a:ext cx="284117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thứ 4 có kết quả là 21.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4847" y="3148517"/>
            <a:ext cx="3344091" cy="352697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rút ra quy tắc nhân hai số nguyên âm?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âm, ta nhân phần tự nhiên của hai số đó với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blipFill>
                <a:blip r:embed="rId4"/>
                <a:stretch>
                  <a:fillRect l="-1341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14847" y="198813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271615"/>
            <a:ext cx="896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các phép nhân sau: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.(−12)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.(−15)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0.(−3)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blipFill>
                <a:blip r:embed="rId3"/>
                <a:stretch>
                  <a:fillRect l="-1616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=12.12=144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blipFill>
                <a:blip r:embed="rId4"/>
                <a:stretch>
                  <a:fillRect l="-1896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=137.15=2055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blipFill>
                <a:blip r:embed="rId5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blipFill>
                <a:blip r:embed="rId6"/>
                <a:stretch>
                  <a:fillRect l="-187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blipFill>
                <a:blip r:embed="rId7"/>
                <a:stretch>
                  <a:fillRect l="-2168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entagon 8"/>
          <p:cNvSpPr/>
          <p:nvPr/>
        </p:nvSpPr>
        <p:spPr>
          <a:xfrm>
            <a:off x="1214846" y="3913576"/>
            <a:ext cx="4807131" cy="225987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âm là một số nguyên gì?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nguyên bất kì nhân với 0 thì bằng gì?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863" y="4074017"/>
            <a:ext cx="5133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hai số nguyên âm là một số nguyên dương.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cùng dấu là một số nguyên dương.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bất kì nhân với 0 thì bằng 0.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9" y="1031966"/>
            <a:ext cx="39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6" y="2024743"/>
            <a:ext cx="9326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lại 2 quy tắc nhân số nguyên.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“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(sgk/T71).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bài 3.32, 3.33, 3.34, 3.38 (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sgk/T72); 3.27, 3.28, 3.29, 3.30 (sbt/T56-57)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70" y="1096236"/>
            <a:ext cx="10232571" cy="40505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37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NHÂN HAI SỐ NGUYÊN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81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7" y="522515"/>
            <a:ext cx="867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175656" y="1227910"/>
            <a:ext cx="9810206" cy="97971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93667" y="2611866"/>
            <a:ext cx="3056710" cy="2378146"/>
          </a:xfrm>
          <a:prstGeom prst="wedgeEllipse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Cao đã chi tất cả bao nhiêu tiền?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97189" y="2611866"/>
            <a:ext cx="3683725" cy="2378146"/>
          </a:xfrm>
          <a:prstGeom prst="wedgeRoundRect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các số âm thì các em làm thế nào tính được số tiền bạn Cao đã chi?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5656" y="5512526"/>
            <a:ext cx="441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Cao chi 45 000 đồng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sổ sẽ ghi là – 45 000 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4634" y="5394255"/>
            <a:ext cx="5368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ta sẽ dùng phép nhân, và nhân như nào đối với hai số nguyên khác dấu?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045028" y="1110344"/>
            <a:ext cx="9810206" cy="97971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227909" y="2294599"/>
            <a:ext cx="3696788" cy="26039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phép nhân để tính số tiền đã chi sẽ làm như thế nào?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ine Callout 2 5"/>
              <p:cNvSpPr/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15000 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×3=45000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viết thêm dấu “-” phía trước kết quả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Line Callout 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blipFill>
                <a:blip r:embed="rId4"/>
                <a:stretch>
                  <a:fillRect r="-1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4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vừa rồi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thử lại bằng phép cộng: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+(−11)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blipFill>
                <a:blip r:embed="rId3"/>
                <a:stretch>
                  <a:fillRect l="-95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11.3=33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thêm dấu “-” trước kết quả ta sẽ được kết quả của phéo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.3=−33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blipFill>
                <a:blip r:embed="rId4"/>
                <a:stretch>
                  <a:fillRect r="-1583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 lại bằng phép cộng: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=−33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5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tính nhân đó, hãy dự đoán kết quả của các phép tính sau: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5.(−7)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6.(−8)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blipFill>
                <a:blip r:embed="rId3"/>
                <a:stretch>
                  <a:fillRect l="-106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=−35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=−48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/>
          <p:cNvSpPr/>
          <p:nvPr/>
        </p:nvSpPr>
        <p:spPr>
          <a:xfrm>
            <a:off x="1227909" y="3866605"/>
            <a:ext cx="4454434" cy="21684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cách làm trên, em hãy rút ra quy tắc nhân hai số nguyên khác dấu?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khác dấu, ta nhân phần tự nhiên của hai số đó với nhau rồi  đặt dấu “-” trước kết quả nhận được.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blipFill>
                <a:blip r:embed="rId6"/>
                <a:stretch>
                  <a:fillRect l="-1847" t="-2111" r="-2217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7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−12).12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137.(−15)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5.(−12)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blipFill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.12=−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12.12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=−144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blipFill>
                <a:blip r:embed="rId4"/>
                <a:stretch>
                  <a:fillRect l="-1647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7067007" y="4010298"/>
            <a:ext cx="3735977" cy="20116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 hay một số nguyên dương?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663440" y="4506686"/>
            <a:ext cx="2233749" cy="1084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7909" y="4390574"/>
            <a:ext cx="297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137.15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blipFill>
                <a:blip r:embed="rId5"/>
                <a:stretch>
                  <a:fillRect l="-1736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=−60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blipFill>
                <a:blip r:embed="rId6"/>
                <a:stretch>
                  <a:fillRect l="-17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384663" y="2886891"/>
            <a:ext cx="3657600" cy="3553097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là một số nguyên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tích: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12.5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30.6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blipFill>
                <a:blip r:embed="rId3"/>
                <a:stretch>
                  <a:fillRect l="-239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12.5=60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30.6=180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225143" y="4180585"/>
            <a:ext cx="2011680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7733211" y="3422467"/>
            <a:ext cx="3317965" cy="248194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(hay hai số tự nhiên) là một số nguyên dương.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63" y="376118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059783" y="539437"/>
            <a:ext cx="2299063" cy="2795453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410789" y="613953"/>
            <a:ext cx="5486400" cy="22860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3 dòng đầu và nhận xét về dấu của tích mỗi khi đổi dấu một thừa số và giữ nguyên thừa số còn lại?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09851" y="3046912"/>
            <a:ext cx="444138" cy="662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1: Tích của một số nguyên âm và 1 số nguyên dương là số nguyên âm.</a:t>
                </a: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2: Khi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(−3)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đổi dấu thành 3 thì trở thành tích của hai số nguyên dương, tích từ một số nguyên âm đổi dấu thành một số nguyên dương.</a:t>
                </a: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3: Khi 7 đổi dấu thành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(−7)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trở thành tích của một số nguyên âm và một số nguyên dương, tích từ số nguyên dương đổi dấu thành số nguyên âm.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blipFill>
                <a:blip r:embed="rId4"/>
                <a:stretch>
                  <a:fillRect l="-1022" t="-1822" r="-109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49532" y="77772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741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Tiết 37 PHÉP NHÂN HAI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37 + 38 PHÉP NHÂN HAI SỐ NGUYÊN</dc:title>
  <dc:creator>Windows User</dc:creator>
  <cp:lastModifiedBy>Windows User</cp:lastModifiedBy>
  <cp:revision>21</cp:revision>
  <dcterms:created xsi:type="dcterms:W3CDTF">2021-08-16T02:40:31Z</dcterms:created>
  <dcterms:modified xsi:type="dcterms:W3CDTF">2021-08-17T13:58:49Z</dcterms:modified>
</cp:coreProperties>
</file>