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5" r:id="rId3"/>
    <p:sldMasterId id="2147483696" r:id="rId4"/>
    <p:sldMasterId id="2147483698" r:id="rId5"/>
  </p:sldMasterIdLst>
  <p:notesMasterIdLst>
    <p:notesMasterId r:id="rId34"/>
  </p:notesMasterIdLst>
  <p:sldIdLst>
    <p:sldId id="257" r:id="rId6"/>
    <p:sldId id="369" r:id="rId7"/>
    <p:sldId id="358" r:id="rId8"/>
    <p:sldId id="359" r:id="rId9"/>
    <p:sldId id="360" r:id="rId10"/>
    <p:sldId id="363" r:id="rId11"/>
    <p:sldId id="355" r:id="rId12"/>
    <p:sldId id="336" r:id="rId13"/>
    <p:sldId id="342" r:id="rId14"/>
    <p:sldId id="265" r:id="rId15"/>
    <p:sldId id="264" r:id="rId16"/>
    <p:sldId id="267" r:id="rId17"/>
    <p:sldId id="266" r:id="rId18"/>
    <p:sldId id="302" r:id="rId19"/>
    <p:sldId id="364" r:id="rId20"/>
    <p:sldId id="366" r:id="rId21"/>
    <p:sldId id="272" r:id="rId22"/>
    <p:sldId id="274" r:id="rId23"/>
    <p:sldId id="271" r:id="rId24"/>
    <p:sldId id="275" r:id="rId25"/>
    <p:sldId id="367" r:id="rId26"/>
    <p:sldId id="368" r:id="rId27"/>
    <p:sldId id="285" r:id="rId28"/>
    <p:sldId id="288" r:id="rId29"/>
    <p:sldId id="292" r:id="rId30"/>
    <p:sldId id="293" r:id="rId31"/>
    <p:sldId id="361" r:id="rId32"/>
    <p:sldId id="3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Văn Hiếu" initials="" lastIdx="1" clrIdx="0">
    <p:extLst>
      <p:ext uri="{19B8F6BF-5375-455C-9EA6-DF929625EA0E}">
        <p15:presenceInfo xmlns:p15="http://schemas.microsoft.com/office/powerpoint/2012/main" userId="S::Hieuphamdhhv@vp.microsoft.edu.vn::cbfa25da-5e65-44f4-894f-c386097acb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1D2"/>
    <a:srgbClr val="99FF33"/>
    <a:srgbClr val="009EDE"/>
    <a:srgbClr val="D9A105"/>
    <a:srgbClr val="F59413"/>
    <a:srgbClr val="C88800"/>
    <a:srgbClr val="00AA48"/>
    <a:srgbClr val="A89F6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E4236-8CAB-48EA-B0E1-57A8107C084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EAC37-F43A-4290-A1B0-C7BD75F35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1b604ca3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11b604ca3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53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402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7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Google Shape;6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>
          <a:extLst>
            <a:ext uri="{FF2B5EF4-FFF2-40B4-BE49-F238E27FC236}">
              <a16:creationId xmlns:a16="http://schemas.microsoft.com/office/drawing/2014/main" id="{96194808-B6C9-2EE5-D96B-E72F6A89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54dda1946d_6_332:notes">
            <a:extLst>
              <a:ext uri="{FF2B5EF4-FFF2-40B4-BE49-F238E27FC236}">
                <a16:creationId xmlns:a16="http://schemas.microsoft.com/office/drawing/2014/main" id="{854DFCA8-1FB2-9F81-DD3E-B467095D8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54dda1946d_6_332:notes">
            <a:extLst>
              <a:ext uri="{FF2B5EF4-FFF2-40B4-BE49-F238E27FC236}">
                <a16:creationId xmlns:a16="http://schemas.microsoft.com/office/drawing/2014/main" id="{21A9DA7A-070D-FAF0-FEC7-E70A1610B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956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6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402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BA71-C3CC-CF26-90BC-42C434C8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D0EB2-63C1-9AA3-AE56-7E4051E2A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916F3-0EC1-621D-93EF-F4F4AE39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9DC94-1345-263C-8E8C-7D32200B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AD62-F3E0-D78F-55F7-83B7CDC2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F445-D2BE-9ECD-FAEE-3118C035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371F6-9E52-7E98-F46D-B3E86C68E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B3100-5311-44BF-EC55-EA26F3FE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B7F48-73B4-27FF-6D14-9DCDB183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34B15-8F36-098E-52E6-504C6D2C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9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35328-017D-D0B9-34C6-F07F9339E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688165-98CF-2A19-34D8-2C9502492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3D565-4DFC-60F8-DD35-172FC54E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3676-15D8-C953-AEEE-B12BA477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0259-E515-A2F6-1C9D-F4EE35E1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39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 - Top drawing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668156" y="20"/>
            <a:ext cx="296141" cy="1284833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5405938" y="147"/>
            <a:ext cx="374804" cy="851608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688305" y="158"/>
            <a:ext cx="296140" cy="793313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3849762" y="109"/>
            <a:ext cx="340119" cy="1389391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1113403" y="146"/>
            <a:ext cx="347440" cy="745916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6466438" y="115"/>
            <a:ext cx="124285" cy="994037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932106" y="93"/>
            <a:ext cx="210244" cy="1559112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1090196" y="123230"/>
            <a:ext cx="115045" cy="131751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3191109" y="851685"/>
            <a:ext cx="131527" cy="138563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5931000" y="35139"/>
            <a:ext cx="156347" cy="179048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4609741" y="1205465"/>
            <a:ext cx="178744" cy="188307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4426940" y="355891"/>
            <a:ext cx="156347" cy="179024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653339" y="948552"/>
            <a:ext cx="131527" cy="138563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6495714" y="1437003"/>
            <a:ext cx="131511" cy="138547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2069859" y="46"/>
            <a:ext cx="763115" cy="1715221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3146978" y="40"/>
            <a:ext cx="660017" cy="941864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4045443" y="33"/>
            <a:ext cx="381176" cy="578975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5963309" y="57"/>
            <a:ext cx="627432" cy="1570252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1127997" y="57"/>
            <a:ext cx="763115" cy="1223895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4640883" y="61"/>
            <a:ext cx="763115" cy="1401848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784701" y="49"/>
            <a:ext cx="381176" cy="1466135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6802815" y="20"/>
            <a:ext cx="296141" cy="1284833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8822963" y="158"/>
            <a:ext cx="296140" cy="793313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9984421" y="109"/>
            <a:ext cx="340119" cy="1389391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7248061" y="146"/>
            <a:ext cx="347440" cy="745916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8066765" y="93"/>
            <a:ext cx="210244" cy="1559112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7224855" y="123230"/>
            <a:ext cx="115045" cy="131751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9325767" y="851685"/>
            <a:ext cx="131527" cy="138563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10744400" y="1205465"/>
            <a:ext cx="178744" cy="188307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10561599" y="355891"/>
            <a:ext cx="156347" cy="179024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6787998" y="948552"/>
            <a:ext cx="131527" cy="138563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8204517" y="46"/>
            <a:ext cx="763115" cy="1715221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9281637" y="40"/>
            <a:ext cx="660017" cy="941864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10180101" y="33"/>
            <a:ext cx="381176" cy="578975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7262656" y="57"/>
            <a:ext cx="763115" cy="1223895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10775541" y="61"/>
            <a:ext cx="763115" cy="1401848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6919360" y="49"/>
            <a:ext cx="381176" cy="1466135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57373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65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7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2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75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2B13-C681-B93B-2E83-2118EBF8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38FCF-F74D-3C4A-3201-85B3F3256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8854-828F-602B-746A-84A2CBA2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3E6E-346D-948E-FA3C-11CDA371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40845-5B56-F2F1-9D6B-E678C4AF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53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0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38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3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0"/>
          <p:cNvSpPr/>
          <p:nvPr/>
        </p:nvSpPr>
        <p:spPr>
          <a:xfrm>
            <a:off x="7369018" y="1062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30"/>
          <p:cNvSpPr/>
          <p:nvPr/>
        </p:nvSpPr>
        <p:spPr>
          <a:xfrm>
            <a:off x="81645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30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30"/>
          <p:cNvSpPr/>
          <p:nvPr/>
        </p:nvSpPr>
        <p:spPr>
          <a:xfrm>
            <a:off x="10620401" y="2424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30"/>
          <p:cNvSpPr/>
          <p:nvPr/>
        </p:nvSpPr>
        <p:spPr>
          <a:xfrm rot="-4320377">
            <a:off x="8271179" y="13143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30"/>
          <p:cNvSpPr/>
          <p:nvPr/>
        </p:nvSpPr>
        <p:spPr>
          <a:xfrm rot="444932" flipH="1">
            <a:off x="10464427" y="54800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30"/>
          <p:cNvSpPr/>
          <p:nvPr/>
        </p:nvSpPr>
        <p:spPr>
          <a:xfrm rot="1898423">
            <a:off x="9767194" y="2814170"/>
            <a:ext cx="347093" cy="3028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30"/>
          <p:cNvSpPr/>
          <p:nvPr/>
        </p:nvSpPr>
        <p:spPr>
          <a:xfrm>
            <a:off x="10213151" y="1109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30"/>
          <p:cNvSpPr/>
          <p:nvPr/>
        </p:nvSpPr>
        <p:spPr>
          <a:xfrm>
            <a:off x="7241500" y="6364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30"/>
          <p:cNvSpPr/>
          <p:nvPr/>
        </p:nvSpPr>
        <p:spPr>
          <a:xfrm>
            <a:off x="10255234" y="3658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0"/>
          <p:cNvSpPr/>
          <p:nvPr/>
        </p:nvSpPr>
        <p:spPr>
          <a:xfrm>
            <a:off x="8655134" y="2648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0"/>
          <p:cNvSpPr/>
          <p:nvPr/>
        </p:nvSpPr>
        <p:spPr>
          <a:xfrm>
            <a:off x="11361501" y="6315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30"/>
          <p:cNvSpPr/>
          <p:nvPr/>
        </p:nvSpPr>
        <p:spPr>
          <a:xfrm>
            <a:off x="11554868" y="2946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30"/>
          <p:cNvSpPr/>
          <p:nvPr/>
        </p:nvSpPr>
        <p:spPr>
          <a:xfrm rot="-1499472">
            <a:off x="9469319" y="5586703"/>
            <a:ext cx="395957" cy="27151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30"/>
          <p:cNvSpPr/>
          <p:nvPr/>
        </p:nvSpPr>
        <p:spPr>
          <a:xfrm>
            <a:off x="8137084" y="7464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30"/>
          <p:cNvSpPr/>
          <p:nvPr/>
        </p:nvSpPr>
        <p:spPr>
          <a:xfrm>
            <a:off x="11060634" y="355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30"/>
          <p:cNvSpPr/>
          <p:nvPr/>
        </p:nvSpPr>
        <p:spPr>
          <a:xfrm>
            <a:off x="10255234" y="16770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30"/>
          <p:cNvSpPr/>
          <p:nvPr/>
        </p:nvSpPr>
        <p:spPr>
          <a:xfrm rot="140820">
            <a:off x="9359505" y="35669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30"/>
          <p:cNvSpPr/>
          <p:nvPr/>
        </p:nvSpPr>
        <p:spPr>
          <a:xfrm>
            <a:off x="8721034" y="3952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30"/>
          <p:cNvSpPr/>
          <p:nvPr/>
        </p:nvSpPr>
        <p:spPr>
          <a:xfrm>
            <a:off x="9658434" y="2045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30"/>
          <p:cNvSpPr/>
          <p:nvPr/>
        </p:nvSpPr>
        <p:spPr>
          <a:xfrm>
            <a:off x="10125734" y="441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0"/>
          <p:cNvSpPr/>
          <p:nvPr/>
        </p:nvSpPr>
        <p:spPr>
          <a:xfrm>
            <a:off x="11208568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0"/>
          <p:cNvSpPr/>
          <p:nvPr/>
        </p:nvSpPr>
        <p:spPr>
          <a:xfrm rot="-4320377">
            <a:off x="11588095" y="53831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30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30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30"/>
          <p:cNvSpPr/>
          <p:nvPr/>
        </p:nvSpPr>
        <p:spPr>
          <a:xfrm rot="140820">
            <a:off x="10449488" y="4699396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30"/>
          <p:cNvSpPr/>
          <p:nvPr/>
        </p:nvSpPr>
        <p:spPr>
          <a:xfrm rot="4048916">
            <a:off x="8223597" y="43565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38" name="Google Shape;838;p30"/>
          <p:cNvSpPr/>
          <p:nvPr/>
        </p:nvSpPr>
        <p:spPr>
          <a:xfrm>
            <a:off x="8937067" y="17781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30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30"/>
          <p:cNvSpPr/>
          <p:nvPr/>
        </p:nvSpPr>
        <p:spPr>
          <a:xfrm>
            <a:off x="11704867" y="2408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30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30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30"/>
          <p:cNvSpPr/>
          <p:nvPr/>
        </p:nvSpPr>
        <p:spPr>
          <a:xfrm>
            <a:off x="8642518" y="6413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30"/>
          <p:cNvSpPr/>
          <p:nvPr/>
        </p:nvSpPr>
        <p:spPr>
          <a:xfrm>
            <a:off x="11659434" y="37491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30"/>
          <p:cNvSpPr/>
          <p:nvPr/>
        </p:nvSpPr>
        <p:spPr>
          <a:xfrm>
            <a:off x="9904085" y="46892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30"/>
          <p:cNvSpPr/>
          <p:nvPr/>
        </p:nvSpPr>
        <p:spPr>
          <a:xfrm rot="4048916">
            <a:off x="10452279" y="63454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48" name="Google Shape;848;p30"/>
          <p:cNvSpPr/>
          <p:nvPr/>
        </p:nvSpPr>
        <p:spPr>
          <a:xfrm rot="-4320377">
            <a:off x="8398412" y="55024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0"/>
          <p:cNvSpPr/>
          <p:nvPr/>
        </p:nvSpPr>
        <p:spPr>
          <a:xfrm rot="2468770">
            <a:off x="9294305" y="1170169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30"/>
          <p:cNvSpPr/>
          <p:nvPr/>
        </p:nvSpPr>
        <p:spPr>
          <a:xfrm>
            <a:off x="9593334" y="62981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0"/>
          <p:cNvSpPr/>
          <p:nvPr/>
        </p:nvSpPr>
        <p:spPr>
          <a:xfrm>
            <a:off x="7781000" y="66528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30"/>
          <p:cNvSpPr/>
          <p:nvPr/>
        </p:nvSpPr>
        <p:spPr>
          <a:xfrm rot="140906">
            <a:off x="9045295" y="4888589"/>
            <a:ext cx="276547" cy="2260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30"/>
          <p:cNvSpPr/>
          <p:nvPr/>
        </p:nvSpPr>
        <p:spPr>
          <a:xfrm>
            <a:off x="8385800" y="32642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0"/>
          <p:cNvSpPr/>
          <p:nvPr/>
        </p:nvSpPr>
        <p:spPr>
          <a:xfrm rot="10800000">
            <a:off x="4352597" y="6510009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30"/>
          <p:cNvSpPr/>
          <p:nvPr/>
        </p:nvSpPr>
        <p:spPr>
          <a:xfrm rot="10800000">
            <a:off x="3701227" y="4435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30"/>
          <p:cNvSpPr/>
          <p:nvPr/>
        </p:nvSpPr>
        <p:spPr>
          <a:xfrm rot="10800000">
            <a:off x="929117" y="541401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30"/>
          <p:cNvSpPr/>
          <p:nvPr/>
        </p:nvSpPr>
        <p:spPr>
          <a:xfrm rot="10800000">
            <a:off x="1154517" y="419175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30"/>
          <p:cNvSpPr/>
          <p:nvPr/>
        </p:nvSpPr>
        <p:spPr>
          <a:xfrm rot="6479623">
            <a:off x="3450433" y="530183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30"/>
          <p:cNvSpPr/>
          <p:nvPr/>
        </p:nvSpPr>
        <p:spPr>
          <a:xfrm rot="157688" flipH="1">
            <a:off x="998562" y="1008382"/>
            <a:ext cx="550732" cy="366636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30"/>
          <p:cNvSpPr/>
          <p:nvPr/>
        </p:nvSpPr>
        <p:spPr>
          <a:xfrm rot="-8901577">
            <a:off x="1899423" y="3737999"/>
            <a:ext cx="347093" cy="3028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30"/>
          <p:cNvSpPr/>
          <p:nvPr/>
        </p:nvSpPr>
        <p:spPr>
          <a:xfrm rot="10800000">
            <a:off x="1652627" y="5597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0"/>
          <p:cNvSpPr/>
          <p:nvPr/>
        </p:nvSpPr>
        <p:spPr>
          <a:xfrm rot="10800000">
            <a:off x="4538676" y="250517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30"/>
          <p:cNvSpPr/>
          <p:nvPr/>
        </p:nvSpPr>
        <p:spPr>
          <a:xfrm rot="10800000">
            <a:off x="1519684" y="295766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30"/>
          <p:cNvSpPr/>
          <p:nvPr/>
        </p:nvSpPr>
        <p:spPr>
          <a:xfrm rot="10800000">
            <a:off x="3066479" y="3967242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30"/>
          <p:cNvSpPr/>
          <p:nvPr/>
        </p:nvSpPr>
        <p:spPr>
          <a:xfrm rot="10800000">
            <a:off x="413417" y="30035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30"/>
          <p:cNvSpPr/>
          <p:nvPr/>
        </p:nvSpPr>
        <p:spPr>
          <a:xfrm rot="10800000">
            <a:off x="220050" y="366945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30"/>
          <p:cNvSpPr/>
          <p:nvPr/>
        </p:nvSpPr>
        <p:spPr>
          <a:xfrm rot="1312393">
            <a:off x="2148414" y="996781"/>
            <a:ext cx="395940" cy="27150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30"/>
          <p:cNvSpPr/>
          <p:nvPr/>
        </p:nvSpPr>
        <p:spPr>
          <a:xfrm rot="10800000">
            <a:off x="3728694" y="59606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30"/>
          <p:cNvSpPr/>
          <p:nvPr/>
        </p:nvSpPr>
        <p:spPr>
          <a:xfrm rot="10800000">
            <a:off x="805143" y="31480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30"/>
          <p:cNvSpPr/>
          <p:nvPr/>
        </p:nvSpPr>
        <p:spPr>
          <a:xfrm rot="10800000">
            <a:off x="1519684" y="4939134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30"/>
          <p:cNvSpPr/>
          <p:nvPr/>
        </p:nvSpPr>
        <p:spPr>
          <a:xfrm rot="-10659180">
            <a:off x="2261333" y="296686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30"/>
          <p:cNvSpPr/>
          <p:nvPr/>
        </p:nvSpPr>
        <p:spPr>
          <a:xfrm rot="10800000">
            <a:off x="3053884" y="266345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30"/>
          <p:cNvSpPr/>
          <p:nvPr/>
        </p:nvSpPr>
        <p:spPr>
          <a:xfrm rot="10800000">
            <a:off x="2037951" y="448289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30"/>
          <p:cNvSpPr/>
          <p:nvPr/>
        </p:nvSpPr>
        <p:spPr>
          <a:xfrm rot="10800000">
            <a:off x="1570651" y="608689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30"/>
          <p:cNvSpPr/>
          <p:nvPr/>
        </p:nvSpPr>
        <p:spPr>
          <a:xfrm rot="10800000">
            <a:off x="566350" y="216575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30"/>
          <p:cNvSpPr/>
          <p:nvPr/>
        </p:nvSpPr>
        <p:spPr>
          <a:xfrm rot="6479623">
            <a:off x="133516" y="1233048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30"/>
          <p:cNvSpPr/>
          <p:nvPr/>
        </p:nvSpPr>
        <p:spPr>
          <a:xfrm rot="10800000">
            <a:off x="3349850" y="641331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30"/>
          <p:cNvSpPr/>
          <p:nvPr/>
        </p:nvSpPr>
        <p:spPr>
          <a:xfrm rot="10800000">
            <a:off x="2756176" y="5958846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30"/>
          <p:cNvSpPr/>
          <p:nvPr/>
        </p:nvSpPr>
        <p:spPr>
          <a:xfrm rot="-10659180">
            <a:off x="1171349" y="183444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30"/>
          <p:cNvSpPr/>
          <p:nvPr/>
        </p:nvSpPr>
        <p:spPr>
          <a:xfrm rot="-6751084">
            <a:off x="3402838" y="20718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81" name="Google Shape;881;p30"/>
          <p:cNvSpPr/>
          <p:nvPr/>
        </p:nvSpPr>
        <p:spPr>
          <a:xfrm rot="10800000">
            <a:off x="2759318" y="475039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30"/>
          <p:cNvSpPr/>
          <p:nvPr/>
        </p:nvSpPr>
        <p:spPr>
          <a:xfrm rot="10800000">
            <a:off x="458860" y="502995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30"/>
          <p:cNvSpPr/>
          <p:nvPr/>
        </p:nvSpPr>
        <p:spPr>
          <a:xfrm rot="10800000">
            <a:off x="160909" y="429855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30"/>
          <p:cNvSpPr/>
          <p:nvPr/>
        </p:nvSpPr>
        <p:spPr>
          <a:xfrm rot="10800000">
            <a:off x="1083210" y="645875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0"/>
          <p:cNvSpPr/>
          <p:nvPr/>
        </p:nvSpPr>
        <p:spPr>
          <a:xfrm rot="5674466">
            <a:off x="72251" y="5687239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0"/>
          <p:cNvSpPr/>
          <p:nvPr/>
        </p:nvSpPr>
        <p:spPr>
          <a:xfrm rot="-642310">
            <a:off x="2259780" y="6493637"/>
            <a:ext cx="395973" cy="27152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0"/>
          <p:cNvSpPr/>
          <p:nvPr/>
        </p:nvSpPr>
        <p:spPr>
          <a:xfrm rot="10800000">
            <a:off x="3053868" y="11535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30"/>
          <p:cNvSpPr/>
          <p:nvPr/>
        </p:nvSpPr>
        <p:spPr>
          <a:xfrm rot="10800000">
            <a:off x="115484" y="2867101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30"/>
          <p:cNvSpPr/>
          <p:nvPr/>
        </p:nvSpPr>
        <p:spPr>
          <a:xfrm rot="10800000">
            <a:off x="1870833" y="1927001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30"/>
          <p:cNvSpPr/>
          <p:nvPr/>
        </p:nvSpPr>
        <p:spPr>
          <a:xfrm rot="-6751084">
            <a:off x="1174155" y="829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91" name="Google Shape;891;p30"/>
          <p:cNvSpPr/>
          <p:nvPr/>
        </p:nvSpPr>
        <p:spPr>
          <a:xfrm rot="6479623">
            <a:off x="3323200" y="111379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0"/>
          <p:cNvSpPr/>
          <p:nvPr/>
        </p:nvSpPr>
        <p:spPr>
          <a:xfrm rot="-8331230">
            <a:off x="2372308" y="538199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0"/>
          <p:cNvSpPr/>
          <p:nvPr/>
        </p:nvSpPr>
        <p:spPr>
          <a:xfrm rot="10800000">
            <a:off x="2272443" y="408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30"/>
          <p:cNvSpPr/>
          <p:nvPr/>
        </p:nvSpPr>
        <p:spPr>
          <a:xfrm rot="10800000">
            <a:off x="4084776" y="54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30"/>
          <p:cNvSpPr/>
          <p:nvPr/>
        </p:nvSpPr>
        <p:spPr>
          <a:xfrm rot="-10659094">
            <a:off x="2691868" y="1740330"/>
            <a:ext cx="276547" cy="2260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30"/>
          <p:cNvSpPr/>
          <p:nvPr/>
        </p:nvSpPr>
        <p:spPr>
          <a:xfrm rot="10800000">
            <a:off x="3310584" y="326432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30"/>
          <p:cNvSpPr/>
          <p:nvPr/>
        </p:nvSpPr>
        <p:spPr>
          <a:xfrm>
            <a:off x="78660" y="-678427"/>
            <a:ext cx="11631561" cy="871829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8731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3226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960000" y="1346841"/>
            <a:ext cx="10272000" cy="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1155201" y="6266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1447300" y="234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10419101" y="4139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265334" y="82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 rot="-4320377">
            <a:off x="491945" y="3420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 rot="444932" flipH="1">
            <a:off x="11416677" y="37152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 rot="2135160">
            <a:off x="1663690" y="2648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404198">
            <a:off x="206821" y="381934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8265333" y="659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4295667" y="6440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" name="Google Shape;64;p4"/>
          <p:cNvGrpSpPr/>
          <p:nvPr/>
        </p:nvGrpSpPr>
        <p:grpSpPr>
          <a:xfrm flipH="1">
            <a:off x="11395336" y="76146"/>
            <a:ext cx="750065" cy="648951"/>
            <a:chOff x="968013" y="650077"/>
            <a:chExt cx="777108" cy="672348"/>
          </a:xfrm>
        </p:grpSpPr>
        <p:sp>
          <p:nvSpPr>
            <p:cNvPr id="65" name="Google Shape;65;p4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5201834" y="326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140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2"/>
          </p:nvPr>
        </p:nvSpPr>
        <p:spPr>
          <a:xfrm>
            <a:off x="2277067" y="2357533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"/>
          </p:nvPr>
        </p:nvSpPr>
        <p:spPr>
          <a:xfrm>
            <a:off x="2277067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3"/>
          </p:nvPr>
        </p:nvSpPr>
        <p:spPr>
          <a:xfrm>
            <a:off x="7410467" y="2357533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4"/>
          </p:nvPr>
        </p:nvSpPr>
        <p:spPr>
          <a:xfrm>
            <a:off x="7410469" y="2937473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5"/>
          </p:nvPr>
        </p:nvSpPr>
        <p:spPr>
          <a:xfrm>
            <a:off x="2277077" y="429456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6"/>
          </p:nvPr>
        </p:nvSpPr>
        <p:spPr>
          <a:xfrm>
            <a:off x="2277065" y="4866865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title" idx="7"/>
          </p:nvPr>
        </p:nvSpPr>
        <p:spPr>
          <a:xfrm>
            <a:off x="7410467" y="429456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subTitle" idx="8"/>
          </p:nvPr>
        </p:nvSpPr>
        <p:spPr>
          <a:xfrm>
            <a:off x="7410469" y="4879004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9" hasCustomPrompt="1"/>
          </p:nvPr>
        </p:nvSpPr>
        <p:spPr>
          <a:xfrm>
            <a:off x="932208" y="2662577"/>
            <a:ext cx="1304400" cy="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3" hasCustomPrompt="1"/>
          </p:nvPr>
        </p:nvSpPr>
        <p:spPr>
          <a:xfrm>
            <a:off x="932208" y="4583216"/>
            <a:ext cx="1304400" cy="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4" hasCustomPrompt="1"/>
          </p:nvPr>
        </p:nvSpPr>
        <p:spPr>
          <a:xfrm>
            <a:off x="6106083" y="2662577"/>
            <a:ext cx="1304400" cy="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5" hasCustomPrompt="1"/>
          </p:nvPr>
        </p:nvSpPr>
        <p:spPr>
          <a:xfrm>
            <a:off x="6106083" y="4583216"/>
            <a:ext cx="1304400" cy="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/>
          <p:nvPr/>
        </p:nvSpPr>
        <p:spPr>
          <a:xfrm>
            <a:off x="7940518" y="64408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3"/>
          <p:cNvSpPr/>
          <p:nvPr/>
        </p:nvSpPr>
        <p:spPr>
          <a:xfrm>
            <a:off x="173100" y="13569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3"/>
          <p:cNvSpPr/>
          <p:nvPr/>
        </p:nvSpPr>
        <p:spPr>
          <a:xfrm>
            <a:off x="67033" y="3081552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9225301" y="62897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>
            <a:off x="1585134" y="1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4320377">
            <a:off x="545112" y="20946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444932" flipH="1">
            <a:off x="10273677" y="63769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 rot="2135160">
            <a:off x="3784590" y="144402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4320374">
            <a:off x="2758055" y="351354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4988800" y="2061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>
            <a:off x="574400" y="46968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3"/>
          <p:cNvGrpSpPr/>
          <p:nvPr/>
        </p:nvGrpSpPr>
        <p:grpSpPr>
          <a:xfrm>
            <a:off x="173084" y="54536"/>
            <a:ext cx="1036144" cy="896464"/>
            <a:chOff x="968013" y="650077"/>
            <a:chExt cx="777108" cy="672348"/>
          </a:xfrm>
        </p:grpSpPr>
        <p:sp>
          <p:nvSpPr>
            <p:cNvPr id="332" name="Google Shape;332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3"/>
          <p:cNvGrpSpPr/>
          <p:nvPr/>
        </p:nvGrpSpPr>
        <p:grpSpPr>
          <a:xfrm rot="2235294">
            <a:off x="11214277" y="5960836"/>
            <a:ext cx="1036209" cy="896520"/>
            <a:chOff x="968013" y="650077"/>
            <a:chExt cx="777108" cy="672348"/>
          </a:xfrm>
        </p:grpSpPr>
        <p:sp>
          <p:nvSpPr>
            <p:cNvPr id="336" name="Google Shape;336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" name="Google Shape;339;p13"/>
          <p:cNvSpPr/>
          <p:nvPr/>
        </p:nvSpPr>
        <p:spPr>
          <a:xfrm>
            <a:off x="11331933" y="5316752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3"/>
          <p:cNvSpPr/>
          <p:nvPr/>
        </p:nvSpPr>
        <p:spPr>
          <a:xfrm rot="-4320377">
            <a:off x="11784612" y="45076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3"/>
          <p:cNvSpPr/>
          <p:nvPr/>
        </p:nvSpPr>
        <p:spPr>
          <a:xfrm>
            <a:off x="11370534" y="3448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3"/>
          <p:cNvSpPr/>
          <p:nvPr/>
        </p:nvSpPr>
        <p:spPr>
          <a:xfrm rot="2135160">
            <a:off x="11651357" y="258603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3"/>
          <p:cNvSpPr/>
          <p:nvPr/>
        </p:nvSpPr>
        <p:spPr>
          <a:xfrm>
            <a:off x="7055334" y="63429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8187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950967" y="938851"/>
            <a:ext cx="6079600" cy="1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963167" y="2854751"/>
            <a:ext cx="60552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7"/>
          <p:cNvSpPr/>
          <p:nvPr/>
        </p:nvSpPr>
        <p:spPr>
          <a:xfrm rot="5400000">
            <a:off x="1219960" y="22758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7"/>
          <p:cNvSpPr/>
          <p:nvPr/>
        </p:nvSpPr>
        <p:spPr>
          <a:xfrm rot="1079623">
            <a:off x="6716140" y="304634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7"/>
          <p:cNvSpPr/>
          <p:nvPr/>
        </p:nvSpPr>
        <p:spPr>
          <a:xfrm rot="5400000">
            <a:off x="7319944" y="111271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7"/>
          <p:cNvSpPr/>
          <p:nvPr/>
        </p:nvSpPr>
        <p:spPr>
          <a:xfrm rot="5540820">
            <a:off x="-27943" y="59326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7"/>
          <p:cNvSpPr/>
          <p:nvPr/>
        </p:nvSpPr>
        <p:spPr>
          <a:xfrm rot="5400000">
            <a:off x="2278402" y="12487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7"/>
          <p:cNvSpPr/>
          <p:nvPr/>
        </p:nvSpPr>
        <p:spPr>
          <a:xfrm rot="5400000">
            <a:off x="3333458" y="466372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7"/>
          <p:cNvSpPr/>
          <p:nvPr/>
        </p:nvSpPr>
        <p:spPr>
          <a:xfrm rot="274466">
            <a:off x="4209292" y="15142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7"/>
          <p:cNvGrpSpPr/>
          <p:nvPr/>
        </p:nvGrpSpPr>
        <p:grpSpPr>
          <a:xfrm rot="-2068082" flipH="1">
            <a:off x="5204825" y="-38502"/>
            <a:ext cx="891059" cy="770937"/>
            <a:chOff x="968013" y="650077"/>
            <a:chExt cx="777108" cy="672348"/>
          </a:xfrm>
        </p:grpSpPr>
        <p:sp>
          <p:nvSpPr>
            <p:cNvPr id="142" name="Google Shape;142;p7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7"/>
          <p:cNvSpPr/>
          <p:nvPr/>
        </p:nvSpPr>
        <p:spPr>
          <a:xfrm rot="-4955068" flipH="1">
            <a:off x="10543599" y="240714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 rot="-9720377">
            <a:off x="9554551" y="18066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 rot="-5400000">
            <a:off x="8560770" y="413294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7"/>
          <p:cNvSpPr/>
          <p:nvPr/>
        </p:nvSpPr>
        <p:spPr>
          <a:xfrm rot="-5400000">
            <a:off x="7840748" y="156689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7"/>
          <p:cNvSpPr/>
          <p:nvPr/>
        </p:nvSpPr>
        <p:spPr>
          <a:xfrm rot="404198">
            <a:off x="11778121" y="68485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7"/>
          <p:cNvSpPr/>
          <p:nvPr/>
        </p:nvSpPr>
        <p:spPr>
          <a:xfrm>
            <a:off x="11399434" y="466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278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0" name="Google Shape;530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1" name="Google Shape;531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06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1775-BC1E-9C70-5A27-4842DE6C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6C0F3-60DF-C8A6-1F2D-C4EF8696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9F29-03F0-6431-406E-1F4D6492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14334-8C5E-D64C-59DC-AC5D8C02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55DC3-DEFF-58D6-7B3D-601B7D07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0" name="Google Shape;910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1" name="Google Shape;911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4" name="Google Shape;914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7586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315815" y="185002"/>
            <a:ext cx="10943172" cy="971691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>
            <a:off x="2261333" y="1617082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>
            <a:off x="8291498" y="868252"/>
            <a:ext cx="432645" cy="43264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>
            <a:off x="9421909" y="1074314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9"/>
          <p:cNvSpPr/>
          <p:nvPr/>
        </p:nvSpPr>
        <p:spPr>
          <a:xfrm rot="-5280446">
            <a:off x="11031388" y="28415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9"/>
          <p:cNvSpPr/>
          <p:nvPr/>
        </p:nvSpPr>
        <p:spPr>
          <a:xfrm rot="-8100094">
            <a:off x="1123022" y="1792309"/>
            <a:ext cx="749277" cy="61248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9"/>
          <p:cNvSpPr/>
          <p:nvPr/>
        </p:nvSpPr>
        <p:spPr>
          <a:xfrm rot="-7750363">
            <a:off x="11161161" y="36121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2599600" y="2019200"/>
            <a:ext cx="6992800" cy="17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2599600" y="3985733"/>
            <a:ext cx="69928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10112218" y="14372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9"/>
          <p:cNvSpPr/>
          <p:nvPr/>
        </p:nvSpPr>
        <p:spPr>
          <a:xfrm>
            <a:off x="9509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9"/>
          <p:cNvSpPr/>
          <p:nvPr/>
        </p:nvSpPr>
        <p:spPr>
          <a:xfrm>
            <a:off x="1726617" y="1202201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094701" y="5999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 rot="-4320377">
            <a:off x="925561" y="13573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10689810" y="58054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993121" y="567921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1333500" y="97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950967" y="52726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4320377">
            <a:off x="10710479" y="4977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1015201" y="4270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>
            <a:off x="10697867" y="19360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492118" y="6364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518768" y="41332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-4320377">
            <a:off x="328412" y="48124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2634" y="24192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2135160">
            <a:off x="144657" y="55815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>
            <a:off x="268667" y="153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>
            <a:off x="564184" y="2865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223234" y="34699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140820">
            <a:off x="278021" y="6705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2753968" y="931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>
            <a:off x="2756600" y="1590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9"/>
          <p:cNvSpPr/>
          <p:nvPr/>
        </p:nvSpPr>
        <p:spPr>
          <a:xfrm>
            <a:off x="315784" y="-81171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9434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9"/>
          <p:cNvSpPr/>
          <p:nvPr/>
        </p:nvSpPr>
        <p:spPr>
          <a:xfrm rot="-4320377">
            <a:off x="11354728" y="52734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9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9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9"/>
          <p:cNvSpPr/>
          <p:nvPr/>
        </p:nvSpPr>
        <p:spPr>
          <a:xfrm>
            <a:off x="11731901" y="2028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9"/>
          <p:cNvSpPr/>
          <p:nvPr/>
        </p:nvSpPr>
        <p:spPr>
          <a:xfrm rot="140820">
            <a:off x="11527788" y="63237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9"/>
          <p:cNvSpPr/>
          <p:nvPr/>
        </p:nvSpPr>
        <p:spPr>
          <a:xfrm rot="4048916">
            <a:off x="9939513" y="5060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48" name="Google Shape;248;p9"/>
          <p:cNvSpPr/>
          <p:nvPr/>
        </p:nvSpPr>
        <p:spPr>
          <a:xfrm>
            <a:off x="11620167" y="31435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9"/>
          <p:cNvSpPr/>
          <p:nvPr/>
        </p:nvSpPr>
        <p:spPr>
          <a:xfrm>
            <a:off x="11650234" y="2372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9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9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9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6263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"/>
          <p:cNvSpPr txBox="1">
            <a:spLocks noGrp="1"/>
          </p:cNvSpPr>
          <p:nvPr>
            <p:ph type="title"/>
          </p:nvPr>
        </p:nvSpPr>
        <p:spPr>
          <a:xfrm>
            <a:off x="960000" y="1866084"/>
            <a:ext cx="4310800" cy="17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9"/>
          <p:cNvSpPr txBox="1">
            <a:spLocks noGrp="1"/>
          </p:cNvSpPr>
          <p:nvPr>
            <p:ph type="subTitle" idx="1"/>
          </p:nvPr>
        </p:nvSpPr>
        <p:spPr>
          <a:xfrm>
            <a:off x="960000" y="3620284"/>
            <a:ext cx="43108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9"/>
          <p:cNvSpPr/>
          <p:nvPr/>
        </p:nvSpPr>
        <p:spPr>
          <a:xfrm rot="5400000">
            <a:off x="1219960" y="636628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9"/>
          <p:cNvSpPr/>
          <p:nvPr/>
        </p:nvSpPr>
        <p:spPr>
          <a:xfrm rot="1079623">
            <a:off x="5875056" y="6443351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9"/>
          <p:cNvSpPr/>
          <p:nvPr/>
        </p:nvSpPr>
        <p:spPr>
          <a:xfrm rot="5400000">
            <a:off x="6899410" y="624998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19"/>
          <p:cNvSpPr/>
          <p:nvPr/>
        </p:nvSpPr>
        <p:spPr>
          <a:xfrm rot="5540820">
            <a:off x="-27943" y="6198027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19"/>
          <p:cNvSpPr/>
          <p:nvPr/>
        </p:nvSpPr>
        <p:spPr>
          <a:xfrm rot="5400000">
            <a:off x="2698935" y="6151171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9"/>
          <p:cNvSpPr/>
          <p:nvPr/>
        </p:nvSpPr>
        <p:spPr>
          <a:xfrm rot="5400000">
            <a:off x="3739858" y="6605072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9"/>
          <p:cNvSpPr/>
          <p:nvPr/>
        </p:nvSpPr>
        <p:spPr>
          <a:xfrm rot="274466">
            <a:off x="4763692" y="615382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9"/>
          <p:cNvSpPr/>
          <p:nvPr/>
        </p:nvSpPr>
        <p:spPr>
          <a:xfrm rot="-4955068" flipH="1">
            <a:off x="10543599" y="6379414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9"/>
          <p:cNvSpPr/>
          <p:nvPr/>
        </p:nvSpPr>
        <p:spPr>
          <a:xfrm rot="-9720377">
            <a:off x="9554551" y="631936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9"/>
          <p:cNvSpPr/>
          <p:nvPr/>
        </p:nvSpPr>
        <p:spPr>
          <a:xfrm rot="-5400000">
            <a:off x="8560770" y="6551994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9"/>
          <p:cNvSpPr/>
          <p:nvPr/>
        </p:nvSpPr>
        <p:spPr>
          <a:xfrm rot="-5400000">
            <a:off x="7840748" y="62953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9"/>
          <p:cNvSpPr/>
          <p:nvPr/>
        </p:nvSpPr>
        <p:spPr>
          <a:xfrm rot="404198">
            <a:off x="11778121" y="6207185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9"/>
          <p:cNvSpPr/>
          <p:nvPr/>
        </p:nvSpPr>
        <p:spPr>
          <a:xfrm>
            <a:off x="11399434" y="6605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9"/>
          <p:cNvSpPr/>
          <p:nvPr/>
        </p:nvSpPr>
        <p:spPr>
          <a:xfrm rot="5400000">
            <a:off x="1245077" y="396754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9"/>
          <p:cNvSpPr/>
          <p:nvPr/>
        </p:nvSpPr>
        <p:spPr>
          <a:xfrm rot="1079623">
            <a:off x="5900173" y="473818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19"/>
          <p:cNvSpPr/>
          <p:nvPr/>
        </p:nvSpPr>
        <p:spPr>
          <a:xfrm rot="5400000">
            <a:off x="6924526" y="280454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9"/>
          <p:cNvSpPr/>
          <p:nvPr/>
        </p:nvSpPr>
        <p:spPr>
          <a:xfrm rot="5540820">
            <a:off x="-2827" y="228493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9"/>
          <p:cNvSpPr/>
          <p:nvPr/>
        </p:nvSpPr>
        <p:spPr>
          <a:xfrm rot="5400000">
            <a:off x="2724051" y="181638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9"/>
          <p:cNvSpPr/>
          <p:nvPr/>
        </p:nvSpPr>
        <p:spPr>
          <a:xfrm rot="5400000">
            <a:off x="3764975" y="635539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19"/>
          <p:cNvSpPr/>
          <p:nvPr/>
        </p:nvSpPr>
        <p:spPr>
          <a:xfrm rot="274466">
            <a:off x="4788808" y="184293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9"/>
          <p:cNvSpPr/>
          <p:nvPr/>
        </p:nvSpPr>
        <p:spPr>
          <a:xfrm rot="138487" flipH="1">
            <a:off x="10568726" y="409890"/>
            <a:ext cx="550733" cy="366596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9"/>
          <p:cNvSpPr/>
          <p:nvPr/>
        </p:nvSpPr>
        <p:spPr>
          <a:xfrm rot="-9720377">
            <a:off x="9579667" y="349828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9"/>
          <p:cNvSpPr/>
          <p:nvPr/>
        </p:nvSpPr>
        <p:spPr>
          <a:xfrm rot="-5400000">
            <a:off x="8585886" y="582461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9"/>
          <p:cNvSpPr/>
          <p:nvPr/>
        </p:nvSpPr>
        <p:spPr>
          <a:xfrm rot="-5400000">
            <a:off x="7865864" y="325856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9"/>
          <p:cNvSpPr/>
          <p:nvPr/>
        </p:nvSpPr>
        <p:spPr>
          <a:xfrm rot="404198">
            <a:off x="11803237" y="237651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9"/>
          <p:cNvSpPr/>
          <p:nvPr/>
        </p:nvSpPr>
        <p:spPr>
          <a:xfrm>
            <a:off x="11424551" y="6355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658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title" idx="2"/>
          </p:nvPr>
        </p:nvSpPr>
        <p:spPr>
          <a:xfrm>
            <a:off x="1179567" y="4127033"/>
            <a:ext cx="2923200" cy="4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1"/>
          </p:nvPr>
        </p:nvSpPr>
        <p:spPr>
          <a:xfrm>
            <a:off x="1179567" y="4794799"/>
            <a:ext cx="29232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title" idx="3"/>
          </p:nvPr>
        </p:nvSpPr>
        <p:spPr>
          <a:xfrm>
            <a:off x="4634396" y="4127033"/>
            <a:ext cx="2923200" cy="4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4"/>
          </p:nvPr>
        </p:nvSpPr>
        <p:spPr>
          <a:xfrm>
            <a:off x="4634399" y="4794799"/>
            <a:ext cx="29232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title" idx="5"/>
          </p:nvPr>
        </p:nvSpPr>
        <p:spPr>
          <a:xfrm>
            <a:off x="8089233" y="4127033"/>
            <a:ext cx="2923200" cy="4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6"/>
          </p:nvPr>
        </p:nvSpPr>
        <p:spPr>
          <a:xfrm>
            <a:off x="8089239" y="4794799"/>
            <a:ext cx="29232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3"/>
          <p:cNvSpPr/>
          <p:nvPr/>
        </p:nvSpPr>
        <p:spPr>
          <a:xfrm>
            <a:off x="3099534" y="63026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3"/>
          <p:cNvSpPr/>
          <p:nvPr/>
        </p:nvSpPr>
        <p:spPr>
          <a:xfrm rot="-4320377">
            <a:off x="380479" y="15304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3"/>
          <p:cNvSpPr/>
          <p:nvPr/>
        </p:nvSpPr>
        <p:spPr>
          <a:xfrm rot="140820">
            <a:off x="850988" y="62123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3"/>
          <p:cNvSpPr/>
          <p:nvPr/>
        </p:nvSpPr>
        <p:spPr>
          <a:xfrm>
            <a:off x="367867" y="33772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3"/>
          <p:cNvSpPr/>
          <p:nvPr/>
        </p:nvSpPr>
        <p:spPr>
          <a:xfrm>
            <a:off x="452567" y="52553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3"/>
          <p:cNvSpPr/>
          <p:nvPr/>
        </p:nvSpPr>
        <p:spPr>
          <a:xfrm rot="-5125534">
            <a:off x="3575132" y="1885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3"/>
          <p:cNvSpPr/>
          <p:nvPr/>
        </p:nvSpPr>
        <p:spPr>
          <a:xfrm>
            <a:off x="11470218" y="2297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3"/>
          <p:cNvSpPr/>
          <p:nvPr/>
        </p:nvSpPr>
        <p:spPr>
          <a:xfrm>
            <a:off x="7782734" y="64360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3"/>
          <p:cNvSpPr/>
          <p:nvPr/>
        </p:nvSpPr>
        <p:spPr>
          <a:xfrm rot="444932" flipH="1">
            <a:off x="11502343" y="12908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3"/>
          <p:cNvSpPr/>
          <p:nvPr/>
        </p:nvSpPr>
        <p:spPr>
          <a:xfrm>
            <a:off x="5795967" y="64814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3"/>
          <p:cNvSpPr/>
          <p:nvPr/>
        </p:nvSpPr>
        <p:spPr>
          <a:xfrm>
            <a:off x="9372334" y="3338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3"/>
          <p:cNvSpPr/>
          <p:nvPr/>
        </p:nvSpPr>
        <p:spPr>
          <a:xfrm rot="2135160">
            <a:off x="5837990" y="357969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3"/>
          <p:cNvSpPr/>
          <p:nvPr/>
        </p:nvSpPr>
        <p:spPr>
          <a:xfrm rot="-4320374">
            <a:off x="11604172" y="33891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3"/>
          <p:cNvSpPr/>
          <p:nvPr/>
        </p:nvSpPr>
        <p:spPr>
          <a:xfrm>
            <a:off x="2046918" y="3792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3"/>
          <p:cNvSpPr/>
          <p:nvPr/>
        </p:nvSpPr>
        <p:spPr>
          <a:xfrm>
            <a:off x="7634800" y="2751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3"/>
          <p:cNvSpPr/>
          <p:nvPr/>
        </p:nvSpPr>
        <p:spPr>
          <a:xfrm>
            <a:off x="11348900" y="6372134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3"/>
          <p:cNvSpPr/>
          <p:nvPr/>
        </p:nvSpPr>
        <p:spPr>
          <a:xfrm rot="-4320377">
            <a:off x="11470212" y="49428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3"/>
          <p:cNvSpPr/>
          <p:nvPr/>
        </p:nvSpPr>
        <p:spPr>
          <a:xfrm>
            <a:off x="9762734" y="63018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7661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8"/>
          <p:cNvSpPr txBox="1">
            <a:spLocks noGrp="1"/>
          </p:cNvSpPr>
          <p:nvPr>
            <p:ph type="title"/>
          </p:nvPr>
        </p:nvSpPr>
        <p:spPr>
          <a:xfrm>
            <a:off x="950967" y="1124033"/>
            <a:ext cx="4334400" cy="3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8"/>
          <p:cNvSpPr txBox="1">
            <a:spLocks noGrp="1"/>
          </p:cNvSpPr>
          <p:nvPr>
            <p:ph type="subTitle" idx="1"/>
          </p:nvPr>
        </p:nvSpPr>
        <p:spPr>
          <a:xfrm>
            <a:off x="950967" y="4512667"/>
            <a:ext cx="4138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532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/>
          <p:nvPr/>
        </p:nvSpPr>
        <p:spPr>
          <a:xfrm rot="10800000">
            <a:off x="2667106" y="287443"/>
            <a:ext cx="7076029" cy="6283115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8"/>
          <p:cNvSpPr/>
          <p:nvPr/>
        </p:nvSpPr>
        <p:spPr>
          <a:xfrm rot="10800000">
            <a:off x="8311847" y="5471265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8"/>
          <p:cNvSpPr/>
          <p:nvPr/>
        </p:nvSpPr>
        <p:spPr>
          <a:xfrm rot="10800000">
            <a:off x="4306250" y="5849008"/>
            <a:ext cx="279757" cy="27975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8"/>
          <p:cNvSpPr/>
          <p:nvPr/>
        </p:nvSpPr>
        <p:spPr>
          <a:xfrm rot="10800000">
            <a:off x="3681771" y="5822221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8"/>
          <p:cNvSpPr/>
          <p:nvPr/>
        </p:nvSpPr>
        <p:spPr>
          <a:xfrm rot="5519559">
            <a:off x="2472163" y="4573107"/>
            <a:ext cx="342213" cy="2797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8"/>
          <p:cNvSpPr/>
          <p:nvPr/>
        </p:nvSpPr>
        <p:spPr>
          <a:xfrm rot="2699927">
            <a:off x="8736705" y="5135234"/>
            <a:ext cx="484483" cy="3960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8"/>
          <p:cNvSpPr/>
          <p:nvPr/>
        </p:nvSpPr>
        <p:spPr>
          <a:xfrm rot="3049656">
            <a:off x="2481856" y="4151301"/>
            <a:ext cx="248603" cy="2032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8"/>
          <p:cNvSpPr/>
          <p:nvPr/>
        </p:nvSpPr>
        <p:spPr>
          <a:xfrm>
            <a:off x="7369018" y="1062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8"/>
          <p:cNvSpPr/>
          <p:nvPr/>
        </p:nvSpPr>
        <p:spPr>
          <a:xfrm>
            <a:off x="9509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8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8"/>
          <p:cNvSpPr/>
          <p:nvPr/>
        </p:nvSpPr>
        <p:spPr>
          <a:xfrm>
            <a:off x="1094701" y="5999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8"/>
          <p:cNvSpPr/>
          <p:nvPr/>
        </p:nvSpPr>
        <p:spPr>
          <a:xfrm rot="-4320377">
            <a:off x="925561" y="13573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8"/>
          <p:cNvSpPr/>
          <p:nvPr/>
        </p:nvSpPr>
        <p:spPr>
          <a:xfrm rot="444932" flipH="1">
            <a:off x="10689810" y="58054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8"/>
          <p:cNvSpPr/>
          <p:nvPr/>
        </p:nvSpPr>
        <p:spPr>
          <a:xfrm rot="-4320374">
            <a:off x="2108121" y="74172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>
            <a:off x="1793418" y="645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>
            <a:off x="950967" y="52726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-4320377">
            <a:off x="4438945" y="64727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8"/>
          <p:cNvSpPr/>
          <p:nvPr/>
        </p:nvSpPr>
        <p:spPr>
          <a:xfrm>
            <a:off x="11015201" y="4270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8"/>
          <p:cNvSpPr/>
          <p:nvPr/>
        </p:nvSpPr>
        <p:spPr>
          <a:xfrm>
            <a:off x="492118" y="6364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8"/>
          <p:cNvSpPr/>
          <p:nvPr/>
        </p:nvSpPr>
        <p:spPr>
          <a:xfrm>
            <a:off x="518768" y="41332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8"/>
          <p:cNvSpPr/>
          <p:nvPr/>
        </p:nvSpPr>
        <p:spPr>
          <a:xfrm rot="-4320377">
            <a:off x="328412" y="48124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8"/>
          <p:cNvSpPr/>
          <p:nvPr/>
        </p:nvSpPr>
        <p:spPr>
          <a:xfrm>
            <a:off x="102634" y="24192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/>
          <p:nvPr/>
        </p:nvSpPr>
        <p:spPr>
          <a:xfrm rot="2135160">
            <a:off x="144657" y="55815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8"/>
          <p:cNvSpPr/>
          <p:nvPr/>
        </p:nvSpPr>
        <p:spPr>
          <a:xfrm>
            <a:off x="268667" y="153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>
            <a:off x="564184" y="2865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8"/>
          <p:cNvSpPr/>
          <p:nvPr/>
        </p:nvSpPr>
        <p:spPr>
          <a:xfrm>
            <a:off x="223234" y="34699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8"/>
          <p:cNvSpPr/>
          <p:nvPr/>
        </p:nvSpPr>
        <p:spPr>
          <a:xfrm rot="140820">
            <a:off x="278021" y="6705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8"/>
          <p:cNvSpPr/>
          <p:nvPr/>
        </p:nvSpPr>
        <p:spPr>
          <a:xfrm>
            <a:off x="2789001" y="5999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8"/>
          <p:cNvSpPr/>
          <p:nvPr/>
        </p:nvSpPr>
        <p:spPr>
          <a:xfrm>
            <a:off x="3930234" y="1590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8"/>
          <p:cNvSpPr/>
          <p:nvPr/>
        </p:nvSpPr>
        <p:spPr>
          <a:xfrm>
            <a:off x="315784" y="-81171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8"/>
          <p:cNvSpPr/>
          <p:nvPr/>
        </p:nvSpPr>
        <p:spPr>
          <a:xfrm>
            <a:off x="11659434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8"/>
          <p:cNvSpPr/>
          <p:nvPr/>
        </p:nvSpPr>
        <p:spPr>
          <a:xfrm rot="-4320377">
            <a:off x="11354728" y="52734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8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8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8"/>
          <p:cNvSpPr/>
          <p:nvPr/>
        </p:nvSpPr>
        <p:spPr>
          <a:xfrm>
            <a:off x="11731901" y="2028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8"/>
          <p:cNvSpPr/>
          <p:nvPr/>
        </p:nvSpPr>
        <p:spPr>
          <a:xfrm rot="140820">
            <a:off x="11527788" y="63237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8"/>
          <p:cNvSpPr/>
          <p:nvPr/>
        </p:nvSpPr>
        <p:spPr>
          <a:xfrm rot="4048916">
            <a:off x="9939513" y="5060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89" name="Google Shape;189;p8"/>
          <p:cNvSpPr/>
          <p:nvPr/>
        </p:nvSpPr>
        <p:spPr>
          <a:xfrm>
            <a:off x="11620167" y="31435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8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650234" y="2372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1835318" y="6413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7781001" y="599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>
            <a:off x="1123885" y="58695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 rot="4048916">
            <a:off x="2983263" y="6363155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4320377">
            <a:off x="8398412" y="64727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 rot="-4320374">
            <a:off x="9382372" y="6332938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9743134" y="59149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>
            <a:off x="7781000" y="66528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 rot="140906">
            <a:off x="8840679" y="6025640"/>
            <a:ext cx="276547" cy="2260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>
            <a:off x="10257584" y="63211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 txBox="1">
            <a:spLocks noGrp="1"/>
          </p:cNvSpPr>
          <p:nvPr>
            <p:ph type="title"/>
          </p:nvPr>
        </p:nvSpPr>
        <p:spPr>
          <a:xfrm>
            <a:off x="985800" y="1742800"/>
            <a:ext cx="1022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496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8940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303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3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8940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body" idx="1"/>
          </p:nvPr>
        </p:nvSpPr>
        <p:spPr>
          <a:xfrm>
            <a:off x="609600" y="1076325"/>
            <a:ext cx="5384800" cy="524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body" idx="2"/>
          </p:nvPr>
        </p:nvSpPr>
        <p:spPr>
          <a:xfrm>
            <a:off x="6197600" y="1076325"/>
            <a:ext cx="5384800" cy="524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887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2"/>
          <p:cNvSpPr txBox="1">
            <a:spLocks noGrp="1"/>
          </p:cNvSpPr>
          <p:nvPr>
            <p:ph type="title"/>
          </p:nvPr>
        </p:nvSpPr>
        <p:spPr>
          <a:xfrm rot="5400000">
            <a:off x="7239000" y="1981200"/>
            <a:ext cx="5943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2"/>
          <p:cNvSpPr txBox="1">
            <a:spLocks noGrp="1"/>
          </p:cNvSpPr>
          <p:nvPr>
            <p:ph type="body" idx="1"/>
          </p:nvPr>
        </p:nvSpPr>
        <p:spPr>
          <a:xfrm rot="5400000">
            <a:off x="1651000" y="-660400"/>
            <a:ext cx="59436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4" name="Google Shape;154;p52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2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2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101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3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8940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3"/>
          <p:cNvSpPr txBox="1">
            <a:spLocks noGrp="1"/>
          </p:cNvSpPr>
          <p:nvPr>
            <p:ph type="body" idx="1"/>
          </p:nvPr>
        </p:nvSpPr>
        <p:spPr>
          <a:xfrm rot="5400000">
            <a:off x="3471863" y="-1785937"/>
            <a:ext cx="5248275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0" name="Google Shape;160;p53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3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3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50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8727-44BC-F284-11CB-2D0ACB2F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758D6-3EEC-7E2F-FF49-1A1DD8201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7DDA0-0DF5-B3D4-8AF8-1CFD76AEB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6106D-CA19-5A16-3707-2248FBEE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40C1D-D4FD-C137-6B92-C2790F24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666A2-587F-35C5-41FD-3D2EB235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82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5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7" name="Google Shape;167;p54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4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4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995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5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73" name="Google Shape;173;p55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4" name="Google Shape;174;p55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5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5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574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6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6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6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60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7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8940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7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7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7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39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5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90" name="Google Shape;190;p5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5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92" name="Google Shape;192;p58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8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8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89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98" name="Google Shape;198;p59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9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9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628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305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D42F-498A-6F91-DD03-8FFDB6D91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F0291-8CA5-6525-FF8F-F7998A31A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EC7FA-88A4-E44C-B056-04384BEA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8B87B-096D-47E7-A9DF-E028B1A2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9D617-FCA8-CECB-7E30-1AEBD2CA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42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9621-8D99-7519-250F-3A94BFA5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1321-C857-DDE6-39DB-069AD29D8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448CE-39BC-F254-43F0-BA16E3B2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FA78-48B5-398F-C0E5-0344C942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40105-A20F-84A3-89B2-85181733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19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011A-3EAC-5341-896B-191F61CF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B06EE-2F2F-0432-E39D-83D3C8E75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F964F-E3D8-9842-DBEF-3B1D1EEC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4662A-B2AB-4718-38E8-E4792B06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DD5A4-DA1C-6918-E947-CD55AA68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8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4B5C-F506-0596-9EB0-219A1130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C2155-D56F-BE81-01FC-2B4EDD00F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EE1AC-7A40-0642-F15D-B6D2AB045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7F325-A033-2669-D2A4-EFC28D9CF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EF024D-E6DC-BD69-D10E-85E9D0DA7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16299-CD88-F496-F623-7CD82C2F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9096C-F6D4-04C6-22F4-EF1A5373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D3B5D-5441-EADB-CC6F-C6D62AC0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76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EAB1-9664-9165-21F8-99A40290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890D-AC4F-748B-2E7B-F5B7690AD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E0697-1DFD-4A97-40FD-21AC19E1A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830F4-F98B-4265-2133-504EF00D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F3C85-2022-3C52-427D-FC2BEC91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1B424-1696-FCC0-1E6B-65EFBD9A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05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3A9C-3403-D4D0-26D0-F5044D68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721B8-3123-7FEB-CBE5-846107E1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FEBBB-7911-7258-70A3-C4500CAE9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773D3-60AD-BA77-D0CF-E2544516C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22310-BE2E-391A-4E61-0B81F2CF7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46047-AEBC-7183-A826-A6C1B507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A2EBB-E3F6-5CB5-518E-BC40C943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8784D2-1BAF-7DC8-BBAB-629F8756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8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140F-ED94-27D0-5857-9F3D19FC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20DF8-4B7E-DAB9-59EE-33F176E7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21289-10C5-563B-4E54-A9195997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B2F34-AD00-885C-11EA-8D4361C6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36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6F783-F09D-D226-C3A7-44BEB84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8706A-9B12-2CED-440C-E12174D44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69A1C-FB0D-D3FB-AE29-C3F8D3FB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04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872E-7665-A417-30AC-C53E1E5A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C88CF-AC02-9814-4E1D-F49EC168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38040-4CFA-65B3-7E4F-36B4E79E1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BFEEA-3954-C447-47D8-F1BC8FBF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34E4-5BC3-2C26-8B4B-AA761F37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0478E-0767-CCD9-931C-3224F505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2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9494-175E-0FF9-0455-620101C3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BC4F47-EBC4-4498-CDDC-C77274F45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BA0DD-751D-7FC1-ABD2-0223D2A7F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8035F-06A2-C659-150A-CE5853D72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BE774-99FB-1A20-6EA8-8F9C8CDC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D152F-BC71-6A2D-7B1F-72A6883C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42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016C-8220-4B89-0C8E-791598C4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F6A28-2829-F411-52D1-AF13C1D3F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BE603-872E-0C91-3D1C-DA16C98E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91354-2E81-C04F-DB2E-9B4A8D5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1844E-02EC-7214-AF58-9EF48F68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63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220C0-1D05-7EB7-DD93-2817846017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21942-F5CE-96CB-4E1E-085E7F0F7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D0CC4-6867-EFAD-C152-36A239A5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AA5B-6497-AD2D-8536-F3145F60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618CC-24AA-3FC3-6ADA-898FEB84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283F-FF26-9380-F862-70894AAF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1134E-2252-44A8-A8F7-D026E4CB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6AF02-D5F1-578D-219A-C0516F13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DE5AE-48F0-89F9-F83D-09670AF4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4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36A57-A4D5-A26D-CE7F-6912B478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665A5-0212-97F4-5C6C-9A535757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DE51-495C-5321-79E6-0DA8F1B0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7BA1-20A8-E7E1-13C5-C128C221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3E430-C0BB-053A-AEEA-241DD6A9D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C3046-A401-2847-FF2A-0195BD44A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204C8-C20B-59ED-72FF-24F85CAFF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67A42-E067-EA82-A874-15755384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EFB31-18A1-C334-2CF3-F308126B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5C68-45F1-F5F5-3FE5-C00ECF80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E9F04-5E52-8073-B3B7-FB67350B8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01BA4-F714-4CD2-9B8E-4A3392CFF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C7FE8-86C7-0AB8-DCD0-84A437AD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651DC-0DAA-D484-4E84-F19BB547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3A762-BB6F-D68D-5B47-A79CC897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5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99921-3FE1-66B3-17D4-B833A3DC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79E7D-FFFC-7575-7FC2-050225D3C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8D2B0-5615-D392-CEB9-C8F1CA8F4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282A9-6C9C-48AB-98FD-8321971052C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F4F6F-DA47-99A9-0391-76DAE69CB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6983-A81A-6FCF-B5CB-BF2CE97CF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9FA8-8894-49D0-BC26-2A9E4BB17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4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809F-C741-4ADF-8984-FC8A9EFFABF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F101-AAA2-4B1D-B216-83130B11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6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5"/>
          <p:cNvSpPr/>
          <p:nvPr/>
        </p:nvSpPr>
        <p:spPr>
          <a:xfrm>
            <a:off x="-12700" y="344487"/>
            <a:ext cx="10926762" cy="633412"/>
          </a:xfrm>
          <a:custGeom>
            <a:avLst/>
            <a:gdLst/>
            <a:ahLst/>
            <a:cxnLst/>
            <a:rect l="l" t="t" r="r" b="b"/>
            <a:pathLst>
              <a:path w="5049" h="1471" extrusionOk="0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3" name="Google Shape;123;p35"/>
          <p:cNvGrpSpPr/>
          <p:nvPr/>
        </p:nvGrpSpPr>
        <p:grpSpPr>
          <a:xfrm>
            <a:off x="10871200" y="0"/>
            <a:ext cx="1320800" cy="6858000"/>
            <a:chOff x="5040" y="0"/>
            <a:chExt cx="720" cy="4320"/>
          </a:xfrm>
        </p:grpSpPr>
        <p:sp>
          <p:nvSpPr>
            <p:cNvPr id="124" name="Google Shape;124;p35"/>
            <p:cNvSpPr txBox="1"/>
            <p:nvPr/>
          </p:nvSpPr>
          <p:spPr>
            <a:xfrm>
              <a:off x="5042" y="0"/>
              <a:ext cx="718" cy="4320"/>
            </a:xfrm>
            <a:prstGeom prst="rect">
              <a:avLst/>
            </a:prstGeom>
            <a:solidFill>
              <a:schemeClr val="folHlink">
                <a:alpha val="3960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125;p35"/>
            <p:cNvSpPr txBox="1"/>
            <p:nvPr/>
          </p:nvSpPr>
          <p:spPr>
            <a:xfrm>
              <a:off x="5040" y="219"/>
              <a:ext cx="720" cy="39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26" name="Google Shape;126;p35"/>
          <p:cNvSpPr/>
          <p:nvPr/>
        </p:nvSpPr>
        <p:spPr>
          <a:xfrm>
            <a:off x="10261600" y="5943600"/>
            <a:ext cx="812800" cy="533400"/>
          </a:xfrm>
          <a:prstGeom prst="hexagon">
            <a:avLst>
              <a:gd name="adj" fmla="val 4050"/>
              <a:gd name="vf" fmla="val 115470"/>
            </a:avLst>
          </a:prstGeom>
          <a:solidFill>
            <a:srgbClr val="5086C2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35"/>
          <p:cNvSpPr/>
          <p:nvPr/>
        </p:nvSpPr>
        <p:spPr>
          <a:xfrm>
            <a:off x="10972800" y="5638800"/>
            <a:ext cx="812800" cy="533400"/>
          </a:xfrm>
          <a:prstGeom prst="hexagon">
            <a:avLst>
              <a:gd name="adj" fmla="val 4050"/>
              <a:gd name="vf" fmla="val 115470"/>
            </a:avLst>
          </a:prstGeom>
          <a:solidFill>
            <a:srgbClr val="5086C2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35"/>
          <p:cNvSpPr/>
          <p:nvPr/>
        </p:nvSpPr>
        <p:spPr>
          <a:xfrm>
            <a:off x="10960100" y="6229350"/>
            <a:ext cx="812800" cy="533400"/>
          </a:xfrm>
          <a:prstGeom prst="hexagon">
            <a:avLst>
              <a:gd name="adj" fmla="val 4050"/>
              <a:gd name="vf" fmla="val 115470"/>
            </a:avLst>
          </a:prstGeom>
          <a:solidFill>
            <a:srgbClr val="5086C2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5"/>
          <p:cNvSpPr txBox="1">
            <a:spLocks noGrp="1"/>
          </p:cNvSpPr>
          <p:nvPr>
            <p:ph type="body"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dt" idx="10"/>
          </p:nvPr>
        </p:nvSpPr>
        <p:spPr>
          <a:xfrm>
            <a:off x="609600" y="6519862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1" name="Google Shape;131;p35"/>
          <p:cNvSpPr txBox="1">
            <a:spLocks noGrp="1"/>
          </p:cNvSpPr>
          <p:nvPr>
            <p:ph type="ftr" idx="11"/>
          </p:nvPr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2" name="Google Shape;132;p35"/>
          <p:cNvSpPr txBox="1">
            <a:spLocks noGrp="1"/>
          </p:cNvSpPr>
          <p:nvPr>
            <p:ph type="sldNum" idx="12"/>
          </p:nvPr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  <a:defRPr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35"/>
          <p:cNvGrpSpPr/>
          <p:nvPr/>
        </p:nvGrpSpPr>
        <p:grpSpPr>
          <a:xfrm>
            <a:off x="203200" y="228600"/>
            <a:ext cx="1117600" cy="838200"/>
            <a:chOff x="18" y="144"/>
            <a:chExt cx="510" cy="480"/>
          </a:xfrm>
        </p:grpSpPr>
        <p:sp>
          <p:nvSpPr>
            <p:cNvPr id="134" name="Google Shape;134;p35"/>
            <p:cNvSpPr/>
            <p:nvPr/>
          </p:nvSpPr>
          <p:spPr>
            <a:xfrm>
              <a:off x="18" y="258"/>
              <a:ext cx="288" cy="24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hlink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56796" dir="1593903">
                <a:srgbClr val="666633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p35"/>
            <p:cNvSpPr/>
            <p:nvPr/>
          </p:nvSpPr>
          <p:spPr>
            <a:xfrm>
              <a:off x="240" y="144"/>
              <a:ext cx="288" cy="24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56796" dir="1593903">
                <a:srgbClr val="666633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p35"/>
            <p:cNvSpPr/>
            <p:nvPr/>
          </p:nvSpPr>
          <p:spPr>
            <a:xfrm>
              <a:off x="240" y="384"/>
              <a:ext cx="288" cy="24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56796" dir="1593903">
                <a:srgbClr val="666633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7" name="Google Shape;137;p35"/>
          <p:cNvSpPr txBox="1">
            <a:spLocks noGrp="1"/>
          </p:cNvSpPr>
          <p:nvPr>
            <p:ph type="title"/>
          </p:nvPr>
        </p:nvSpPr>
        <p:spPr>
          <a:xfrm>
            <a:off x="1524000" y="381000"/>
            <a:ext cx="8940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112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/>
          <p:nvPr/>
        </p:nvSpPr>
        <p:spPr>
          <a:xfrm>
            <a:off x="0" y="-949325"/>
            <a:ext cx="121920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CFCF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CFCFC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www.9slide.vn</a:t>
            </a:r>
            <a:endParaRPr/>
          </a:p>
        </p:txBody>
      </p:sp>
      <p:sp>
        <p:nvSpPr>
          <p:cNvPr id="289" name="Google Shape;289;p4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3850" y="-285750"/>
            <a:ext cx="12844462" cy="7332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675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40432-9585-7EE4-5D40-97097ED1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A937-2898-3113-DC22-1BBB1FD5A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A0FC0-445B-050F-30E7-4AFFCB5F2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E4D44-08A1-499F-AAC6-1156A096CD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7F735-96C1-5590-17E0-E878645EB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191EF-C538-5A7F-4E40-93301E030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E23A-FA7B-4997-A9DF-85121856F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69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2D937-BAA0-A93E-EC72-32E780B8D0F1}"/>
              </a:ext>
            </a:extLst>
          </p:cNvPr>
          <p:cNvSpPr txBox="1"/>
          <p:nvPr/>
        </p:nvSpPr>
        <p:spPr>
          <a:xfrm>
            <a:off x="3021106" y="1222545"/>
            <a:ext cx="6149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HỌC TỰ NHIÊN LỚP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0268-B5CB-C284-F6EC-A41B9BB069F0}"/>
              </a:ext>
            </a:extLst>
          </p:cNvPr>
          <p:cNvSpPr txBox="1"/>
          <p:nvPr/>
        </p:nvSpPr>
        <p:spPr>
          <a:xfrm>
            <a:off x="1048871" y="2844225"/>
            <a:ext cx="10219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214870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3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tiết học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97" name="Google Shape;1097;p36"/>
          <p:cNvGraphicFramePr/>
          <p:nvPr>
            <p:extLst>
              <p:ext uri="{D42A27DB-BD31-4B8C-83A1-F6EECF244321}">
                <p14:modId xmlns:p14="http://schemas.microsoft.com/office/powerpoint/2010/main" val="816673753"/>
              </p:ext>
            </p:extLst>
          </p:nvPr>
        </p:nvGraphicFramePr>
        <p:xfrm>
          <a:off x="1197261" y="1644068"/>
          <a:ext cx="10034739" cy="4460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40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45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700" b="1" dirty="0">
                          <a:solidFill>
                            <a:schemeClr val="dk2"/>
                          </a:solidFill>
                          <a:uFill>
                            <a:noFill/>
                          </a:u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Mục tiêu 1</a:t>
                      </a:r>
                      <a:endParaRPr sz="3700" b="1" dirty="0">
                        <a:solidFill>
                          <a:schemeClr val="dk2"/>
                        </a:solidFill>
                        <a:latin typeface="Times New Roman" panose="02020603050405020304" pitchFamily="18" charset="0"/>
                        <a:ea typeface="Titan One"/>
                        <a:cs typeface="Times New Roman" panose="02020603050405020304" pitchFamily="18" charset="0"/>
                        <a:sym typeface="Titan One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Hoá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trị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và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liên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kết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giữa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các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nguyên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tử</a:t>
                      </a:r>
                      <a:endParaRPr lang="vi-VN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omfortaa"/>
                        <a:cs typeface="Times New Roman" panose="02020603050405020304" pitchFamily="18" charset="0"/>
                        <a:sym typeface="Comforta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700" b="1" dirty="0">
                          <a:solidFill>
                            <a:schemeClr val="dk2"/>
                          </a:solidFill>
                          <a:uFill>
                            <a:noFill/>
                          </a:u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Mục tiêu 2</a:t>
                      </a:r>
                      <a:endParaRPr sz="3700" b="1" dirty="0">
                        <a:solidFill>
                          <a:schemeClr val="dk2"/>
                        </a:solidFill>
                        <a:latin typeface="Times New Roman" panose="02020603050405020304" pitchFamily="18" charset="0"/>
                        <a:ea typeface="Titan One"/>
                        <a:cs typeface="Times New Roman" panose="02020603050405020304" pitchFamily="18" charset="0"/>
                        <a:sym typeface="Titan One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Mạch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carbon</a:t>
                      </a:r>
                      <a:endParaRPr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omfortaa"/>
                        <a:cs typeface="Times New Roman" panose="02020603050405020304" pitchFamily="18" charset="0"/>
                        <a:sym typeface="Comforta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 b="1" dirty="0" err="1">
                          <a:solidFill>
                            <a:schemeClr val="dk2"/>
                          </a:solid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Mục</a:t>
                      </a:r>
                      <a:r>
                        <a:rPr lang="en-US" sz="3700" b="1" dirty="0">
                          <a:solidFill>
                            <a:schemeClr val="dk2"/>
                          </a:solid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chemeClr val="dk2"/>
                          </a:solid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tiêu</a:t>
                      </a:r>
                      <a:r>
                        <a:rPr lang="en-US" sz="3700" b="1" dirty="0">
                          <a:solidFill>
                            <a:schemeClr val="dk2"/>
                          </a:solidFill>
                          <a:latin typeface="Times New Roman" panose="02020603050405020304" pitchFamily="18" charset="0"/>
                          <a:ea typeface="Titan One"/>
                          <a:cs typeface="Times New Roman" panose="02020603050405020304" pitchFamily="18" charset="0"/>
                          <a:sym typeface="Titan One"/>
                        </a:rPr>
                        <a:t> 3</a:t>
                      </a:r>
                      <a:endParaRPr sz="3700" b="1" dirty="0">
                        <a:solidFill>
                          <a:schemeClr val="dk2"/>
                        </a:solidFill>
                        <a:latin typeface="Times New Roman" panose="02020603050405020304" pitchFamily="18" charset="0"/>
                        <a:ea typeface="Titan One"/>
                        <a:cs typeface="Times New Roman" panose="02020603050405020304" pitchFamily="18" charset="0"/>
                        <a:sym typeface="Titan One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Trật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tự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liên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kết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trong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phân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omfortaa"/>
                          <a:cs typeface="Times New Roman" panose="02020603050405020304" pitchFamily="18" charset="0"/>
                          <a:sym typeface="Comfortaa"/>
                        </a:rPr>
                        <a:t>tử</a:t>
                      </a:r>
                      <a:endParaRPr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omfortaa"/>
                        <a:cs typeface="Times New Roman" panose="02020603050405020304" pitchFamily="18" charset="0"/>
                        <a:sym typeface="Comforta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0902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689538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750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"/>
          <p:cNvSpPr txBox="1"/>
          <p:nvPr/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Verdana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9"/>
          <p:cNvSpPr txBox="1">
            <a:spLocks noGrp="1"/>
          </p:cNvSpPr>
          <p:nvPr>
            <p:ph type="title"/>
          </p:nvPr>
        </p:nvSpPr>
        <p:spPr>
          <a:xfrm>
            <a:off x="1600200" y="381000"/>
            <a:ext cx="96012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Verdana"/>
              <a:buNone/>
            </a:pPr>
            <a:r>
              <a:rPr lang="en-US" sz="2900" b="1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HOẠT ĐỘNG THEO TRẠM</a:t>
            </a:r>
            <a:endParaRPr/>
          </a:p>
        </p:txBody>
      </p:sp>
      <p:pic>
        <p:nvPicPr>
          <p:cNvPr id="570" name="Google Shape;5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12" y="4267200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20400" y="5535612"/>
            <a:ext cx="1358900" cy="136048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9"/>
          <p:cNvSpPr txBox="1"/>
          <p:nvPr/>
        </p:nvSpPr>
        <p:spPr>
          <a:xfrm>
            <a:off x="1447800" y="1066800"/>
            <a:ext cx="9242425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Times New Roman"/>
              <a:buNone/>
              <a:tabLst/>
              <a:defRPr/>
            </a:pP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trạm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1905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0"/>
              <a:buFont typeface="Arial"/>
              <a:buChar char="-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trạm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trí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slide.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1905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0"/>
              <a:buFont typeface="Arial"/>
              <a:buChar char="-"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trạm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3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1905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0"/>
              <a:buFont typeface="Arial"/>
              <a:buChar char="-"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trạm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HS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dung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PHT.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1905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0"/>
              <a:buFont typeface="Arial"/>
              <a:buChar char="-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 5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ngồi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còn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liệu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trạm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chuyển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-1905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0"/>
              <a:buFont typeface="Arial"/>
              <a:buChar char="-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 5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lượt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GV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gọi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ngẫu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sẻ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còn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xét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73" name="Google Shape;57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8288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ch_thuc_hoat_dong_theo_tram_nhu_saucac_tram_35427d17-d1e6-4c49-9c39-dc17a0fa3f5c">
            <a:hlinkClick r:id="" action="ppaction://media"/>
            <a:extLst>
              <a:ext uri="{FF2B5EF4-FFF2-40B4-BE49-F238E27FC236}">
                <a16:creationId xmlns:a16="http://schemas.microsoft.com/office/drawing/2014/main" id="{AE03A6BA-5B7C-B8BB-E066-1CCCC0026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" y="863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40"/>
          <p:cNvSpPr txBox="1">
            <a:spLocks noGrp="1"/>
          </p:cNvSpPr>
          <p:nvPr>
            <p:ph type="title"/>
          </p:nvPr>
        </p:nvSpPr>
        <p:spPr>
          <a:xfrm>
            <a:off x="523127" y="645236"/>
            <a:ext cx="7938540" cy="17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1" name="Google Shape;1361;p40"/>
          <p:cNvSpPr txBox="1">
            <a:spLocks noGrp="1"/>
          </p:cNvSpPr>
          <p:nvPr>
            <p:ph type="subTitle" idx="1"/>
          </p:nvPr>
        </p:nvSpPr>
        <p:spPr>
          <a:xfrm>
            <a:off x="570596" y="1521911"/>
            <a:ext cx="7784839" cy="5452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" name="Google Shape;1433;p40"/>
          <p:cNvSpPr/>
          <p:nvPr/>
        </p:nvSpPr>
        <p:spPr>
          <a:xfrm rot="-9591703">
            <a:off x="9615242" y="2682788"/>
            <a:ext cx="1779135" cy="1166477"/>
          </a:xfrm>
          <a:custGeom>
            <a:avLst/>
            <a:gdLst/>
            <a:ahLst/>
            <a:cxnLst/>
            <a:rect l="l" t="t" r="r" b="b"/>
            <a:pathLst>
              <a:path w="53372" h="34993" extrusionOk="0">
                <a:moveTo>
                  <a:pt x="0" y="1"/>
                </a:moveTo>
                <a:lnTo>
                  <a:pt x="0" y="1235"/>
                </a:lnTo>
                <a:cubicBezTo>
                  <a:pt x="667" y="1235"/>
                  <a:pt x="1301" y="1302"/>
                  <a:pt x="1935" y="1402"/>
                </a:cubicBezTo>
                <a:lnTo>
                  <a:pt x="2135" y="168"/>
                </a:lnTo>
                <a:cubicBezTo>
                  <a:pt x="1468" y="68"/>
                  <a:pt x="734" y="1"/>
                  <a:pt x="0" y="1"/>
                </a:cubicBezTo>
                <a:close/>
                <a:moveTo>
                  <a:pt x="4237" y="735"/>
                </a:moveTo>
                <a:lnTo>
                  <a:pt x="3803" y="1902"/>
                </a:lnTo>
                <a:cubicBezTo>
                  <a:pt x="4370" y="2136"/>
                  <a:pt x="4970" y="2403"/>
                  <a:pt x="5504" y="2736"/>
                </a:cubicBezTo>
                <a:lnTo>
                  <a:pt x="6171" y="1702"/>
                </a:lnTo>
                <a:cubicBezTo>
                  <a:pt x="5537" y="1302"/>
                  <a:pt x="4904" y="1002"/>
                  <a:pt x="4237" y="735"/>
                </a:cubicBezTo>
                <a:close/>
                <a:moveTo>
                  <a:pt x="7872" y="3003"/>
                </a:moveTo>
                <a:lnTo>
                  <a:pt x="7039" y="3904"/>
                </a:lnTo>
                <a:cubicBezTo>
                  <a:pt x="7472" y="4337"/>
                  <a:pt x="7906" y="4804"/>
                  <a:pt x="8339" y="5338"/>
                </a:cubicBezTo>
                <a:lnTo>
                  <a:pt x="9307" y="4571"/>
                </a:lnTo>
                <a:cubicBezTo>
                  <a:pt x="8873" y="4004"/>
                  <a:pt x="8373" y="3470"/>
                  <a:pt x="7872" y="3003"/>
                </a:cubicBezTo>
                <a:close/>
                <a:moveTo>
                  <a:pt x="10508" y="6339"/>
                </a:moveTo>
                <a:lnTo>
                  <a:pt x="9407" y="6973"/>
                </a:lnTo>
                <a:cubicBezTo>
                  <a:pt x="9707" y="7540"/>
                  <a:pt x="10007" y="8107"/>
                  <a:pt x="10308" y="8740"/>
                </a:cubicBezTo>
                <a:lnTo>
                  <a:pt x="11442" y="8240"/>
                </a:lnTo>
                <a:cubicBezTo>
                  <a:pt x="11141" y="7573"/>
                  <a:pt x="10841" y="6939"/>
                  <a:pt x="10508" y="6339"/>
                </a:cubicBezTo>
                <a:close/>
                <a:moveTo>
                  <a:pt x="12209" y="10175"/>
                </a:moveTo>
                <a:lnTo>
                  <a:pt x="11041" y="10608"/>
                </a:lnTo>
                <a:cubicBezTo>
                  <a:pt x="11242" y="11209"/>
                  <a:pt x="11442" y="11843"/>
                  <a:pt x="11642" y="12510"/>
                </a:cubicBezTo>
                <a:lnTo>
                  <a:pt x="12843" y="12176"/>
                </a:lnTo>
                <a:cubicBezTo>
                  <a:pt x="12643" y="11476"/>
                  <a:pt x="12442" y="10809"/>
                  <a:pt x="12209" y="10175"/>
                </a:cubicBezTo>
                <a:close/>
                <a:moveTo>
                  <a:pt x="13343" y="14211"/>
                </a:moveTo>
                <a:lnTo>
                  <a:pt x="12109" y="14478"/>
                </a:lnTo>
                <a:cubicBezTo>
                  <a:pt x="12276" y="15112"/>
                  <a:pt x="12409" y="15779"/>
                  <a:pt x="12542" y="16479"/>
                </a:cubicBezTo>
                <a:lnTo>
                  <a:pt x="13743" y="16246"/>
                </a:lnTo>
                <a:cubicBezTo>
                  <a:pt x="13643" y="15545"/>
                  <a:pt x="13476" y="14845"/>
                  <a:pt x="13343" y="14211"/>
                </a:cubicBezTo>
                <a:close/>
                <a:moveTo>
                  <a:pt x="14110" y="18281"/>
                </a:moveTo>
                <a:lnTo>
                  <a:pt x="12876" y="18481"/>
                </a:lnTo>
                <a:cubicBezTo>
                  <a:pt x="12976" y="19148"/>
                  <a:pt x="13076" y="19815"/>
                  <a:pt x="13176" y="20482"/>
                </a:cubicBezTo>
                <a:lnTo>
                  <a:pt x="14410" y="20315"/>
                </a:lnTo>
                <a:cubicBezTo>
                  <a:pt x="14310" y="19648"/>
                  <a:pt x="14210" y="18981"/>
                  <a:pt x="14110" y="18281"/>
                </a:cubicBezTo>
                <a:close/>
                <a:moveTo>
                  <a:pt x="14711" y="22350"/>
                </a:moveTo>
                <a:lnTo>
                  <a:pt x="13476" y="22517"/>
                </a:lnTo>
                <a:cubicBezTo>
                  <a:pt x="13577" y="23218"/>
                  <a:pt x="13643" y="23918"/>
                  <a:pt x="13743" y="24552"/>
                </a:cubicBezTo>
                <a:lnTo>
                  <a:pt x="14978" y="24352"/>
                </a:lnTo>
                <a:cubicBezTo>
                  <a:pt x="14877" y="23718"/>
                  <a:pt x="14811" y="23051"/>
                  <a:pt x="14711" y="22350"/>
                </a:cubicBezTo>
                <a:close/>
                <a:moveTo>
                  <a:pt x="15311" y="26353"/>
                </a:moveTo>
                <a:lnTo>
                  <a:pt x="14077" y="26620"/>
                </a:lnTo>
                <a:cubicBezTo>
                  <a:pt x="14244" y="27354"/>
                  <a:pt x="14410" y="27988"/>
                  <a:pt x="14544" y="28488"/>
                </a:cubicBezTo>
                <a:lnTo>
                  <a:pt x="14611" y="28688"/>
                </a:lnTo>
                <a:lnTo>
                  <a:pt x="15811" y="28254"/>
                </a:lnTo>
                <a:lnTo>
                  <a:pt x="15745" y="28121"/>
                </a:lnTo>
                <a:cubicBezTo>
                  <a:pt x="15611" y="27654"/>
                  <a:pt x="15445" y="27087"/>
                  <a:pt x="15311" y="26353"/>
                </a:cubicBezTo>
                <a:close/>
                <a:moveTo>
                  <a:pt x="35759" y="27254"/>
                </a:moveTo>
                <a:lnTo>
                  <a:pt x="35726" y="28521"/>
                </a:lnTo>
                <a:cubicBezTo>
                  <a:pt x="35959" y="28521"/>
                  <a:pt x="36526" y="28588"/>
                  <a:pt x="36593" y="29155"/>
                </a:cubicBezTo>
                <a:lnTo>
                  <a:pt x="37827" y="28955"/>
                </a:lnTo>
                <a:cubicBezTo>
                  <a:pt x="37694" y="27988"/>
                  <a:pt x="36893" y="27320"/>
                  <a:pt x="35759" y="27254"/>
                </a:cubicBezTo>
                <a:close/>
                <a:moveTo>
                  <a:pt x="33457" y="28521"/>
                </a:moveTo>
                <a:cubicBezTo>
                  <a:pt x="33357" y="28721"/>
                  <a:pt x="33291" y="28955"/>
                  <a:pt x="33291" y="29188"/>
                </a:cubicBezTo>
                <a:cubicBezTo>
                  <a:pt x="33291" y="29789"/>
                  <a:pt x="33591" y="30389"/>
                  <a:pt x="34191" y="31023"/>
                </a:cubicBezTo>
                <a:lnTo>
                  <a:pt x="35092" y="30156"/>
                </a:lnTo>
                <a:cubicBezTo>
                  <a:pt x="34758" y="29789"/>
                  <a:pt x="34558" y="29455"/>
                  <a:pt x="34558" y="29188"/>
                </a:cubicBezTo>
                <a:cubicBezTo>
                  <a:pt x="34558" y="29122"/>
                  <a:pt x="34558" y="29055"/>
                  <a:pt x="34592" y="29022"/>
                </a:cubicBezTo>
                <a:lnTo>
                  <a:pt x="33457" y="28521"/>
                </a:lnTo>
                <a:close/>
                <a:moveTo>
                  <a:pt x="52438" y="29555"/>
                </a:moveTo>
                <a:cubicBezTo>
                  <a:pt x="52004" y="30056"/>
                  <a:pt x="51537" y="30523"/>
                  <a:pt x="51037" y="30956"/>
                </a:cubicBezTo>
                <a:lnTo>
                  <a:pt x="51871" y="31890"/>
                </a:lnTo>
                <a:cubicBezTo>
                  <a:pt x="52371" y="31457"/>
                  <a:pt x="52905" y="30923"/>
                  <a:pt x="53372" y="30389"/>
                </a:cubicBezTo>
                <a:lnTo>
                  <a:pt x="52438" y="29555"/>
                </a:lnTo>
                <a:close/>
                <a:moveTo>
                  <a:pt x="16712" y="29822"/>
                </a:moveTo>
                <a:lnTo>
                  <a:pt x="15745" y="30623"/>
                </a:lnTo>
                <a:cubicBezTo>
                  <a:pt x="16178" y="31157"/>
                  <a:pt x="16745" y="31657"/>
                  <a:pt x="17379" y="32124"/>
                </a:cubicBezTo>
                <a:lnTo>
                  <a:pt x="18113" y="31123"/>
                </a:lnTo>
                <a:cubicBezTo>
                  <a:pt x="17546" y="30723"/>
                  <a:pt x="17079" y="30289"/>
                  <a:pt x="16712" y="29822"/>
                </a:cubicBezTo>
                <a:close/>
                <a:moveTo>
                  <a:pt x="36159" y="30690"/>
                </a:moveTo>
                <a:cubicBezTo>
                  <a:pt x="35859" y="31157"/>
                  <a:pt x="35459" y="31590"/>
                  <a:pt x="34925" y="31957"/>
                </a:cubicBezTo>
                <a:lnTo>
                  <a:pt x="35659" y="32958"/>
                </a:lnTo>
                <a:cubicBezTo>
                  <a:pt x="35859" y="32824"/>
                  <a:pt x="36026" y="32691"/>
                  <a:pt x="36193" y="32524"/>
                </a:cubicBezTo>
                <a:cubicBezTo>
                  <a:pt x="36693" y="32791"/>
                  <a:pt x="37227" y="33091"/>
                  <a:pt x="37794" y="33358"/>
                </a:cubicBezTo>
                <a:lnTo>
                  <a:pt x="38328" y="32224"/>
                </a:lnTo>
                <a:cubicBezTo>
                  <a:pt x="37861" y="31990"/>
                  <a:pt x="37427" y="31790"/>
                  <a:pt x="37060" y="31590"/>
                </a:cubicBezTo>
                <a:cubicBezTo>
                  <a:pt x="37127" y="31490"/>
                  <a:pt x="37160" y="31390"/>
                  <a:pt x="37227" y="31323"/>
                </a:cubicBezTo>
                <a:lnTo>
                  <a:pt x="36159" y="30690"/>
                </a:lnTo>
                <a:close/>
                <a:moveTo>
                  <a:pt x="19781" y="32091"/>
                </a:moveTo>
                <a:lnTo>
                  <a:pt x="19214" y="33225"/>
                </a:lnTo>
                <a:cubicBezTo>
                  <a:pt x="19848" y="33492"/>
                  <a:pt x="20515" y="33758"/>
                  <a:pt x="21215" y="33992"/>
                </a:cubicBezTo>
                <a:lnTo>
                  <a:pt x="21582" y="32791"/>
                </a:lnTo>
                <a:cubicBezTo>
                  <a:pt x="20948" y="32591"/>
                  <a:pt x="20315" y="32357"/>
                  <a:pt x="19781" y="32091"/>
                </a:cubicBezTo>
                <a:close/>
                <a:moveTo>
                  <a:pt x="49469" y="32091"/>
                </a:moveTo>
                <a:cubicBezTo>
                  <a:pt x="48902" y="32424"/>
                  <a:pt x="48335" y="32724"/>
                  <a:pt x="47734" y="32958"/>
                </a:cubicBezTo>
                <a:lnTo>
                  <a:pt x="48201" y="34125"/>
                </a:lnTo>
                <a:cubicBezTo>
                  <a:pt x="48868" y="33858"/>
                  <a:pt x="49502" y="33558"/>
                  <a:pt x="50136" y="33158"/>
                </a:cubicBezTo>
                <a:lnTo>
                  <a:pt x="49469" y="32091"/>
                </a:lnTo>
                <a:close/>
                <a:moveTo>
                  <a:pt x="33257" y="32824"/>
                </a:moveTo>
                <a:cubicBezTo>
                  <a:pt x="32690" y="33025"/>
                  <a:pt x="32056" y="33225"/>
                  <a:pt x="31389" y="33358"/>
                </a:cubicBezTo>
                <a:lnTo>
                  <a:pt x="31656" y="34592"/>
                </a:lnTo>
                <a:cubicBezTo>
                  <a:pt x="32390" y="34426"/>
                  <a:pt x="33090" y="34225"/>
                  <a:pt x="33691" y="33992"/>
                </a:cubicBezTo>
                <a:lnTo>
                  <a:pt x="33257" y="32824"/>
                </a:lnTo>
                <a:close/>
                <a:moveTo>
                  <a:pt x="40162" y="32958"/>
                </a:moveTo>
                <a:lnTo>
                  <a:pt x="39762" y="34159"/>
                </a:lnTo>
                <a:cubicBezTo>
                  <a:pt x="40462" y="34392"/>
                  <a:pt x="41130" y="34559"/>
                  <a:pt x="41830" y="34692"/>
                </a:cubicBezTo>
                <a:lnTo>
                  <a:pt x="42030" y="33458"/>
                </a:lnTo>
                <a:cubicBezTo>
                  <a:pt x="41430" y="33358"/>
                  <a:pt x="40796" y="33191"/>
                  <a:pt x="40162" y="32958"/>
                </a:cubicBezTo>
                <a:close/>
                <a:moveTo>
                  <a:pt x="23517" y="33291"/>
                </a:moveTo>
                <a:lnTo>
                  <a:pt x="23250" y="34526"/>
                </a:lnTo>
                <a:cubicBezTo>
                  <a:pt x="23917" y="34659"/>
                  <a:pt x="24618" y="34759"/>
                  <a:pt x="25352" y="34859"/>
                </a:cubicBezTo>
                <a:lnTo>
                  <a:pt x="25485" y="33592"/>
                </a:lnTo>
                <a:cubicBezTo>
                  <a:pt x="24818" y="33525"/>
                  <a:pt x="24151" y="33425"/>
                  <a:pt x="23517" y="33291"/>
                </a:cubicBezTo>
                <a:close/>
                <a:moveTo>
                  <a:pt x="45900" y="33492"/>
                </a:moveTo>
                <a:cubicBezTo>
                  <a:pt x="45299" y="33592"/>
                  <a:pt x="44699" y="33658"/>
                  <a:pt x="44065" y="33658"/>
                </a:cubicBezTo>
                <a:lnTo>
                  <a:pt x="43965" y="33658"/>
                </a:lnTo>
                <a:lnTo>
                  <a:pt x="43965" y="34893"/>
                </a:lnTo>
                <a:lnTo>
                  <a:pt x="44065" y="34893"/>
                </a:lnTo>
                <a:cubicBezTo>
                  <a:pt x="44765" y="34893"/>
                  <a:pt x="45466" y="34826"/>
                  <a:pt x="46133" y="34726"/>
                </a:cubicBezTo>
                <a:lnTo>
                  <a:pt x="45900" y="33492"/>
                </a:lnTo>
                <a:close/>
                <a:moveTo>
                  <a:pt x="29421" y="33658"/>
                </a:moveTo>
                <a:cubicBezTo>
                  <a:pt x="28887" y="33692"/>
                  <a:pt x="28320" y="33725"/>
                  <a:pt x="27720" y="33725"/>
                </a:cubicBezTo>
                <a:lnTo>
                  <a:pt x="27453" y="33725"/>
                </a:lnTo>
                <a:lnTo>
                  <a:pt x="27453" y="34993"/>
                </a:lnTo>
                <a:lnTo>
                  <a:pt x="27720" y="34993"/>
                </a:lnTo>
                <a:cubicBezTo>
                  <a:pt x="28354" y="34993"/>
                  <a:pt x="28954" y="34959"/>
                  <a:pt x="29555" y="34893"/>
                </a:cubicBezTo>
                <a:lnTo>
                  <a:pt x="29421" y="336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" name="Google Shape;1434;p40"/>
          <p:cNvSpPr/>
          <p:nvPr/>
        </p:nvSpPr>
        <p:spPr>
          <a:xfrm rot="-8470808">
            <a:off x="8360018" y="4049113"/>
            <a:ext cx="2671023" cy="736483"/>
          </a:xfrm>
          <a:custGeom>
            <a:avLst/>
            <a:gdLst/>
            <a:ahLst/>
            <a:cxnLst/>
            <a:rect l="l" t="t" r="r" b="b"/>
            <a:pathLst>
              <a:path w="78758" h="21716" extrusionOk="0">
                <a:moveTo>
                  <a:pt x="54373" y="0"/>
                </a:moveTo>
                <a:cubicBezTo>
                  <a:pt x="53472" y="34"/>
                  <a:pt x="52672" y="601"/>
                  <a:pt x="52238" y="1535"/>
                </a:cubicBezTo>
                <a:lnTo>
                  <a:pt x="53372" y="2069"/>
                </a:lnTo>
                <a:cubicBezTo>
                  <a:pt x="53539" y="1702"/>
                  <a:pt x="53873" y="1268"/>
                  <a:pt x="54440" y="1235"/>
                </a:cubicBezTo>
                <a:lnTo>
                  <a:pt x="54373" y="0"/>
                </a:lnTo>
                <a:close/>
                <a:moveTo>
                  <a:pt x="56675" y="834"/>
                </a:moveTo>
                <a:lnTo>
                  <a:pt x="55941" y="1868"/>
                </a:lnTo>
                <a:lnTo>
                  <a:pt x="56041" y="1935"/>
                </a:lnTo>
                <a:cubicBezTo>
                  <a:pt x="56475" y="2269"/>
                  <a:pt x="56775" y="2702"/>
                  <a:pt x="56908" y="3169"/>
                </a:cubicBezTo>
                <a:lnTo>
                  <a:pt x="58109" y="2836"/>
                </a:lnTo>
                <a:cubicBezTo>
                  <a:pt x="57876" y="2069"/>
                  <a:pt x="57442" y="1435"/>
                  <a:pt x="56808" y="968"/>
                </a:cubicBezTo>
                <a:cubicBezTo>
                  <a:pt x="56775" y="901"/>
                  <a:pt x="56741" y="868"/>
                  <a:pt x="56675" y="834"/>
                </a:cubicBezTo>
                <a:close/>
                <a:moveTo>
                  <a:pt x="53106" y="3803"/>
                </a:moveTo>
                <a:lnTo>
                  <a:pt x="51871" y="3903"/>
                </a:lnTo>
                <a:cubicBezTo>
                  <a:pt x="51938" y="4670"/>
                  <a:pt x="52138" y="5438"/>
                  <a:pt x="52472" y="6138"/>
                </a:cubicBezTo>
                <a:lnTo>
                  <a:pt x="53606" y="5571"/>
                </a:lnTo>
                <a:cubicBezTo>
                  <a:pt x="53339" y="5037"/>
                  <a:pt x="53172" y="4404"/>
                  <a:pt x="53106" y="3803"/>
                </a:cubicBezTo>
                <a:close/>
                <a:moveTo>
                  <a:pt x="56908" y="4937"/>
                </a:moveTo>
                <a:cubicBezTo>
                  <a:pt x="56775" y="5504"/>
                  <a:pt x="56575" y="6105"/>
                  <a:pt x="56241" y="6739"/>
                </a:cubicBezTo>
                <a:lnTo>
                  <a:pt x="57342" y="7306"/>
                </a:lnTo>
                <a:cubicBezTo>
                  <a:pt x="57742" y="6572"/>
                  <a:pt x="57976" y="5871"/>
                  <a:pt x="58142" y="5204"/>
                </a:cubicBezTo>
                <a:lnTo>
                  <a:pt x="56908" y="4937"/>
                </a:lnTo>
                <a:close/>
                <a:moveTo>
                  <a:pt x="71469" y="6088"/>
                </a:moveTo>
                <a:cubicBezTo>
                  <a:pt x="71102" y="6088"/>
                  <a:pt x="70718" y="6105"/>
                  <a:pt x="70318" y="6138"/>
                </a:cubicBezTo>
                <a:lnTo>
                  <a:pt x="70451" y="7406"/>
                </a:lnTo>
                <a:cubicBezTo>
                  <a:pt x="70855" y="7351"/>
                  <a:pt x="71229" y="7326"/>
                  <a:pt x="71583" y="7326"/>
                </a:cubicBezTo>
                <a:cubicBezTo>
                  <a:pt x="71873" y="7326"/>
                  <a:pt x="72149" y="7342"/>
                  <a:pt x="72419" y="7372"/>
                </a:cubicBezTo>
                <a:lnTo>
                  <a:pt x="72519" y="6138"/>
                </a:lnTo>
                <a:cubicBezTo>
                  <a:pt x="72186" y="6105"/>
                  <a:pt x="71836" y="6088"/>
                  <a:pt x="71469" y="6088"/>
                </a:cubicBezTo>
                <a:close/>
                <a:moveTo>
                  <a:pt x="68183" y="6505"/>
                </a:moveTo>
                <a:cubicBezTo>
                  <a:pt x="67482" y="6672"/>
                  <a:pt x="66815" y="6839"/>
                  <a:pt x="66148" y="7005"/>
                </a:cubicBezTo>
                <a:lnTo>
                  <a:pt x="66448" y="8206"/>
                </a:lnTo>
                <a:cubicBezTo>
                  <a:pt x="67082" y="8039"/>
                  <a:pt x="67783" y="7873"/>
                  <a:pt x="68450" y="7739"/>
                </a:cubicBezTo>
                <a:lnTo>
                  <a:pt x="68183" y="6505"/>
                </a:lnTo>
                <a:close/>
                <a:moveTo>
                  <a:pt x="74721" y="6672"/>
                </a:moveTo>
                <a:lnTo>
                  <a:pt x="74221" y="7806"/>
                </a:lnTo>
                <a:cubicBezTo>
                  <a:pt x="74821" y="8073"/>
                  <a:pt x="75321" y="8373"/>
                  <a:pt x="75855" y="8807"/>
                </a:cubicBezTo>
                <a:lnTo>
                  <a:pt x="76656" y="7839"/>
                </a:lnTo>
                <a:cubicBezTo>
                  <a:pt x="76055" y="7339"/>
                  <a:pt x="75388" y="6939"/>
                  <a:pt x="74721" y="6672"/>
                </a:cubicBezTo>
                <a:close/>
                <a:moveTo>
                  <a:pt x="64147" y="7506"/>
                </a:moveTo>
                <a:cubicBezTo>
                  <a:pt x="63380" y="7673"/>
                  <a:pt x="62746" y="7806"/>
                  <a:pt x="62112" y="7939"/>
                </a:cubicBezTo>
                <a:lnTo>
                  <a:pt x="62345" y="9174"/>
                </a:lnTo>
                <a:cubicBezTo>
                  <a:pt x="62979" y="9040"/>
                  <a:pt x="63646" y="8907"/>
                  <a:pt x="64414" y="8707"/>
                </a:cubicBezTo>
                <a:lnTo>
                  <a:pt x="64147" y="7506"/>
                </a:lnTo>
                <a:close/>
                <a:moveTo>
                  <a:pt x="60111" y="8240"/>
                </a:moveTo>
                <a:cubicBezTo>
                  <a:pt x="59610" y="8273"/>
                  <a:pt x="59110" y="8306"/>
                  <a:pt x="58609" y="8306"/>
                </a:cubicBezTo>
                <a:cubicBezTo>
                  <a:pt x="58526" y="8323"/>
                  <a:pt x="58443" y="8331"/>
                  <a:pt x="58359" y="8331"/>
                </a:cubicBezTo>
                <a:cubicBezTo>
                  <a:pt x="58276" y="8331"/>
                  <a:pt x="58193" y="8323"/>
                  <a:pt x="58109" y="8306"/>
                </a:cubicBezTo>
                <a:lnTo>
                  <a:pt x="58076" y="9574"/>
                </a:lnTo>
                <a:lnTo>
                  <a:pt x="58643" y="9574"/>
                </a:lnTo>
                <a:cubicBezTo>
                  <a:pt x="59177" y="9541"/>
                  <a:pt x="59710" y="9507"/>
                  <a:pt x="60244" y="9474"/>
                </a:cubicBezTo>
                <a:lnTo>
                  <a:pt x="60111" y="8240"/>
                </a:lnTo>
                <a:close/>
                <a:moveTo>
                  <a:pt x="54673" y="7039"/>
                </a:moveTo>
                <a:lnTo>
                  <a:pt x="53839" y="7973"/>
                </a:lnTo>
                <a:cubicBezTo>
                  <a:pt x="54173" y="8273"/>
                  <a:pt x="54540" y="8540"/>
                  <a:pt x="54940" y="8740"/>
                </a:cubicBezTo>
                <a:cubicBezTo>
                  <a:pt x="54640" y="9140"/>
                  <a:pt x="54273" y="9574"/>
                  <a:pt x="53906" y="9974"/>
                </a:cubicBezTo>
                <a:lnTo>
                  <a:pt x="54840" y="10808"/>
                </a:lnTo>
                <a:cubicBezTo>
                  <a:pt x="55340" y="10274"/>
                  <a:pt x="55807" y="9707"/>
                  <a:pt x="56208" y="9140"/>
                </a:cubicBezTo>
                <a:lnTo>
                  <a:pt x="55908" y="8940"/>
                </a:lnTo>
                <a:lnTo>
                  <a:pt x="56274" y="7973"/>
                </a:lnTo>
                <a:cubicBezTo>
                  <a:pt x="55674" y="7773"/>
                  <a:pt x="55140" y="7439"/>
                  <a:pt x="54673" y="7039"/>
                </a:cubicBezTo>
                <a:close/>
                <a:moveTo>
                  <a:pt x="78190" y="9407"/>
                </a:moveTo>
                <a:lnTo>
                  <a:pt x="77223" y="10208"/>
                </a:lnTo>
                <a:cubicBezTo>
                  <a:pt x="77390" y="10408"/>
                  <a:pt x="77556" y="10641"/>
                  <a:pt x="77723" y="10875"/>
                </a:cubicBezTo>
                <a:lnTo>
                  <a:pt x="78757" y="10141"/>
                </a:lnTo>
                <a:cubicBezTo>
                  <a:pt x="78557" y="9907"/>
                  <a:pt x="78390" y="9641"/>
                  <a:pt x="78190" y="9407"/>
                </a:cubicBezTo>
                <a:close/>
                <a:moveTo>
                  <a:pt x="52472" y="11409"/>
                </a:moveTo>
                <a:cubicBezTo>
                  <a:pt x="51971" y="11876"/>
                  <a:pt x="51471" y="12309"/>
                  <a:pt x="50937" y="12743"/>
                </a:cubicBezTo>
                <a:lnTo>
                  <a:pt x="51705" y="13710"/>
                </a:lnTo>
                <a:cubicBezTo>
                  <a:pt x="52272" y="13277"/>
                  <a:pt x="52805" y="12810"/>
                  <a:pt x="53306" y="12343"/>
                </a:cubicBezTo>
                <a:lnTo>
                  <a:pt x="52472" y="11409"/>
                </a:lnTo>
                <a:close/>
                <a:moveTo>
                  <a:pt x="668" y="12376"/>
                </a:moveTo>
                <a:lnTo>
                  <a:pt x="1" y="13443"/>
                </a:lnTo>
                <a:cubicBezTo>
                  <a:pt x="34" y="13443"/>
                  <a:pt x="668" y="13877"/>
                  <a:pt x="1836" y="14511"/>
                </a:cubicBezTo>
                <a:lnTo>
                  <a:pt x="2436" y="13410"/>
                </a:lnTo>
                <a:cubicBezTo>
                  <a:pt x="1302" y="12776"/>
                  <a:pt x="668" y="12376"/>
                  <a:pt x="668" y="12376"/>
                </a:cubicBezTo>
                <a:close/>
                <a:moveTo>
                  <a:pt x="49269" y="13944"/>
                </a:moveTo>
                <a:cubicBezTo>
                  <a:pt x="48736" y="14344"/>
                  <a:pt x="48169" y="14711"/>
                  <a:pt x="47568" y="15078"/>
                </a:cubicBezTo>
                <a:lnTo>
                  <a:pt x="48202" y="16145"/>
                </a:lnTo>
                <a:cubicBezTo>
                  <a:pt x="48836" y="15778"/>
                  <a:pt x="49436" y="15378"/>
                  <a:pt x="50003" y="14978"/>
                </a:cubicBezTo>
                <a:lnTo>
                  <a:pt x="49269" y="13944"/>
                </a:lnTo>
                <a:close/>
                <a:moveTo>
                  <a:pt x="4271" y="14344"/>
                </a:moveTo>
                <a:lnTo>
                  <a:pt x="3737" y="15478"/>
                </a:lnTo>
                <a:cubicBezTo>
                  <a:pt x="4337" y="15778"/>
                  <a:pt x="5005" y="16079"/>
                  <a:pt x="5638" y="16379"/>
                </a:cubicBezTo>
                <a:lnTo>
                  <a:pt x="6139" y="15245"/>
                </a:lnTo>
                <a:cubicBezTo>
                  <a:pt x="5505" y="14944"/>
                  <a:pt x="4904" y="14644"/>
                  <a:pt x="4271" y="14344"/>
                </a:cubicBezTo>
                <a:close/>
                <a:moveTo>
                  <a:pt x="8040" y="16079"/>
                </a:moveTo>
                <a:lnTo>
                  <a:pt x="7573" y="17213"/>
                </a:lnTo>
                <a:cubicBezTo>
                  <a:pt x="8207" y="17480"/>
                  <a:pt x="8874" y="17746"/>
                  <a:pt x="9508" y="18013"/>
                </a:cubicBezTo>
                <a:lnTo>
                  <a:pt x="9975" y="16846"/>
                </a:lnTo>
                <a:cubicBezTo>
                  <a:pt x="9308" y="16579"/>
                  <a:pt x="8674" y="16345"/>
                  <a:pt x="8040" y="16079"/>
                </a:cubicBezTo>
                <a:close/>
                <a:moveTo>
                  <a:pt x="45800" y="16079"/>
                </a:moveTo>
                <a:cubicBezTo>
                  <a:pt x="45200" y="16412"/>
                  <a:pt x="44566" y="16712"/>
                  <a:pt x="43932" y="16979"/>
                </a:cubicBezTo>
                <a:lnTo>
                  <a:pt x="44466" y="18113"/>
                </a:lnTo>
                <a:cubicBezTo>
                  <a:pt x="45100" y="17813"/>
                  <a:pt x="45767" y="17513"/>
                  <a:pt x="46367" y="17179"/>
                </a:cubicBezTo>
                <a:lnTo>
                  <a:pt x="45800" y="16079"/>
                </a:lnTo>
                <a:close/>
                <a:moveTo>
                  <a:pt x="11909" y="17546"/>
                </a:moveTo>
                <a:lnTo>
                  <a:pt x="11509" y="18714"/>
                </a:lnTo>
                <a:cubicBezTo>
                  <a:pt x="12143" y="18947"/>
                  <a:pt x="12843" y="19181"/>
                  <a:pt x="13511" y="19381"/>
                </a:cubicBezTo>
                <a:lnTo>
                  <a:pt x="13878" y="18180"/>
                </a:lnTo>
                <a:cubicBezTo>
                  <a:pt x="13210" y="17980"/>
                  <a:pt x="12543" y="17780"/>
                  <a:pt x="11909" y="17546"/>
                </a:cubicBezTo>
                <a:close/>
                <a:moveTo>
                  <a:pt x="42064" y="17813"/>
                </a:moveTo>
                <a:cubicBezTo>
                  <a:pt x="41431" y="18047"/>
                  <a:pt x="40797" y="18280"/>
                  <a:pt x="40130" y="18514"/>
                </a:cubicBezTo>
                <a:lnTo>
                  <a:pt x="40530" y="19681"/>
                </a:lnTo>
                <a:cubicBezTo>
                  <a:pt x="41197" y="19481"/>
                  <a:pt x="41864" y="19214"/>
                  <a:pt x="42531" y="18947"/>
                </a:cubicBezTo>
                <a:lnTo>
                  <a:pt x="42064" y="17813"/>
                </a:lnTo>
                <a:close/>
                <a:moveTo>
                  <a:pt x="15846" y="18747"/>
                </a:moveTo>
                <a:lnTo>
                  <a:pt x="15512" y="19948"/>
                </a:lnTo>
                <a:cubicBezTo>
                  <a:pt x="16213" y="20148"/>
                  <a:pt x="16880" y="20315"/>
                  <a:pt x="17580" y="20448"/>
                </a:cubicBezTo>
                <a:lnTo>
                  <a:pt x="17847" y="19247"/>
                </a:lnTo>
                <a:cubicBezTo>
                  <a:pt x="17180" y="19081"/>
                  <a:pt x="16513" y="18914"/>
                  <a:pt x="15846" y="18747"/>
                </a:cubicBezTo>
                <a:close/>
                <a:moveTo>
                  <a:pt x="38162" y="19114"/>
                </a:moveTo>
                <a:cubicBezTo>
                  <a:pt x="37528" y="19281"/>
                  <a:pt x="36861" y="19448"/>
                  <a:pt x="36193" y="19614"/>
                </a:cubicBezTo>
                <a:lnTo>
                  <a:pt x="36460" y="20815"/>
                </a:lnTo>
                <a:cubicBezTo>
                  <a:pt x="37127" y="20682"/>
                  <a:pt x="37828" y="20515"/>
                  <a:pt x="38495" y="20315"/>
                </a:cubicBezTo>
                <a:lnTo>
                  <a:pt x="38162" y="19114"/>
                </a:lnTo>
                <a:close/>
                <a:moveTo>
                  <a:pt x="19882" y="19648"/>
                </a:moveTo>
                <a:lnTo>
                  <a:pt x="19648" y="20882"/>
                </a:lnTo>
                <a:cubicBezTo>
                  <a:pt x="20349" y="21015"/>
                  <a:pt x="21049" y="21149"/>
                  <a:pt x="21716" y="21249"/>
                </a:cubicBezTo>
                <a:lnTo>
                  <a:pt x="21883" y="20015"/>
                </a:lnTo>
                <a:cubicBezTo>
                  <a:pt x="21216" y="19915"/>
                  <a:pt x="20549" y="19781"/>
                  <a:pt x="19882" y="19648"/>
                </a:cubicBezTo>
                <a:close/>
                <a:moveTo>
                  <a:pt x="34159" y="19981"/>
                </a:moveTo>
                <a:cubicBezTo>
                  <a:pt x="33825" y="20048"/>
                  <a:pt x="33458" y="20115"/>
                  <a:pt x="33091" y="20148"/>
                </a:cubicBezTo>
                <a:cubicBezTo>
                  <a:pt x="32758" y="20181"/>
                  <a:pt x="32457" y="20215"/>
                  <a:pt x="32124" y="20248"/>
                </a:cubicBezTo>
                <a:lnTo>
                  <a:pt x="32257" y="21516"/>
                </a:lnTo>
                <a:cubicBezTo>
                  <a:pt x="32591" y="21482"/>
                  <a:pt x="32924" y="21416"/>
                  <a:pt x="33258" y="21382"/>
                </a:cubicBezTo>
                <a:cubicBezTo>
                  <a:pt x="33625" y="21349"/>
                  <a:pt x="33992" y="21282"/>
                  <a:pt x="34359" y="21216"/>
                </a:cubicBezTo>
                <a:lnTo>
                  <a:pt x="34159" y="19981"/>
                </a:lnTo>
                <a:close/>
                <a:moveTo>
                  <a:pt x="23951" y="20248"/>
                </a:moveTo>
                <a:lnTo>
                  <a:pt x="23818" y="21482"/>
                </a:lnTo>
                <a:cubicBezTo>
                  <a:pt x="24518" y="21549"/>
                  <a:pt x="25219" y="21616"/>
                  <a:pt x="25919" y="21649"/>
                </a:cubicBezTo>
                <a:lnTo>
                  <a:pt x="25986" y="20415"/>
                </a:lnTo>
                <a:cubicBezTo>
                  <a:pt x="25319" y="20382"/>
                  <a:pt x="24619" y="20315"/>
                  <a:pt x="23951" y="20248"/>
                </a:cubicBezTo>
                <a:close/>
                <a:moveTo>
                  <a:pt x="30089" y="20415"/>
                </a:moveTo>
                <a:cubicBezTo>
                  <a:pt x="29455" y="20448"/>
                  <a:pt x="28788" y="20448"/>
                  <a:pt x="28154" y="20448"/>
                </a:cubicBezTo>
                <a:lnTo>
                  <a:pt x="28054" y="20448"/>
                </a:lnTo>
                <a:lnTo>
                  <a:pt x="28054" y="21716"/>
                </a:lnTo>
                <a:lnTo>
                  <a:pt x="28154" y="21716"/>
                </a:lnTo>
                <a:cubicBezTo>
                  <a:pt x="28822" y="21716"/>
                  <a:pt x="29489" y="21716"/>
                  <a:pt x="30156" y="21649"/>
                </a:cubicBezTo>
                <a:lnTo>
                  <a:pt x="30089" y="204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AAF061-3A2D-073E-F1D1-9ABA0F6B9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908" y="527148"/>
            <a:ext cx="1333624" cy="1333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F6C90-66BE-C3AC-9CC7-A0DA7E23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706" y="3825944"/>
            <a:ext cx="1676893" cy="1676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59291-AA38-CD90-D01A-23FF0F018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532" y="2003062"/>
            <a:ext cx="2091184" cy="20911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8C8A83-0B9C-05A1-96CE-467C6F8E90B2}"/>
              </a:ext>
            </a:extLst>
          </p:cNvPr>
          <p:cNvSpPr/>
          <p:nvPr/>
        </p:nvSpPr>
        <p:spPr>
          <a:xfrm>
            <a:off x="1572382" y="2521259"/>
            <a:ext cx="1692676" cy="461639"/>
          </a:xfrm>
          <a:prstGeom prst="roundRect">
            <a:avLst/>
          </a:prstGeom>
          <a:solidFill>
            <a:srgbClr val="006A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 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D51794-D9FD-6D7C-5B02-B7AA014E9D0A}"/>
              </a:ext>
            </a:extLst>
          </p:cNvPr>
          <p:cNvSpPr/>
          <p:nvPr/>
        </p:nvSpPr>
        <p:spPr>
          <a:xfrm>
            <a:off x="5408993" y="2487721"/>
            <a:ext cx="1692676" cy="461639"/>
          </a:xfrm>
          <a:prstGeom prst="roundRect">
            <a:avLst/>
          </a:prstGeom>
          <a:solidFill>
            <a:srgbClr val="FAB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1C3A8-23FC-C728-916F-FBCD5F4F27F7}"/>
              </a:ext>
            </a:extLst>
          </p:cNvPr>
          <p:cNvSpPr/>
          <p:nvPr/>
        </p:nvSpPr>
        <p:spPr>
          <a:xfrm>
            <a:off x="1572845" y="3233446"/>
            <a:ext cx="1692676" cy="461639"/>
          </a:xfrm>
          <a:prstGeom prst="roundRect">
            <a:avLst/>
          </a:prstGeom>
          <a:solidFill>
            <a:srgbClr val="71D3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BA9E89-687C-BB56-6C52-8A176EF2826A}"/>
              </a:ext>
            </a:extLst>
          </p:cNvPr>
          <p:cNvSpPr/>
          <p:nvPr/>
        </p:nvSpPr>
        <p:spPr>
          <a:xfrm>
            <a:off x="1572845" y="4004817"/>
            <a:ext cx="1692676" cy="461639"/>
          </a:xfrm>
          <a:prstGeom prst="roundRect">
            <a:avLst/>
          </a:prstGeom>
          <a:solidFill>
            <a:srgbClr val="71D3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59F809-8528-98A3-3143-D550B32B6F76}"/>
              </a:ext>
            </a:extLst>
          </p:cNvPr>
          <p:cNvSpPr/>
          <p:nvPr/>
        </p:nvSpPr>
        <p:spPr>
          <a:xfrm>
            <a:off x="1572845" y="4752514"/>
            <a:ext cx="1692676" cy="461639"/>
          </a:xfrm>
          <a:prstGeom prst="roundRect">
            <a:avLst/>
          </a:prstGeom>
          <a:solidFill>
            <a:srgbClr val="71D3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FD2F2A-7F90-2B7D-FDD6-67494D2CBE3C}"/>
              </a:ext>
            </a:extLst>
          </p:cNvPr>
          <p:cNvSpPr/>
          <p:nvPr/>
        </p:nvSpPr>
        <p:spPr>
          <a:xfrm>
            <a:off x="5419834" y="3233446"/>
            <a:ext cx="1692676" cy="461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18C58-FE10-A68D-3A73-FB6B7E8CFA36}"/>
              </a:ext>
            </a:extLst>
          </p:cNvPr>
          <p:cNvSpPr/>
          <p:nvPr/>
        </p:nvSpPr>
        <p:spPr>
          <a:xfrm>
            <a:off x="5419834" y="4004817"/>
            <a:ext cx="1692676" cy="461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EF9E95-BD14-FCE2-8DFA-F4D0325958E3}"/>
              </a:ext>
            </a:extLst>
          </p:cNvPr>
          <p:cNvSpPr/>
          <p:nvPr/>
        </p:nvSpPr>
        <p:spPr>
          <a:xfrm>
            <a:off x="5419834" y="4752514"/>
            <a:ext cx="1692676" cy="461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13" name="Google Shape;1361;p40">
            <a:extLst>
              <a:ext uri="{FF2B5EF4-FFF2-40B4-BE49-F238E27FC236}">
                <a16:creationId xmlns:a16="http://schemas.microsoft.com/office/drawing/2014/main" id="{7798D485-7C6A-1DF3-C456-0F4F225D35EA}"/>
              </a:ext>
            </a:extLst>
          </p:cNvPr>
          <p:cNvSpPr txBox="1">
            <a:spLocks/>
          </p:cNvSpPr>
          <p:nvPr/>
        </p:nvSpPr>
        <p:spPr>
          <a:xfrm>
            <a:off x="507521" y="5646108"/>
            <a:ext cx="9785185" cy="54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Nunito Light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689538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663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"/>
          <p:cNvSpPr txBox="1"/>
          <p:nvPr/>
        </p:nvSpPr>
        <p:spPr>
          <a:xfrm>
            <a:off x="3097212" y="1381125"/>
            <a:ext cx="6567487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TRẠM 1: PHÂN TÍCH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14" name="Google Shape;61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7" y="2092325"/>
            <a:ext cx="652462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1"/>
          <p:cNvSpPr txBox="1"/>
          <p:nvPr/>
        </p:nvSpPr>
        <p:spPr>
          <a:xfrm>
            <a:off x="1347787" y="2111375"/>
            <a:ext cx="1053941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Nghiên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cứu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SGK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mục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II.1 (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98,99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phiếu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11"/>
          <p:cNvSpPr txBox="1"/>
          <p:nvPr/>
        </p:nvSpPr>
        <p:spPr>
          <a:xfrm>
            <a:off x="3135312" y="2895600"/>
            <a:ext cx="6491287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TRẠM 2: QUAN SÁT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11"/>
          <p:cNvSpPr txBox="1"/>
          <p:nvPr/>
        </p:nvSpPr>
        <p:spPr>
          <a:xfrm>
            <a:off x="1422400" y="3633787"/>
            <a:ext cx="10464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Xem video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thiết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bị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máy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hoặc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iad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phỏng</a:t>
            </a:r>
            <a:r>
              <a:rPr lang="en-US" sz="25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phân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tử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hữu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18" name="Google Shape;61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712" y="3727450"/>
            <a:ext cx="741362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1"/>
          <p:cNvSpPr txBox="1"/>
          <p:nvPr/>
        </p:nvSpPr>
        <p:spPr>
          <a:xfrm>
            <a:off x="3186112" y="4733925"/>
            <a:ext cx="6491287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TRẠM 3: </a:t>
            </a:r>
            <a:r>
              <a:rPr lang="en-US" sz="28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TRẢI NGHIỆM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20" name="Google Shape;6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445125"/>
            <a:ext cx="652462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1"/>
          <p:cNvSpPr txBox="1"/>
          <p:nvPr/>
        </p:nvSpPr>
        <p:spPr>
          <a:xfrm>
            <a:off x="1433512" y="5380037"/>
            <a:ext cx="953928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Học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lắp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ghép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phiếu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" name="Google Shape;622;p11"/>
          <p:cNvSpPr txBox="1"/>
          <p:nvPr/>
        </p:nvSpPr>
        <p:spPr>
          <a:xfrm>
            <a:off x="3186112" y="444500"/>
            <a:ext cx="6338887" cy="644525"/>
          </a:xfrm>
          <a:prstGeom prst="rect">
            <a:avLst/>
          </a:prstGeom>
          <a:gradFill>
            <a:gsLst>
              <a:gs pos="0">
                <a:srgbClr val="CDEBEE"/>
              </a:gs>
              <a:gs pos="35000">
                <a:srgbClr val="DBF0F3"/>
              </a:gs>
              <a:gs pos="100000">
                <a:srgbClr val="F1FAFB"/>
              </a:gs>
            </a:gsLst>
            <a:lin ang="16200000" scaled="0"/>
          </a:gradFill>
          <a:ln w="9525" cap="flat" cmpd="sng">
            <a:solidFill>
              <a:srgbClr val="A1BBB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Yêu cầu tại mỗi trạm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>
          <a:extLst>
            <a:ext uri="{FF2B5EF4-FFF2-40B4-BE49-F238E27FC236}">
              <a16:creationId xmlns:a16="http://schemas.microsoft.com/office/drawing/2014/main" id="{534474CA-5324-CC8C-2DF8-217E29726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41">
            <a:extLst>
              <a:ext uri="{FF2B5EF4-FFF2-40B4-BE49-F238E27FC236}">
                <a16:creationId xmlns:a16="http://schemas.microsoft.com/office/drawing/2014/main" id="{39FF62C5-4E75-092E-B4F0-B5D1428D2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75857" y="102969"/>
            <a:ext cx="6400800" cy="52678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TRẠM </a:t>
            </a:r>
            <a:r>
              <a:rPr lang="e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1: PHÂN TÍCH</a:t>
            </a:r>
            <a:endParaRPr sz="28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5" name="Google Shape;1445;p41">
            <a:extLst>
              <a:ext uri="{FF2B5EF4-FFF2-40B4-BE49-F238E27FC236}">
                <a16:creationId xmlns:a16="http://schemas.microsoft.com/office/drawing/2014/main" id="{460042BC-19AD-28A1-6C8E-AA5D32921F7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1510020" y="738232"/>
            <a:ext cx="9085277" cy="981511"/>
          </a:xfrm>
          <a:prstGeom prst="rect">
            <a:avLst/>
          </a:prstGeom>
          <a:ln w="28575">
            <a:solidFill>
              <a:schemeClr val="tx2"/>
            </a:solidFill>
            <a:prstDash val="lgDashDot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endParaRPr lang="en-US" sz="2800" b="1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/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Quan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19.5(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sgk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98)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/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9538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13EBE-BC58-3441-40C8-093123A70E40}"/>
              </a:ext>
            </a:extLst>
          </p:cNvPr>
          <p:cNvSpPr txBox="1"/>
          <p:nvPr/>
        </p:nvSpPr>
        <p:spPr>
          <a:xfrm>
            <a:off x="195942" y="3447692"/>
            <a:ext cx="10809515" cy="2004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97000"/>
              </a:lnSpc>
              <a:spcAft>
                <a:spcPts val="285"/>
              </a:spcAft>
              <a:buClr>
                <a:srgbClr val="181717"/>
              </a:buClr>
              <a:buSzPts val="1200"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2000" u="none" strike="noStrike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kết hoá học trong hợp chất hữu cơ chủ yếu là loại liên kết nào?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b) 1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2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………;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………;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:……..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C, H, O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methane,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methylic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alcohol,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ehylene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sz="3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0B074-8E8A-6F56-12C8-AE35F5CD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3" y="1821175"/>
            <a:ext cx="10711543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385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DDE64-D51D-FB16-BB03-F4746998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387" y="0"/>
            <a:ext cx="4152534" cy="3680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018543-4774-49D7-6D5D-66D7EE4B691C}"/>
              </a:ext>
            </a:extLst>
          </p:cNvPr>
          <p:cNvSpPr txBox="1"/>
          <p:nvPr/>
        </p:nvSpPr>
        <p:spPr>
          <a:xfrm>
            <a:off x="7676553" y="3680168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https://app.molview.com/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5F59E-CF88-2241-5ED5-6CF338F88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9" y="239485"/>
            <a:ext cx="6614733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E8226-F46B-8653-97CE-F92A8B98B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9" y="858644"/>
            <a:ext cx="7269767" cy="58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D098A7-A76A-DC54-88F0-148CE807EA15}"/>
              </a:ext>
            </a:extLst>
          </p:cNvPr>
          <p:cNvSpPr txBox="1"/>
          <p:nvPr/>
        </p:nvSpPr>
        <p:spPr>
          <a:xfrm>
            <a:off x="195942" y="545478"/>
            <a:ext cx="11179629" cy="564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1: HS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lắp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25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25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25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5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rả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2:  a) Lk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LK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………;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………;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:……..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5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DBE5D-1FBF-F5C9-0B30-5955767D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42" y="776101"/>
            <a:ext cx="5312229" cy="250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FA7B8-C6BA-BA15-7C43-45532F46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76" y="0"/>
            <a:ext cx="661473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6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D1606E-72EE-4EA1-925B-8C6E264B3929}"/>
              </a:ext>
            </a:extLst>
          </p:cNvPr>
          <p:cNvSpPr txBox="1"/>
          <p:nvPr/>
        </p:nvSpPr>
        <p:spPr>
          <a:xfrm>
            <a:off x="5764021" y="2921329"/>
            <a:ext cx="914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22573E-EDF7-4E40-92F9-8177128CFC03}"/>
              </a:ext>
            </a:extLst>
          </p:cNvPr>
          <p:cNvSpPr/>
          <p:nvPr/>
        </p:nvSpPr>
        <p:spPr>
          <a:xfrm>
            <a:off x="3992558" y="659488"/>
            <a:ext cx="4686300" cy="72731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chuyển nhiệm vụ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67330-C71D-441B-BF6D-3A3218E3E311}"/>
              </a:ext>
            </a:extLst>
          </p:cNvPr>
          <p:cNvSpPr/>
          <p:nvPr/>
        </p:nvSpPr>
        <p:spPr>
          <a:xfrm>
            <a:off x="967272" y="1914571"/>
            <a:ext cx="3124200" cy="1066800"/>
          </a:xfrm>
          <a:prstGeom prst="roundRect">
            <a:avLst/>
          </a:prstGeom>
          <a:solidFill>
            <a:srgbClr val="CB142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43B0F6-402A-4A5A-B76A-6B24FFD67D46}"/>
              </a:ext>
            </a:extLst>
          </p:cNvPr>
          <p:cNvSpPr/>
          <p:nvPr/>
        </p:nvSpPr>
        <p:spPr>
          <a:xfrm>
            <a:off x="998065" y="4831484"/>
            <a:ext cx="3124200" cy="10668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3AAD5E-35C7-4EC8-97DF-C1A1249B5263}"/>
              </a:ext>
            </a:extLst>
          </p:cNvPr>
          <p:cNvSpPr>
            <a:spLocks noChangeAspect="1"/>
          </p:cNvSpPr>
          <p:nvPr/>
        </p:nvSpPr>
        <p:spPr>
          <a:xfrm>
            <a:off x="4111695" y="2018954"/>
            <a:ext cx="1302837" cy="676796"/>
          </a:xfrm>
          <a:prstGeom prst="roundRect">
            <a:avLst/>
          </a:prstGeom>
          <a:solidFill>
            <a:srgbClr val="CB1428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14EAB3C-2DC4-445B-8AFC-5F615E1166E8}"/>
              </a:ext>
            </a:extLst>
          </p:cNvPr>
          <p:cNvSpPr>
            <a:spLocks noChangeAspect="1"/>
          </p:cNvSpPr>
          <p:nvPr/>
        </p:nvSpPr>
        <p:spPr>
          <a:xfrm>
            <a:off x="4176205" y="5026487"/>
            <a:ext cx="1357184" cy="676796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19A303C-4FB1-4FE4-9B55-5D0B488DEF89}"/>
              </a:ext>
            </a:extLst>
          </p:cNvPr>
          <p:cNvSpPr/>
          <p:nvPr/>
        </p:nvSpPr>
        <p:spPr>
          <a:xfrm>
            <a:off x="8454276" y="1854528"/>
            <a:ext cx="3124200" cy="1066800"/>
          </a:xfrm>
          <a:prstGeom prst="roundRect">
            <a:avLst/>
          </a:prstGeom>
          <a:solidFill>
            <a:srgbClr val="CB142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3F6D61B-B340-4731-B37A-B211A5D3575C}"/>
              </a:ext>
            </a:extLst>
          </p:cNvPr>
          <p:cNvSpPr/>
          <p:nvPr/>
        </p:nvSpPr>
        <p:spPr>
          <a:xfrm>
            <a:off x="8477187" y="4831484"/>
            <a:ext cx="3124200" cy="10668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DAB7049-D585-4B58-BADB-37D0783249B4}"/>
              </a:ext>
            </a:extLst>
          </p:cNvPr>
          <p:cNvSpPr>
            <a:spLocks noChangeAspect="1"/>
          </p:cNvSpPr>
          <p:nvPr/>
        </p:nvSpPr>
        <p:spPr>
          <a:xfrm flipH="1">
            <a:off x="4173986" y="3502487"/>
            <a:ext cx="1277503" cy="676796"/>
          </a:xfrm>
          <a:prstGeom prst="roundRect">
            <a:avLst/>
          </a:prstGeom>
          <a:solidFill>
            <a:srgbClr val="4C844B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593E329-B3F4-4B4F-A4EE-F062E0EFA86D}"/>
              </a:ext>
            </a:extLst>
          </p:cNvPr>
          <p:cNvSpPr/>
          <p:nvPr/>
        </p:nvSpPr>
        <p:spPr>
          <a:xfrm flipV="1">
            <a:off x="5470720" y="2168323"/>
            <a:ext cx="484632" cy="3619917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D5114EF9-ED11-4CDE-ABF5-55B65301D1AB}"/>
              </a:ext>
            </a:extLst>
          </p:cNvPr>
          <p:cNvSpPr/>
          <p:nvPr/>
        </p:nvSpPr>
        <p:spPr>
          <a:xfrm>
            <a:off x="4605435" y="2859922"/>
            <a:ext cx="484632" cy="539316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BF1871E-1D64-4E59-B671-D99957C085F1}"/>
              </a:ext>
            </a:extLst>
          </p:cNvPr>
          <p:cNvSpPr/>
          <p:nvPr/>
        </p:nvSpPr>
        <p:spPr>
          <a:xfrm flipV="1">
            <a:off x="6459985" y="2168323"/>
            <a:ext cx="484632" cy="3619917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15C98BF4-93CE-49FB-9999-2A908162051B}"/>
              </a:ext>
            </a:extLst>
          </p:cNvPr>
          <p:cNvSpPr/>
          <p:nvPr/>
        </p:nvSpPr>
        <p:spPr>
          <a:xfrm>
            <a:off x="4631185" y="4366087"/>
            <a:ext cx="484632" cy="53931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AC989-3797-4467-9730-E9D17ED62845}"/>
              </a:ext>
            </a:extLst>
          </p:cNvPr>
          <p:cNvSpPr/>
          <p:nvPr/>
        </p:nvSpPr>
        <p:spPr>
          <a:xfrm>
            <a:off x="973585" y="3299287"/>
            <a:ext cx="3124200" cy="1066800"/>
          </a:xfrm>
          <a:prstGeom prst="roundRect">
            <a:avLst/>
          </a:prstGeom>
          <a:solidFill>
            <a:srgbClr val="4C844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E76AE3-0334-434F-9361-11FF29D1A6D2}"/>
              </a:ext>
            </a:extLst>
          </p:cNvPr>
          <p:cNvSpPr/>
          <p:nvPr/>
        </p:nvSpPr>
        <p:spPr>
          <a:xfrm>
            <a:off x="8441185" y="3248487"/>
            <a:ext cx="3124200" cy="1066800"/>
          </a:xfrm>
          <a:prstGeom prst="roundRect">
            <a:avLst/>
          </a:prstGeom>
          <a:solidFill>
            <a:srgbClr val="4C844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222A920-9622-4289-B007-6AA38AD793C8}"/>
              </a:ext>
            </a:extLst>
          </p:cNvPr>
          <p:cNvSpPr/>
          <p:nvPr/>
        </p:nvSpPr>
        <p:spPr>
          <a:xfrm>
            <a:off x="7271792" y="2859922"/>
            <a:ext cx="484632" cy="539316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022642A-D685-45A5-BDB2-03D510AEA676}"/>
              </a:ext>
            </a:extLst>
          </p:cNvPr>
          <p:cNvSpPr/>
          <p:nvPr/>
        </p:nvSpPr>
        <p:spPr>
          <a:xfrm>
            <a:off x="7270937" y="4366087"/>
            <a:ext cx="484632" cy="53931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2F2308B-C9D4-4480-8428-2BD44A9714A0}"/>
              </a:ext>
            </a:extLst>
          </p:cNvPr>
          <p:cNvSpPr>
            <a:spLocks noChangeAspect="1"/>
          </p:cNvSpPr>
          <p:nvPr/>
        </p:nvSpPr>
        <p:spPr>
          <a:xfrm>
            <a:off x="6954274" y="2018954"/>
            <a:ext cx="1302837" cy="676796"/>
          </a:xfrm>
          <a:prstGeom prst="roundRect">
            <a:avLst/>
          </a:prstGeom>
          <a:solidFill>
            <a:srgbClr val="CB1428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F8456DD-D4D2-4280-9DF1-AC80AFCA019D}"/>
              </a:ext>
            </a:extLst>
          </p:cNvPr>
          <p:cNvSpPr>
            <a:spLocks noChangeAspect="1"/>
          </p:cNvSpPr>
          <p:nvPr/>
        </p:nvSpPr>
        <p:spPr>
          <a:xfrm>
            <a:off x="7018785" y="5026487"/>
            <a:ext cx="1357184" cy="676796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F9D7AC5-8188-4621-A930-56A6844BDFA8}"/>
              </a:ext>
            </a:extLst>
          </p:cNvPr>
          <p:cNvSpPr>
            <a:spLocks noChangeAspect="1"/>
          </p:cNvSpPr>
          <p:nvPr/>
        </p:nvSpPr>
        <p:spPr>
          <a:xfrm flipH="1">
            <a:off x="7036334" y="3440985"/>
            <a:ext cx="1277503" cy="676796"/>
          </a:xfrm>
          <a:prstGeom prst="roundRect">
            <a:avLst/>
          </a:prstGeom>
          <a:solidFill>
            <a:srgbClr val="4C844B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9538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66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83951E-6 L 0.00573 0.20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00746 -0.438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45679E-6 L 0.00191 0.231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3951E-6 L 0.00573 0.20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23457E-6 L -0.00747 -0.438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00174 0.231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2071 L 0.00764 0.438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2071 L 0.00747 0.438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-0.43858 L -0.0033 -0.2222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8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43858 L -0.00174 -0.231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3117 L -0.00416 -0.2163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237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3117 L -0.00573 -0.207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5" grpId="0" animBg="1"/>
      <p:bldP spid="45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1CBCE4-BC37-1F21-7383-DB707433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1B8F4-9B2F-F011-4DAF-94DF7DC16714}"/>
              </a:ext>
            </a:extLst>
          </p:cNvPr>
          <p:cNvSpPr txBox="1"/>
          <p:nvPr/>
        </p:nvSpPr>
        <p:spPr>
          <a:xfrm>
            <a:off x="5764021" y="2921329"/>
            <a:ext cx="914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6182E-7534-7A21-D506-053325552084}"/>
              </a:ext>
            </a:extLst>
          </p:cNvPr>
          <p:cNvSpPr/>
          <p:nvPr/>
        </p:nvSpPr>
        <p:spPr>
          <a:xfrm>
            <a:off x="1092520" y="576630"/>
            <a:ext cx="2979373" cy="727313"/>
          </a:xfrm>
          <a:prstGeom prst="roundRect">
            <a:avLst/>
          </a:prstGeom>
          <a:solidFill>
            <a:srgbClr val="0024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9608F-96A0-C763-340E-5FEF93BE7DF9}"/>
              </a:ext>
            </a:extLst>
          </p:cNvPr>
          <p:cNvSpPr/>
          <p:nvPr/>
        </p:nvSpPr>
        <p:spPr>
          <a:xfrm>
            <a:off x="967272" y="1914571"/>
            <a:ext cx="3124200" cy="1066800"/>
          </a:xfrm>
          <a:prstGeom prst="roundRect">
            <a:avLst/>
          </a:prstGeom>
          <a:solidFill>
            <a:srgbClr val="CB142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E16582-3E85-0031-9BBD-A3228A110D69}"/>
              </a:ext>
            </a:extLst>
          </p:cNvPr>
          <p:cNvSpPr/>
          <p:nvPr/>
        </p:nvSpPr>
        <p:spPr>
          <a:xfrm>
            <a:off x="998065" y="4831484"/>
            <a:ext cx="3124200" cy="10668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765E68-83E5-F946-CC8C-0F40D014B64B}"/>
              </a:ext>
            </a:extLst>
          </p:cNvPr>
          <p:cNvSpPr>
            <a:spLocks noChangeAspect="1"/>
          </p:cNvSpPr>
          <p:nvPr/>
        </p:nvSpPr>
        <p:spPr>
          <a:xfrm>
            <a:off x="4111695" y="2018954"/>
            <a:ext cx="1302837" cy="676796"/>
          </a:xfrm>
          <a:prstGeom prst="roundRect">
            <a:avLst/>
          </a:prstGeom>
          <a:solidFill>
            <a:srgbClr val="CB1428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2B5A9A-C7EF-9CCD-25A8-8797A5F482B7}"/>
              </a:ext>
            </a:extLst>
          </p:cNvPr>
          <p:cNvSpPr>
            <a:spLocks noChangeAspect="1"/>
          </p:cNvSpPr>
          <p:nvPr/>
        </p:nvSpPr>
        <p:spPr>
          <a:xfrm>
            <a:off x="4176205" y="5026487"/>
            <a:ext cx="1357184" cy="676796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C1477D0-492C-3DE5-1941-FB69B0AF358B}"/>
              </a:ext>
            </a:extLst>
          </p:cNvPr>
          <p:cNvSpPr/>
          <p:nvPr/>
        </p:nvSpPr>
        <p:spPr>
          <a:xfrm>
            <a:off x="8454276" y="1854528"/>
            <a:ext cx="3124200" cy="1066800"/>
          </a:xfrm>
          <a:prstGeom prst="roundRect">
            <a:avLst/>
          </a:prstGeom>
          <a:solidFill>
            <a:srgbClr val="CB142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D18568D-3327-6DA6-359B-1F871ADF890B}"/>
              </a:ext>
            </a:extLst>
          </p:cNvPr>
          <p:cNvSpPr/>
          <p:nvPr/>
        </p:nvSpPr>
        <p:spPr>
          <a:xfrm>
            <a:off x="8477187" y="4831484"/>
            <a:ext cx="3124200" cy="10668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1B7133A-780E-8FED-7F6D-34782B0646A0}"/>
              </a:ext>
            </a:extLst>
          </p:cNvPr>
          <p:cNvSpPr>
            <a:spLocks noChangeAspect="1"/>
          </p:cNvSpPr>
          <p:nvPr/>
        </p:nvSpPr>
        <p:spPr>
          <a:xfrm flipH="1">
            <a:off x="4173986" y="3502487"/>
            <a:ext cx="1277503" cy="676796"/>
          </a:xfrm>
          <a:prstGeom prst="roundRect">
            <a:avLst/>
          </a:prstGeom>
          <a:solidFill>
            <a:srgbClr val="4C844B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E66DF57-19E3-E723-D22E-F0164C113F09}"/>
              </a:ext>
            </a:extLst>
          </p:cNvPr>
          <p:cNvSpPr/>
          <p:nvPr/>
        </p:nvSpPr>
        <p:spPr>
          <a:xfrm flipV="1">
            <a:off x="5470720" y="2168323"/>
            <a:ext cx="484632" cy="3619917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DE3EC1E3-3143-0B64-7A4E-4FAF8B2190DC}"/>
              </a:ext>
            </a:extLst>
          </p:cNvPr>
          <p:cNvSpPr/>
          <p:nvPr/>
        </p:nvSpPr>
        <p:spPr>
          <a:xfrm>
            <a:off x="4605435" y="2859922"/>
            <a:ext cx="484632" cy="539316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D1122592-C296-D2AB-D102-17E1913377D6}"/>
              </a:ext>
            </a:extLst>
          </p:cNvPr>
          <p:cNvSpPr/>
          <p:nvPr/>
        </p:nvSpPr>
        <p:spPr>
          <a:xfrm flipV="1">
            <a:off x="6459985" y="2168323"/>
            <a:ext cx="484632" cy="3619917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D7EEDFE9-6AD5-3D19-473E-334DF71B7A95}"/>
              </a:ext>
            </a:extLst>
          </p:cNvPr>
          <p:cNvSpPr/>
          <p:nvPr/>
        </p:nvSpPr>
        <p:spPr>
          <a:xfrm>
            <a:off x="4631185" y="4366087"/>
            <a:ext cx="484632" cy="53931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250222-1C7B-BB8E-10D9-49332052B059}"/>
              </a:ext>
            </a:extLst>
          </p:cNvPr>
          <p:cNvSpPr/>
          <p:nvPr/>
        </p:nvSpPr>
        <p:spPr>
          <a:xfrm>
            <a:off x="973585" y="3299287"/>
            <a:ext cx="3124200" cy="1066800"/>
          </a:xfrm>
          <a:prstGeom prst="roundRect">
            <a:avLst/>
          </a:prstGeom>
          <a:solidFill>
            <a:srgbClr val="4C844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5E6B46-0A0D-2C03-E47E-B37F3DCA711F}"/>
              </a:ext>
            </a:extLst>
          </p:cNvPr>
          <p:cNvSpPr/>
          <p:nvPr/>
        </p:nvSpPr>
        <p:spPr>
          <a:xfrm>
            <a:off x="8441185" y="3248487"/>
            <a:ext cx="3124200" cy="1066800"/>
          </a:xfrm>
          <a:prstGeom prst="roundRect">
            <a:avLst/>
          </a:prstGeom>
          <a:solidFill>
            <a:srgbClr val="4C844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3B284B49-17C7-24D2-157D-F1957B29E003}"/>
              </a:ext>
            </a:extLst>
          </p:cNvPr>
          <p:cNvSpPr/>
          <p:nvPr/>
        </p:nvSpPr>
        <p:spPr>
          <a:xfrm>
            <a:off x="7271792" y="2859922"/>
            <a:ext cx="484632" cy="539316"/>
          </a:xfrm>
          <a:prstGeom prst="downArrow">
            <a:avLst/>
          </a:prstGeom>
          <a:solidFill>
            <a:srgbClr val="1C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C30E18-BD10-8BFB-1782-7937D07296CD}"/>
              </a:ext>
            </a:extLst>
          </p:cNvPr>
          <p:cNvSpPr/>
          <p:nvPr/>
        </p:nvSpPr>
        <p:spPr>
          <a:xfrm>
            <a:off x="7270937" y="4366087"/>
            <a:ext cx="484632" cy="53931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E750CD4-7C1F-2DCC-0778-80FBCC175C40}"/>
              </a:ext>
            </a:extLst>
          </p:cNvPr>
          <p:cNvSpPr>
            <a:spLocks noChangeAspect="1"/>
          </p:cNvSpPr>
          <p:nvPr/>
        </p:nvSpPr>
        <p:spPr>
          <a:xfrm>
            <a:off x="6954274" y="2018954"/>
            <a:ext cx="1302837" cy="676796"/>
          </a:xfrm>
          <a:prstGeom prst="roundRect">
            <a:avLst/>
          </a:prstGeom>
          <a:solidFill>
            <a:srgbClr val="CB1428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4028A2C-3D29-7786-B659-4D376E97BC61}"/>
              </a:ext>
            </a:extLst>
          </p:cNvPr>
          <p:cNvSpPr>
            <a:spLocks noChangeAspect="1"/>
          </p:cNvSpPr>
          <p:nvPr/>
        </p:nvSpPr>
        <p:spPr>
          <a:xfrm>
            <a:off x="7018785" y="5026487"/>
            <a:ext cx="1357184" cy="676796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2520FF-1694-85DE-7276-5F90A18ADCFB}"/>
              </a:ext>
            </a:extLst>
          </p:cNvPr>
          <p:cNvSpPr>
            <a:spLocks noChangeAspect="1"/>
          </p:cNvSpPr>
          <p:nvPr/>
        </p:nvSpPr>
        <p:spPr>
          <a:xfrm flipH="1">
            <a:off x="7036334" y="3440985"/>
            <a:ext cx="1277503" cy="676796"/>
          </a:xfrm>
          <a:prstGeom prst="roundRect">
            <a:avLst/>
          </a:prstGeom>
          <a:solidFill>
            <a:srgbClr val="4C844B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</a:t>
            </a:r>
          </a:p>
        </p:txBody>
      </p:sp>
      <p:pic>
        <p:nvPicPr>
          <p:cNvPr id="4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D6040D0D-796F-165A-CDF6-A25662DA2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6398" y="213064"/>
            <a:ext cx="2571236" cy="14463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CB6A3B-8AE2-D24F-9A9C-BFBCA4EBB736}"/>
              </a:ext>
            </a:extLst>
          </p:cNvPr>
          <p:cNvSpPr/>
          <p:nvPr/>
        </p:nvSpPr>
        <p:spPr>
          <a:xfrm>
            <a:off x="2254508" y="554930"/>
            <a:ext cx="2979373" cy="72731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 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B9C5FE-BEA1-8124-7BF2-BEF9E0FCB92A}"/>
              </a:ext>
            </a:extLst>
          </p:cNvPr>
          <p:cNvSpPr/>
          <p:nvPr/>
        </p:nvSpPr>
        <p:spPr>
          <a:xfrm>
            <a:off x="4292428" y="580577"/>
            <a:ext cx="2979373" cy="72731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9538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0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83951E-6 L 0.00573 0.2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00746 -0.438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45679E-6 L 0.00191 0.231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3951E-6 L 0.00573 0.20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4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23457E-6 L -0.00747 -0.438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00174 0.231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2071 L 0.00764 0.4385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7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2071 L 0.00747 0.438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57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-0.43858 L -0.0033 -0.222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80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43858 L -0.00174 -0.231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03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3117 L -0.00416 -0.216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237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3117 L -0.00573 -0.207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4" grpId="1" animBg="1"/>
      <p:bldP spid="30" grpId="0" animBg="1"/>
      <p:bldP spid="30" grpId="1" animBg="1"/>
      <p:bldP spid="45" grpId="0" animBg="1"/>
      <p:bldP spid="45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6"/>
          <p:cNvSpPr txBox="1"/>
          <p:nvPr/>
        </p:nvSpPr>
        <p:spPr>
          <a:xfrm>
            <a:off x="6908800" y="6477000"/>
            <a:ext cx="3860800" cy="2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000"/>
              <a:buFont typeface="Verdana"/>
              <a:buNone/>
              <a:tabLst/>
              <a:defRPr/>
            </a:pPr>
            <a:r>
              <a:rPr kumimoji="0" lang="en-US" sz="1000" b="0" i="0" u="none" strike="noStrike" kern="0" cap="none" spc="0" normalizeH="0" baseline="3000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1www.themegallery.com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16"/>
          <p:cNvSpPr txBox="1"/>
          <p:nvPr/>
        </p:nvSpPr>
        <p:spPr>
          <a:xfrm>
            <a:off x="11049000" y="6386512"/>
            <a:ext cx="609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Verdana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16"/>
          <p:cNvSpPr txBox="1">
            <a:spLocks noGrp="1"/>
          </p:cNvSpPr>
          <p:nvPr>
            <p:ph type="title"/>
          </p:nvPr>
        </p:nvSpPr>
        <p:spPr>
          <a:xfrm>
            <a:off x="2667000" y="339725"/>
            <a:ext cx="7543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en-US" sz="3200" b="1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Thảo luận, thống nhất kết quả</a:t>
            </a:r>
            <a:endParaRPr/>
          </a:p>
        </p:txBody>
      </p:sp>
      <p:pic>
        <p:nvPicPr>
          <p:cNvPr id="717" name="Google Shape;7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2209800"/>
            <a:ext cx="46101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87AE-0611-B78A-EA5B-104DE1B6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D8C9051-73F4-EA38-2871-7C14E4E16111}"/>
              </a:ext>
            </a:extLst>
          </p:cNvPr>
          <p:cNvSpPr txBox="1"/>
          <p:nvPr/>
        </p:nvSpPr>
        <p:spPr>
          <a:xfrm>
            <a:off x="607281" y="5630704"/>
            <a:ext cx="10500567" cy="954107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D.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Hóa học hữu cơ là ngành hóa học chuyên nghiên cứu các chất trong cơ thể sống.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3917F-FA89-A35E-D091-B2E86C01C732}"/>
              </a:ext>
            </a:extLst>
          </p:cNvPr>
          <p:cNvSpPr txBox="1"/>
          <p:nvPr/>
        </p:nvSpPr>
        <p:spPr>
          <a:xfrm>
            <a:off x="561422" y="4116085"/>
            <a:ext cx="10500568" cy="954107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C.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Hóa học hữu cơ là ngành hóa học chuyên     nghiên cứu các hợp chất của cacbon.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67D7F-6A3B-25BA-CF2C-22B21BD9AA4D}"/>
              </a:ext>
            </a:extLst>
          </p:cNvPr>
          <p:cNvSpPr txBox="1"/>
          <p:nvPr/>
        </p:nvSpPr>
        <p:spPr>
          <a:xfrm>
            <a:off x="561423" y="984578"/>
            <a:ext cx="10592287" cy="954107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A.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Hóa học hữu cơ là ngành hóa học chuyên nghiên cứu  các hợp chất có trong tự nhiên.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38A72-4687-4416-3E96-E3B06758FE2B}"/>
              </a:ext>
            </a:extLst>
          </p:cNvPr>
          <p:cNvSpPr txBox="1"/>
          <p:nvPr/>
        </p:nvSpPr>
        <p:spPr>
          <a:xfrm>
            <a:off x="256870" y="297339"/>
            <a:ext cx="11201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 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đúng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sau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B5564B-8E7D-C2F9-23A9-7B61429B1ADD}"/>
              </a:ext>
            </a:extLst>
          </p:cNvPr>
          <p:cNvSpPr txBox="1"/>
          <p:nvPr/>
        </p:nvSpPr>
        <p:spPr>
          <a:xfrm>
            <a:off x="561422" y="2601466"/>
            <a:ext cx="10592287" cy="954107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/>
              </a:rPr>
              <a:t>Hóa học hữu cơ là ngành hóa học chuyên nghiên cứu về các hợp chất hữu cơ.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37355" y="121592"/>
            <a:ext cx="5158945" cy="890924"/>
          </a:xfrm>
          <a:prstGeom prst="rect">
            <a:avLst/>
          </a:prstGeom>
          <a:solidFill>
            <a:schemeClr val="accent1">
              <a:lumMod val="75000"/>
              <a:alpha val="76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0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Lexend Deca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ĐÁP ÁN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TRẠM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8099"/>
            <a:ext cx="12192000" cy="678180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DCF40-27CF-8ADC-6389-09B2CD05BFDE}"/>
              </a:ext>
            </a:extLst>
          </p:cNvPr>
          <p:cNvSpPr txBox="1"/>
          <p:nvPr/>
        </p:nvSpPr>
        <p:spPr>
          <a:xfrm>
            <a:off x="310243" y="1264039"/>
            <a:ext cx="11571514" cy="5373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4925" lvl="0">
              <a:lnSpc>
                <a:spcPct val="97000"/>
              </a:lnSpc>
              <a:spcAft>
                <a:spcPts val="285"/>
              </a:spcAft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a)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Liên kết hoá học trong hợp chất hữu cơ chủ yếu là loại liên kết cộng hoá trị.</a:t>
            </a:r>
            <a:endParaRPr lang="en-US" sz="3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b) 1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2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lk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gạch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IV;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I;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II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C, H, O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methane,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methylic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alcohol,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ehylene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ó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 H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O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0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d) </a:t>
            </a:r>
            <a:r>
              <a:rPr lang="en-US" sz="3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hả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vơi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184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A35FBE-546F-443F-DE05-DD51E82C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2CB1357-8287-0D7A-06D1-1AD6B5780B77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37355" y="121592"/>
            <a:ext cx="5158945" cy="890924"/>
          </a:xfrm>
          <a:prstGeom prst="rect">
            <a:avLst/>
          </a:prstGeom>
          <a:solidFill>
            <a:schemeClr val="accent1">
              <a:lumMod val="75000"/>
              <a:alpha val="76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0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Lexend Deca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ĐÁP ÁN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TRẠM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exend De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16896D-7218-2072-86F6-AA840CA87825}"/>
              </a:ext>
            </a:extLst>
          </p:cNvPr>
          <p:cNvSpPr/>
          <p:nvPr/>
        </p:nvSpPr>
        <p:spPr>
          <a:xfrm>
            <a:off x="0" y="38099"/>
            <a:ext cx="12192000" cy="678180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3AA929C-0B16-0D34-A074-3F9BE7733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13125"/>
              </p:ext>
            </p:extLst>
          </p:nvPr>
        </p:nvGraphicFramePr>
        <p:xfrm>
          <a:off x="1023257" y="2469748"/>
          <a:ext cx="10189029" cy="3887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3457">
                  <a:extLst>
                    <a:ext uri="{9D8B030D-6E8A-4147-A177-3AD203B41FA5}">
                      <a16:colId xmlns:a16="http://schemas.microsoft.com/office/drawing/2014/main" val="506546122"/>
                    </a:ext>
                  </a:extLst>
                </a:gridCol>
                <a:gridCol w="7565572">
                  <a:extLst>
                    <a:ext uri="{9D8B030D-6E8A-4147-A177-3AD203B41FA5}">
                      <a16:colId xmlns:a16="http://schemas.microsoft.com/office/drawing/2014/main" val="3219777596"/>
                    </a:ext>
                  </a:extLst>
                </a:gridCol>
              </a:tblGrid>
              <a:tr h="1604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hình dạng đầy đủ gồm các nguyên tố C,H và liên kết của chúng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5545106"/>
                  </a:ext>
                </a:extLst>
              </a:tr>
              <a:tr h="761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Butane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6362544"/>
                  </a:ext>
                </a:extLst>
              </a:tr>
              <a:tr h="761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Isobutane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440457"/>
                  </a:ext>
                </a:extLst>
              </a:tr>
              <a:tr h="761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Cyclobutane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4559341"/>
                  </a:ext>
                </a:extLst>
              </a:tr>
            </a:tbl>
          </a:graphicData>
        </a:graphic>
      </p:graphicFrame>
      <p:sp>
        <p:nvSpPr>
          <p:cNvPr id="27" name="Rectangle 19">
            <a:extLst>
              <a:ext uri="{FF2B5EF4-FFF2-40B4-BE49-F238E27FC236}">
                <a16:creationId xmlns:a16="http://schemas.microsoft.com/office/drawing/2014/main" id="{264C54CA-562E-8AC5-5A9C-D01DA4917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7450"/>
            <a:ext cx="121696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1.Trong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hữu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Carbon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hở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nhánh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hở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nhánh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vòng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563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F571E5-FCF9-9031-5085-CAF0743D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8AF3F10-8FBC-7467-DBA7-CDB47603A40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337355" y="121592"/>
            <a:ext cx="5158945" cy="890924"/>
          </a:xfrm>
          <a:prstGeom prst="rect">
            <a:avLst/>
          </a:prstGeom>
          <a:solidFill>
            <a:schemeClr val="accent1">
              <a:lumMod val="75000"/>
              <a:alpha val="76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0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Lexend Deca"/>
              <a:buNone/>
              <a:defRPr sz="4800" b="1" i="0" u="none" strike="noStrike" cap="none">
                <a:solidFill>
                  <a:schemeClr val="accent5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Lexend Deca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ĐÁP ÁN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TRẠM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exend De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21DF2-9101-D643-896F-F4CBB1678967}"/>
              </a:ext>
            </a:extLst>
          </p:cNvPr>
          <p:cNvSpPr/>
          <p:nvPr/>
        </p:nvSpPr>
        <p:spPr>
          <a:xfrm>
            <a:off x="0" y="38099"/>
            <a:ext cx="12192000" cy="678180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EC3AF-37DE-DC96-ACB9-A294B64CD1BD}"/>
              </a:ext>
            </a:extLst>
          </p:cNvPr>
          <p:cNvSpPr txBox="1"/>
          <p:nvPr/>
        </p:nvSpPr>
        <p:spPr>
          <a:xfrm>
            <a:off x="310243" y="1264039"/>
            <a:ext cx="11571514" cy="3525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30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oá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IV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II.</a:t>
            </a: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b) Nguyên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H,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c)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811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44E39B7-FFC3-3AF1-4CDE-F97CC315B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1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2743D432-EA28-F7AB-5524-148BE23FF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2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8286DA17-9437-19A3-44B6-2A69DA775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78CAAEEC-7D34-E78B-8D40-E5416EC76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6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352BE-A37F-486B-2C71-862AA9E4A321}"/>
              </a:ext>
            </a:extLst>
          </p:cNvPr>
          <p:cNvSpPr txBox="1"/>
          <p:nvPr/>
        </p:nvSpPr>
        <p:spPr>
          <a:xfrm>
            <a:off x="4594746" y="341194"/>
            <a:ext cx="3002507" cy="5847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EDE"/>
                </a:solidFill>
              </a:rPr>
              <a:t>HDVN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9FE6F2-0EA6-F2FC-D5A9-ADA759B66AE0}"/>
              </a:ext>
            </a:extLst>
          </p:cNvPr>
          <p:cNvSpPr/>
          <p:nvPr/>
        </p:nvSpPr>
        <p:spPr>
          <a:xfrm>
            <a:off x="1132765" y="2350827"/>
            <a:ext cx="4135272" cy="21563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SBT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97E1F3-58D4-A983-DE18-3DFE09F3552B}"/>
              </a:ext>
            </a:extLst>
          </p:cNvPr>
          <p:cNvSpPr/>
          <p:nvPr/>
        </p:nvSpPr>
        <p:spPr>
          <a:xfrm>
            <a:off x="6266597" y="2350827"/>
            <a:ext cx="4992806" cy="21563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III: Công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hchc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57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D2E0A-9382-B08F-CC3A-88CD82B19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1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617293B-39A7-C76A-7E22-B104F05DA7E0}"/>
              </a:ext>
            </a:extLst>
          </p:cNvPr>
          <p:cNvSpPr txBox="1"/>
          <p:nvPr/>
        </p:nvSpPr>
        <p:spPr>
          <a:xfrm>
            <a:off x="7743317" y="5424078"/>
            <a:ext cx="3725838" cy="751488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340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 amu.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3CE4E-6667-29CF-6443-750CD5E7BBDA}"/>
              </a:ext>
            </a:extLst>
          </p:cNvPr>
          <p:cNvSpPr txBox="1"/>
          <p:nvPr/>
        </p:nvSpPr>
        <p:spPr>
          <a:xfrm>
            <a:off x="4938219" y="4461529"/>
            <a:ext cx="3725838" cy="751488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 amu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B6266-89B1-0946-9060-A3726A5B9B36}"/>
              </a:ext>
            </a:extLst>
          </p:cNvPr>
          <p:cNvSpPr txBox="1"/>
          <p:nvPr/>
        </p:nvSpPr>
        <p:spPr>
          <a:xfrm>
            <a:off x="926914" y="2357828"/>
            <a:ext cx="3725838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0" i="0" dirty="0">
                <a:solidFill>
                  <a:schemeClr val="bg1"/>
                </a:solidFill>
                <a:effectLst/>
              </a:rPr>
              <a:t>A. 90 amu.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64EE7-C6F2-875A-E13C-1EE8764A5D68}"/>
              </a:ext>
            </a:extLst>
          </p:cNvPr>
          <p:cNvSpPr txBox="1"/>
          <p:nvPr/>
        </p:nvSpPr>
        <p:spPr>
          <a:xfrm>
            <a:off x="267757" y="404884"/>
            <a:ext cx="112013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Câu </a:t>
            </a:r>
            <a:r>
              <a:rPr lang="en-US" sz="3200" b="1" i="1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: Glucose là hợp chất hữu cơ có nhiều trong các loại quả chín, đặc biệt là quả nho. Công thức phân tử của glucose là C</a:t>
            </a:r>
            <a:r>
              <a:rPr lang="vi-VN" sz="3200" b="1" i="1" baseline="-25000" dirty="0">
                <a:solidFill>
                  <a:srgbClr val="333333"/>
                </a:solidFill>
                <a:effectLst/>
                <a:latin typeface="+mj-lt"/>
              </a:rPr>
              <a:t>6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H</a:t>
            </a:r>
            <a:r>
              <a:rPr lang="vi-VN" sz="3200" b="1" i="1" baseline="-25000" dirty="0">
                <a:solidFill>
                  <a:srgbClr val="333333"/>
                </a:solidFill>
                <a:effectLst/>
                <a:latin typeface="+mj-lt"/>
              </a:rPr>
              <a:t>12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vi-VN" sz="3200" b="1" i="1" baseline="-25000" dirty="0">
                <a:solidFill>
                  <a:srgbClr val="333333"/>
                </a:solidFill>
                <a:effectLst/>
                <a:latin typeface="+mj-lt"/>
              </a:rPr>
              <a:t>6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. Khối lượng phân tử của glucose là</a:t>
            </a:r>
          </a:p>
          <a:p>
            <a:endParaRPr lang="en-US" b="1" i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C60FC-AB37-BD97-E22A-53470C0DBD48}"/>
              </a:ext>
            </a:extLst>
          </p:cNvPr>
          <p:cNvSpPr txBox="1"/>
          <p:nvPr/>
        </p:nvSpPr>
        <p:spPr>
          <a:xfrm>
            <a:off x="2789833" y="3467933"/>
            <a:ext cx="3725838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vi-VN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CFA4DF-D3EE-021B-3209-B01BD3714031}"/>
              </a:ext>
            </a:extLst>
          </p:cNvPr>
          <p:cNvSpPr txBox="1"/>
          <p:nvPr/>
        </p:nvSpPr>
        <p:spPr>
          <a:xfrm>
            <a:off x="3230293" y="3494127"/>
            <a:ext cx="2511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D2460-87F0-320D-FB46-2821CE43F5E3}"/>
              </a:ext>
            </a:extLst>
          </p:cNvPr>
          <p:cNvSpPr txBox="1"/>
          <p:nvPr/>
        </p:nvSpPr>
        <p:spPr>
          <a:xfrm>
            <a:off x="495301" y="1282890"/>
            <a:ext cx="1120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Câu </a:t>
            </a:r>
            <a:r>
              <a:rPr lang="en-US" sz="3200" b="1" i="1" dirty="0">
                <a:solidFill>
                  <a:srgbClr val="333333"/>
                </a:solidFill>
                <a:latin typeface="+mj-lt"/>
              </a:rPr>
              <a:t>3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: Cặp hợp chất nào sau đây là hợp chất hữu cơ?</a:t>
            </a:r>
            <a:endParaRPr lang="en-US" b="1" i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3BBC5-AA75-EAB8-67D8-29C371982965}"/>
              </a:ext>
            </a:extLst>
          </p:cNvPr>
          <p:cNvSpPr txBox="1"/>
          <p:nvPr/>
        </p:nvSpPr>
        <p:spPr>
          <a:xfrm>
            <a:off x="6532726" y="4373568"/>
            <a:ext cx="4567451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CaCO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CB5A7-7439-18A4-40BB-0B76BC3071DC}"/>
              </a:ext>
            </a:extLst>
          </p:cNvPr>
          <p:cNvSpPr txBox="1"/>
          <p:nvPr/>
        </p:nvSpPr>
        <p:spPr>
          <a:xfrm>
            <a:off x="6532727" y="2746713"/>
            <a:ext cx="4567452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C.NaHCO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B7FB5-E700-DCE1-FD11-360DC7B124B8}"/>
              </a:ext>
            </a:extLst>
          </p:cNvPr>
          <p:cNvSpPr txBox="1"/>
          <p:nvPr/>
        </p:nvSpPr>
        <p:spPr>
          <a:xfrm>
            <a:off x="1091823" y="4373568"/>
            <a:ext cx="4567451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CO, CaC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423A2-79C9-5E03-0FAA-A376C4092B85}"/>
              </a:ext>
            </a:extLst>
          </p:cNvPr>
          <p:cNvSpPr txBox="1"/>
          <p:nvPr/>
        </p:nvSpPr>
        <p:spPr>
          <a:xfrm>
            <a:off x="887104" y="2752531"/>
            <a:ext cx="4653887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vi-VN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007D7-58EA-C032-0666-F9CA090DB214}"/>
              </a:ext>
            </a:extLst>
          </p:cNvPr>
          <p:cNvSpPr txBox="1"/>
          <p:nvPr/>
        </p:nvSpPr>
        <p:spPr>
          <a:xfrm>
            <a:off x="1187354" y="2746713"/>
            <a:ext cx="4053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Cl, C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Br.</a:t>
            </a:r>
          </a:p>
          <a:p>
            <a:pPr algn="ctr"/>
            <a:r>
              <a:rPr lang="vi-V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A7C82-52F2-ACB8-3335-BEA4CDBB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9E2B7-F5C4-66CC-E15E-3A8891042029}"/>
              </a:ext>
            </a:extLst>
          </p:cNvPr>
          <p:cNvSpPr txBox="1"/>
          <p:nvPr/>
        </p:nvSpPr>
        <p:spPr>
          <a:xfrm>
            <a:off x="495301" y="464025"/>
            <a:ext cx="11201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Câu </a:t>
            </a:r>
            <a:r>
              <a:rPr lang="en-US" sz="3200" b="1" i="1" dirty="0">
                <a:solidFill>
                  <a:srgbClr val="333333"/>
                </a:solidFill>
                <a:latin typeface="+mj-lt"/>
              </a:rPr>
              <a:t>4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:</a:t>
            </a:r>
            <a:r>
              <a:rPr lang="en-US" sz="3200" b="1" i="1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</a:rPr>
              <a:t>Các chất trong nhóm chất nào dưới đây đều là dẫn xuất của hydrocarbon?</a:t>
            </a:r>
            <a:endParaRPr lang="en-US" b="1" i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E1C0B-01F6-5850-F9C5-7492C918E09B}"/>
              </a:ext>
            </a:extLst>
          </p:cNvPr>
          <p:cNvSpPr txBox="1"/>
          <p:nvPr/>
        </p:nvSpPr>
        <p:spPr>
          <a:xfrm>
            <a:off x="887098" y="5427998"/>
            <a:ext cx="9580732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HgCl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Br-CH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CHBr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19533-15DE-3F86-E1F0-145625091B37}"/>
              </a:ext>
            </a:extLst>
          </p:cNvPr>
          <p:cNvSpPr txBox="1"/>
          <p:nvPr/>
        </p:nvSpPr>
        <p:spPr>
          <a:xfrm>
            <a:off x="887098" y="3059123"/>
            <a:ext cx="9580732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Br-CH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Br, NaCl,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7067E-E9DD-E680-6393-95D543A6E230}"/>
              </a:ext>
            </a:extLst>
          </p:cNvPr>
          <p:cNvSpPr txBox="1"/>
          <p:nvPr/>
        </p:nvSpPr>
        <p:spPr>
          <a:xfrm>
            <a:off x="887100" y="1910094"/>
            <a:ext cx="9580729" cy="739754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Br-CH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CHBr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3906C-68E2-A3C9-9231-76EAE0A43DD5}"/>
              </a:ext>
            </a:extLst>
          </p:cNvPr>
          <p:cNvSpPr txBox="1"/>
          <p:nvPr/>
        </p:nvSpPr>
        <p:spPr>
          <a:xfrm>
            <a:off x="887099" y="4321050"/>
            <a:ext cx="9580731" cy="584775"/>
          </a:xfrm>
          <a:prstGeom prst="rect">
            <a:avLst/>
          </a:prstGeom>
          <a:solidFill>
            <a:srgbClr val="3081D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4223-F1B1-57D4-6B5D-1331F2419636}"/>
              </a:ext>
            </a:extLst>
          </p:cNvPr>
          <p:cNvSpPr txBox="1"/>
          <p:nvPr/>
        </p:nvSpPr>
        <p:spPr>
          <a:xfrm>
            <a:off x="887098" y="4321050"/>
            <a:ext cx="9580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CH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Br-CH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Br, CH</a:t>
            </a:r>
            <a:r>
              <a:rPr lang="en-US" sz="3200" b="0" i="0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=CHCOOH.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774610-413F-763E-C18F-105337239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70715" y="642258"/>
            <a:ext cx="5976258" cy="458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B2676-111F-7953-F78E-62CA7B744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69" y="250371"/>
            <a:ext cx="3165231" cy="5736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EBA4C-BFB4-5AA7-66AB-5E70F7E1C19E}"/>
              </a:ext>
            </a:extLst>
          </p:cNvPr>
          <p:cNvSpPr txBox="1"/>
          <p:nvPr/>
        </p:nvSpPr>
        <p:spPr>
          <a:xfrm>
            <a:off x="4604658" y="5399315"/>
            <a:ext cx="739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https://hà-tâm.my.canva.site/phan-loai-hchc</a:t>
            </a:r>
          </a:p>
        </p:txBody>
      </p:sp>
      <p:pic>
        <p:nvPicPr>
          <p:cNvPr id="9" name="lop_chia_thanh_6_nhom_moi_nhom_hay_su_dung_may_c315d977-400f-4d89-9d76-31c9a769143d">
            <a:hlinkClick r:id="" action="ppaction://media"/>
            <a:extLst>
              <a:ext uri="{FF2B5EF4-FFF2-40B4-BE49-F238E27FC236}">
                <a16:creationId xmlns:a16="http://schemas.microsoft.com/office/drawing/2014/main" id="{E2B877AD-302B-0AC6-724C-4BE488C9F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03FE55-D577-653C-77F8-C9ABA3A2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85" y="403455"/>
            <a:ext cx="10181229" cy="54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48568-8A47-42ED-A690-CCCAA38BD6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C2F51-6906-4732-AED5-6AEB00A15916}"/>
              </a:ext>
            </a:extLst>
          </p:cNvPr>
          <p:cNvSpPr/>
          <p:nvPr/>
        </p:nvSpPr>
        <p:spPr>
          <a:xfrm>
            <a:off x="896038" y="3429000"/>
            <a:ext cx="10399924" cy="20602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4267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64 -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19: </a:t>
            </a:r>
          </a:p>
          <a:p>
            <a:pPr algn="ctr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CHẤT HỮU CƠ.</a:t>
            </a:r>
            <a:endParaRPr lang="vi-VN" sz="4267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235F3-515C-A54A-E343-860EDE5EDB57}"/>
              </a:ext>
            </a:extLst>
          </p:cNvPr>
          <p:cNvSpPr txBox="1"/>
          <p:nvPr/>
        </p:nvSpPr>
        <p:spPr>
          <a:xfrm>
            <a:off x="0" y="1853580"/>
            <a:ext cx="12039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7: GIỚI THIỆU VỀ CHẤT HỮU CƠ, HYDROCARBON VÀ NGUỒN NHIÊN LIỆU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5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D979C-586F-85F3-808E-ACD4126F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646459" cy="6346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D7696-F22F-1953-422B-6F1DA4370155}"/>
              </a:ext>
            </a:extLst>
          </p:cNvPr>
          <p:cNvSpPr txBox="1"/>
          <p:nvPr/>
        </p:nvSpPr>
        <p:spPr>
          <a:xfrm>
            <a:off x="6646460" y="1385345"/>
            <a:ext cx="524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80D42-D239-F354-54ED-59F1B76D406A}"/>
              </a:ext>
            </a:extLst>
          </p:cNvPr>
          <p:cNvSpPr txBox="1"/>
          <p:nvPr/>
        </p:nvSpPr>
        <p:spPr>
          <a:xfrm>
            <a:off x="6371230" y="2696050"/>
            <a:ext cx="524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4511-EB0F-B167-F617-F0A3F3C1AE7E}"/>
              </a:ext>
            </a:extLst>
          </p:cNvPr>
          <p:cNvSpPr txBox="1"/>
          <p:nvPr/>
        </p:nvSpPr>
        <p:spPr>
          <a:xfrm>
            <a:off x="6371230" y="4377000"/>
            <a:ext cx="524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80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db2004146l">
  <a:themeElements>
    <a:clrScheme name="cdb2004146l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High School - 9th Grade: Chemistry by Slidesgo">
  <a:themeElements>
    <a:clrScheme name="Simple Light">
      <a:dk1>
        <a:srgbClr val="4C3D4F"/>
      </a:dk1>
      <a:lt1>
        <a:srgbClr val="494848"/>
      </a:lt1>
      <a:dk2>
        <a:srgbClr val="191919"/>
      </a:dk2>
      <a:lt2>
        <a:srgbClr val="856C8B"/>
      </a:lt2>
      <a:accent1>
        <a:srgbClr val="A5BFC2"/>
      </a:accent1>
      <a:accent2>
        <a:srgbClr val="FFF3C2"/>
      </a:accent2>
      <a:accent3>
        <a:srgbClr val="78909C"/>
      </a:accent3>
      <a:accent4>
        <a:srgbClr val="D4EBD0"/>
      </a:accent4>
      <a:accent5>
        <a:srgbClr val="A4C5C6"/>
      </a:accent5>
      <a:accent6>
        <a:srgbClr val="FFFFFF"/>
      </a:accent6>
      <a:hlink>
        <a:srgbClr val="4C3D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1268</Words>
  <Application>Microsoft Office PowerPoint</Application>
  <PresentationFormat>Widescreen</PresentationFormat>
  <Paragraphs>137</Paragraphs>
  <Slides>28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Aptos</vt:lpstr>
      <vt:lpstr>Aptos Narrow</vt:lpstr>
      <vt:lpstr>Arial</vt:lpstr>
      <vt:lpstr>Calibri</vt:lpstr>
      <vt:lpstr>Calibri Light</vt:lpstr>
      <vt:lpstr>Comfortaa</vt:lpstr>
      <vt:lpstr>Comfortaa Light</vt:lpstr>
      <vt:lpstr>Lexend Deca</vt:lpstr>
      <vt:lpstr>Noto Sans Symbols</vt:lpstr>
      <vt:lpstr>Nunito Light</vt:lpstr>
      <vt:lpstr>Roboto Condensed Light</vt:lpstr>
      <vt:lpstr>Times New Roman</vt:lpstr>
      <vt:lpstr>Verdana</vt:lpstr>
      <vt:lpstr>Office Theme</vt:lpstr>
      <vt:lpstr>1_Office Theme</vt:lpstr>
      <vt:lpstr>cdb2004146l</vt:lpstr>
      <vt:lpstr>1_Science Subject for High School - 9th Grade: Chemistry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tiết học</vt:lpstr>
      <vt:lpstr>HOẠT ĐỘNG THEO TRẠM</vt:lpstr>
      <vt:lpstr>HOẠT ĐỘNG THEO TRẠM</vt:lpstr>
      <vt:lpstr>PowerPoint Presentation</vt:lpstr>
      <vt:lpstr>TRẠM 1: PHÂN TÍCH</vt:lpstr>
      <vt:lpstr>PowerPoint Presentation</vt:lpstr>
      <vt:lpstr>PowerPoint Presentation</vt:lpstr>
      <vt:lpstr>PowerPoint Presentation</vt:lpstr>
      <vt:lpstr>PowerPoint Presentation</vt:lpstr>
      <vt:lpstr>Thảo luận, thống nhất kết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Phạm Văn Hiếu</dc:creator>
  <cp:lastModifiedBy>Dell</cp:lastModifiedBy>
  <cp:revision>28</cp:revision>
  <dcterms:created xsi:type="dcterms:W3CDTF">2024-12-01T07:04:20Z</dcterms:created>
  <dcterms:modified xsi:type="dcterms:W3CDTF">2025-12-25T12:06:47Z</dcterms:modified>
</cp:coreProperties>
</file>