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</p:sldMasterIdLst>
  <p:notesMasterIdLst>
    <p:notesMasterId r:id="rId25"/>
  </p:notesMasterIdLst>
  <p:sldIdLst>
    <p:sldId id="1939" r:id="rId5"/>
    <p:sldId id="1948" r:id="rId6"/>
    <p:sldId id="1949" r:id="rId7"/>
    <p:sldId id="256" r:id="rId8"/>
    <p:sldId id="284" r:id="rId9"/>
    <p:sldId id="285" r:id="rId10"/>
    <p:sldId id="287" r:id="rId11"/>
    <p:sldId id="278" r:id="rId12"/>
    <p:sldId id="279" r:id="rId13"/>
    <p:sldId id="280" r:id="rId14"/>
    <p:sldId id="1951" r:id="rId15"/>
    <p:sldId id="1953" r:id="rId16"/>
    <p:sldId id="1944" r:id="rId17"/>
    <p:sldId id="1926" r:id="rId18"/>
    <p:sldId id="1898" r:id="rId19"/>
    <p:sldId id="1941" r:id="rId20"/>
    <p:sldId id="1943" r:id="rId21"/>
    <p:sldId id="1952" r:id="rId22"/>
    <p:sldId id="1942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0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68692-2C2B-40D3-9AB2-885E55E28E6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5CC94-ACE3-481B-964D-1F55F4466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EFE98-D307-43E6-B070-267FB75F49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7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5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5CC94-ACE3-481B-964D-1F55F44668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4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61A9-8DB1-4DC2-98BF-016EF7AAE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D7EF4-AEF7-4A6E-A225-6A09DA85E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FAF39-E997-46E6-9B9B-C707AFF0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C678-8F70-42C9-9924-23894975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4A7E-3B26-46B0-979C-F9F6A129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9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99F1-8467-493D-B700-989C9EA5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97637-DBF8-421A-90AC-D1C97396D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6710-6233-47B9-A9CE-A427EAE0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3FE98-3925-42FE-BDB6-6F593D5D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35CE-52C3-4825-8617-374D0428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3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CCE0B-AD5E-4B0B-824D-CF9D2EDC9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B2D54-7083-4379-844F-3F2E6C37D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37DE-4DAE-42DB-9685-C2F22CD0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AD1B-5B3D-44CB-82F5-302B27550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BF463-19E6-4B73-8352-886E852D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9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591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75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7286567" y="3785347"/>
            <a:ext cx="3115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/>
          </p:nvPr>
        </p:nvSpPr>
        <p:spPr>
          <a:xfrm>
            <a:off x="7286567" y="1709467"/>
            <a:ext cx="3115200" cy="2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0" y="5"/>
            <a:ext cx="12192008" cy="6857996"/>
            <a:chOff x="0" y="3"/>
            <a:chExt cx="9144006" cy="5143497"/>
          </a:xfrm>
        </p:grpSpPr>
        <p:sp>
          <p:nvSpPr>
            <p:cNvPr id="627" name="Google Shape;627;p17"/>
            <p:cNvSpPr/>
            <p:nvPr/>
          </p:nvSpPr>
          <p:spPr>
            <a:xfrm rot="-5400000">
              <a:off x="6256530" y="210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5400000">
              <a:off x="-1897420" y="212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5400000">
              <a:off x="6256530" y="225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5400000">
              <a:off x="-1973620" y="197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53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6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9781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576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DB37-3C1F-7ACA-7B85-A28A61DF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A919-28CE-F71B-485B-297790BA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A2E-A9A0-C25F-9FA4-8C44EBBE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CFCAF-BBCB-4EB6-A17A-90F7EABC11C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A871-0994-0DA5-5913-6E27C620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B9E9-AC28-6A6F-6D74-D21D3F6E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37CB8-7DE7-4EC3-BC5B-80484C475A9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21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05F4-7149-4048-95DC-BA1877C3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52CBD-4950-4A14-9A2D-F73AF4B0F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3E6C1-B0BB-4049-9BAC-42DEFD7B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0F704-A04C-49C2-ADF3-A407963A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8F6C1-6CF9-4695-944D-7800052A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77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8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5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1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64FC-01C1-4862-B750-CFF225C5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74FE1-834F-43FB-A285-3CD53E6A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B6D0D-9056-408C-84FC-4CAAF150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6E57-9FE0-474F-ABCE-CBCB7DA7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FDA0-E36D-40DC-9B80-6221DEF4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91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7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28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30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76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15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573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8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82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89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B230-EDCF-4401-8C48-6BFE1C07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9307-030B-49E2-B9A9-DF1C7C25D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F5EF1-ED76-44B8-90AE-A4D0ADF8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3D04C-E3B8-40E3-891D-A5984931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CC109-DF16-4F75-BC03-118F8CE7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DD6CD-422A-4620-AFA2-4B616B63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8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A678-9BFA-40A2-9D6B-00C1A353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1B050-3948-49A3-A7B5-6A7BDC826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830E4-8B83-4E1B-A1A1-E031CB470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17812-30C5-4411-93D4-A36F9FB39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478AC-7989-494D-9D94-07C914EC1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6649F-A4DC-48BA-B01B-798909DF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F4E58-5F3C-4F67-B169-B752A977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36E24-A8B8-4C3F-BF88-7BB0336A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4C4B-4D56-4835-B6F9-1AB4527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4B11C-AAF8-496C-B6BC-D11A7D86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1FBA9-59F1-484C-B34B-51557CF4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5528D-E73C-41BE-8A99-0C57A313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9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A27F7-C998-4481-B723-6B05BD0A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C09A6-01A5-4754-ACFE-435BDB05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00215-987F-4ED4-B41D-BBFB49F1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2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34D3-75FF-44D9-851A-8A9CD630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8CCC6-F197-4C32-B7AD-3CF61C9A6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9CD63-5A53-4902-B385-9D2DFBC71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AF0C3-1A9C-467C-B84F-25474612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00ADE-2BDA-4384-94A7-43F8651E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DF73F-5C2E-47C8-A401-9B12FB96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9915-4670-4A93-8CFC-F5941664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F5337-4EA5-4185-8C2D-452B7D82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AE593-4C0F-4A51-8BEB-44663F4A1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79FED-2D29-4CD5-9878-70FAD168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8320D-0EA0-424A-B4AC-701D71F7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4C173-D746-4382-AE35-8389EDB0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99B8C0-7078-4EA0-8D86-1231DA9D0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5002C-FC52-4977-A4D2-14CB412E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3E24A-4B39-484C-AD41-A047EE2ED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7102-ACCF-4A8C-BAD5-CF05C330B02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75DF-7AC0-4807-BBBA-6DF871F86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4C8D6-98C4-478C-8424-9EA3C68B4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61784-3BDA-43BF-88FB-B2E380C8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814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6761-1014-4355-AD23-6917AF2F3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B8707-C455-41E9-9B58-6BFE9D897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6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5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5.png"/><Relationship Id="rId12" Type="http://schemas.openxmlformats.org/officeDocument/2006/relationships/image" Target="../media/image2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2.svg"/><Relationship Id="rId4" Type="http://schemas.openxmlformats.org/officeDocument/2006/relationships/audio" Target="../media/audio6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2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2.svg"/><Relationship Id="rId4" Type="http://schemas.openxmlformats.org/officeDocument/2006/relationships/audio" Target="../media/audio6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7.wmf"/><Relationship Id="rId4" Type="http://schemas.openxmlformats.org/officeDocument/2006/relationships/image" Target="../media/image54.svg"/><Relationship Id="rId9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png"/><Relationship Id="rId5" Type="http://schemas.openxmlformats.org/officeDocument/2006/relationships/image" Target="../media/image54.svg"/><Relationship Id="rId10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4.svg"/><Relationship Id="rId7" Type="http://schemas.openxmlformats.org/officeDocument/2006/relationships/image" Target="../media/image65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3.wav"/><Relationship Id="rId12" Type="http://schemas.openxmlformats.org/officeDocument/2006/relationships/hyperlink" Target="https://www.youtube.com/user/TheMylove2011" TargetMode="External"/><Relationship Id="rId17" Type="http://schemas.openxmlformats.org/officeDocument/2006/relationships/audio" Target="../media/audio3.wav"/><Relationship Id="rId2" Type="http://schemas.openxmlformats.org/officeDocument/2006/relationships/audio" Target="../media/media1.m4a"/><Relationship Id="rId16" Type="http://schemas.openxmlformats.org/officeDocument/2006/relationships/audio" Target="../media/audio2.wav"/><Relationship Id="rId1" Type="http://schemas.microsoft.com/office/2007/relationships/media" Target="../media/media1.m4a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GIF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6.png"/><Relationship Id="rId12" Type="http://schemas.openxmlformats.org/officeDocument/2006/relationships/image" Target="../media/image2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2.svg"/><Relationship Id="rId4" Type="http://schemas.openxmlformats.org/officeDocument/2006/relationships/audio" Target="../media/audio6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18" Type="http://schemas.openxmlformats.org/officeDocument/2006/relationships/image" Target="../media/image33.wmf"/><Relationship Id="rId3" Type="http://schemas.openxmlformats.org/officeDocument/2006/relationships/slideLayout" Target="../slideLayouts/slideLayout31.xml"/><Relationship Id="rId21" Type="http://schemas.openxmlformats.org/officeDocument/2006/relationships/oleObject" Target="../embeddings/oleObject4.bin"/><Relationship Id="rId7" Type="http://schemas.openxmlformats.org/officeDocument/2006/relationships/image" Target="../media/image31.png"/><Relationship Id="rId12" Type="http://schemas.openxmlformats.org/officeDocument/2006/relationships/image" Target="../media/image28.svg"/><Relationship Id="rId17" Type="http://schemas.openxmlformats.org/officeDocument/2006/relationships/oleObject" Target="../embeddings/oleObject2.bin"/><Relationship Id="rId2" Type="http://schemas.openxmlformats.org/officeDocument/2006/relationships/video" Target="../media/media3.mp4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2.svg"/><Relationship Id="rId19" Type="http://schemas.openxmlformats.org/officeDocument/2006/relationships/oleObject" Target="../embeddings/oleObject3.bin"/><Relationship Id="rId4" Type="http://schemas.openxmlformats.org/officeDocument/2006/relationships/audio" Target="../media/audio6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Relationship Id="rId22" Type="http://schemas.openxmlformats.org/officeDocument/2006/relationships/image" Target="../media/image3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18" Type="http://schemas.openxmlformats.org/officeDocument/2006/relationships/image" Target="../media/image38.wmf"/><Relationship Id="rId3" Type="http://schemas.openxmlformats.org/officeDocument/2006/relationships/slideLayout" Target="../slideLayouts/slideLayout31.xml"/><Relationship Id="rId21" Type="http://schemas.openxmlformats.org/officeDocument/2006/relationships/oleObject" Target="../embeddings/oleObject8.bin"/><Relationship Id="rId7" Type="http://schemas.openxmlformats.org/officeDocument/2006/relationships/image" Target="../media/image36.png"/><Relationship Id="rId12" Type="http://schemas.openxmlformats.org/officeDocument/2006/relationships/image" Target="../media/image28.svg"/><Relationship Id="rId17" Type="http://schemas.openxmlformats.org/officeDocument/2006/relationships/oleObject" Target="../embeddings/oleObject6.bin"/><Relationship Id="rId2" Type="http://schemas.openxmlformats.org/officeDocument/2006/relationships/video" Target="../media/media3.mp4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24" Type="http://schemas.openxmlformats.org/officeDocument/2006/relationships/image" Target="../media/image41.wmf"/><Relationship Id="rId5" Type="http://schemas.openxmlformats.org/officeDocument/2006/relationships/audio" Target="../media/audio6.wav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22.svg"/><Relationship Id="rId19" Type="http://schemas.openxmlformats.org/officeDocument/2006/relationships/oleObject" Target="../embeddings/oleObject7.bin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Relationship Id="rId22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43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10.bin"/><Relationship Id="rId1" Type="http://schemas.microsoft.com/office/2007/relationships/media" Target="../media/media3.mp4"/><Relationship Id="rId6" Type="http://schemas.openxmlformats.org/officeDocument/2006/relationships/audio" Target="../media/audio5.wav"/><Relationship Id="rId11" Type="http://schemas.openxmlformats.org/officeDocument/2006/relationships/image" Target="../media/image22.svg"/><Relationship Id="rId5" Type="http://schemas.openxmlformats.org/officeDocument/2006/relationships/audio" Target="../media/audio6.wav"/><Relationship Id="rId15" Type="http://schemas.openxmlformats.org/officeDocument/2006/relationships/image" Target="../media/image30.svg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slide" Target="slide5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4.png"/><Relationship Id="rId12" Type="http://schemas.openxmlformats.org/officeDocument/2006/relationships/image" Target="../media/image2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audio" Target="../media/audio6.wav"/><Relationship Id="rId10" Type="http://schemas.openxmlformats.org/officeDocument/2006/relationships/image" Target="../media/image22.sv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6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2367447" y="553320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-8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3ECACC-7991-8C5F-F058-B8A6A23C3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662" y="654094"/>
            <a:ext cx="1109568" cy="1105504"/>
          </a:xfrm>
          <a:prstGeom prst="rect">
            <a:avLst/>
          </a:prstGeom>
        </p:spPr>
      </p:pic>
      <p:sp>
        <p:nvSpPr>
          <p:cNvPr id="6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96456BB2-E847-AB37-2213-91EB97C7A87E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A">
            <a:extLst>
              <a:ext uri="{FF2B5EF4-FFF2-40B4-BE49-F238E27FC236}">
                <a16:creationId xmlns:a16="http://schemas.microsoft.com/office/drawing/2014/main" id="{EB2C880D-830C-E2BC-3B87-0C2F07392201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3C5DDA72-948A-A729-D70C-8289208257A1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CE07D930-4795-883C-4001-66627AEBE672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7E314AB1-2B40-A18A-B80C-92FDB1246DF3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B3454D31-DFE9-18D1-F953-2E918CDA1ECD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7925B912-0AF7-5F81-A757-1FDB0DD248EC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FAF50FA5-C491-DED3-C15F-8808E48996BC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C1309CAC-ED5C-CA0B-6364-0C920B3CED26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DAE94643-EF7A-F33A-E85C-3181F6F3282B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6DBBF548-8114-7103-E2DC-BFDEB6781F0A}"/>
              </a:ext>
            </a:extLst>
          </p:cNvPr>
          <p:cNvGrpSpPr/>
          <p:nvPr/>
        </p:nvGrpSpPr>
        <p:grpSpPr>
          <a:xfrm>
            <a:off x="779057" y="4566351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33D6E6EB-459C-E252-78B7-C7159423E02E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5DEE337D-5EDB-D074-4961-16402EFC7E4B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D8CABAEA-B43B-192C-9596-AC450D1236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2962" y="4739849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A7D2389F-3642-3646-75CF-5CA1D58B37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F5188FC4-F574-C033-9EB9-6E990DFF06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4258" y="2919559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E7400A29-7ED6-D0B7-419D-9B8E305FD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58067" y="4291064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452E9CEB-C71C-AA8E-24DD-DAAAD8468721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C89C9-70BC-1BBA-CEC5-7429B8A968EA}"/>
              </a:ext>
            </a:extLst>
          </p:cNvPr>
          <p:cNvSpPr txBox="1"/>
          <p:nvPr/>
        </p:nvSpPr>
        <p:spPr>
          <a:xfrm>
            <a:off x="6667776" y="4894835"/>
            <a:ext cx="422892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8; -1; -2; -4; -8}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2BB21-DA79-7103-9C3B-AD4FF34FDDB6}"/>
              </a:ext>
            </a:extLst>
          </p:cNvPr>
          <p:cNvSpPr txBox="1"/>
          <p:nvPr/>
        </p:nvSpPr>
        <p:spPr>
          <a:xfrm>
            <a:off x="1650503" y="3122293"/>
            <a:ext cx="2823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{-1; -2; -4; -8}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C6A29C-83DC-5C58-7D1B-1F216C60ADAD}"/>
              </a:ext>
            </a:extLst>
          </p:cNvPr>
          <p:cNvSpPr txBox="1"/>
          <p:nvPr/>
        </p:nvSpPr>
        <p:spPr>
          <a:xfrm>
            <a:off x="6864182" y="2932388"/>
            <a:ext cx="24033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7018BD-825B-F1D9-80E2-24AAA1776E8C}"/>
              </a:ext>
            </a:extLst>
          </p:cNvPr>
          <p:cNvSpPr txBox="1"/>
          <p:nvPr/>
        </p:nvSpPr>
        <p:spPr>
          <a:xfrm>
            <a:off x="1389027" y="4894834"/>
            <a:ext cx="422892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8; 0; -1; -2; -4; -8}</a:t>
            </a:r>
          </a:p>
        </p:txBody>
      </p:sp>
    </p:spTree>
    <p:extLst>
      <p:ext uri="{BB962C8B-B14F-4D97-AF65-F5344CB8AC3E}">
        <p14:creationId xmlns:p14="http://schemas.microsoft.com/office/powerpoint/2010/main" val="23119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B278-1401-832E-0170-2251131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4E93EA-6588-9FBB-9993-2F779123A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A7AE-CCA7-C99C-43D5-2DF63204B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0F209B-D6BC-0BDE-3191-5056916173F2}"/>
              </a:ext>
            </a:extLst>
          </p:cNvPr>
          <p:cNvSpPr/>
          <p:nvPr/>
        </p:nvSpPr>
        <p:spPr>
          <a:xfrm>
            <a:off x="2367447" y="553320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-8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2EEFC4-78A3-1A59-4C58-FBDBF1BA3EEF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F0514E-A387-93BD-E609-C7F909DA4151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7A0C1BAC-95E4-6A59-A561-800FD147276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D0AF64-4672-1354-ACE4-B0DE83304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662" y="654094"/>
            <a:ext cx="1109568" cy="1105504"/>
          </a:xfrm>
          <a:prstGeom prst="rect">
            <a:avLst/>
          </a:prstGeom>
        </p:spPr>
      </p:pic>
      <p:sp>
        <p:nvSpPr>
          <p:cNvPr id="6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0DE15D0A-2F75-672B-0817-AD65CFFD5ED4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A">
            <a:extLst>
              <a:ext uri="{FF2B5EF4-FFF2-40B4-BE49-F238E27FC236}">
                <a16:creationId xmlns:a16="http://schemas.microsoft.com/office/drawing/2014/main" id="{119ABB61-C9EB-4D00-A261-C1D809116992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FA903A5D-D20D-6F83-6A45-474237C3DA0D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1E98567F-1BC7-2BF5-06B9-928C5D7FD11F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B1A77BAA-32E2-DDF2-8ECA-9EB3967C222A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210EBE26-3000-1793-544A-878FC8768555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E7F49D0D-AB84-65F7-60E8-1A4D44F60398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298D5240-7F34-95BE-4C78-C7F23AACF1CA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872EBC65-FDD3-F5B4-F8ED-B07A96C27EE3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034EFB33-306C-729E-75E7-4658A95E1573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AB89DF8B-833E-33D6-A7A2-E763A480ECA9}"/>
              </a:ext>
            </a:extLst>
          </p:cNvPr>
          <p:cNvGrpSpPr/>
          <p:nvPr/>
        </p:nvGrpSpPr>
        <p:grpSpPr>
          <a:xfrm>
            <a:off x="779057" y="4566351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02015B7F-E07C-A41E-4291-FDC54D9EB888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D03DFFE3-5EB8-2DFB-043F-66EC8F457C05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611056B4-1E55-1359-BE3D-F6D101AE0A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2962" y="4739849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6D59CDDA-EAFF-58CA-B413-3F75BD3A6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DCE0E13E-4EE7-6C7B-540A-D030E001E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4258" y="2919559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449FC148-34BE-8DA4-621F-C1346413E6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58067" y="4291064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AFCAB756-052E-4E55-29E0-574E6C099BAA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E00E4-058F-8F8F-4245-91C25DC47B9D}"/>
              </a:ext>
            </a:extLst>
          </p:cNvPr>
          <p:cNvSpPr txBox="1"/>
          <p:nvPr/>
        </p:nvSpPr>
        <p:spPr>
          <a:xfrm>
            <a:off x="6667776" y="4894835"/>
            <a:ext cx="422892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8; -1; -2; -4; -8}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AD6CC-00AB-3419-38ED-6E8BBC99688A}"/>
              </a:ext>
            </a:extLst>
          </p:cNvPr>
          <p:cNvSpPr txBox="1"/>
          <p:nvPr/>
        </p:nvSpPr>
        <p:spPr>
          <a:xfrm>
            <a:off x="1650503" y="3122293"/>
            <a:ext cx="2823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{-1; -2; -4; -8}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4A844-DA91-309B-2E59-AF749A38050E}"/>
              </a:ext>
            </a:extLst>
          </p:cNvPr>
          <p:cNvSpPr txBox="1"/>
          <p:nvPr/>
        </p:nvSpPr>
        <p:spPr>
          <a:xfrm>
            <a:off x="6864182" y="2932388"/>
            <a:ext cx="24033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9DB9CE-BDB8-7AAA-322D-CB231D91CC2C}"/>
              </a:ext>
            </a:extLst>
          </p:cNvPr>
          <p:cNvSpPr txBox="1"/>
          <p:nvPr/>
        </p:nvSpPr>
        <p:spPr>
          <a:xfrm>
            <a:off x="1389027" y="4894834"/>
            <a:ext cx="422892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{1; 2; 4; 8; 0; -1; -2; -4; -8}</a:t>
            </a:r>
          </a:p>
        </p:txBody>
      </p:sp>
    </p:spTree>
    <p:extLst>
      <p:ext uri="{BB962C8B-B14F-4D97-AF65-F5344CB8AC3E}">
        <p14:creationId xmlns:p14="http://schemas.microsoft.com/office/powerpoint/2010/main" val="17302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22" y="653574"/>
            <a:ext cx="9405108" cy="52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8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86624" y="314803"/>
            <a:ext cx="6818751" cy="757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D150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400" b="1" dirty="0">
              <a:solidFill>
                <a:srgbClr val="D150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09170" y="-1035141"/>
            <a:ext cx="2553976" cy="21035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29987" y="6142270"/>
            <a:ext cx="1989357" cy="16385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2868" y="-888948"/>
            <a:ext cx="2532747" cy="226047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1044892-548E-41C4-8B37-9970D2057B00}"/>
              </a:ext>
            </a:extLst>
          </p:cNvPr>
          <p:cNvGrpSpPr/>
          <p:nvPr/>
        </p:nvGrpSpPr>
        <p:grpSpPr>
          <a:xfrm>
            <a:off x="219373" y="2411279"/>
            <a:ext cx="11566785" cy="800107"/>
            <a:chOff x="219373" y="2411279"/>
            <a:chExt cx="11566785" cy="8001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2A82F4-65F7-DAE6-D722-6F390655E09F}"/>
                </a:ext>
              </a:extLst>
            </p:cNvPr>
            <p:cNvGrpSpPr/>
            <p:nvPr/>
          </p:nvGrpSpPr>
          <p:grpSpPr>
            <a:xfrm>
              <a:off x="219373" y="2411279"/>
              <a:ext cx="11566785" cy="800107"/>
              <a:chOff x="3335806" y="3518944"/>
              <a:chExt cx="11436095" cy="1776956"/>
            </a:xfrm>
          </p:grpSpPr>
          <p:grpSp>
            <p:nvGrpSpPr>
              <p:cNvPr id="22" name="Group 3">
                <a:extLst>
                  <a:ext uri="{FF2B5EF4-FFF2-40B4-BE49-F238E27FC236}">
                    <a16:creationId xmlns:a16="http://schemas.microsoft.com/office/drawing/2014/main" id="{E7495E18-F9A2-E7EB-8582-313E438EA5A8}"/>
                  </a:ext>
                </a:extLst>
              </p:cNvPr>
              <p:cNvGrpSpPr/>
              <p:nvPr/>
            </p:nvGrpSpPr>
            <p:grpSpPr>
              <a:xfrm>
                <a:off x="4178922" y="3590004"/>
                <a:ext cx="10592979" cy="1705896"/>
                <a:chOff x="0" y="0"/>
                <a:chExt cx="4221490" cy="1913890"/>
              </a:xfrm>
            </p:grpSpPr>
            <p:sp>
              <p:nvSpPr>
                <p:cNvPr id="27" name="Freeform 4">
                  <a:extLst>
                    <a:ext uri="{FF2B5EF4-FFF2-40B4-BE49-F238E27FC236}">
                      <a16:creationId xmlns:a16="http://schemas.microsoft.com/office/drawing/2014/main" id="{4F80756B-12F9-275B-2361-253F612A60B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221490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1796" h="1913890">
                      <a:moveTo>
                        <a:pt x="3767336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67336" y="0"/>
                      </a:lnTo>
                      <a:cubicBezTo>
                        <a:pt x="3835916" y="0"/>
                        <a:pt x="3891796" y="55880"/>
                        <a:pt x="3891796" y="124460"/>
                      </a:cubicBezTo>
                      <a:lnTo>
                        <a:pt x="3891796" y="1789430"/>
                      </a:lnTo>
                      <a:cubicBezTo>
                        <a:pt x="3891796" y="1858010"/>
                        <a:pt x="3835916" y="1913890"/>
                        <a:pt x="3767336" y="1913890"/>
                      </a:cubicBezTo>
                      <a:close/>
                    </a:path>
                  </a:pathLst>
                </a:custGeom>
                <a:solidFill>
                  <a:srgbClr val="F2DA6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5">
                <a:extLst>
                  <a:ext uri="{FF2B5EF4-FFF2-40B4-BE49-F238E27FC236}">
                    <a16:creationId xmlns:a16="http://schemas.microsoft.com/office/drawing/2014/main" id="{8EDCEFC4-E6E2-5C84-2BCE-4C1726BAF4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35806" y="3518944"/>
                <a:ext cx="1474226" cy="1705896"/>
                <a:chOff x="-1161996" y="-1662698"/>
                <a:chExt cx="7576776" cy="8767436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1C32B264-234F-D738-71E1-B16F5CD6E7D8}"/>
                    </a:ext>
                  </a:extLst>
                </p:cNvPr>
                <p:cNvSpPr/>
                <p:nvPr/>
              </p:nvSpPr>
              <p:spPr>
                <a:xfrm>
                  <a:off x="-1161996" y="-1662698"/>
                  <a:ext cx="7576776" cy="8767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D697A6BC-8E6B-AC5D-BED6-00999AEA60E0}"/>
                  </a:ext>
                </a:extLst>
              </p:cNvPr>
              <p:cNvSpPr txBox="1"/>
              <p:nvPr/>
            </p:nvSpPr>
            <p:spPr>
              <a:xfrm>
                <a:off x="3532277" y="4251879"/>
                <a:ext cx="962200" cy="541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67"/>
                  </a:lnSpc>
                  <a:spcBef>
                    <a:spcPct val="0"/>
                  </a:spcBef>
                </a:pPr>
                <a:r>
                  <a:rPr lang="en-US" sz="4000" b="1">
                    <a:solidFill>
                      <a:srgbClr val="F2DA66"/>
                    </a:solidFill>
                    <a:latin typeface="+mj-lt"/>
                  </a:rPr>
                  <a:t>II</a:t>
                </a:r>
                <a:endParaRPr lang="en-US" sz="3600" b="1" dirty="0">
                  <a:solidFill>
                    <a:srgbClr val="F2DA66"/>
                  </a:solidFill>
                  <a:latin typeface="+mj-lt"/>
                </a:endParaRPr>
              </a:p>
            </p:txBody>
          </p:sp>
        </p:grp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3181F2BE-D02E-BE4B-B48A-13AABD6282D8}"/>
                </a:ext>
              </a:extLst>
            </p:cNvPr>
            <p:cNvSpPr txBox="1"/>
            <p:nvPr/>
          </p:nvSpPr>
          <p:spPr>
            <a:xfrm>
              <a:off x="1935498" y="2629869"/>
              <a:ext cx="9184378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267"/>
                </a:lnSpc>
                <a:spcBef>
                  <a:spcPct val="0"/>
                </a:spcBef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6220BC-A3CD-E17B-ADBF-23D1303B921A}"/>
              </a:ext>
            </a:extLst>
          </p:cNvPr>
          <p:cNvGrpSpPr/>
          <p:nvPr/>
        </p:nvGrpSpPr>
        <p:grpSpPr>
          <a:xfrm>
            <a:off x="219373" y="3251504"/>
            <a:ext cx="11566785" cy="779783"/>
            <a:chOff x="219373" y="3251504"/>
            <a:chExt cx="11566785" cy="77978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C248FF0-763D-03AB-92D5-D0AB2ABE1ED7}"/>
                </a:ext>
              </a:extLst>
            </p:cNvPr>
            <p:cNvGrpSpPr/>
            <p:nvPr/>
          </p:nvGrpSpPr>
          <p:grpSpPr>
            <a:xfrm>
              <a:off x="219373" y="3251504"/>
              <a:ext cx="11566785" cy="779783"/>
              <a:chOff x="3335806" y="3518944"/>
              <a:chExt cx="11436095" cy="1776956"/>
            </a:xfrm>
          </p:grpSpPr>
          <p:grpSp>
            <p:nvGrpSpPr>
              <p:cNvPr id="29" name="Group 3">
                <a:extLst>
                  <a:ext uri="{FF2B5EF4-FFF2-40B4-BE49-F238E27FC236}">
                    <a16:creationId xmlns:a16="http://schemas.microsoft.com/office/drawing/2014/main" id="{D103CD53-AE0D-44EB-2824-4E1C6EEF9969}"/>
                  </a:ext>
                </a:extLst>
              </p:cNvPr>
              <p:cNvGrpSpPr/>
              <p:nvPr/>
            </p:nvGrpSpPr>
            <p:grpSpPr>
              <a:xfrm>
                <a:off x="4178922" y="3590004"/>
                <a:ext cx="10592979" cy="1705896"/>
                <a:chOff x="0" y="0"/>
                <a:chExt cx="4221490" cy="1913890"/>
              </a:xfrm>
            </p:grpSpPr>
            <p:sp>
              <p:nvSpPr>
                <p:cNvPr id="35" name="Freeform 4">
                  <a:extLst>
                    <a:ext uri="{FF2B5EF4-FFF2-40B4-BE49-F238E27FC236}">
                      <a16:creationId xmlns:a16="http://schemas.microsoft.com/office/drawing/2014/main" id="{B24EC4B1-7444-7F45-B520-0277AF9036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221490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1796" h="1913890">
                      <a:moveTo>
                        <a:pt x="3767336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67336" y="0"/>
                      </a:lnTo>
                      <a:cubicBezTo>
                        <a:pt x="3835916" y="0"/>
                        <a:pt x="3891796" y="55880"/>
                        <a:pt x="3891796" y="124460"/>
                      </a:cubicBezTo>
                      <a:lnTo>
                        <a:pt x="3891796" y="1789430"/>
                      </a:lnTo>
                      <a:cubicBezTo>
                        <a:pt x="3891796" y="1858010"/>
                        <a:pt x="3835916" y="1913890"/>
                        <a:pt x="3767336" y="1913890"/>
                      </a:cubicBezTo>
                      <a:close/>
                    </a:path>
                  </a:pathLst>
                </a:custGeom>
                <a:solidFill>
                  <a:srgbClr val="F2DA6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632E1DA3-4C60-83D2-32FF-3A07CA0032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35806" y="3518944"/>
                <a:ext cx="1474226" cy="1705896"/>
                <a:chOff x="-1161996" y="-1662698"/>
                <a:chExt cx="7576776" cy="8767436"/>
              </a:xfrm>
            </p:grpSpPr>
            <p:sp>
              <p:nvSpPr>
                <p:cNvPr id="34" name="Freeform 6">
                  <a:extLst>
                    <a:ext uri="{FF2B5EF4-FFF2-40B4-BE49-F238E27FC236}">
                      <a16:creationId xmlns:a16="http://schemas.microsoft.com/office/drawing/2014/main" id="{F8DAC6A8-052E-4A6B-D484-9DD6143567BD}"/>
                    </a:ext>
                  </a:extLst>
                </p:cNvPr>
                <p:cNvSpPr/>
                <p:nvPr/>
              </p:nvSpPr>
              <p:spPr>
                <a:xfrm>
                  <a:off x="-1161996" y="-1662698"/>
                  <a:ext cx="7576776" cy="8767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TextBox 8">
                <a:extLst>
                  <a:ext uri="{FF2B5EF4-FFF2-40B4-BE49-F238E27FC236}">
                    <a16:creationId xmlns:a16="http://schemas.microsoft.com/office/drawing/2014/main" id="{90D84131-F335-833B-5303-51A73B5A00B5}"/>
                  </a:ext>
                </a:extLst>
              </p:cNvPr>
              <p:cNvSpPr txBox="1"/>
              <p:nvPr/>
            </p:nvSpPr>
            <p:spPr>
              <a:xfrm>
                <a:off x="3532277" y="4251879"/>
                <a:ext cx="962200" cy="541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67"/>
                  </a:lnSpc>
                  <a:spcBef>
                    <a:spcPct val="0"/>
                  </a:spcBef>
                </a:pPr>
                <a:r>
                  <a:rPr lang="en-US" sz="4000" b="1">
                    <a:solidFill>
                      <a:srgbClr val="F2DA66"/>
                    </a:solidFill>
                    <a:latin typeface="+mj-lt"/>
                  </a:rPr>
                  <a:t>III</a:t>
                </a:r>
                <a:endParaRPr lang="en-US" sz="3600" b="1" dirty="0">
                  <a:solidFill>
                    <a:srgbClr val="F2DA66"/>
                  </a:solidFill>
                  <a:latin typeface="+mj-lt"/>
                </a:endParaRPr>
              </a:p>
            </p:txBody>
          </p:sp>
        </p:grp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860AABBF-60B6-20F3-4698-15E59043B3F3}"/>
                </a:ext>
              </a:extLst>
            </p:cNvPr>
            <p:cNvSpPr txBox="1"/>
            <p:nvPr/>
          </p:nvSpPr>
          <p:spPr>
            <a:xfrm>
              <a:off x="2045320" y="3441461"/>
              <a:ext cx="9184378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267"/>
                </a:lnSpc>
                <a:spcBef>
                  <a:spcPct val="0"/>
                </a:spcBef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E71049-42C1-4A89-0997-474D6E8A1806}"/>
              </a:ext>
            </a:extLst>
          </p:cNvPr>
          <p:cNvGrpSpPr/>
          <p:nvPr/>
        </p:nvGrpSpPr>
        <p:grpSpPr>
          <a:xfrm>
            <a:off x="262542" y="1473568"/>
            <a:ext cx="11506783" cy="904092"/>
            <a:chOff x="262542" y="1473568"/>
            <a:chExt cx="11506783" cy="9040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81A0E3-357C-EB9F-F9F8-D5A2DB29A604}"/>
                </a:ext>
              </a:extLst>
            </p:cNvPr>
            <p:cNvGrpSpPr/>
            <p:nvPr/>
          </p:nvGrpSpPr>
          <p:grpSpPr>
            <a:xfrm>
              <a:off x="262543" y="1473569"/>
              <a:ext cx="11506782" cy="904091"/>
              <a:chOff x="3335806" y="3518944"/>
              <a:chExt cx="11376770" cy="1781758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4119597" y="3594806"/>
                <a:ext cx="10592979" cy="1705896"/>
                <a:chOff x="-23642" y="5388"/>
                <a:chExt cx="4221490" cy="191389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-23642" y="5388"/>
                  <a:ext cx="4221490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1796" h="1913890">
                      <a:moveTo>
                        <a:pt x="3767336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67336" y="0"/>
                      </a:lnTo>
                      <a:cubicBezTo>
                        <a:pt x="3835916" y="0"/>
                        <a:pt x="3891796" y="55880"/>
                        <a:pt x="3891796" y="124460"/>
                      </a:cubicBezTo>
                      <a:lnTo>
                        <a:pt x="3891796" y="1789430"/>
                      </a:lnTo>
                      <a:cubicBezTo>
                        <a:pt x="3891796" y="1858010"/>
                        <a:pt x="3835916" y="1913890"/>
                        <a:pt x="3767336" y="1913890"/>
                      </a:cubicBezTo>
                      <a:close/>
                    </a:path>
                  </a:pathLst>
                </a:custGeom>
                <a:solidFill>
                  <a:srgbClr val="F2DA6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5"/>
              <p:cNvGrpSpPr>
                <a:grpSpLocks noChangeAspect="1"/>
              </p:cNvGrpSpPr>
              <p:nvPr/>
            </p:nvGrpSpPr>
            <p:grpSpPr>
              <a:xfrm>
                <a:off x="3335806" y="3518944"/>
                <a:ext cx="1474226" cy="1705896"/>
                <a:chOff x="-1161996" y="-1662698"/>
                <a:chExt cx="7576776" cy="8767436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-1161996" y="-1662698"/>
                  <a:ext cx="7576776" cy="8767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TextBox 8"/>
              <p:cNvSpPr txBox="1"/>
              <p:nvPr/>
            </p:nvSpPr>
            <p:spPr>
              <a:xfrm>
                <a:off x="3532277" y="4251879"/>
                <a:ext cx="962200" cy="541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67"/>
                  </a:lnSpc>
                  <a:spcBef>
                    <a:spcPct val="0"/>
                  </a:spcBef>
                </a:pPr>
                <a:r>
                  <a:rPr lang="en-US" sz="4000" b="1">
                    <a:solidFill>
                      <a:srgbClr val="F2DA66"/>
                    </a:solidFill>
                    <a:latin typeface="+mj-lt"/>
                  </a:rPr>
                  <a:t>I</a:t>
                </a:r>
                <a:endParaRPr lang="en-US" sz="3600" b="1" dirty="0">
                  <a:solidFill>
                    <a:srgbClr val="F2DA66"/>
                  </a:solidFill>
                  <a:latin typeface="+mj-lt"/>
                </a:endParaRPr>
              </a:p>
            </p:txBody>
          </p:sp>
        </p:grp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00CA0F82-88DE-3419-D305-FD3CD5AA63F1}"/>
                </a:ext>
              </a:extLst>
            </p:cNvPr>
            <p:cNvSpPr txBox="1"/>
            <p:nvPr/>
          </p:nvSpPr>
          <p:spPr>
            <a:xfrm>
              <a:off x="1952332" y="1653566"/>
              <a:ext cx="9184378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267"/>
                </a:lnSpc>
                <a:spcBef>
                  <a:spcPct val="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F2EF66C-8E99-1648-E43C-8B9C261E8516}"/>
                </a:ext>
              </a:extLst>
            </p:cNvPr>
            <p:cNvGrpSpPr/>
            <p:nvPr/>
          </p:nvGrpSpPr>
          <p:grpSpPr>
            <a:xfrm>
              <a:off x="262542" y="1473568"/>
              <a:ext cx="1491073" cy="865597"/>
              <a:chOff x="3335806" y="3518944"/>
              <a:chExt cx="1474226" cy="1705896"/>
            </a:xfrm>
          </p:grpSpPr>
          <p:grpSp>
            <p:nvGrpSpPr>
              <p:cNvPr id="44" name="Group 5">
                <a:extLst>
                  <a:ext uri="{FF2B5EF4-FFF2-40B4-BE49-F238E27FC236}">
                    <a16:creationId xmlns:a16="http://schemas.microsoft.com/office/drawing/2014/main" id="{46A7B6EC-74B1-0A18-C45C-625028620A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35806" y="3518944"/>
                <a:ext cx="1474226" cy="1705896"/>
                <a:chOff x="-1161996" y="-1662698"/>
                <a:chExt cx="7576776" cy="8767436"/>
              </a:xfrm>
            </p:grpSpPr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21D15C7B-5F42-401B-91CB-30EB49A8BC61}"/>
                    </a:ext>
                  </a:extLst>
                </p:cNvPr>
                <p:cNvSpPr/>
                <p:nvPr/>
              </p:nvSpPr>
              <p:spPr>
                <a:xfrm>
                  <a:off x="-1161996" y="-1662698"/>
                  <a:ext cx="7576776" cy="8767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" name="TextBox 8">
                <a:extLst>
                  <a:ext uri="{FF2B5EF4-FFF2-40B4-BE49-F238E27FC236}">
                    <a16:creationId xmlns:a16="http://schemas.microsoft.com/office/drawing/2014/main" id="{11BA0CCB-F9BA-DDEA-7699-2E4ACDACB62A}"/>
                  </a:ext>
                </a:extLst>
              </p:cNvPr>
              <p:cNvSpPr txBox="1"/>
              <p:nvPr/>
            </p:nvSpPr>
            <p:spPr>
              <a:xfrm>
                <a:off x="3532277" y="4251879"/>
                <a:ext cx="962200" cy="541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67"/>
                  </a:lnSpc>
                  <a:spcBef>
                    <a:spcPct val="0"/>
                  </a:spcBef>
                </a:pPr>
                <a:r>
                  <a:rPr lang="en-US" sz="4000" b="1">
                    <a:solidFill>
                      <a:srgbClr val="F2DA66"/>
                    </a:solidFill>
                    <a:latin typeface="+mj-lt"/>
                  </a:rPr>
                  <a:t>I</a:t>
                </a:r>
                <a:endParaRPr lang="en-US" sz="3600" b="1" dirty="0">
                  <a:solidFill>
                    <a:srgbClr val="F2DA66"/>
                  </a:solidFill>
                  <a:latin typeface="+mj-lt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137123-4509-F71B-62E2-C1CC8F09679E}"/>
              </a:ext>
            </a:extLst>
          </p:cNvPr>
          <p:cNvGrpSpPr/>
          <p:nvPr/>
        </p:nvGrpSpPr>
        <p:grpSpPr>
          <a:xfrm>
            <a:off x="262543" y="4062470"/>
            <a:ext cx="11566785" cy="901654"/>
            <a:chOff x="262543" y="4062470"/>
            <a:chExt cx="11566785" cy="9016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77400A-049C-61DD-051B-5D344B5425AC}"/>
                </a:ext>
              </a:extLst>
            </p:cNvPr>
            <p:cNvGrpSpPr/>
            <p:nvPr/>
          </p:nvGrpSpPr>
          <p:grpSpPr>
            <a:xfrm>
              <a:off x="262543" y="4062470"/>
              <a:ext cx="11566785" cy="901654"/>
              <a:chOff x="3335806" y="3518944"/>
              <a:chExt cx="11436095" cy="1776956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F3ED81A8-2E95-3599-19B1-512E2C6177B7}"/>
                  </a:ext>
                </a:extLst>
              </p:cNvPr>
              <p:cNvGrpSpPr/>
              <p:nvPr/>
            </p:nvGrpSpPr>
            <p:grpSpPr>
              <a:xfrm>
                <a:off x="4178922" y="3590004"/>
                <a:ext cx="10592979" cy="1705896"/>
                <a:chOff x="0" y="0"/>
                <a:chExt cx="4221490" cy="1913890"/>
              </a:xfrm>
            </p:grpSpPr>
            <p:sp>
              <p:nvSpPr>
                <p:cNvPr id="20" name="Freeform 4">
                  <a:extLst>
                    <a:ext uri="{FF2B5EF4-FFF2-40B4-BE49-F238E27FC236}">
                      <a16:creationId xmlns:a16="http://schemas.microsoft.com/office/drawing/2014/main" id="{24700BA2-1414-6831-1253-4B38B5462E0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221490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1796" h="1913890">
                      <a:moveTo>
                        <a:pt x="3767336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67336" y="0"/>
                      </a:lnTo>
                      <a:cubicBezTo>
                        <a:pt x="3835916" y="0"/>
                        <a:pt x="3891796" y="55880"/>
                        <a:pt x="3891796" y="124460"/>
                      </a:cubicBezTo>
                      <a:lnTo>
                        <a:pt x="3891796" y="1789430"/>
                      </a:lnTo>
                      <a:cubicBezTo>
                        <a:pt x="3891796" y="1858010"/>
                        <a:pt x="3835916" y="1913890"/>
                        <a:pt x="3767336" y="1913890"/>
                      </a:cubicBezTo>
                      <a:close/>
                    </a:path>
                  </a:pathLst>
                </a:custGeom>
                <a:solidFill>
                  <a:srgbClr val="F2DA6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5">
                <a:extLst>
                  <a:ext uri="{FF2B5EF4-FFF2-40B4-BE49-F238E27FC236}">
                    <a16:creationId xmlns:a16="http://schemas.microsoft.com/office/drawing/2014/main" id="{8A276A5F-7AAB-5FEC-8F72-A0AB4A3FC5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35806" y="3518944"/>
                <a:ext cx="1474226" cy="1705896"/>
                <a:chOff x="-1161996" y="-1662698"/>
                <a:chExt cx="7576776" cy="8767436"/>
              </a:xfrm>
            </p:grpSpPr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A6515E4F-7ADF-54A5-2C76-6F24A269A670}"/>
                    </a:ext>
                  </a:extLst>
                </p:cNvPr>
                <p:cNvSpPr/>
                <p:nvPr/>
              </p:nvSpPr>
              <p:spPr>
                <a:xfrm>
                  <a:off x="-1161996" y="-1662698"/>
                  <a:ext cx="7576776" cy="8767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8" name="TextBox 8">
                <a:extLst>
                  <a:ext uri="{FF2B5EF4-FFF2-40B4-BE49-F238E27FC236}">
                    <a16:creationId xmlns:a16="http://schemas.microsoft.com/office/drawing/2014/main" id="{2D1CA6EF-ECD3-991F-DABC-942688E941C0}"/>
                  </a:ext>
                </a:extLst>
              </p:cNvPr>
              <p:cNvSpPr txBox="1"/>
              <p:nvPr/>
            </p:nvSpPr>
            <p:spPr>
              <a:xfrm>
                <a:off x="3532277" y="4251879"/>
                <a:ext cx="962200" cy="8923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67"/>
                  </a:lnSpc>
                  <a:spcBef>
                    <a:spcPct val="0"/>
                  </a:spcBef>
                </a:pPr>
                <a:r>
                  <a:rPr lang="en-US" sz="4000" b="1" dirty="0">
                    <a:solidFill>
                      <a:srgbClr val="F2DA66"/>
                    </a:solidFill>
                    <a:latin typeface="+mj-lt"/>
                  </a:rPr>
                  <a:t>IV</a:t>
                </a:r>
                <a:endParaRPr lang="en-US" sz="3600" b="1" dirty="0">
                  <a:solidFill>
                    <a:srgbClr val="F2DA66"/>
                  </a:solidFill>
                  <a:latin typeface="+mj-lt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422614-F618-B68B-282B-9300625DACE4}"/>
                </a:ext>
              </a:extLst>
            </p:cNvPr>
            <p:cNvSpPr txBox="1"/>
            <p:nvPr/>
          </p:nvSpPr>
          <p:spPr>
            <a:xfrm>
              <a:off x="1911005" y="4238937"/>
              <a:ext cx="7304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9ACCB311-3E28-4C12-84DD-55230C8C2BFF}"/>
              </a:ext>
            </a:extLst>
          </p:cNvPr>
          <p:cNvGrpSpPr/>
          <p:nvPr/>
        </p:nvGrpSpPr>
        <p:grpSpPr>
          <a:xfrm>
            <a:off x="-1" y="1122817"/>
            <a:ext cx="12192001" cy="5380789"/>
            <a:chOff x="0" y="0"/>
            <a:chExt cx="27696810" cy="1093344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E814CBA-AE2A-4395-99F8-21CC3F7A785A}"/>
                </a:ext>
              </a:extLst>
            </p:cNvPr>
            <p:cNvSpPr/>
            <p:nvPr/>
          </p:nvSpPr>
          <p:spPr>
            <a:xfrm rot="-5400000">
              <a:off x="1720579" y="-1720579"/>
              <a:ext cx="10407246" cy="13848405"/>
            </a:xfrm>
            <a:custGeom>
              <a:avLst/>
              <a:gdLst/>
              <a:ahLst/>
              <a:cxnLst/>
              <a:rect l="l" t="t" r="r" b="b"/>
              <a:pathLst>
                <a:path w="10407246" h="13848405">
                  <a:moveTo>
                    <a:pt x="0" y="0"/>
                  </a:moveTo>
                  <a:lnTo>
                    <a:pt x="10407247" y="0"/>
                  </a:lnTo>
                  <a:lnTo>
                    <a:pt x="10407247" y="13848405"/>
                  </a:lnTo>
                  <a:lnTo>
                    <a:pt x="0" y="13848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3D3AE92-200B-4CB7-9BE9-8E95FC7FC713}"/>
                </a:ext>
              </a:extLst>
            </p:cNvPr>
            <p:cNvSpPr/>
            <p:nvPr/>
          </p:nvSpPr>
          <p:spPr>
            <a:xfrm rot="-5400000" flipH="1" flipV="1">
              <a:off x="15367626" y="-1395736"/>
              <a:ext cx="10580037" cy="14078329"/>
            </a:xfrm>
            <a:custGeom>
              <a:avLst/>
              <a:gdLst/>
              <a:ahLst/>
              <a:cxnLst/>
              <a:rect l="l" t="t" r="r" b="b"/>
              <a:pathLst>
                <a:path w="10580037" h="14078329">
                  <a:moveTo>
                    <a:pt x="10580038" y="14078329"/>
                  </a:moveTo>
                  <a:lnTo>
                    <a:pt x="0" y="14078329"/>
                  </a:lnTo>
                  <a:lnTo>
                    <a:pt x="0" y="0"/>
                  </a:lnTo>
                  <a:lnTo>
                    <a:pt x="10580038" y="0"/>
                  </a:lnTo>
                  <a:lnTo>
                    <a:pt x="10580038" y="14078329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0EEE987-2466-40DA-8F18-C6EF81B8A34C}"/>
              </a:ext>
            </a:extLst>
          </p:cNvPr>
          <p:cNvGrpSpPr/>
          <p:nvPr/>
        </p:nvGrpSpPr>
        <p:grpSpPr>
          <a:xfrm>
            <a:off x="4972294" y="373454"/>
            <a:ext cx="7219706" cy="855652"/>
            <a:chOff x="8480326" y="372845"/>
            <a:chExt cx="2895099" cy="495948"/>
          </a:xfrm>
        </p:grpSpPr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88903387-3AA3-40C8-A6ED-B26FC5B81534}"/>
                </a:ext>
              </a:extLst>
            </p:cNvPr>
            <p:cNvSpPr/>
            <p:nvPr/>
          </p:nvSpPr>
          <p:spPr>
            <a:xfrm rot="16200000">
              <a:off x="9679902" y="-826731"/>
              <a:ext cx="495948" cy="2895099"/>
            </a:xfrm>
            <a:custGeom>
              <a:avLst/>
              <a:gdLst/>
              <a:ahLst/>
              <a:cxnLst/>
              <a:rect l="l" t="t" r="r" b="b"/>
              <a:pathLst>
                <a:path w="594251" h="1285618">
                  <a:moveTo>
                    <a:pt x="198191" y="19070"/>
                  </a:moveTo>
                  <a:cubicBezTo>
                    <a:pt x="228558" y="7556"/>
                    <a:pt x="263292" y="0"/>
                    <a:pt x="297286" y="0"/>
                  </a:cubicBezTo>
                  <a:cubicBezTo>
                    <a:pt x="331280" y="0"/>
                    <a:pt x="363992" y="6476"/>
                    <a:pt x="394136" y="17990"/>
                  </a:cubicBezTo>
                  <a:cubicBezTo>
                    <a:pt x="394778" y="18350"/>
                    <a:pt x="395419" y="18350"/>
                    <a:pt x="396061" y="18710"/>
                  </a:cubicBezTo>
                  <a:cubicBezTo>
                    <a:pt x="509267" y="64765"/>
                    <a:pt x="592648" y="186379"/>
                    <a:pt x="594251" y="339005"/>
                  </a:cubicBezTo>
                  <a:lnTo>
                    <a:pt x="594251" y="1285618"/>
                  </a:lnTo>
                  <a:lnTo>
                    <a:pt x="0" y="1285618"/>
                  </a:lnTo>
                  <a:lnTo>
                    <a:pt x="0" y="339707"/>
                  </a:lnTo>
                  <a:cubicBezTo>
                    <a:pt x="1603" y="185660"/>
                    <a:pt x="83702" y="64045"/>
                    <a:pt x="198191" y="1907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5E71B0-66F5-46B2-B5EE-277AECC8DE90}"/>
                </a:ext>
              </a:extLst>
            </p:cNvPr>
            <p:cNvSpPr txBox="1"/>
            <p:nvPr/>
          </p:nvSpPr>
          <p:spPr>
            <a:xfrm>
              <a:off x="8863603" y="432563"/>
              <a:ext cx="2511822" cy="37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BCF208-C19A-4877-A98D-F3682D2C59AF}"/>
              </a:ext>
            </a:extLst>
          </p:cNvPr>
          <p:cNvSpPr txBox="1"/>
          <p:nvPr/>
        </p:nvSpPr>
        <p:spPr>
          <a:xfrm>
            <a:off x="775022" y="1764701"/>
            <a:ext cx="6320958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19DB6-68CF-40DE-A9F5-75594C05DFA8}"/>
              </a:ext>
            </a:extLst>
          </p:cNvPr>
          <p:cNvSpPr txBox="1"/>
          <p:nvPr/>
        </p:nvSpPr>
        <p:spPr>
          <a:xfrm>
            <a:off x="1511258" y="2162942"/>
            <a:ext cx="6809659" cy="161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19DB6-68CF-40DE-A9F5-75594C05DFA8}"/>
              </a:ext>
            </a:extLst>
          </p:cNvPr>
          <p:cNvSpPr txBox="1"/>
          <p:nvPr/>
        </p:nvSpPr>
        <p:spPr>
          <a:xfrm>
            <a:off x="2572471" y="3271625"/>
            <a:ext cx="6711254" cy="161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ja-JP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CF208-C19A-4877-A98D-F3682D2C59AF}"/>
              </a:ext>
            </a:extLst>
          </p:cNvPr>
          <p:cNvSpPr txBox="1"/>
          <p:nvPr/>
        </p:nvSpPr>
        <p:spPr>
          <a:xfrm>
            <a:off x="3880402" y="4950665"/>
            <a:ext cx="7618922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69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6E9E3CB-80E3-8C84-AD92-8B3285B8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5961" y="230465"/>
            <a:ext cx="11528677" cy="639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91303-0BC0-D382-EC36-23C67F16A55C}"/>
              </a:ext>
            </a:extLst>
          </p:cNvPr>
          <p:cNvSpPr txBox="1"/>
          <p:nvPr/>
        </p:nvSpPr>
        <p:spPr>
          <a:xfrm>
            <a:off x="512181" y="1130371"/>
            <a:ext cx="10611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0F3A1-3E2A-02DF-E08E-925DE660C587}"/>
              </a:ext>
            </a:extLst>
          </p:cNvPr>
          <p:cNvSpPr txBox="1"/>
          <p:nvPr/>
        </p:nvSpPr>
        <p:spPr>
          <a:xfrm>
            <a:off x="512181" y="1808795"/>
            <a:ext cx="10581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B0ECD-0A61-ADF7-BF15-D4CB7F549C93}"/>
              </a:ext>
            </a:extLst>
          </p:cNvPr>
          <p:cNvSpPr txBox="1"/>
          <p:nvPr/>
        </p:nvSpPr>
        <p:spPr>
          <a:xfrm>
            <a:off x="497472" y="2407537"/>
            <a:ext cx="105816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ja-JP" altLang="ja-JP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altLang="ja-JP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4709" y="-92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B0ECD-0A61-ADF7-BF15-D4CB7F549C93}"/>
              </a:ext>
            </a:extLst>
          </p:cNvPr>
          <p:cNvSpPr txBox="1"/>
          <p:nvPr/>
        </p:nvSpPr>
        <p:spPr>
          <a:xfrm>
            <a:off x="587746" y="2948512"/>
            <a:ext cx="4774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0C6939B-4812-BAFA-044C-3E45A1A90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FA436C0-9B6A-1016-1170-14B535E5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58" y="16535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EAC735D-2D0B-212A-B8B0-9AC212481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10383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B43BE4E3-461C-CEA0-A81E-9182DEA0F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7000082-4C09-A766-A941-0305AD1C5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848887"/>
              </p:ext>
            </p:extLst>
          </p:nvPr>
        </p:nvGraphicFramePr>
        <p:xfrm>
          <a:off x="1066113" y="1840819"/>
          <a:ext cx="28432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760" imgH="203040" progId="Equation.DSMT4">
                  <p:embed/>
                </p:oleObj>
              </mc:Choice>
              <mc:Fallback>
                <p:oleObj name="Equation" r:id="rId5" imgW="977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113" y="1840819"/>
                        <a:ext cx="2843212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184A80C-0D98-E725-A67D-7F1693DA2E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658987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6">
            <a:extLst>
              <a:ext uri="{FF2B5EF4-FFF2-40B4-BE49-F238E27FC236}">
                <a16:creationId xmlns:a16="http://schemas.microsoft.com/office/drawing/2014/main" id="{6CE0861A-E2C2-5275-D428-64F71E50F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09" y="-304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B775558C-B97F-5DB6-258C-F254DF10E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09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644DF393-8AA8-8308-D2BD-CAC273922F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767967"/>
              </p:ext>
            </p:extLst>
          </p:nvPr>
        </p:nvGraphicFramePr>
        <p:xfrm>
          <a:off x="6210300" y="1739900"/>
          <a:ext cx="299085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71600" imgH="253800" progId="Equation.DSMT4">
                  <p:embed/>
                </p:oleObj>
              </mc:Choice>
              <mc:Fallback>
                <p:oleObj name="Equation" r:id="rId9" imgW="1371600" imgH="253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300" y="1739900"/>
                        <a:ext cx="2990850" cy="668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D04068E0-299D-1A7E-94B3-CFEAE441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2360195-A71F-ED91-8EEB-4CE155E91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62" y="198117"/>
            <a:ext cx="158779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BB1C0E4-FECB-2ED2-2C8B-A576224D7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201231"/>
              </p:ext>
            </p:extLst>
          </p:nvPr>
        </p:nvGraphicFramePr>
        <p:xfrm>
          <a:off x="1125987" y="2892425"/>
          <a:ext cx="380682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61462" imgH="277867" progId="Equation.DSMT4">
                  <p:embed/>
                </p:oleObj>
              </mc:Choice>
              <mc:Fallback>
                <p:oleObj name="Equation" r:id="rId11" imgW="1461462" imgH="27786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987" y="2892425"/>
                        <a:ext cx="3806825" cy="741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EC3A4B4-9C48-28F2-51B0-AA2D351D2AC6}"/>
              </a:ext>
            </a:extLst>
          </p:cNvPr>
          <p:cNvSpPr txBox="1"/>
          <p:nvPr/>
        </p:nvSpPr>
        <p:spPr>
          <a:xfrm>
            <a:off x="759278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7BD9A-A4F5-E4D4-DB2C-7E71D94EE1EB}"/>
              </a:ext>
            </a:extLst>
          </p:cNvPr>
          <p:cNvSpPr txBox="1"/>
          <p:nvPr/>
        </p:nvSpPr>
        <p:spPr>
          <a:xfrm>
            <a:off x="6081291" y="2892953"/>
            <a:ext cx="45850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d)  (-2)</a:t>
            </a:r>
            <a:r>
              <a:rPr lang="en-US" sz="35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.72 + 8.(-28)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43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6E9E3CB-80E3-8C84-AD92-8B3285B8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048" y="147639"/>
            <a:ext cx="11528677" cy="639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91303-0BC0-D382-EC36-23C67F16A55C}"/>
              </a:ext>
            </a:extLst>
          </p:cNvPr>
          <p:cNvSpPr txBox="1"/>
          <p:nvPr/>
        </p:nvSpPr>
        <p:spPr>
          <a:xfrm>
            <a:off x="1071242" y="1375473"/>
            <a:ext cx="10611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  <a:r>
              <a:rPr lang="pt-BR" sz="2800" noProof="0" dirty="0">
                <a:latin typeface="Times New Roman" panose="02020603050405020304" pitchFamily="18" charset="0"/>
              </a:rPr>
              <a:t> Tính giá trị biểu thức</a:t>
            </a:r>
            <a:r>
              <a:rPr lang="pt-BR" altLang="ja-JP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424057" y="1111539"/>
            <a:ext cx="3757671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pt-BR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		                </a:t>
            </a:r>
          </a:p>
          <a:p>
            <a:pPr lvl="0"/>
            <a:endParaRPr lang="pt-BR" altLang="ja-JP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pt-BR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en-US" altLang="ja-JP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ja-JP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ja-JP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= 15</a:t>
            </a:r>
            <a:endParaRPr lang="en-US" altLang="ja-JP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ja-JP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53387" y="786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Google Shape;1433;p40"/>
          <p:cNvSpPr/>
          <p:nvPr/>
        </p:nvSpPr>
        <p:spPr>
          <a:xfrm rot="-9591703">
            <a:off x="4899474" y="3641714"/>
            <a:ext cx="1779135" cy="1166477"/>
          </a:xfrm>
          <a:custGeom>
            <a:avLst/>
            <a:gdLst/>
            <a:ahLst/>
            <a:cxnLst/>
            <a:rect l="l" t="t" r="r" b="b"/>
            <a:pathLst>
              <a:path w="53372" h="34993" extrusionOk="0">
                <a:moveTo>
                  <a:pt x="0" y="1"/>
                </a:moveTo>
                <a:lnTo>
                  <a:pt x="0" y="1235"/>
                </a:lnTo>
                <a:cubicBezTo>
                  <a:pt x="667" y="1235"/>
                  <a:pt x="1301" y="1302"/>
                  <a:pt x="1935" y="1402"/>
                </a:cubicBezTo>
                <a:lnTo>
                  <a:pt x="2135" y="168"/>
                </a:lnTo>
                <a:cubicBezTo>
                  <a:pt x="1468" y="68"/>
                  <a:pt x="734" y="1"/>
                  <a:pt x="0" y="1"/>
                </a:cubicBezTo>
                <a:close/>
                <a:moveTo>
                  <a:pt x="4237" y="735"/>
                </a:moveTo>
                <a:lnTo>
                  <a:pt x="3803" y="1902"/>
                </a:lnTo>
                <a:cubicBezTo>
                  <a:pt x="4370" y="2136"/>
                  <a:pt x="4970" y="2403"/>
                  <a:pt x="5504" y="2736"/>
                </a:cubicBezTo>
                <a:lnTo>
                  <a:pt x="6171" y="1702"/>
                </a:lnTo>
                <a:cubicBezTo>
                  <a:pt x="5537" y="1302"/>
                  <a:pt x="4904" y="1002"/>
                  <a:pt x="4237" y="735"/>
                </a:cubicBezTo>
                <a:close/>
                <a:moveTo>
                  <a:pt x="7872" y="3003"/>
                </a:moveTo>
                <a:lnTo>
                  <a:pt x="7039" y="3904"/>
                </a:lnTo>
                <a:cubicBezTo>
                  <a:pt x="7472" y="4337"/>
                  <a:pt x="7906" y="4804"/>
                  <a:pt x="8339" y="5338"/>
                </a:cubicBezTo>
                <a:lnTo>
                  <a:pt x="9307" y="4571"/>
                </a:lnTo>
                <a:cubicBezTo>
                  <a:pt x="8873" y="4004"/>
                  <a:pt x="8373" y="3470"/>
                  <a:pt x="7872" y="3003"/>
                </a:cubicBezTo>
                <a:close/>
                <a:moveTo>
                  <a:pt x="10508" y="6339"/>
                </a:moveTo>
                <a:lnTo>
                  <a:pt x="9407" y="6973"/>
                </a:lnTo>
                <a:cubicBezTo>
                  <a:pt x="9707" y="7540"/>
                  <a:pt x="10007" y="8107"/>
                  <a:pt x="10308" y="8740"/>
                </a:cubicBezTo>
                <a:lnTo>
                  <a:pt x="11442" y="8240"/>
                </a:lnTo>
                <a:cubicBezTo>
                  <a:pt x="11141" y="7573"/>
                  <a:pt x="10841" y="6939"/>
                  <a:pt x="10508" y="6339"/>
                </a:cubicBezTo>
                <a:close/>
                <a:moveTo>
                  <a:pt x="12209" y="10175"/>
                </a:moveTo>
                <a:lnTo>
                  <a:pt x="11041" y="10608"/>
                </a:lnTo>
                <a:cubicBezTo>
                  <a:pt x="11242" y="11209"/>
                  <a:pt x="11442" y="11843"/>
                  <a:pt x="11642" y="12510"/>
                </a:cubicBezTo>
                <a:lnTo>
                  <a:pt x="12843" y="12176"/>
                </a:lnTo>
                <a:cubicBezTo>
                  <a:pt x="12643" y="11476"/>
                  <a:pt x="12442" y="10809"/>
                  <a:pt x="12209" y="10175"/>
                </a:cubicBezTo>
                <a:close/>
                <a:moveTo>
                  <a:pt x="13343" y="14211"/>
                </a:moveTo>
                <a:lnTo>
                  <a:pt x="12109" y="14478"/>
                </a:lnTo>
                <a:cubicBezTo>
                  <a:pt x="12276" y="15112"/>
                  <a:pt x="12409" y="15779"/>
                  <a:pt x="12542" y="16479"/>
                </a:cubicBezTo>
                <a:lnTo>
                  <a:pt x="13743" y="16246"/>
                </a:lnTo>
                <a:cubicBezTo>
                  <a:pt x="13643" y="15545"/>
                  <a:pt x="13476" y="14845"/>
                  <a:pt x="13343" y="14211"/>
                </a:cubicBezTo>
                <a:close/>
                <a:moveTo>
                  <a:pt x="14110" y="18281"/>
                </a:moveTo>
                <a:lnTo>
                  <a:pt x="12876" y="18481"/>
                </a:lnTo>
                <a:cubicBezTo>
                  <a:pt x="12976" y="19148"/>
                  <a:pt x="13076" y="19815"/>
                  <a:pt x="13176" y="20482"/>
                </a:cubicBezTo>
                <a:lnTo>
                  <a:pt x="14410" y="20315"/>
                </a:lnTo>
                <a:cubicBezTo>
                  <a:pt x="14310" y="19648"/>
                  <a:pt x="14210" y="18981"/>
                  <a:pt x="14110" y="18281"/>
                </a:cubicBezTo>
                <a:close/>
                <a:moveTo>
                  <a:pt x="14711" y="22350"/>
                </a:moveTo>
                <a:lnTo>
                  <a:pt x="13476" y="22517"/>
                </a:lnTo>
                <a:cubicBezTo>
                  <a:pt x="13577" y="23218"/>
                  <a:pt x="13643" y="23918"/>
                  <a:pt x="13743" y="24552"/>
                </a:cubicBezTo>
                <a:lnTo>
                  <a:pt x="14978" y="24352"/>
                </a:lnTo>
                <a:cubicBezTo>
                  <a:pt x="14877" y="23718"/>
                  <a:pt x="14811" y="23051"/>
                  <a:pt x="14711" y="22350"/>
                </a:cubicBezTo>
                <a:close/>
                <a:moveTo>
                  <a:pt x="15311" y="26353"/>
                </a:moveTo>
                <a:lnTo>
                  <a:pt x="14077" y="26620"/>
                </a:lnTo>
                <a:cubicBezTo>
                  <a:pt x="14244" y="27354"/>
                  <a:pt x="14410" y="27988"/>
                  <a:pt x="14544" y="28488"/>
                </a:cubicBezTo>
                <a:lnTo>
                  <a:pt x="14611" y="28688"/>
                </a:lnTo>
                <a:lnTo>
                  <a:pt x="15811" y="28254"/>
                </a:lnTo>
                <a:lnTo>
                  <a:pt x="15745" y="28121"/>
                </a:lnTo>
                <a:cubicBezTo>
                  <a:pt x="15611" y="27654"/>
                  <a:pt x="15445" y="27087"/>
                  <a:pt x="15311" y="26353"/>
                </a:cubicBezTo>
                <a:close/>
                <a:moveTo>
                  <a:pt x="35759" y="27254"/>
                </a:moveTo>
                <a:lnTo>
                  <a:pt x="35726" y="28521"/>
                </a:lnTo>
                <a:cubicBezTo>
                  <a:pt x="35959" y="28521"/>
                  <a:pt x="36526" y="28588"/>
                  <a:pt x="36593" y="29155"/>
                </a:cubicBezTo>
                <a:lnTo>
                  <a:pt x="37827" y="28955"/>
                </a:lnTo>
                <a:cubicBezTo>
                  <a:pt x="37694" y="27988"/>
                  <a:pt x="36893" y="27320"/>
                  <a:pt x="35759" y="27254"/>
                </a:cubicBezTo>
                <a:close/>
                <a:moveTo>
                  <a:pt x="33457" y="28521"/>
                </a:moveTo>
                <a:cubicBezTo>
                  <a:pt x="33357" y="28721"/>
                  <a:pt x="33291" y="28955"/>
                  <a:pt x="33291" y="29188"/>
                </a:cubicBezTo>
                <a:cubicBezTo>
                  <a:pt x="33291" y="29789"/>
                  <a:pt x="33591" y="30389"/>
                  <a:pt x="34191" y="31023"/>
                </a:cubicBezTo>
                <a:lnTo>
                  <a:pt x="35092" y="30156"/>
                </a:lnTo>
                <a:cubicBezTo>
                  <a:pt x="34758" y="29789"/>
                  <a:pt x="34558" y="29455"/>
                  <a:pt x="34558" y="29188"/>
                </a:cubicBezTo>
                <a:cubicBezTo>
                  <a:pt x="34558" y="29122"/>
                  <a:pt x="34558" y="29055"/>
                  <a:pt x="34592" y="29022"/>
                </a:cubicBezTo>
                <a:lnTo>
                  <a:pt x="33457" y="28521"/>
                </a:lnTo>
                <a:close/>
                <a:moveTo>
                  <a:pt x="52438" y="29555"/>
                </a:moveTo>
                <a:cubicBezTo>
                  <a:pt x="52004" y="30056"/>
                  <a:pt x="51537" y="30523"/>
                  <a:pt x="51037" y="30956"/>
                </a:cubicBezTo>
                <a:lnTo>
                  <a:pt x="51871" y="31890"/>
                </a:lnTo>
                <a:cubicBezTo>
                  <a:pt x="52371" y="31457"/>
                  <a:pt x="52905" y="30923"/>
                  <a:pt x="53372" y="30389"/>
                </a:cubicBezTo>
                <a:lnTo>
                  <a:pt x="52438" y="29555"/>
                </a:lnTo>
                <a:close/>
                <a:moveTo>
                  <a:pt x="16712" y="29822"/>
                </a:moveTo>
                <a:lnTo>
                  <a:pt x="15745" y="30623"/>
                </a:lnTo>
                <a:cubicBezTo>
                  <a:pt x="16178" y="31157"/>
                  <a:pt x="16745" y="31657"/>
                  <a:pt x="17379" y="32124"/>
                </a:cubicBezTo>
                <a:lnTo>
                  <a:pt x="18113" y="31123"/>
                </a:lnTo>
                <a:cubicBezTo>
                  <a:pt x="17546" y="30723"/>
                  <a:pt x="17079" y="30289"/>
                  <a:pt x="16712" y="29822"/>
                </a:cubicBezTo>
                <a:close/>
                <a:moveTo>
                  <a:pt x="36159" y="30690"/>
                </a:moveTo>
                <a:cubicBezTo>
                  <a:pt x="35859" y="31157"/>
                  <a:pt x="35459" y="31590"/>
                  <a:pt x="34925" y="31957"/>
                </a:cubicBezTo>
                <a:lnTo>
                  <a:pt x="35659" y="32958"/>
                </a:lnTo>
                <a:cubicBezTo>
                  <a:pt x="35859" y="32824"/>
                  <a:pt x="36026" y="32691"/>
                  <a:pt x="36193" y="32524"/>
                </a:cubicBezTo>
                <a:cubicBezTo>
                  <a:pt x="36693" y="32791"/>
                  <a:pt x="37227" y="33091"/>
                  <a:pt x="37794" y="33358"/>
                </a:cubicBezTo>
                <a:lnTo>
                  <a:pt x="38328" y="32224"/>
                </a:lnTo>
                <a:cubicBezTo>
                  <a:pt x="37861" y="31990"/>
                  <a:pt x="37427" y="31790"/>
                  <a:pt x="37060" y="31590"/>
                </a:cubicBezTo>
                <a:cubicBezTo>
                  <a:pt x="37127" y="31490"/>
                  <a:pt x="37160" y="31390"/>
                  <a:pt x="37227" y="31323"/>
                </a:cubicBezTo>
                <a:lnTo>
                  <a:pt x="36159" y="30690"/>
                </a:lnTo>
                <a:close/>
                <a:moveTo>
                  <a:pt x="19781" y="32091"/>
                </a:moveTo>
                <a:lnTo>
                  <a:pt x="19214" y="33225"/>
                </a:lnTo>
                <a:cubicBezTo>
                  <a:pt x="19848" y="33492"/>
                  <a:pt x="20515" y="33758"/>
                  <a:pt x="21215" y="33992"/>
                </a:cubicBezTo>
                <a:lnTo>
                  <a:pt x="21582" y="32791"/>
                </a:lnTo>
                <a:cubicBezTo>
                  <a:pt x="20948" y="32591"/>
                  <a:pt x="20315" y="32357"/>
                  <a:pt x="19781" y="32091"/>
                </a:cubicBezTo>
                <a:close/>
                <a:moveTo>
                  <a:pt x="49469" y="32091"/>
                </a:moveTo>
                <a:cubicBezTo>
                  <a:pt x="48902" y="32424"/>
                  <a:pt x="48335" y="32724"/>
                  <a:pt x="47734" y="32958"/>
                </a:cubicBezTo>
                <a:lnTo>
                  <a:pt x="48201" y="34125"/>
                </a:lnTo>
                <a:cubicBezTo>
                  <a:pt x="48868" y="33858"/>
                  <a:pt x="49502" y="33558"/>
                  <a:pt x="50136" y="33158"/>
                </a:cubicBezTo>
                <a:lnTo>
                  <a:pt x="49469" y="32091"/>
                </a:lnTo>
                <a:close/>
                <a:moveTo>
                  <a:pt x="33257" y="32824"/>
                </a:moveTo>
                <a:cubicBezTo>
                  <a:pt x="32690" y="33025"/>
                  <a:pt x="32056" y="33225"/>
                  <a:pt x="31389" y="33358"/>
                </a:cubicBezTo>
                <a:lnTo>
                  <a:pt x="31656" y="34592"/>
                </a:lnTo>
                <a:cubicBezTo>
                  <a:pt x="32390" y="34426"/>
                  <a:pt x="33090" y="34225"/>
                  <a:pt x="33691" y="33992"/>
                </a:cubicBezTo>
                <a:lnTo>
                  <a:pt x="33257" y="32824"/>
                </a:lnTo>
                <a:close/>
                <a:moveTo>
                  <a:pt x="40162" y="32958"/>
                </a:moveTo>
                <a:lnTo>
                  <a:pt x="39762" y="34159"/>
                </a:lnTo>
                <a:cubicBezTo>
                  <a:pt x="40462" y="34392"/>
                  <a:pt x="41130" y="34559"/>
                  <a:pt x="41830" y="34692"/>
                </a:cubicBezTo>
                <a:lnTo>
                  <a:pt x="42030" y="33458"/>
                </a:lnTo>
                <a:cubicBezTo>
                  <a:pt x="41430" y="33358"/>
                  <a:pt x="40796" y="33191"/>
                  <a:pt x="40162" y="32958"/>
                </a:cubicBezTo>
                <a:close/>
                <a:moveTo>
                  <a:pt x="23517" y="33291"/>
                </a:moveTo>
                <a:lnTo>
                  <a:pt x="23250" y="34526"/>
                </a:lnTo>
                <a:cubicBezTo>
                  <a:pt x="23917" y="34659"/>
                  <a:pt x="24618" y="34759"/>
                  <a:pt x="25352" y="34859"/>
                </a:cubicBezTo>
                <a:lnTo>
                  <a:pt x="25485" y="33592"/>
                </a:lnTo>
                <a:cubicBezTo>
                  <a:pt x="24818" y="33525"/>
                  <a:pt x="24151" y="33425"/>
                  <a:pt x="23517" y="33291"/>
                </a:cubicBezTo>
                <a:close/>
                <a:moveTo>
                  <a:pt x="45900" y="33492"/>
                </a:moveTo>
                <a:cubicBezTo>
                  <a:pt x="45299" y="33592"/>
                  <a:pt x="44699" y="33658"/>
                  <a:pt x="44065" y="33658"/>
                </a:cubicBezTo>
                <a:lnTo>
                  <a:pt x="43965" y="33658"/>
                </a:lnTo>
                <a:lnTo>
                  <a:pt x="43965" y="34893"/>
                </a:lnTo>
                <a:lnTo>
                  <a:pt x="44065" y="34893"/>
                </a:lnTo>
                <a:cubicBezTo>
                  <a:pt x="44765" y="34893"/>
                  <a:pt x="45466" y="34826"/>
                  <a:pt x="46133" y="34726"/>
                </a:cubicBezTo>
                <a:lnTo>
                  <a:pt x="45900" y="33492"/>
                </a:lnTo>
                <a:close/>
                <a:moveTo>
                  <a:pt x="29421" y="33658"/>
                </a:moveTo>
                <a:cubicBezTo>
                  <a:pt x="28887" y="33692"/>
                  <a:pt x="28320" y="33725"/>
                  <a:pt x="27720" y="33725"/>
                </a:cubicBezTo>
                <a:lnTo>
                  <a:pt x="27453" y="33725"/>
                </a:lnTo>
                <a:lnTo>
                  <a:pt x="27453" y="34993"/>
                </a:lnTo>
                <a:lnTo>
                  <a:pt x="27720" y="34993"/>
                </a:lnTo>
                <a:cubicBezTo>
                  <a:pt x="28354" y="34993"/>
                  <a:pt x="28954" y="34959"/>
                  <a:pt x="29555" y="34893"/>
                </a:cubicBezTo>
                <a:lnTo>
                  <a:pt x="29421" y="3365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434;p40"/>
          <p:cNvSpPr/>
          <p:nvPr/>
        </p:nvSpPr>
        <p:spPr>
          <a:xfrm rot="-8470808">
            <a:off x="3365478" y="3559604"/>
            <a:ext cx="2671023" cy="736483"/>
          </a:xfrm>
          <a:custGeom>
            <a:avLst/>
            <a:gdLst/>
            <a:ahLst/>
            <a:cxnLst/>
            <a:rect l="l" t="t" r="r" b="b"/>
            <a:pathLst>
              <a:path w="78758" h="21716" extrusionOk="0">
                <a:moveTo>
                  <a:pt x="54373" y="0"/>
                </a:moveTo>
                <a:cubicBezTo>
                  <a:pt x="53472" y="34"/>
                  <a:pt x="52672" y="601"/>
                  <a:pt x="52238" y="1535"/>
                </a:cubicBezTo>
                <a:lnTo>
                  <a:pt x="53372" y="2069"/>
                </a:lnTo>
                <a:cubicBezTo>
                  <a:pt x="53539" y="1702"/>
                  <a:pt x="53873" y="1268"/>
                  <a:pt x="54440" y="1235"/>
                </a:cubicBezTo>
                <a:lnTo>
                  <a:pt x="54373" y="0"/>
                </a:lnTo>
                <a:close/>
                <a:moveTo>
                  <a:pt x="56675" y="834"/>
                </a:moveTo>
                <a:lnTo>
                  <a:pt x="55941" y="1868"/>
                </a:lnTo>
                <a:lnTo>
                  <a:pt x="56041" y="1935"/>
                </a:lnTo>
                <a:cubicBezTo>
                  <a:pt x="56475" y="2269"/>
                  <a:pt x="56775" y="2702"/>
                  <a:pt x="56908" y="3169"/>
                </a:cubicBezTo>
                <a:lnTo>
                  <a:pt x="58109" y="2836"/>
                </a:lnTo>
                <a:cubicBezTo>
                  <a:pt x="57876" y="2069"/>
                  <a:pt x="57442" y="1435"/>
                  <a:pt x="56808" y="968"/>
                </a:cubicBezTo>
                <a:cubicBezTo>
                  <a:pt x="56775" y="901"/>
                  <a:pt x="56741" y="868"/>
                  <a:pt x="56675" y="834"/>
                </a:cubicBezTo>
                <a:close/>
                <a:moveTo>
                  <a:pt x="53106" y="3803"/>
                </a:moveTo>
                <a:lnTo>
                  <a:pt x="51871" y="3903"/>
                </a:lnTo>
                <a:cubicBezTo>
                  <a:pt x="51938" y="4670"/>
                  <a:pt x="52138" y="5438"/>
                  <a:pt x="52472" y="6138"/>
                </a:cubicBezTo>
                <a:lnTo>
                  <a:pt x="53606" y="5571"/>
                </a:lnTo>
                <a:cubicBezTo>
                  <a:pt x="53339" y="5037"/>
                  <a:pt x="53172" y="4404"/>
                  <a:pt x="53106" y="3803"/>
                </a:cubicBezTo>
                <a:close/>
                <a:moveTo>
                  <a:pt x="56908" y="4937"/>
                </a:moveTo>
                <a:cubicBezTo>
                  <a:pt x="56775" y="5504"/>
                  <a:pt x="56575" y="6105"/>
                  <a:pt x="56241" y="6739"/>
                </a:cubicBezTo>
                <a:lnTo>
                  <a:pt x="57342" y="7306"/>
                </a:lnTo>
                <a:cubicBezTo>
                  <a:pt x="57742" y="6572"/>
                  <a:pt x="57976" y="5871"/>
                  <a:pt x="58142" y="5204"/>
                </a:cubicBezTo>
                <a:lnTo>
                  <a:pt x="56908" y="4937"/>
                </a:lnTo>
                <a:close/>
                <a:moveTo>
                  <a:pt x="71469" y="6088"/>
                </a:moveTo>
                <a:cubicBezTo>
                  <a:pt x="71102" y="6088"/>
                  <a:pt x="70718" y="6105"/>
                  <a:pt x="70318" y="6138"/>
                </a:cubicBezTo>
                <a:lnTo>
                  <a:pt x="70451" y="7406"/>
                </a:lnTo>
                <a:cubicBezTo>
                  <a:pt x="70855" y="7351"/>
                  <a:pt x="71229" y="7326"/>
                  <a:pt x="71583" y="7326"/>
                </a:cubicBezTo>
                <a:cubicBezTo>
                  <a:pt x="71873" y="7326"/>
                  <a:pt x="72149" y="7342"/>
                  <a:pt x="72419" y="7372"/>
                </a:cubicBezTo>
                <a:lnTo>
                  <a:pt x="72519" y="6138"/>
                </a:lnTo>
                <a:cubicBezTo>
                  <a:pt x="72186" y="6105"/>
                  <a:pt x="71836" y="6088"/>
                  <a:pt x="71469" y="6088"/>
                </a:cubicBezTo>
                <a:close/>
                <a:moveTo>
                  <a:pt x="68183" y="6505"/>
                </a:moveTo>
                <a:cubicBezTo>
                  <a:pt x="67482" y="6672"/>
                  <a:pt x="66815" y="6839"/>
                  <a:pt x="66148" y="7005"/>
                </a:cubicBezTo>
                <a:lnTo>
                  <a:pt x="66448" y="8206"/>
                </a:lnTo>
                <a:cubicBezTo>
                  <a:pt x="67082" y="8039"/>
                  <a:pt x="67783" y="7873"/>
                  <a:pt x="68450" y="7739"/>
                </a:cubicBezTo>
                <a:lnTo>
                  <a:pt x="68183" y="6505"/>
                </a:lnTo>
                <a:close/>
                <a:moveTo>
                  <a:pt x="74721" y="6672"/>
                </a:moveTo>
                <a:lnTo>
                  <a:pt x="74221" y="7806"/>
                </a:lnTo>
                <a:cubicBezTo>
                  <a:pt x="74821" y="8073"/>
                  <a:pt x="75321" y="8373"/>
                  <a:pt x="75855" y="8807"/>
                </a:cubicBezTo>
                <a:lnTo>
                  <a:pt x="76656" y="7839"/>
                </a:lnTo>
                <a:cubicBezTo>
                  <a:pt x="76055" y="7339"/>
                  <a:pt x="75388" y="6939"/>
                  <a:pt x="74721" y="6672"/>
                </a:cubicBezTo>
                <a:close/>
                <a:moveTo>
                  <a:pt x="64147" y="7506"/>
                </a:moveTo>
                <a:cubicBezTo>
                  <a:pt x="63380" y="7673"/>
                  <a:pt x="62746" y="7806"/>
                  <a:pt x="62112" y="7939"/>
                </a:cubicBezTo>
                <a:lnTo>
                  <a:pt x="62345" y="9174"/>
                </a:lnTo>
                <a:cubicBezTo>
                  <a:pt x="62979" y="9040"/>
                  <a:pt x="63646" y="8907"/>
                  <a:pt x="64414" y="8707"/>
                </a:cubicBezTo>
                <a:lnTo>
                  <a:pt x="64147" y="7506"/>
                </a:lnTo>
                <a:close/>
                <a:moveTo>
                  <a:pt x="60111" y="8240"/>
                </a:moveTo>
                <a:cubicBezTo>
                  <a:pt x="59610" y="8273"/>
                  <a:pt x="59110" y="8306"/>
                  <a:pt x="58609" y="8306"/>
                </a:cubicBezTo>
                <a:cubicBezTo>
                  <a:pt x="58526" y="8323"/>
                  <a:pt x="58443" y="8331"/>
                  <a:pt x="58359" y="8331"/>
                </a:cubicBezTo>
                <a:cubicBezTo>
                  <a:pt x="58276" y="8331"/>
                  <a:pt x="58193" y="8323"/>
                  <a:pt x="58109" y="8306"/>
                </a:cubicBezTo>
                <a:lnTo>
                  <a:pt x="58076" y="9574"/>
                </a:lnTo>
                <a:lnTo>
                  <a:pt x="58643" y="9574"/>
                </a:lnTo>
                <a:cubicBezTo>
                  <a:pt x="59177" y="9541"/>
                  <a:pt x="59710" y="9507"/>
                  <a:pt x="60244" y="9474"/>
                </a:cubicBezTo>
                <a:lnTo>
                  <a:pt x="60111" y="8240"/>
                </a:lnTo>
                <a:close/>
                <a:moveTo>
                  <a:pt x="54673" y="7039"/>
                </a:moveTo>
                <a:lnTo>
                  <a:pt x="53839" y="7973"/>
                </a:lnTo>
                <a:cubicBezTo>
                  <a:pt x="54173" y="8273"/>
                  <a:pt x="54540" y="8540"/>
                  <a:pt x="54940" y="8740"/>
                </a:cubicBezTo>
                <a:cubicBezTo>
                  <a:pt x="54640" y="9140"/>
                  <a:pt x="54273" y="9574"/>
                  <a:pt x="53906" y="9974"/>
                </a:cubicBezTo>
                <a:lnTo>
                  <a:pt x="54840" y="10808"/>
                </a:lnTo>
                <a:cubicBezTo>
                  <a:pt x="55340" y="10274"/>
                  <a:pt x="55807" y="9707"/>
                  <a:pt x="56208" y="9140"/>
                </a:cubicBezTo>
                <a:lnTo>
                  <a:pt x="55908" y="8940"/>
                </a:lnTo>
                <a:lnTo>
                  <a:pt x="56274" y="7973"/>
                </a:lnTo>
                <a:cubicBezTo>
                  <a:pt x="55674" y="7773"/>
                  <a:pt x="55140" y="7439"/>
                  <a:pt x="54673" y="7039"/>
                </a:cubicBezTo>
                <a:close/>
                <a:moveTo>
                  <a:pt x="78190" y="9407"/>
                </a:moveTo>
                <a:lnTo>
                  <a:pt x="77223" y="10208"/>
                </a:lnTo>
                <a:cubicBezTo>
                  <a:pt x="77390" y="10408"/>
                  <a:pt x="77556" y="10641"/>
                  <a:pt x="77723" y="10875"/>
                </a:cubicBezTo>
                <a:lnTo>
                  <a:pt x="78757" y="10141"/>
                </a:lnTo>
                <a:cubicBezTo>
                  <a:pt x="78557" y="9907"/>
                  <a:pt x="78390" y="9641"/>
                  <a:pt x="78190" y="9407"/>
                </a:cubicBezTo>
                <a:close/>
                <a:moveTo>
                  <a:pt x="52472" y="11409"/>
                </a:moveTo>
                <a:cubicBezTo>
                  <a:pt x="51971" y="11876"/>
                  <a:pt x="51471" y="12309"/>
                  <a:pt x="50937" y="12743"/>
                </a:cubicBezTo>
                <a:lnTo>
                  <a:pt x="51705" y="13710"/>
                </a:lnTo>
                <a:cubicBezTo>
                  <a:pt x="52272" y="13277"/>
                  <a:pt x="52805" y="12810"/>
                  <a:pt x="53306" y="12343"/>
                </a:cubicBezTo>
                <a:lnTo>
                  <a:pt x="52472" y="11409"/>
                </a:lnTo>
                <a:close/>
                <a:moveTo>
                  <a:pt x="668" y="12376"/>
                </a:moveTo>
                <a:lnTo>
                  <a:pt x="1" y="13443"/>
                </a:lnTo>
                <a:cubicBezTo>
                  <a:pt x="34" y="13443"/>
                  <a:pt x="668" y="13877"/>
                  <a:pt x="1836" y="14511"/>
                </a:cubicBezTo>
                <a:lnTo>
                  <a:pt x="2436" y="13410"/>
                </a:lnTo>
                <a:cubicBezTo>
                  <a:pt x="1302" y="12776"/>
                  <a:pt x="668" y="12376"/>
                  <a:pt x="668" y="12376"/>
                </a:cubicBezTo>
                <a:close/>
                <a:moveTo>
                  <a:pt x="49269" y="13944"/>
                </a:moveTo>
                <a:cubicBezTo>
                  <a:pt x="48736" y="14344"/>
                  <a:pt x="48169" y="14711"/>
                  <a:pt x="47568" y="15078"/>
                </a:cubicBezTo>
                <a:lnTo>
                  <a:pt x="48202" y="16145"/>
                </a:lnTo>
                <a:cubicBezTo>
                  <a:pt x="48836" y="15778"/>
                  <a:pt x="49436" y="15378"/>
                  <a:pt x="50003" y="14978"/>
                </a:cubicBezTo>
                <a:lnTo>
                  <a:pt x="49269" y="13944"/>
                </a:lnTo>
                <a:close/>
                <a:moveTo>
                  <a:pt x="4271" y="14344"/>
                </a:moveTo>
                <a:lnTo>
                  <a:pt x="3737" y="15478"/>
                </a:lnTo>
                <a:cubicBezTo>
                  <a:pt x="4337" y="15778"/>
                  <a:pt x="5005" y="16079"/>
                  <a:pt x="5638" y="16379"/>
                </a:cubicBezTo>
                <a:lnTo>
                  <a:pt x="6139" y="15245"/>
                </a:lnTo>
                <a:cubicBezTo>
                  <a:pt x="5505" y="14944"/>
                  <a:pt x="4904" y="14644"/>
                  <a:pt x="4271" y="14344"/>
                </a:cubicBezTo>
                <a:close/>
                <a:moveTo>
                  <a:pt x="8040" y="16079"/>
                </a:moveTo>
                <a:lnTo>
                  <a:pt x="7573" y="17213"/>
                </a:lnTo>
                <a:cubicBezTo>
                  <a:pt x="8207" y="17480"/>
                  <a:pt x="8874" y="17746"/>
                  <a:pt x="9508" y="18013"/>
                </a:cubicBezTo>
                <a:lnTo>
                  <a:pt x="9975" y="16846"/>
                </a:lnTo>
                <a:cubicBezTo>
                  <a:pt x="9308" y="16579"/>
                  <a:pt x="8674" y="16345"/>
                  <a:pt x="8040" y="16079"/>
                </a:cubicBezTo>
                <a:close/>
                <a:moveTo>
                  <a:pt x="45800" y="16079"/>
                </a:moveTo>
                <a:cubicBezTo>
                  <a:pt x="45200" y="16412"/>
                  <a:pt x="44566" y="16712"/>
                  <a:pt x="43932" y="16979"/>
                </a:cubicBezTo>
                <a:lnTo>
                  <a:pt x="44466" y="18113"/>
                </a:lnTo>
                <a:cubicBezTo>
                  <a:pt x="45100" y="17813"/>
                  <a:pt x="45767" y="17513"/>
                  <a:pt x="46367" y="17179"/>
                </a:cubicBezTo>
                <a:lnTo>
                  <a:pt x="45800" y="16079"/>
                </a:lnTo>
                <a:close/>
                <a:moveTo>
                  <a:pt x="11909" y="17546"/>
                </a:moveTo>
                <a:lnTo>
                  <a:pt x="11509" y="18714"/>
                </a:lnTo>
                <a:cubicBezTo>
                  <a:pt x="12143" y="18947"/>
                  <a:pt x="12843" y="19181"/>
                  <a:pt x="13511" y="19381"/>
                </a:cubicBezTo>
                <a:lnTo>
                  <a:pt x="13878" y="18180"/>
                </a:lnTo>
                <a:cubicBezTo>
                  <a:pt x="13210" y="17980"/>
                  <a:pt x="12543" y="17780"/>
                  <a:pt x="11909" y="17546"/>
                </a:cubicBezTo>
                <a:close/>
                <a:moveTo>
                  <a:pt x="42064" y="17813"/>
                </a:moveTo>
                <a:cubicBezTo>
                  <a:pt x="41431" y="18047"/>
                  <a:pt x="40797" y="18280"/>
                  <a:pt x="40130" y="18514"/>
                </a:cubicBezTo>
                <a:lnTo>
                  <a:pt x="40530" y="19681"/>
                </a:lnTo>
                <a:cubicBezTo>
                  <a:pt x="41197" y="19481"/>
                  <a:pt x="41864" y="19214"/>
                  <a:pt x="42531" y="18947"/>
                </a:cubicBezTo>
                <a:lnTo>
                  <a:pt x="42064" y="17813"/>
                </a:lnTo>
                <a:close/>
                <a:moveTo>
                  <a:pt x="15846" y="18747"/>
                </a:moveTo>
                <a:lnTo>
                  <a:pt x="15512" y="19948"/>
                </a:lnTo>
                <a:cubicBezTo>
                  <a:pt x="16213" y="20148"/>
                  <a:pt x="16880" y="20315"/>
                  <a:pt x="17580" y="20448"/>
                </a:cubicBezTo>
                <a:lnTo>
                  <a:pt x="17847" y="19247"/>
                </a:lnTo>
                <a:cubicBezTo>
                  <a:pt x="17180" y="19081"/>
                  <a:pt x="16513" y="18914"/>
                  <a:pt x="15846" y="18747"/>
                </a:cubicBezTo>
                <a:close/>
                <a:moveTo>
                  <a:pt x="38162" y="19114"/>
                </a:moveTo>
                <a:cubicBezTo>
                  <a:pt x="37528" y="19281"/>
                  <a:pt x="36861" y="19448"/>
                  <a:pt x="36193" y="19614"/>
                </a:cubicBezTo>
                <a:lnTo>
                  <a:pt x="36460" y="20815"/>
                </a:lnTo>
                <a:cubicBezTo>
                  <a:pt x="37127" y="20682"/>
                  <a:pt x="37828" y="20515"/>
                  <a:pt x="38495" y="20315"/>
                </a:cubicBezTo>
                <a:lnTo>
                  <a:pt x="38162" y="19114"/>
                </a:lnTo>
                <a:close/>
                <a:moveTo>
                  <a:pt x="19882" y="19648"/>
                </a:moveTo>
                <a:lnTo>
                  <a:pt x="19648" y="20882"/>
                </a:lnTo>
                <a:cubicBezTo>
                  <a:pt x="20349" y="21015"/>
                  <a:pt x="21049" y="21149"/>
                  <a:pt x="21716" y="21249"/>
                </a:cubicBezTo>
                <a:lnTo>
                  <a:pt x="21883" y="20015"/>
                </a:lnTo>
                <a:cubicBezTo>
                  <a:pt x="21216" y="19915"/>
                  <a:pt x="20549" y="19781"/>
                  <a:pt x="19882" y="19648"/>
                </a:cubicBezTo>
                <a:close/>
                <a:moveTo>
                  <a:pt x="34159" y="19981"/>
                </a:moveTo>
                <a:cubicBezTo>
                  <a:pt x="33825" y="20048"/>
                  <a:pt x="33458" y="20115"/>
                  <a:pt x="33091" y="20148"/>
                </a:cubicBezTo>
                <a:cubicBezTo>
                  <a:pt x="32758" y="20181"/>
                  <a:pt x="32457" y="20215"/>
                  <a:pt x="32124" y="20248"/>
                </a:cubicBezTo>
                <a:lnTo>
                  <a:pt x="32257" y="21516"/>
                </a:lnTo>
                <a:cubicBezTo>
                  <a:pt x="32591" y="21482"/>
                  <a:pt x="32924" y="21416"/>
                  <a:pt x="33258" y="21382"/>
                </a:cubicBezTo>
                <a:cubicBezTo>
                  <a:pt x="33625" y="21349"/>
                  <a:pt x="33992" y="21282"/>
                  <a:pt x="34359" y="21216"/>
                </a:cubicBezTo>
                <a:lnTo>
                  <a:pt x="34159" y="19981"/>
                </a:lnTo>
                <a:close/>
                <a:moveTo>
                  <a:pt x="23951" y="20248"/>
                </a:moveTo>
                <a:lnTo>
                  <a:pt x="23818" y="21482"/>
                </a:lnTo>
                <a:cubicBezTo>
                  <a:pt x="24518" y="21549"/>
                  <a:pt x="25219" y="21616"/>
                  <a:pt x="25919" y="21649"/>
                </a:cubicBezTo>
                <a:lnTo>
                  <a:pt x="25986" y="20415"/>
                </a:lnTo>
                <a:cubicBezTo>
                  <a:pt x="25319" y="20382"/>
                  <a:pt x="24619" y="20315"/>
                  <a:pt x="23951" y="20248"/>
                </a:cubicBezTo>
                <a:close/>
                <a:moveTo>
                  <a:pt x="30089" y="20415"/>
                </a:moveTo>
                <a:cubicBezTo>
                  <a:pt x="29455" y="20448"/>
                  <a:pt x="28788" y="20448"/>
                  <a:pt x="28154" y="20448"/>
                </a:cubicBezTo>
                <a:lnTo>
                  <a:pt x="28054" y="20448"/>
                </a:lnTo>
                <a:lnTo>
                  <a:pt x="28054" y="21716"/>
                </a:lnTo>
                <a:lnTo>
                  <a:pt x="28154" y="21716"/>
                </a:lnTo>
                <a:cubicBezTo>
                  <a:pt x="28822" y="21716"/>
                  <a:pt x="29489" y="21716"/>
                  <a:pt x="30156" y="21649"/>
                </a:cubicBezTo>
                <a:lnTo>
                  <a:pt x="30089" y="20415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6F6C90-66BE-C3AC-9CC7-A0DA7E23E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580" y="4038303"/>
            <a:ext cx="1676893" cy="167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59291-AA38-CD90-D01A-23FF0F01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090" y="2721724"/>
            <a:ext cx="2091184" cy="209118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7843C2E-395B-E35D-B636-7498E1F93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" y="2177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C29DDF-9A00-EBC9-481A-860428E398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186629"/>
              </p:ext>
            </p:extLst>
          </p:nvPr>
        </p:nvGraphicFramePr>
        <p:xfrm>
          <a:off x="5449888" y="1416050"/>
          <a:ext cx="3349625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6376" imgH="250278" progId="Equation.DSMT4">
                  <p:embed/>
                </p:oleObj>
              </mc:Choice>
              <mc:Fallback>
                <p:oleObj name="Equation" r:id="rId8" imgW="1656376" imgH="25027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1416050"/>
                        <a:ext cx="3349625" cy="636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E1B65B-8C07-7C05-C055-B48B63D24B78}"/>
              </a:ext>
            </a:extLst>
          </p:cNvPr>
          <p:cNvSpPr txBox="1"/>
          <p:nvPr/>
        </p:nvSpPr>
        <p:spPr>
          <a:xfrm>
            <a:off x="968730" y="2250311"/>
            <a:ext cx="235627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x = 2</a:t>
            </a:r>
            <a:endParaRPr lang="en-US" sz="35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F129A3-5774-8CB3-5A78-887D916EDB7E}"/>
              </a:ext>
            </a:extLst>
          </p:cNvPr>
          <p:cNvSpPr/>
          <p:nvPr/>
        </p:nvSpPr>
        <p:spPr>
          <a:xfrm>
            <a:off x="5733577" y="332744"/>
            <a:ext cx="5890304" cy="9955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dirty="0"/>
          </a:p>
        </p:txBody>
      </p:sp>
      <p:pic>
        <p:nvPicPr>
          <p:cNvPr id="6" name="89216866">
            <a:hlinkClick r:id="" action="ppaction://media"/>
            <a:extLst>
              <a:ext uri="{FF2B5EF4-FFF2-40B4-BE49-F238E27FC236}">
                <a16:creationId xmlns:a16="http://schemas.microsoft.com/office/drawing/2014/main" id="{52715C30-B0C6-1332-69E0-E41CC597F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7372" y="4365171"/>
            <a:ext cx="4407977" cy="24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9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4F79F-1809-4174-A732-E1171917D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D0DF19B-CD72-AEEB-4C3A-52BB33EF9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574" y="2317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DBE3D0-4C92-064F-9830-8ED46C48A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14427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C395DB9-A717-C16F-ABEC-5A4A34327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E8763E4-CE0F-69A5-DA6F-E91BA135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63FF3C-B4BB-3374-451D-EE073CD24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56399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85BA1DB-C1E2-15DF-1CE0-6BB66B03F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CCE5B17-6663-BE42-8724-F8AB51A2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3A3BDE21-53AE-7666-B330-83D99AF8A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C773E9-3D6B-5343-E2C6-E4B00B2A8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31935"/>
              </p:ext>
            </p:extLst>
          </p:nvPr>
        </p:nvGraphicFramePr>
        <p:xfrm>
          <a:off x="438515" y="338781"/>
          <a:ext cx="11314970" cy="6071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330">
                  <a:extLst>
                    <a:ext uri="{9D8B030D-6E8A-4147-A177-3AD203B41FA5}">
                      <a16:colId xmlns:a16="http://schemas.microsoft.com/office/drawing/2014/main" val="2560061435"/>
                    </a:ext>
                  </a:extLst>
                </a:gridCol>
                <a:gridCol w="4890640">
                  <a:extLst>
                    <a:ext uri="{9D8B030D-6E8A-4147-A177-3AD203B41FA5}">
                      <a16:colId xmlns:a16="http://schemas.microsoft.com/office/drawing/2014/main" val="1023625426"/>
                    </a:ext>
                  </a:extLst>
                </a:gridCol>
              </a:tblGrid>
              <a:tr h="5949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17020"/>
                  </a:ext>
                </a:extLst>
              </a:tr>
              <a:tr h="974664">
                <a:tc>
                  <a:txBody>
                    <a:bodyPr/>
                    <a:lstStyle/>
                    <a:p>
                      <a:pPr marL="342900" indent="-342900" algn="ctr">
                        <a:buAutoNum type="alphaLcParenR"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x=2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ta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= (-13).2 - (-3).15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7345"/>
                  </a:ext>
                </a:extLst>
              </a:tr>
              <a:tr h="5344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=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- 26 + 45 =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761832"/>
                  </a:ext>
                </a:extLst>
              </a:tr>
              <a:tr h="5344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= 19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79896"/>
                  </a:ext>
                </a:extLst>
              </a:tr>
              <a:tr h="13288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Thay x= 15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ta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= (-13).15 - (-3).15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16187"/>
                  </a:ext>
                </a:extLst>
              </a:tr>
              <a:tr h="974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 (-13).15 + 3.15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= 15(-13+3)=15.(-10) = - 150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628802"/>
                  </a:ext>
                </a:extLst>
              </a:tr>
              <a:tr h="5344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= -150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= 15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744655"/>
                  </a:ext>
                </a:extLst>
              </a:tr>
              <a:tr h="594966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33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1" lang="en-US" altLang="ja-JP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kumimoji="1" lang="en-US" altLang="ja-JP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3334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13332"/>
                  </a:ext>
                </a:extLst>
              </a:tr>
            </a:tbl>
          </a:graphicData>
        </a:graphic>
      </p:graphicFrame>
      <p:pic>
        <p:nvPicPr>
          <p:cNvPr id="5" name="30 giay">
            <a:hlinkClick r:id="" action="ppaction://media"/>
            <a:extLst>
              <a:ext uri="{FF2B5EF4-FFF2-40B4-BE49-F238E27FC236}">
                <a16:creationId xmlns:a16="http://schemas.microsoft.com/office/drawing/2014/main" id="{5FAD22E1-BE57-5BFA-993F-1B7DCDFA3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3974" y="338781"/>
            <a:ext cx="2099511" cy="16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0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6E9E3CB-80E3-8C84-AD92-8B3285B8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661" y="126306"/>
            <a:ext cx="11528677" cy="639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91303-0BC0-D382-EC36-23C67F16A55C}"/>
              </a:ext>
            </a:extLst>
          </p:cNvPr>
          <p:cNvSpPr txBox="1"/>
          <p:nvPr/>
        </p:nvSpPr>
        <p:spPr>
          <a:xfrm>
            <a:off x="512181" y="1130371"/>
            <a:ext cx="10611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x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0F3A1-3E2A-02DF-E08E-925DE660C587}"/>
              </a:ext>
            </a:extLst>
          </p:cNvPr>
          <p:cNvSpPr txBox="1"/>
          <p:nvPr/>
        </p:nvSpPr>
        <p:spPr>
          <a:xfrm>
            <a:off x="541599" y="1853162"/>
            <a:ext cx="408539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2x = -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</a:rPr>
              <a:t>3.4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69574" y="2317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814427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0F3A1-3E2A-02DF-E08E-925DE660C587}"/>
              </a:ext>
            </a:extLst>
          </p:cNvPr>
          <p:cNvSpPr txBox="1"/>
          <p:nvPr/>
        </p:nvSpPr>
        <p:spPr>
          <a:xfrm>
            <a:off x="5817726" y="1735175"/>
            <a:ext cx="318474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8838A3-D9CC-72CC-E19A-42F96653C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56399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7F54013-E52C-4BFB-1D1A-63F5D4676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3402007-331D-6639-D06C-31BB83FEE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894704"/>
              </p:ext>
            </p:extLst>
          </p:nvPr>
        </p:nvGraphicFramePr>
        <p:xfrm>
          <a:off x="6456810" y="1707697"/>
          <a:ext cx="2473325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5920" imgH="253800" progId="Equation.DSMT4">
                  <p:embed/>
                </p:oleObj>
              </mc:Choice>
              <mc:Fallback>
                <p:oleObj name="Equation" r:id="rId4" imgW="101592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810" y="1707697"/>
                        <a:ext cx="2473325" cy="636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>
            <a:extLst>
              <a:ext uri="{FF2B5EF4-FFF2-40B4-BE49-F238E27FC236}">
                <a16:creationId xmlns:a16="http://schemas.microsoft.com/office/drawing/2014/main" id="{4F418B05-9577-0DF0-D408-2A722D55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DD590D7-A7AA-8D41-C7DF-CA8CB5EEF8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475384"/>
              </p:ext>
            </p:extLst>
          </p:nvPr>
        </p:nvGraphicFramePr>
        <p:xfrm>
          <a:off x="595080" y="2480379"/>
          <a:ext cx="2702512" cy="66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253800" progId="Equation.DSMT4">
                  <p:embed/>
                </p:oleObj>
              </mc:Choice>
              <mc:Fallback>
                <p:oleObj name="Equation" r:id="rId6" imgW="1015920" imgH="253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80" y="2480379"/>
                        <a:ext cx="2702512" cy="667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8">
            <a:extLst>
              <a:ext uri="{FF2B5EF4-FFF2-40B4-BE49-F238E27FC236}">
                <a16:creationId xmlns:a16="http://schemas.microsoft.com/office/drawing/2014/main" id="{07A7F419-C1AE-F2A3-8CED-D7D6DD495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4806EF2-F025-1B58-5340-E0D49B171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19138"/>
              </p:ext>
            </p:extLst>
          </p:nvPr>
        </p:nvGraphicFramePr>
        <p:xfrm>
          <a:off x="5834738" y="2281520"/>
          <a:ext cx="2702512" cy="71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01440" imgH="253800" progId="Equation.DSMT4">
                  <p:embed/>
                </p:oleObj>
              </mc:Choice>
              <mc:Fallback>
                <p:oleObj name="Equation" r:id="rId8" imgW="90144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4738" y="2281520"/>
                        <a:ext cx="2702512" cy="71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6998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73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667000" y="457201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PHƯỜNG BẠCH ĐẰNG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TRUNG HỌC CƠ SỞ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ĐỨC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58221"/>
            <a:ext cx="1204622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GIÁO VỀ DỰ GIỜ THĂM LỚP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6A1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007" y="3690019"/>
            <a:ext cx="1091565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III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516587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1103532"/>
            <a:ext cx="3886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4800600"/>
            <a:ext cx="2705100" cy="19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028" y="413272"/>
            <a:ext cx="9559945" cy="6031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4959" y="4467632"/>
            <a:ext cx="1716719" cy="23903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45033" y="4931181"/>
            <a:ext cx="2597427" cy="1926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58378" y="4968625"/>
            <a:ext cx="3620753" cy="1889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69708" y="-274394"/>
            <a:ext cx="2285735" cy="2298271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318732" y="1321375"/>
            <a:ext cx="11554535" cy="3098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4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4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GIÁO VÀ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4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</a:t>
            </a:r>
            <a:endParaRPr lang="en-US" sz="4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466215"/>
            <a:ext cx="6172200" cy="35052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071586" y="130269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  <p:pic>
        <p:nvPicPr>
          <p:cNvPr id="32" name="Picture 31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6345" y="2628265"/>
            <a:ext cx="4635500" cy="21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bldLvl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7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5" grpId="0" bldLvl="0" animBg="1"/>
          <p:bldP spid="8" grpId="0" animBg="1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691781" y="3429000"/>
            <a:ext cx="8047700" cy="6327504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50" y="0"/>
                </a:lnTo>
                <a:lnTo>
                  <a:pt x="12071550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1276818" y="-2389186"/>
            <a:ext cx="6980900" cy="5712363"/>
          </a:xfrm>
          <a:custGeom>
            <a:avLst/>
            <a:gdLst/>
            <a:ahLst/>
            <a:cxnLst/>
            <a:rect l="l" t="t" r="r" b="b"/>
            <a:pathLst>
              <a:path w="12071550" h="9491256">
                <a:moveTo>
                  <a:pt x="0" y="0"/>
                </a:moveTo>
                <a:lnTo>
                  <a:pt x="12071550" y="0"/>
                </a:lnTo>
                <a:lnTo>
                  <a:pt x="12071550" y="9491256"/>
                </a:lnTo>
                <a:lnTo>
                  <a:pt x="0" y="949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2213632" y="-442226"/>
            <a:ext cx="11632461" cy="6155031"/>
          </a:xfrm>
          <a:custGeom>
            <a:avLst/>
            <a:gdLst/>
            <a:ahLst/>
            <a:cxnLst/>
            <a:rect l="l" t="t" r="r" b="b"/>
            <a:pathLst>
              <a:path w="11586644" h="6662320">
                <a:moveTo>
                  <a:pt x="0" y="0"/>
                </a:moveTo>
                <a:lnTo>
                  <a:pt x="11586644" y="0"/>
                </a:lnTo>
                <a:lnTo>
                  <a:pt x="11586644" y="6662321"/>
                </a:lnTo>
                <a:lnTo>
                  <a:pt x="0" y="6662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500135" y="312432"/>
            <a:ext cx="1344410" cy="1459333"/>
          </a:xfrm>
          <a:custGeom>
            <a:avLst/>
            <a:gdLst/>
            <a:ahLst/>
            <a:cxnLst/>
            <a:rect l="l" t="t" r="r" b="b"/>
            <a:pathLst>
              <a:path w="2016615" h="2188999">
                <a:moveTo>
                  <a:pt x="0" y="0"/>
                </a:moveTo>
                <a:lnTo>
                  <a:pt x="2016616" y="0"/>
                </a:lnTo>
                <a:lnTo>
                  <a:pt x="2016616" y="2188999"/>
                </a:lnTo>
                <a:lnTo>
                  <a:pt x="0" y="2188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989138" y="5002665"/>
            <a:ext cx="2410668" cy="1307787"/>
          </a:xfrm>
          <a:custGeom>
            <a:avLst/>
            <a:gdLst/>
            <a:ahLst/>
            <a:cxnLst/>
            <a:rect l="l" t="t" r="r" b="b"/>
            <a:pathLst>
              <a:path w="3616002" h="1961681">
                <a:moveTo>
                  <a:pt x="0" y="0"/>
                </a:moveTo>
                <a:lnTo>
                  <a:pt x="3616002" y="0"/>
                </a:lnTo>
                <a:lnTo>
                  <a:pt x="3616002" y="1961681"/>
                </a:lnTo>
                <a:lnTo>
                  <a:pt x="0" y="1961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404907" y="5856959"/>
            <a:ext cx="773513" cy="572399"/>
          </a:xfrm>
          <a:custGeom>
            <a:avLst/>
            <a:gdLst/>
            <a:ahLst/>
            <a:cxnLst/>
            <a:rect l="l" t="t" r="r" b="b"/>
            <a:pathLst>
              <a:path w="1160270" h="858599">
                <a:moveTo>
                  <a:pt x="0" y="0"/>
                </a:moveTo>
                <a:lnTo>
                  <a:pt x="1160269" y="0"/>
                </a:lnTo>
                <a:lnTo>
                  <a:pt x="1160269" y="858599"/>
                </a:lnTo>
                <a:lnTo>
                  <a:pt x="0" y="8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067527" y="6022187"/>
            <a:ext cx="1914419" cy="390063"/>
          </a:xfrm>
          <a:custGeom>
            <a:avLst/>
            <a:gdLst/>
            <a:ahLst/>
            <a:cxnLst/>
            <a:rect l="l" t="t" r="r" b="b"/>
            <a:pathLst>
              <a:path w="2871629" h="585094">
                <a:moveTo>
                  <a:pt x="0" y="0"/>
                </a:moveTo>
                <a:lnTo>
                  <a:pt x="2871630" y="0"/>
                </a:lnTo>
                <a:lnTo>
                  <a:pt x="2871630" y="585094"/>
                </a:lnTo>
                <a:lnTo>
                  <a:pt x="0" y="585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-121282" y="5958687"/>
            <a:ext cx="4140679" cy="27432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807517" y="5761719"/>
            <a:ext cx="4140679" cy="27432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6100247" y="5698219"/>
            <a:ext cx="4140679" cy="27432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9499601" y="5698219"/>
            <a:ext cx="4140679" cy="27432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8" y="0"/>
                </a:lnTo>
                <a:lnTo>
                  <a:pt x="62110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D73B33DF-484C-9520-FEA7-A71ACA3F4A27}"/>
              </a:ext>
            </a:extLst>
          </p:cNvPr>
          <p:cNvSpPr txBox="1"/>
          <p:nvPr/>
        </p:nvSpPr>
        <p:spPr>
          <a:xfrm>
            <a:off x="203239" y="106789"/>
            <a:ext cx="10456569" cy="923330"/>
          </a:xfrm>
          <a:prstGeom prst="rect">
            <a:avLst/>
          </a:prstGeom>
          <a:effectLst>
            <a:glow rad="127000">
              <a:schemeClr val="accent1">
                <a:alpha val="89000"/>
              </a:schemeClr>
            </a:glow>
            <a:outerShdw blurRad="50800" dist="50800" dir="5400000" algn="ctr" rotWithShape="0">
              <a:srgbClr val="FF6699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1219261">
              <a:buClr>
                <a:srgbClr val="000000"/>
              </a:buClr>
              <a:defRPr/>
            </a:pPr>
            <a:r>
              <a:rPr lang="en-US" sz="6000" kern="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alpha val="40000"/>
                    </a:schemeClr>
                  </a:glow>
                  <a:outerShdw blurRad="927100" dist="88900" dir="9300000" algn="ctr" rotWithShape="0">
                    <a:srgbClr val="FFB7C0">
                      <a:alpha val="29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Arial"/>
              </a:rPr>
              <a:t>VÒNG QUAY MAY MẮN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27EA6DE-9156-FFC3-80E4-D47F20FDB9C4}"/>
              </a:ext>
            </a:extLst>
          </p:cNvPr>
          <p:cNvSpPr/>
          <p:nvPr/>
        </p:nvSpPr>
        <p:spPr>
          <a:xfrm flipH="1">
            <a:off x="10417016" y="753027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5513EFF-2399-2F58-17B1-DD073604568A}"/>
              </a:ext>
            </a:extLst>
          </p:cNvPr>
          <p:cNvSpPr/>
          <p:nvPr/>
        </p:nvSpPr>
        <p:spPr>
          <a:xfrm>
            <a:off x="-2574" y="4929138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B453D-0105-A3EE-5C6A-6025E7C2F8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574" y="963468"/>
            <a:ext cx="13642854" cy="6155031"/>
          </a:xfrm>
          <a:prstGeom prst="rect">
            <a:avLst/>
          </a:prstGeom>
        </p:spPr>
      </p:pic>
      <p:pic>
        <p:nvPicPr>
          <p:cNvPr id="12" name="vong_quay_may_man_dung_o_ten_ban_nao_thi_ban_do_e237555e-e393-4ec4-91cd-4ed518e09dad">
            <a:hlinkClick r:id="" action="ppaction://media"/>
            <a:extLst>
              <a:ext uri="{FF2B5EF4-FFF2-40B4-BE49-F238E27FC236}">
                <a16:creationId xmlns:a16="http://schemas.microsoft.com/office/drawing/2014/main" id="{91823DA7-E6AC-F85B-C9AE-81AF48E63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2529606" y="532870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so sánh ba số 0; 3 ; -12 là:</a:t>
            </a:r>
            <a:endParaRPr lang="en-US" sz="3600" dirty="0">
              <a:solidFill>
                <a:srgbClr val="FF5050"/>
              </a:solidFill>
              <a:latin typeface="Calibri" panose="020F050202020403020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872A70-0140-AEF9-36B9-026262D64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209" y="684336"/>
            <a:ext cx="1109568" cy="1109568"/>
          </a:xfrm>
          <a:prstGeom prst="rect">
            <a:avLst/>
          </a:prstGeom>
        </p:spPr>
      </p:pic>
      <p:sp>
        <p:nvSpPr>
          <p:cNvPr id="8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C46021E5-6AB1-1BF9-F683-7F3AD557D9A8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id="{FA11FC2C-E8C3-E2BA-5660-36598DC61221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0" name="A">
              <a:extLst>
                <a:ext uri="{FF2B5EF4-FFF2-40B4-BE49-F238E27FC236}">
                  <a16:creationId xmlns:a16="http://schemas.microsoft.com/office/drawing/2014/main" id="{67082673-8721-D40C-53F9-BF93822001F3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1" name="TextBox 28">
              <a:extLst>
                <a:ext uri="{FF2B5EF4-FFF2-40B4-BE49-F238E27FC236}">
                  <a16:creationId xmlns:a16="http://schemas.microsoft.com/office/drawing/2014/main" id="{FE1CD954-AB50-98E6-7733-3F93D0C0386E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7AD7E161-A502-E15C-75C7-D7C0355A89FD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3" name="b">
              <a:extLst>
                <a:ext uri="{FF2B5EF4-FFF2-40B4-BE49-F238E27FC236}">
                  <a16:creationId xmlns:a16="http://schemas.microsoft.com/office/drawing/2014/main" id="{B415DB19-2268-EC7B-AF38-D601FF5C43A7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C681CD1D-7C72-8667-9122-3CBCC1BBB085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4B39C82D-C351-4611-8DF2-CF37F440BEFA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4E27E002-481D-5205-AAE0-16E4A91F785B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EEA4EFEE-A6FB-68CA-F2D6-30454D62AC6F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">
            <a:extLst>
              <a:ext uri="{FF2B5EF4-FFF2-40B4-BE49-F238E27FC236}">
                <a16:creationId xmlns:a16="http://schemas.microsoft.com/office/drawing/2014/main" id="{CD5022A3-86B1-0596-41A8-FA5F78B05273}"/>
              </a:ext>
            </a:extLst>
          </p:cNvPr>
          <p:cNvGrpSpPr/>
          <p:nvPr/>
        </p:nvGrpSpPr>
        <p:grpSpPr>
          <a:xfrm>
            <a:off x="863600" y="4601063"/>
            <a:ext cx="4986382" cy="1498599"/>
            <a:chOff x="1236921" y="6711630"/>
            <a:chExt cx="7479573" cy="2247899"/>
          </a:xfrm>
        </p:grpSpPr>
        <p:sp>
          <p:nvSpPr>
            <p:cNvPr id="20" name="c">
              <a:extLst>
                <a:ext uri="{FF2B5EF4-FFF2-40B4-BE49-F238E27FC236}">
                  <a16:creationId xmlns:a16="http://schemas.microsoft.com/office/drawing/2014/main" id="{4EF91F4E-65FA-485E-DDC0-B77AB4771048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A3C921FE-79C0-1227-230B-B1C01AAD8E48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Graphic 22" descr="Badge Tick1 with solid fill">
            <a:extLst>
              <a:ext uri="{FF2B5EF4-FFF2-40B4-BE49-F238E27FC236}">
                <a16:creationId xmlns:a16="http://schemas.microsoft.com/office/drawing/2014/main" id="{ADBD6CF7-E92A-982C-8436-714BD5A33D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8199" y="4850828"/>
            <a:ext cx="999066" cy="999066"/>
          </a:xfrm>
          <a:prstGeom prst="rect">
            <a:avLst/>
          </a:prstGeom>
        </p:spPr>
      </p:pic>
      <p:pic>
        <p:nvPicPr>
          <p:cNvPr id="25" name="Graphic 24" descr="Badge Cross with solid fill">
            <a:extLst>
              <a:ext uri="{FF2B5EF4-FFF2-40B4-BE49-F238E27FC236}">
                <a16:creationId xmlns:a16="http://schemas.microsoft.com/office/drawing/2014/main" id="{659D4EA9-FD2F-AD82-AEFA-FC7D66ACD5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C508279A-2410-6004-48DF-A6384A6A2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4258" y="2919559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249ECBDC-EDBD-C5A5-F0E1-608D3FAF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39470" y="4991425"/>
            <a:ext cx="999066" cy="999066"/>
          </a:xfrm>
          <a:prstGeom prst="rect">
            <a:avLst/>
          </a:prstGeom>
        </p:spPr>
      </p:pic>
      <p:sp>
        <p:nvSpPr>
          <p:cNvPr id="29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D0463D87-23D1-42D4-45B6-18FBA60FAA5A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91DB6-BB56-9C99-0220-BFBF9E301610}"/>
              </a:ext>
            </a:extLst>
          </p:cNvPr>
          <p:cNvSpPr txBox="1"/>
          <p:nvPr/>
        </p:nvSpPr>
        <p:spPr>
          <a:xfrm>
            <a:off x="1616999" y="3127129"/>
            <a:ext cx="669471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&lt; 3 &lt; -12</a:t>
            </a:r>
            <a:endParaRPr lang="en-US" sz="3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832ED-CEEB-D78E-E644-E0D9F3A82DEB}"/>
              </a:ext>
            </a:extLst>
          </p:cNvPr>
          <p:cNvSpPr txBox="1"/>
          <p:nvPr/>
        </p:nvSpPr>
        <p:spPr>
          <a:xfrm>
            <a:off x="6824692" y="3136612"/>
            <a:ext cx="669471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&lt; -12 &lt; 3</a:t>
            </a:r>
            <a:endParaRPr lang="en-US" sz="3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CB412-B420-B7DE-E491-3B919EA59DAE}"/>
              </a:ext>
            </a:extLst>
          </p:cNvPr>
          <p:cNvSpPr txBox="1"/>
          <p:nvPr/>
        </p:nvSpPr>
        <p:spPr>
          <a:xfrm>
            <a:off x="1791313" y="5071438"/>
            <a:ext cx="27488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-12 &lt; 0 &lt; 3 </a:t>
            </a:r>
            <a:endParaRPr lang="en-US" sz="3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BD2E49-06B9-2691-A2C2-44C3D81248AF}"/>
              </a:ext>
            </a:extLst>
          </p:cNvPr>
          <p:cNvSpPr txBox="1"/>
          <p:nvPr/>
        </p:nvSpPr>
        <p:spPr>
          <a:xfrm>
            <a:off x="6777695" y="5046013"/>
            <a:ext cx="700495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&lt; -12 &lt;0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2219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2755415" y="537633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60479CF-8CF4-F361-5F17-279EEF328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662" y="661689"/>
            <a:ext cx="1109568" cy="1109568"/>
          </a:xfrm>
          <a:prstGeom prst="rect">
            <a:avLst/>
          </a:prstGeom>
        </p:spPr>
      </p:pic>
      <p:sp>
        <p:nvSpPr>
          <p:cNvPr id="8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E90623DB-3148-9DDB-DD05-C52EE65814CF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A">
            <a:extLst>
              <a:ext uri="{FF2B5EF4-FFF2-40B4-BE49-F238E27FC236}">
                <a16:creationId xmlns:a16="http://schemas.microsoft.com/office/drawing/2014/main" id="{BFA9A3E7-BF29-8D77-CA8B-5F604FF258A2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A9972534-056F-857F-0C8A-68A972418D12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C0F84E97-769D-4689-64A9-28CD19E2EB21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55BCFF6D-214E-21C3-27EA-06B07B8B2C57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A12C33FC-4BAC-D358-2769-44A6857E2D3E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A997BD68-3EFB-0FF7-3DEF-18A8C475499A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52C0E5BF-78B2-87A5-4DF6-90F3D9CE1821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07DE3D9A-62DD-202B-4FFC-579D16F96544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D1917DAC-76D2-9FD6-5572-3BF031C23E8E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87259D98-7B83-47AE-CD07-F53E86A355B2}"/>
              </a:ext>
            </a:extLst>
          </p:cNvPr>
          <p:cNvGrpSpPr/>
          <p:nvPr/>
        </p:nvGrpSpPr>
        <p:grpSpPr>
          <a:xfrm>
            <a:off x="863600" y="4601063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2A8F4A18-A474-31AC-9854-A454F061EE58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B60ED544-A224-FA0C-28E9-5039F6845294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36689264-A716-FFB6-5D35-95875F2F4D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03048" y="4850828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665AC458-0606-8A6A-4544-756BA92B77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CDCBF1E7-34B6-49C9-9D70-B8FFEFF8F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4258" y="2919559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AB24527B-F9CB-44A3-A105-0EC2F88B1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7272" y="4850828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49E0622D-DC80-4CA1-7341-97637507B703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6EEC22-732C-57A6-C35F-A2D8F9D36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CF3BE4-A5F8-BC36-6506-CC936763C6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76707"/>
              </p:ext>
            </p:extLst>
          </p:nvPr>
        </p:nvGraphicFramePr>
        <p:xfrm>
          <a:off x="1904600" y="3120145"/>
          <a:ext cx="613317" cy="658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4814" imgH="177492" progId="Equation.DSMT4">
                  <p:embed/>
                </p:oleObj>
              </mc:Choice>
              <mc:Fallback>
                <p:oleObj name="Equation" r:id="rId15" imgW="164814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600" y="3120145"/>
                        <a:ext cx="613317" cy="6587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9">
            <a:extLst>
              <a:ext uri="{FF2B5EF4-FFF2-40B4-BE49-F238E27FC236}">
                <a16:creationId xmlns:a16="http://schemas.microsoft.com/office/drawing/2014/main" id="{21200963-A499-81BA-FF02-E69C46486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36C0A6D-8B67-0045-4D62-A7A9DB6864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802232"/>
              </p:ext>
            </p:extLst>
          </p:nvPr>
        </p:nvGraphicFramePr>
        <p:xfrm>
          <a:off x="7445327" y="4846369"/>
          <a:ext cx="594701" cy="669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268" imgH="164957" progId="Equation.DSMT4">
                  <p:embed/>
                </p:oleObj>
              </mc:Choice>
              <mc:Fallback>
                <p:oleObj name="Equation" r:id="rId17" imgW="152268" imgH="164957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27" y="4846369"/>
                        <a:ext cx="594701" cy="669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11">
            <a:extLst>
              <a:ext uri="{FF2B5EF4-FFF2-40B4-BE49-F238E27FC236}">
                <a16:creationId xmlns:a16="http://schemas.microsoft.com/office/drawing/2014/main" id="{957CAA33-9EA6-5344-E08C-23749BF31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08F66BA-1D68-AE0C-4B66-4260003EC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889448"/>
              </p:ext>
            </p:extLst>
          </p:nvPr>
        </p:nvGraphicFramePr>
        <p:xfrm>
          <a:off x="7255532" y="3035080"/>
          <a:ext cx="762192" cy="814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77569" imgH="202936" progId="Equation.DSMT4">
                  <p:embed/>
                </p:oleObj>
              </mc:Choice>
              <mc:Fallback>
                <p:oleObj name="Equation" r:id="rId19" imgW="177569" imgH="20293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5532" y="3035080"/>
                        <a:ext cx="762192" cy="8147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3">
            <a:extLst>
              <a:ext uri="{FF2B5EF4-FFF2-40B4-BE49-F238E27FC236}">
                <a16:creationId xmlns:a16="http://schemas.microsoft.com/office/drawing/2014/main" id="{2312DAF4-BAB4-F832-64F3-8924945C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C704B3A-0EBF-8FF9-F452-4E82B15B16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590788"/>
              </p:ext>
            </p:extLst>
          </p:nvPr>
        </p:nvGraphicFramePr>
        <p:xfrm>
          <a:off x="2211258" y="4929724"/>
          <a:ext cx="501805" cy="56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4885" imgH="164885" progId="Equation.DSMT4">
                  <p:embed/>
                </p:oleObj>
              </mc:Choice>
              <mc:Fallback>
                <p:oleObj name="Equation" r:id="rId21" imgW="164885" imgH="164885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258" y="4929724"/>
                        <a:ext cx="501805" cy="564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2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2598959" y="631151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46">
              <a:defRPr/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8FEC34-C457-4327-A8F2-021B15EF3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090" y="654094"/>
            <a:ext cx="1109568" cy="1105504"/>
          </a:xfrm>
          <a:prstGeom prst="rect">
            <a:avLst/>
          </a:prstGeom>
        </p:spPr>
      </p:pic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F8AC7F95-37C1-6190-E08E-FFD20E2520B7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A">
            <a:extLst>
              <a:ext uri="{FF2B5EF4-FFF2-40B4-BE49-F238E27FC236}">
                <a16:creationId xmlns:a16="http://schemas.microsoft.com/office/drawing/2014/main" id="{29D9FE2A-C53B-96D4-836A-8312EE5AE84F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758D8F9B-F190-0CA1-6FF3-C2A72F62165A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49D88971-02AD-3BAB-96EB-C184FC58E016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4B3F761E-1351-65EE-3112-7F217F0CAE6C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126E00B7-77D4-5CC7-CAB8-B8644458061A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870BF787-89EE-676C-0225-6B05692ACBF1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5B6933A1-8EC1-59F3-2916-77CB2EBD98FB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86A8C126-6B87-E6ED-F6E6-345BFD8F3829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0E5DBA6A-3A49-CE36-C103-50A7AFDC7244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DCD23342-CF9F-4C82-2EDD-803559BF53B0}"/>
              </a:ext>
            </a:extLst>
          </p:cNvPr>
          <p:cNvGrpSpPr/>
          <p:nvPr/>
        </p:nvGrpSpPr>
        <p:grpSpPr>
          <a:xfrm>
            <a:off x="863600" y="4601063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F60B570D-F474-80A5-AC82-A6F3BD624882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B755587C-A585-B974-9F8B-C6C42BA41B18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EDC6B26B-68FD-F9B1-8F64-CA6805F928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4443" y="2943067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2053B0FD-4C6F-9F1E-2CC9-5CDA648F22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6E597156-7BB5-BB72-C301-316A5C9BE8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2034" y="4816118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D7BC2CA0-1E8B-44A4-8B4D-C8D44DE98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39470" y="4991425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8AFB2BBB-2F21-163A-E5F2-7D44BF6F0A9F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723C59-51EE-23CE-A818-01CCC904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12" y="778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B753699-8794-14AD-DFE9-718F3AFF2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003AE48-A00F-4FEE-AEED-CAD4E9493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505849"/>
              </p:ext>
            </p:extLst>
          </p:nvPr>
        </p:nvGraphicFramePr>
        <p:xfrm>
          <a:off x="4961508" y="1267829"/>
          <a:ext cx="3535316" cy="813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4000" imgH="279400" progId="Equation.DSMT4">
                  <p:embed/>
                </p:oleObj>
              </mc:Choice>
              <mc:Fallback>
                <p:oleObj name="Equation" r:id="rId15" imgW="1524000" imgH="279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1508" y="1267829"/>
                        <a:ext cx="3535316" cy="813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0">
            <a:extLst>
              <a:ext uri="{FF2B5EF4-FFF2-40B4-BE49-F238E27FC236}">
                <a16:creationId xmlns:a16="http://schemas.microsoft.com/office/drawing/2014/main" id="{ED58F116-8574-9E2B-92FD-27AACF5E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566B937-D62E-B234-B5CD-CDDF95106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156829"/>
              </p:ext>
            </p:extLst>
          </p:nvPr>
        </p:nvGraphicFramePr>
        <p:xfrm>
          <a:off x="6790416" y="3205936"/>
          <a:ext cx="3412816" cy="54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25600" imgH="254000" progId="Equation.DSMT4">
                  <p:embed/>
                </p:oleObj>
              </mc:Choice>
              <mc:Fallback>
                <p:oleObj name="Equation" r:id="rId17" imgW="1625600" imgH="254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0416" y="3205936"/>
                        <a:ext cx="3412816" cy="5444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12">
            <a:extLst>
              <a:ext uri="{FF2B5EF4-FFF2-40B4-BE49-F238E27FC236}">
                <a16:creationId xmlns:a16="http://schemas.microsoft.com/office/drawing/2014/main" id="{DD2C2BBC-6793-5B4D-1621-463D56588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F7E763AA-B964-F181-7E9C-6568AB43A2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683944"/>
              </p:ext>
            </p:extLst>
          </p:nvPr>
        </p:nvGraphicFramePr>
        <p:xfrm>
          <a:off x="1574116" y="3170854"/>
          <a:ext cx="3123854" cy="579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396394" imgH="253890" progId="Equation.DSMT4">
                  <p:embed/>
                </p:oleObj>
              </mc:Choice>
              <mc:Fallback>
                <p:oleObj name="Equation" r:id="rId19" imgW="1396394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116" y="3170854"/>
                        <a:ext cx="3123854" cy="5795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4">
            <a:extLst>
              <a:ext uri="{FF2B5EF4-FFF2-40B4-BE49-F238E27FC236}">
                <a16:creationId xmlns:a16="http://schemas.microsoft.com/office/drawing/2014/main" id="{CC0EFE3C-19F4-1E0E-61EF-4DB34EB5D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17DC0D3-178D-F104-6EB2-3AB5A50A2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66471"/>
              </p:ext>
            </p:extLst>
          </p:nvPr>
        </p:nvGraphicFramePr>
        <p:xfrm>
          <a:off x="1473179" y="5063943"/>
          <a:ext cx="3248856" cy="676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44600" imgH="254000" progId="Equation.DSMT4">
                  <p:embed/>
                </p:oleObj>
              </mc:Choice>
              <mc:Fallback>
                <p:oleObj name="Equation" r:id="rId21" imgW="1244600" imgH="2540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179" y="5063943"/>
                        <a:ext cx="3248856" cy="6761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6">
            <a:extLst>
              <a:ext uri="{FF2B5EF4-FFF2-40B4-BE49-F238E27FC236}">
                <a16:creationId xmlns:a16="http://schemas.microsoft.com/office/drawing/2014/main" id="{DEB21B9E-3597-334F-DFF7-48A7E363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1708C784-8E39-A35F-55BD-49457DBAAB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904412"/>
              </p:ext>
            </p:extLst>
          </p:nvPr>
        </p:nvGraphicFramePr>
        <p:xfrm>
          <a:off x="6815048" y="5114214"/>
          <a:ext cx="2318658" cy="575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56755" imgH="253890" progId="Equation.DSMT4">
                  <p:embed/>
                </p:oleObj>
              </mc:Choice>
              <mc:Fallback>
                <p:oleObj name="Equation" r:id="rId23" imgW="1256755" imgH="25389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048" y="5114214"/>
                        <a:ext cx="2318658" cy="575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3F81F5-CE46-CEB8-6131-E6D43087665F}"/>
              </a:ext>
            </a:extLst>
          </p:cNvPr>
          <p:cNvSpPr/>
          <p:nvPr/>
        </p:nvSpPr>
        <p:spPr>
          <a:xfrm>
            <a:off x="2597425" y="663595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algn="ctr" defTabSz="914446">
              <a:defRPr/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2367447" y="553320"/>
            <a:ext cx="7642443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000" dirty="0">
                <a:solidFill>
                  <a:schemeClr val="tx1"/>
                </a:solidFill>
                <a:latin typeface="+mj-lt"/>
              </a:rPr>
              <a:t>Nhiệt độ hiện tại của phòng ướp lạnh là 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-5  </a:t>
            </a:r>
            <a:r>
              <a:rPr lang="vi-VN" sz="3000" dirty="0">
                <a:solidFill>
                  <a:schemeClr val="tx1"/>
                </a:solidFill>
                <a:latin typeface="+mj-lt"/>
              </a:rPr>
              <a:t> Nhiệt độ tại phòng sẽ là bao nhiêu 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    </a:t>
            </a:r>
            <a:r>
              <a:rPr lang="vi-VN" sz="3000" dirty="0">
                <a:solidFill>
                  <a:schemeClr val="tx1"/>
                </a:solidFill>
                <a:latin typeface="+mj-lt"/>
              </a:rPr>
              <a:t>nếu giảm xuống</a:t>
            </a:r>
            <a:r>
              <a:rPr lang="en-US" sz="3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000" dirty="0">
                <a:solidFill>
                  <a:schemeClr val="tx1"/>
                </a:solidFill>
                <a:latin typeface="+mj-lt"/>
              </a:rPr>
              <a:t>?</a:t>
            </a:r>
            <a:endParaRPr lang="en-US" sz="3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10172049" y="208809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AD378E-EB62-E00B-4820-028E942D2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822" y="553320"/>
            <a:ext cx="1109568" cy="1105504"/>
          </a:xfrm>
          <a:prstGeom prst="rect">
            <a:avLst/>
          </a:prstGeom>
        </p:spPr>
      </p:pic>
      <p:sp>
        <p:nvSpPr>
          <p:cNvPr id="6" name="Freeform 8">
            <a:hlinkClick r:id="rId9" action="ppaction://hlinksldjump"/>
            <a:extLst>
              <a:ext uri="{FF2B5EF4-FFF2-40B4-BE49-F238E27FC236}">
                <a16:creationId xmlns:a16="http://schemas.microsoft.com/office/drawing/2014/main" id="{A88EAC21-8FD3-4760-2B00-3A9BF5C21215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A">
            <a:extLst>
              <a:ext uri="{FF2B5EF4-FFF2-40B4-BE49-F238E27FC236}">
                <a16:creationId xmlns:a16="http://schemas.microsoft.com/office/drawing/2014/main" id="{612E3B82-F47B-F93D-EBD1-D370E71E4DB1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0D5F9BE3-EC1F-D5C1-1A93-4249E874D333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FA32BE38-97AA-03D0-4C8C-41B47107A842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-1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416D3D20-ED60-79FB-359C-5A79C30EB9C0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289A7989-705B-C1FE-985E-DDC371FAB0C5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8896E500-53F8-0AD1-4E26-C75F6552EA38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4190D41-F43D-0118-0760-603348290C26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D594BB00-B52F-2ED8-1BB5-9623D63D131E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99D3E7C1-CCCD-2CD6-C527-B190C9496AE5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9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C3DC8344-9C44-6D56-B2D1-4D16131957E1}"/>
              </a:ext>
            </a:extLst>
          </p:cNvPr>
          <p:cNvGrpSpPr/>
          <p:nvPr/>
        </p:nvGrpSpPr>
        <p:grpSpPr>
          <a:xfrm>
            <a:off x="863600" y="4601063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390D6C90-BDF8-6E45-6CFA-08FFFC29A543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09F9C137-3C40-7B55-8454-EB95BF4390DE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-9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2DF638E5-1463-BAC4-7A61-4A9C3306D0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28199" y="4850828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783FD460-2931-5994-6FBC-226FB3FEC6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6FE8585D-15A6-F671-2F9B-672C1C17DB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94258" y="2919559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319CE5C8-1024-77A2-BD35-315861F14C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39470" y="4991425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9" action="ppaction://hlinksldjump"/>
            <a:extLst>
              <a:ext uri="{FF2B5EF4-FFF2-40B4-BE49-F238E27FC236}">
                <a16:creationId xmlns:a16="http://schemas.microsoft.com/office/drawing/2014/main" id="{481C5C60-A9A6-4A3F-FC9B-FF7DA86600E0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2" name="Rectangle 19">
            <a:extLst>
              <a:ext uri="{FF2B5EF4-FFF2-40B4-BE49-F238E27FC236}">
                <a16:creationId xmlns:a16="http://schemas.microsoft.com/office/drawing/2014/main" id="{0B11D292-7B86-B2B5-D8E8-C1B98C3A6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3B31DD85-7659-574E-A53B-9666EC0DEB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35764"/>
              </p:ext>
            </p:extLst>
          </p:nvPr>
        </p:nvGraphicFramePr>
        <p:xfrm>
          <a:off x="7913913" y="962460"/>
          <a:ext cx="359229" cy="55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5713" imgH="203024" progId="Equation.DSMT4">
                  <p:embed/>
                </p:oleObj>
              </mc:Choice>
              <mc:Fallback>
                <p:oleObj name="Equation" r:id="rId16" imgW="215713" imgH="203024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913" y="962460"/>
                        <a:ext cx="359229" cy="5533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37CE4A39-4F96-B129-E37F-142019D8F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629728"/>
              </p:ext>
            </p:extLst>
          </p:nvPr>
        </p:nvGraphicFramePr>
        <p:xfrm>
          <a:off x="9361717" y="491722"/>
          <a:ext cx="359229" cy="55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5713" imgH="203024" progId="Equation.DSMT4">
                  <p:embed/>
                </p:oleObj>
              </mc:Choice>
              <mc:Fallback>
                <p:oleObj name="Equation" r:id="rId16" imgW="215713" imgH="203024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3B31DD85-7659-574E-A53B-9666EC0DE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1717" y="491722"/>
                        <a:ext cx="359229" cy="5533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FC76EE06-EA07-62E4-C4F5-79008FED6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556986"/>
              </p:ext>
            </p:extLst>
          </p:nvPr>
        </p:nvGraphicFramePr>
        <p:xfrm>
          <a:off x="6973054" y="1426937"/>
          <a:ext cx="359229" cy="55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5713" imgH="203024" progId="Equation.DSMT4">
                  <p:embed/>
                </p:oleObj>
              </mc:Choice>
              <mc:Fallback>
                <p:oleObj name="Equation" r:id="rId16" imgW="215713" imgH="203024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3B31DD85-7659-574E-A53B-9666EC0DE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054" y="1426937"/>
                        <a:ext cx="359229" cy="5533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4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E949D5-56FA-1FE7-767B-23BFBD4DE7E9}"/>
              </a:ext>
            </a:extLst>
          </p:cNvPr>
          <p:cNvSpPr/>
          <p:nvPr/>
        </p:nvSpPr>
        <p:spPr>
          <a:xfrm>
            <a:off x="1938557" y="181709"/>
            <a:ext cx="8714284" cy="1371600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– (5 – 9 + 2020)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2CE09-0519-DC40-D21D-8704EB54ADB5}"/>
              </a:ext>
            </a:extLst>
          </p:cNvPr>
          <p:cNvGrpSpPr/>
          <p:nvPr/>
        </p:nvGrpSpPr>
        <p:grpSpPr>
          <a:xfrm>
            <a:off x="9698982" y="55576"/>
            <a:ext cx="1880041" cy="1936543"/>
            <a:chOff x="609135" y="797543"/>
            <a:chExt cx="2541571" cy="254157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ECCF4D-7516-FD80-DF09-73953D9B7023}"/>
                </a:ext>
              </a:extLst>
            </p:cNvPr>
            <p:cNvSpPr/>
            <p:nvPr/>
          </p:nvSpPr>
          <p:spPr>
            <a:xfrm>
              <a:off x="609135" y="797543"/>
              <a:ext cx="2541571" cy="2541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Đồng hồ đếm ngược 10 giây">
              <a:hlinkClick r:id="" action="ppaction://media"/>
              <a:extLst>
                <a:ext uri="{FF2B5EF4-FFF2-40B4-BE49-F238E27FC236}">
                  <a16:creationId xmlns:a16="http://schemas.microsoft.com/office/drawing/2014/main" id="{8331B1B1-BA8B-5021-369D-B708CFD1531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1498" t="13447" r="27411" b="12953"/>
            <a:stretch/>
          </p:blipFill>
          <p:spPr>
            <a:xfrm>
              <a:off x="914400" y="1264422"/>
              <a:ext cx="1935553" cy="15684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0B09E7-0A3C-A6F7-6028-9620D9973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773" y="261452"/>
            <a:ext cx="1109568" cy="1105504"/>
          </a:xfrm>
          <a:prstGeom prst="rect">
            <a:avLst/>
          </a:prstGeom>
        </p:spPr>
      </p:pic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5752B461-B079-3110-FF01-042E91C5294A}"/>
              </a:ext>
            </a:extLst>
          </p:cNvPr>
          <p:cNvSpPr/>
          <p:nvPr/>
        </p:nvSpPr>
        <p:spPr>
          <a:xfrm flipH="1">
            <a:off x="10760764" y="5899891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A">
            <a:extLst>
              <a:ext uri="{FF2B5EF4-FFF2-40B4-BE49-F238E27FC236}">
                <a16:creationId xmlns:a16="http://schemas.microsoft.com/office/drawing/2014/main" id="{1D44EDF6-D10C-F649-35F2-6552B978DE64}"/>
              </a:ext>
            </a:extLst>
          </p:cNvPr>
          <p:cNvGrpSpPr/>
          <p:nvPr/>
        </p:nvGrpSpPr>
        <p:grpSpPr>
          <a:xfrm>
            <a:off x="863600" y="2679701"/>
            <a:ext cx="4986382" cy="1498599"/>
            <a:chOff x="1199159" y="3990145"/>
            <a:chExt cx="7479573" cy="2247899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ECCD7D76-2450-3968-599F-297A8CBEAB5C}"/>
                </a:ext>
              </a:extLst>
            </p:cNvPr>
            <p:cNvSpPr/>
            <p:nvPr/>
          </p:nvSpPr>
          <p:spPr>
            <a:xfrm>
              <a:off x="1199159" y="3990145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A3F65C33-3D46-6DAD-55C1-54843D63A0EF}"/>
                </a:ext>
              </a:extLst>
            </p:cNvPr>
            <p:cNvSpPr txBox="1"/>
            <p:nvPr/>
          </p:nvSpPr>
          <p:spPr>
            <a:xfrm>
              <a:off x="1640437" y="4775541"/>
              <a:ext cx="634339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4A23A9D0-CC11-4039-D717-93148597961A}"/>
              </a:ext>
            </a:extLst>
          </p:cNvPr>
          <p:cNvGrpSpPr/>
          <p:nvPr/>
        </p:nvGrpSpPr>
        <p:grpSpPr>
          <a:xfrm>
            <a:off x="6213942" y="2693301"/>
            <a:ext cx="4986382" cy="1498599"/>
            <a:chOff x="9301692" y="3898778"/>
            <a:chExt cx="7479573" cy="2247899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DD6D7CF7-947A-5394-A364-185104D9EE90}"/>
                </a:ext>
              </a:extLst>
            </p:cNvPr>
            <p:cNvSpPr/>
            <p:nvPr/>
          </p:nvSpPr>
          <p:spPr>
            <a:xfrm>
              <a:off x="9301692" y="3898778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CC57B7F8-8EEE-6A3D-5D92-E07830AA7D3D}"/>
                </a:ext>
              </a:extLst>
            </p:cNvPr>
            <p:cNvSpPr txBox="1"/>
            <p:nvPr/>
          </p:nvSpPr>
          <p:spPr>
            <a:xfrm>
              <a:off x="9608750" y="4592183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6B6FEFC5-0665-A0E4-01B7-BC044ADF827D}"/>
              </a:ext>
            </a:extLst>
          </p:cNvPr>
          <p:cNvGrpSpPr/>
          <p:nvPr/>
        </p:nvGrpSpPr>
        <p:grpSpPr>
          <a:xfrm>
            <a:off x="6226113" y="4601063"/>
            <a:ext cx="4986382" cy="1498599"/>
            <a:chOff x="9319948" y="6760420"/>
            <a:chExt cx="7479573" cy="2247899"/>
          </a:xfrm>
        </p:grpSpPr>
        <p:sp>
          <p:nvSpPr>
            <p:cNvPr id="17" name="d">
              <a:extLst>
                <a:ext uri="{FF2B5EF4-FFF2-40B4-BE49-F238E27FC236}">
                  <a16:creationId xmlns:a16="http://schemas.microsoft.com/office/drawing/2014/main" id="{CD04287B-A726-31B7-7F98-FE5B0EAF4CE1}"/>
                </a:ext>
              </a:extLst>
            </p:cNvPr>
            <p:cNvSpPr/>
            <p:nvPr/>
          </p:nvSpPr>
          <p:spPr>
            <a:xfrm>
              <a:off x="9319948" y="676042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8E7510A6-6F24-6748-ED76-FB34EFFA7BD6}"/>
                </a:ext>
              </a:extLst>
            </p:cNvPr>
            <p:cNvSpPr txBox="1"/>
            <p:nvPr/>
          </p:nvSpPr>
          <p:spPr>
            <a:xfrm>
              <a:off x="9608749" y="7462971"/>
              <a:ext cx="623453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D46A2AEC-675B-8CC8-5D78-B91222A3F3F5}"/>
              </a:ext>
            </a:extLst>
          </p:cNvPr>
          <p:cNvGrpSpPr/>
          <p:nvPr/>
        </p:nvGrpSpPr>
        <p:grpSpPr>
          <a:xfrm>
            <a:off x="863600" y="4601063"/>
            <a:ext cx="4986382" cy="1498599"/>
            <a:chOff x="1236921" y="6711630"/>
            <a:chExt cx="7479573" cy="2247899"/>
          </a:xfrm>
        </p:grpSpPr>
        <p:sp>
          <p:nvSpPr>
            <p:cNvPr id="22" name="c">
              <a:extLst>
                <a:ext uri="{FF2B5EF4-FFF2-40B4-BE49-F238E27FC236}">
                  <a16:creationId xmlns:a16="http://schemas.microsoft.com/office/drawing/2014/main" id="{F503AB40-86B7-40EB-3C73-2E41076B1A98}"/>
                </a:ext>
              </a:extLst>
            </p:cNvPr>
            <p:cNvSpPr/>
            <p:nvPr/>
          </p:nvSpPr>
          <p:spPr>
            <a:xfrm>
              <a:off x="1236921" y="6711630"/>
              <a:ext cx="7479573" cy="2247899"/>
            </a:xfrm>
            <a:prstGeom prst="roundRect">
              <a:avLst>
                <a:gd name="adj" fmla="val 20543"/>
              </a:avLst>
            </a:prstGeom>
            <a:solidFill>
              <a:schemeClr val="bg1"/>
            </a:solidFill>
            <a:ln w="28575">
              <a:solidFill>
                <a:srgbClr val="8F5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46"/>
              <a:endParaRPr lang="en-US" sz="3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39320B67-98D4-57FA-AC61-3DB9C98D83FE}"/>
                </a:ext>
              </a:extLst>
            </p:cNvPr>
            <p:cNvSpPr txBox="1"/>
            <p:nvPr/>
          </p:nvSpPr>
          <p:spPr>
            <a:xfrm>
              <a:off x="1699245" y="7427967"/>
              <a:ext cx="6361601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44775818-6548-4596-8ADA-19A04D24B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16301" y="2862010"/>
            <a:ext cx="999066" cy="999066"/>
          </a:xfrm>
          <a:prstGeom prst="rect">
            <a:avLst/>
          </a:prstGeom>
        </p:spPr>
      </p:pic>
      <p:pic>
        <p:nvPicPr>
          <p:cNvPr id="26" name="Graphic 25" descr="Badge Cross with solid fill">
            <a:extLst>
              <a:ext uri="{FF2B5EF4-FFF2-40B4-BE49-F238E27FC236}">
                <a16:creationId xmlns:a16="http://schemas.microsoft.com/office/drawing/2014/main" id="{89130698-A526-7020-C9D9-0C1954F431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3308" y="2919558"/>
            <a:ext cx="999066" cy="999066"/>
          </a:xfrm>
          <a:prstGeom prst="rect">
            <a:avLst/>
          </a:prstGeom>
        </p:spPr>
      </p:pic>
      <p:pic>
        <p:nvPicPr>
          <p:cNvPr id="28" name="Graphic 27" descr="Badge Cross with solid fill">
            <a:extLst>
              <a:ext uri="{FF2B5EF4-FFF2-40B4-BE49-F238E27FC236}">
                <a16:creationId xmlns:a16="http://schemas.microsoft.com/office/drawing/2014/main" id="{EF9937B3-3FBC-AD66-DBBD-8A8E333AAE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36578" y="4936616"/>
            <a:ext cx="999066" cy="999066"/>
          </a:xfrm>
          <a:prstGeom prst="rect">
            <a:avLst/>
          </a:prstGeom>
        </p:spPr>
      </p:pic>
      <p:pic>
        <p:nvPicPr>
          <p:cNvPr id="29" name="Graphic 28" descr="Badge Cross with solid fill">
            <a:extLst>
              <a:ext uri="{FF2B5EF4-FFF2-40B4-BE49-F238E27FC236}">
                <a16:creationId xmlns:a16="http://schemas.microsoft.com/office/drawing/2014/main" id="{2CE81319-5B42-5BDB-9852-10BF6F575B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39470" y="4991425"/>
            <a:ext cx="999066" cy="999066"/>
          </a:xfrm>
          <a:prstGeom prst="rect">
            <a:avLst/>
          </a:prstGeom>
        </p:spPr>
      </p:pic>
      <p:sp>
        <p:nvSpPr>
          <p:cNvPr id="33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BB23354A-3546-9EA6-C909-E38322F54149}"/>
              </a:ext>
            </a:extLst>
          </p:cNvPr>
          <p:cNvSpPr/>
          <p:nvPr/>
        </p:nvSpPr>
        <p:spPr>
          <a:xfrm>
            <a:off x="-487204" y="684215"/>
            <a:ext cx="2137707" cy="1498599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FF381-BD21-256B-C2A2-FDD4A63D557F}"/>
              </a:ext>
            </a:extLst>
          </p:cNvPr>
          <p:cNvSpPr txBox="1"/>
          <p:nvPr/>
        </p:nvSpPr>
        <p:spPr>
          <a:xfrm>
            <a:off x="1664175" y="5063232"/>
            <a:ext cx="405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+ 5 – 9 – 2020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19D10-6EC5-25A1-E32A-4DACA4A6DCF9}"/>
              </a:ext>
            </a:extLst>
          </p:cNvPr>
          <p:cNvSpPr txBox="1"/>
          <p:nvPr/>
        </p:nvSpPr>
        <p:spPr>
          <a:xfrm>
            <a:off x="1591264" y="3167390"/>
            <a:ext cx="6694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– 5 + 9 – 2020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80F77-64B2-8EEE-410B-F6171126F7D1}"/>
              </a:ext>
            </a:extLst>
          </p:cNvPr>
          <p:cNvSpPr txBox="1"/>
          <p:nvPr/>
        </p:nvSpPr>
        <p:spPr>
          <a:xfrm>
            <a:off x="6792113" y="3146084"/>
            <a:ext cx="3440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– 5 – 9 + 2020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1AB244-EDF6-7A16-1C26-9E3FB7D54E97}"/>
              </a:ext>
            </a:extLst>
          </p:cNvPr>
          <p:cNvSpPr txBox="1"/>
          <p:nvPr/>
        </p:nvSpPr>
        <p:spPr>
          <a:xfrm>
            <a:off x="6783028" y="5072610"/>
            <a:ext cx="3356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– 9 - 2020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2729</TotalTime>
  <Words>705</Words>
  <Application>Microsoft Office PowerPoint</Application>
  <PresentationFormat>Widescreen</PresentationFormat>
  <Paragraphs>126</Paragraphs>
  <Slides>20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Barriecito</vt:lpstr>
      <vt:lpstr>Calibri</vt:lpstr>
      <vt:lpstr>Calibri Light</vt:lpstr>
      <vt:lpstr>Dosis</vt:lpstr>
      <vt:lpstr>Open Sans Extrabold</vt:lpstr>
      <vt:lpstr>Times New Roman</vt:lpstr>
      <vt:lpstr>Office Theme</vt:lpstr>
      <vt:lpstr>1_Basic English for Korean Speakers Workshop by Slidesgo</vt:lpstr>
      <vt:lpstr>3_Office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Dell</cp:lastModifiedBy>
  <cp:revision>168</cp:revision>
  <dcterms:created xsi:type="dcterms:W3CDTF">2024-12-01T00:03:13Z</dcterms:created>
  <dcterms:modified xsi:type="dcterms:W3CDTF">2025-12-25T12:06:11Z</dcterms:modified>
</cp:coreProperties>
</file>