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721" r:id="rId4"/>
    <p:sldMasterId id="2147483733" r:id="rId5"/>
    <p:sldMasterId id="2147483796" r:id="rId6"/>
    <p:sldMasterId id="2147483808" r:id="rId7"/>
    <p:sldMasterId id="2147483835" r:id="rId8"/>
    <p:sldMasterId id="2147483869" r:id="rId9"/>
    <p:sldMasterId id="2147483885" r:id="rId10"/>
  </p:sldMasterIdLst>
  <p:notesMasterIdLst>
    <p:notesMasterId r:id="rId43"/>
  </p:notesMasterIdLst>
  <p:sldIdLst>
    <p:sldId id="572" r:id="rId11"/>
    <p:sldId id="449" r:id="rId12"/>
    <p:sldId id="343" r:id="rId13"/>
    <p:sldId id="523" r:id="rId14"/>
    <p:sldId id="416" r:id="rId15"/>
    <p:sldId id="494" r:id="rId16"/>
    <p:sldId id="884" r:id="rId17"/>
    <p:sldId id="704" r:id="rId18"/>
    <p:sldId id="537" r:id="rId19"/>
    <p:sldId id="893" r:id="rId20"/>
    <p:sldId id="903" r:id="rId21"/>
    <p:sldId id="904" r:id="rId22"/>
    <p:sldId id="905" r:id="rId23"/>
    <p:sldId id="895" r:id="rId24"/>
    <p:sldId id="896" r:id="rId25"/>
    <p:sldId id="542" r:id="rId26"/>
    <p:sldId id="535" r:id="rId27"/>
    <p:sldId id="897" r:id="rId28"/>
    <p:sldId id="886" r:id="rId29"/>
    <p:sldId id="899" r:id="rId30"/>
    <p:sldId id="536" r:id="rId31"/>
    <p:sldId id="411" r:id="rId32"/>
    <p:sldId id="756" r:id="rId33"/>
    <p:sldId id="851" r:id="rId34"/>
    <p:sldId id="902" r:id="rId35"/>
    <p:sldId id="898" r:id="rId36"/>
    <p:sldId id="526" r:id="rId37"/>
    <p:sldId id="887" r:id="rId38"/>
    <p:sldId id="556" r:id="rId39"/>
    <p:sldId id="630" r:id="rId40"/>
    <p:sldId id="457" r:id="rId41"/>
    <p:sldId id="397" r:id="rId42"/>
  </p:sldIdLst>
  <p:sldSz cx="12192000" cy="6858000"/>
  <p:notesSz cx="6735763" cy="9866313"/>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660"/>
  </p:normalViewPr>
  <p:slideViewPr>
    <p:cSldViewPr snapToGrid="0">
      <p:cViewPr varScale="1">
        <p:scale>
          <a:sx n="63" d="100"/>
          <a:sy n="63" d="100"/>
        </p:scale>
        <p:origin x="756" y="5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1A14149-3C68-4420-80C0-C18F91A2FC67}" type="datetimeFigureOut">
              <a:rPr lang="en-US" smtClean="0"/>
              <a:t>12/25/2025</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D2D150B-983A-4B29-B9CD-2C102A6678C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59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1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0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9AFDA60B-4625-4193-9AFA-B98EC7C658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BE3AB27F-1E38-4BD8-9650-12F02D5000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0052" name="Slide Number Placeholder 3">
            <a:extLst>
              <a:ext uri="{FF2B5EF4-FFF2-40B4-BE49-F238E27FC236}">
                <a16:creationId xmlns:a16="http://schemas.microsoft.com/office/drawing/2014/main" id="{AB288EA7-4532-45AA-AE2F-E0AD277E2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0654F0-D309-4C50-845A-D2D409E450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9AFDA60B-4625-4193-9AFA-B98EC7C658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BE3AB27F-1E38-4BD8-9650-12F02D5000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0052" name="Slide Number Placeholder 3">
            <a:extLst>
              <a:ext uri="{FF2B5EF4-FFF2-40B4-BE49-F238E27FC236}">
                <a16:creationId xmlns:a16="http://schemas.microsoft.com/office/drawing/2014/main" id="{AB288EA7-4532-45AA-AE2F-E0AD277E2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0654F0-D309-4C50-845A-D2D409E450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42070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183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e4bf6b6a19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e4bf6b6a19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72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e4bf6b6a19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e4bf6b6a19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32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p:sp>
      <p:sp>
        <p:nvSpPr>
          <p:cNvPr id="95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259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80A3F1-A5B8-4DD4-BBA4-6C471DA2E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50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63992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11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12636453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23"/>
        <p:cNvGrpSpPr/>
        <p:nvPr/>
      </p:nvGrpSpPr>
      <p:grpSpPr>
        <a:xfrm>
          <a:off x="0" y="0"/>
          <a:ext cx="0" cy="0"/>
          <a:chOff x="0" y="0"/>
          <a:chExt cx="0" cy="0"/>
        </a:xfrm>
      </p:grpSpPr>
      <p:sp>
        <p:nvSpPr>
          <p:cNvPr id="624" name="Google Shape;624;p17"/>
          <p:cNvSpPr txBox="1">
            <a:spLocks noGrp="1"/>
          </p:cNvSpPr>
          <p:nvPr>
            <p:ph type="subTitle" idx="1"/>
          </p:nvPr>
        </p:nvSpPr>
        <p:spPr>
          <a:xfrm>
            <a:off x="7286567" y="3785347"/>
            <a:ext cx="3115200" cy="13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7"/>
          <p:cNvSpPr txBox="1">
            <a:spLocks noGrp="1"/>
          </p:cNvSpPr>
          <p:nvPr>
            <p:ph type="title"/>
          </p:nvPr>
        </p:nvSpPr>
        <p:spPr>
          <a:xfrm>
            <a:off x="7286567" y="1709467"/>
            <a:ext cx="3115200" cy="223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26" name="Google Shape;626;p17"/>
          <p:cNvGrpSpPr/>
          <p:nvPr/>
        </p:nvGrpSpPr>
        <p:grpSpPr>
          <a:xfrm>
            <a:off x="0" y="5"/>
            <a:ext cx="12192008" cy="6857996"/>
            <a:chOff x="0" y="3"/>
            <a:chExt cx="9144006" cy="5143497"/>
          </a:xfrm>
        </p:grpSpPr>
        <p:sp>
          <p:nvSpPr>
            <p:cNvPr id="627" name="Google Shape;627;p17"/>
            <p:cNvSpPr/>
            <p:nvPr/>
          </p:nvSpPr>
          <p:spPr>
            <a:xfrm rot="-5400000">
              <a:off x="6256530" y="210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7"/>
            <p:cNvSpPr/>
            <p:nvPr/>
          </p:nvSpPr>
          <p:spPr>
            <a:xfrm rot="5400000">
              <a:off x="-1897420" y="212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7"/>
            <p:cNvSpPr/>
            <p:nvPr/>
          </p:nvSpPr>
          <p:spPr>
            <a:xfrm rot="-5400000">
              <a:off x="6256530" y="225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7"/>
            <p:cNvSpPr/>
            <p:nvPr/>
          </p:nvSpPr>
          <p:spPr>
            <a:xfrm rot="5400000">
              <a:off x="-1973620" y="197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42952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3"/>
        <p:cNvGrpSpPr/>
        <p:nvPr/>
      </p:nvGrpSpPr>
      <p:grpSpPr>
        <a:xfrm>
          <a:off x="0" y="0"/>
          <a:ext cx="0" cy="0"/>
          <a:chOff x="0" y="0"/>
          <a:chExt cx="0" cy="0"/>
        </a:xfrm>
      </p:grpSpPr>
    </p:spTree>
    <p:extLst>
      <p:ext uri="{BB962C8B-B14F-4D97-AF65-F5344CB8AC3E}">
        <p14:creationId xmlns:p14="http://schemas.microsoft.com/office/powerpoint/2010/main" val="18169319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4"/>
        <p:cNvGrpSpPr/>
        <p:nvPr/>
      </p:nvGrpSpPr>
      <p:grpSpPr>
        <a:xfrm>
          <a:off x="0" y="0"/>
          <a:ext cx="0" cy="0"/>
          <a:chOff x="0" y="0"/>
          <a:chExt cx="0" cy="0"/>
        </a:xfrm>
      </p:grpSpPr>
      <p:grpSp>
        <p:nvGrpSpPr>
          <p:cNvPr id="1345" name="Google Shape;1345;p28"/>
          <p:cNvGrpSpPr/>
          <p:nvPr/>
        </p:nvGrpSpPr>
        <p:grpSpPr>
          <a:xfrm>
            <a:off x="-36" y="-203162"/>
            <a:ext cx="12192075" cy="7262484"/>
            <a:chOff x="-27" y="-152372"/>
            <a:chExt cx="9144056" cy="5446863"/>
          </a:xfrm>
        </p:grpSpPr>
        <p:sp>
          <p:nvSpPr>
            <p:cNvPr id="1346" name="Google Shape;1346;p28"/>
            <p:cNvSpPr/>
            <p:nvPr/>
          </p:nvSpPr>
          <p:spPr>
            <a:xfrm rot="5400000">
              <a:off x="5844182" y="19946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8"/>
            <p:cNvSpPr/>
            <p:nvPr/>
          </p:nvSpPr>
          <p:spPr>
            <a:xfrm rot="-5400000">
              <a:off x="-1842243" y="16898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8"/>
            <p:cNvSpPr/>
            <p:nvPr/>
          </p:nvSpPr>
          <p:spPr>
            <a:xfrm rot="5400000">
              <a:off x="5844182"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8"/>
            <p:cNvSpPr/>
            <p:nvPr/>
          </p:nvSpPr>
          <p:spPr>
            <a:xfrm rot="-5400000">
              <a:off x="-1842243"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0" name="Google Shape;1350;p28"/>
          <p:cNvGrpSpPr/>
          <p:nvPr/>
        </p:nvGrpSpPr>
        <p:grpSpPr>
          <a:xfrm>
            <a:off x="265368" y="231264"/>
            <a:ext cx="11560069" cy="3541661"/>
            <a:chOff x="199026" y="173448"/>
            <a:chExt cx="8670052" cy="2656246"/>
          </a:xfrm>
        </p:grpSpPr>
        <p:grpSp>
          <p:nvGrpSpPr>
            <p:cNvPr id="1351" name="Google Shape;1351;p28"/>
            <p:cNvGrpSpPr/>
            <p:nvPr/>
          </p:nvGrpSpPr>
          <p:grpSpPr>
            <a:xfrm>
              <a:off x="199026" y="173448"/>
              <a:ext cx="852703" cy="1994409"/>
              <a:chOff x="199026" y="173448"/>
              <a:chExt cx="852703" cy="1994409"/>
            </a:xfrm>
          </p:grpSpPr>
          <p:sp>
            <p:nvSpPr>
              <p:cNvPr id="1352" name="Google Shape;1352;p28"/>
              <p:cNvSpPr/>
              <p:nvPr/>
            </p:nvSpPr>
            <p:spPr>
              <a:xfrm>
                <a:off x="259761" y="6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8"/>
              <p:cNvSpPr/>
              <p:nvPr/>
            </p:nvSpPr>
            <p:spPr>
              <a:xfrm>
                <a:off x="199026" y="445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8"/>
              <p:cNvSpPr/>
              <p:nvPr/>
            </p:nvSpPr>
            <p:spPr>
              <a:xfrm>
                <a:off x="349987" y="1366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8"/>
              <p:cNvSpPr/>
              <p:nvPr/>
            </p:nvSpPr>
            <p:spPr>
              <a:xfrm>
                <a:off x="542530" y="15863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8"/>
              <p:cNvSpPr/>
              <p:nvPr/>
            </p:nvSpPr>
            <p:spPr>
              <a:xfrm>
                <a:off x="465962" y="543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8"/>
              <p:cNvSpPr/>
              <p:nvPr/>
            </p:nvSpPr>
            <p:spPr>
              <a:xfrm>
                <a:off x="560436" y="173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8"/>
              <p:cNvSpPr/>
              <p:nvPr/>
            </p:nvSpPr>
            <p:spPr>
              <a:xfrm>
                <a:off x="957262" y="1853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8"/>
              <p:cNvSpPr/>
              <p:nvPr/>
            </p:nvSpPr>
            <p:spPr>
              <a:xfrm>
                <a:off x="307211"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8"/>
              <p:cNvSpPr/>
              <p:nvPr/>
            </p:nvSpPr>
            <p:spPr>
              <a:xfrm>
                <a:off x="783761" y="2029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8"/>
              <p:cNvSpPr/>
              <p:nvPr/>
            </p:nvSpPr>
            <p:spPr>
              <a:xfrm>
                <a:off x="542526" y="1177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8"/>
              <p:cNvSpPr/>
              <p:nvPr/>
            </p:nvSpPr>
            <p:spPr>
              <a:xfrm>
                <a:off x="794026" y="17704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8"/>
              <p:cNvSpPr/>
              <p:nvPr/>
            </p:nvSpPr>
            <p:spPr>
              <a:xfrm>
                <a:off x="991001" y="2084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8"/>
            <p:cNvGrpSpPr/>
            <p:nvPr/>
          </p:nvGrpSpPr>
          <p:grpSpPr>
            <a:xfrm>
              <a:off x="8054876" y="201324"/>
              <a:ext cx="814202" cy="2628370"/>
              <a:chOff x="8054876" y="201324"/>
              <a:chExt cx="814202" cy="2628370"/>
            </a:xfrm>
          </p:grpSpPr>
          <p:sp>
            <p:nvSpPr>
              <p:cNvPr id="1365" name="Google Shape;1365;p28"/>
              <p:cNvSpPr/>
              <p:nvPr/>
            </p:nvSpPr>
            <p:spPr>
              <a:xfrm>
                <a:off x="8230787" y="201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8"/>
              <p:cNvSpPr/>
              <p:nvPr/>
            </p:nvSpPr>
            <p:spPr>
              <a:xfrm>
                <a:off x="8774612" y="705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8"/>
              <p:cNvSpPr/>
              <p:nvPr/>
            </p:nvSpPr>
            <p:spPr>
              <a:xfrm>
                <a:off x="8460662" y="9566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8"/>
              <p:cNvSpPr/>
              <p:nvPr/>
            </p:nvSpPr>
            <p:spPr>
              <a:xfrm>
                <a:off x="8115612" y="27348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8"/>
              <p:cNvSpPr/>
              <p:nvPr/>
            </p:nvSpPr>
            <p:spPr>
              <a:xfrm>
                <a:off x="8237386" y="2529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8"/>
              <p:cNvSpPr/>
              <p:nvPr/>
            </p:nvSpPr>
            <p:spPr>
              <a:xfrm>
                <a:off x="8632936"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8"/>
              <p:cNvSpPr/>
              <p:nvPr/>
            </p:nvSpPr>
            <p:spPr>
              <a:xfrm>
                <a:off x="8714211" y="3470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8"/>
              <p:cNvSpPr/>
              <p:nvPr/>
            </p:nvSpPr>
            <p:spPr>
              <a:xfrm>
                <a:off x="8325261" y="3608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8"/>
              <p:cNvSpPr/>
              <p:nvPr/>
            </p:nvSpPr>
            <p:spPr>
              <a:xfrm>
                <a:off x="8054876" y="2571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8"/>
              <p:cNvSpPr/>
              <p:nvPr/>
            </p:nvSpPr>
            <p:spPr>
              <a:xfrm>
                <a:off x="8477526" y="12262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8"/>
              <p:cNvSpPr/>
              <p:nvPr/>
            </p:nvSpPr>
            <p:spPr>
              <a:xfrm>
                <a:off x="8643201" y="548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8"/>
              <p:cNvSpPr/>
              <p:nvPr/>
            </p:nvSpPr>
            <p:spPr>
              <a:xfrm>
                <a:off x="8424001" y="206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8"/>
              <p:cNvSpPr/>
              <p:nvPr/>
            </p:nvSpPr>
            <p:spPr>
              <a:xfrm>
                <a:off x="8374418" y="632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61658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51"/>
        <p:cNvGrpSpPr/>
        <p:nvPr/>
      </p:nvGrpSpPr>
      <p:grpSpPr>
        <a:xfrm>
          <a:off x="0" y="0"/>
          <a:ext cx="0" cy="0"/>
          <a:chOff x="0" y="0"/>
          <a:chExt cx="0" cy="0"/>
        </a:xfrm>
      </p:grpSpPr>
      <p:grpSp>
        <p:nvGrpSpPr>
          <p:cNvPr id="1452" name="Google Shape;1452;p31"/>
          <p:cNvGrpSpPr/>
          <p:nvPr/>
        </p:nvGrpSpPr>
        <p:grpSpPr>
          <a:xfrm>
            <a:off x="-16" y="-101600"/>
            <a:ext cx="12395213" cy="6959607"/>
            <a:chOff x="-12" y="-76200"/>
            <a:chExt cx="9296410" cy="5219705"/>
          </a:xfrm>
        </p:grpSpPr>
        <p:sp>
          <p:nvSpPr>
            <p:cNvPr id="1453" name="Google Shape;1453;p31"/>
            <p:cNvSpPr/>
            <p:nvPr/>
          </p:nvSpPr>
          <p:spPr>
            <a:xfrm flipH="1">
              <a:off x="15240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1"/>
            <p:cNvSpPr/>
            <p:nvPr/>
          </p:nvSpPr>
          <p:spPr>
            <a:xfrm>
              <a:off x="1900500" y="-7620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1"/>
            <p:cNvSpPr/>
            <p:nvPr/>
          </p:nvSpPr>
          <p:spPr>
            <a:xfrm rot="5400000">
              <a:off x="147188" y="-710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1"/>
            <p:cNvSpPr/>
            <p:nvPr/>
          </p:nvSpPr>
          <p:spPr>
            <a:xfrm>
              <a:off x="6784750" y="43640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1"/>
            <p:cNvSpPr/>
            <p:nvPr/>
          </p:nvSpPr>
          <p:spPr>
            <a:xfrm flipH="1">
              <a:off x="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1"/>
            <p:cNvSpPr/>
            <p:nvPr/>
          </p:nvSpPr>
          <p:spPr>
            <a:xfrm>
              <a:off x="1748100" y="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1"/>
            <p:cNvSpPr/>
            <p:nvPr/>
          </p:nvSpPr>
          <p:spPr>
            <a:xfrm rot="5400000">
              <a:off x="-5212" y="52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1"/>
            <p:cNvSpPr/>
            <p:nvPr/>
          </p:nvSpPr>
          <p:spPr>
            <a:xfrm>
              <a:off x="6632350" y="44402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1" name="Google Shape;1461;p31"/>
          <p:cNvGrpSpPr/>
          <p:nvPr/>
        </p:nvGrpSpPr>
        <p:grpSpPr>
          <a:xfrm>
            <a:off x="834050" y="3617482"/>
            <a:ext cx="3141421" cy="2758260"/>
            <a:chOff x="625537" y="2713111"/>
            <a:chExt cx="2356066" cy="2068695"/>
          </a:xfrm>
        </p:grpSpPr>
        <p:grpSp>
          <p:nvGrpSpPr>
            <p:cNvPr id="1462" name="Google Shape;1462;p31"/>
            <p:cNvGrpSpPr/>
            <p:nvPr/>
          </p:nvGrpSpPr>
          <p:grpSpPr>
            <a:xfrm>
              <a:off x="625537" y="2713111"/>
              <a:ext cx="876816" cy="1150083"/>
              <a:chOff x="625537" y="2713111"/>
              <a:chExt cx="876816" cy="1150083"/>
            </a:xfrm>
          </p:grpSpPr>
          <p:sp>
            <p:nvSpPr>
              <p:cNvPr id="1463" name="Google Shape;1463;p31"/>
              <p:cNvSpPr/>
              <p:nvPr/>
            </p:nvSpPr>
            <p:spPr>
              <a:xfrm>
                <a:off x="772076" y="2807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1"/>
              <p:cNvSpPr/>
              <p:nvPr/>
            </p:nvSpPr>
            <p:spPr>
              <a:xfrm>
                <a:off x="1002805" y="28913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1"/>
              <p:cNvSpPr/>
              <p:nvPr/>
            </p:nvSpPr>
            <p:spPr>
              <a:xfrm>
                <a:off x="1168826" y="34383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1"/>
              <p:cNvSpPr/>
              <p:nvPr/>
            </p:nvSpPr>
            <p:spPr>
              <a:xfrm>
                <a:off x="891476" y="37796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1"/>
              <p:cNvSpPr/>
              <p:nvPr/>
            </p:nvSpPr>
            <p:spPr>
              <a:xfrm>
                <a:off x="1407887" y="3343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1"/>
              <p:cNvSpPr/>
              <p:nvPr/>
            </p:nvSpPr>
            <p:spPr>
              <a:xfrm>
                <a:off x="832812" y="30632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1"/>
              <p:cNvSpPr/>
              <p:nvPr/>
            </p:nvSpPr>
            <p:spPr>
              <a:xfrm>
                <a:off x="1229562" y="37234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1"/>
              <p:cNvSpPr/>
              <p:nvPr/>
            </p:nvSpPr>
            <p:spPr>
              <a:xfrm>
                <a:off x="720012" y="3628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1"/>
              <p:cNvSpPr/>
              <p:nvPr/>
            </p:nvSpPr>
            <p:spPr>
              <a:xfrm>
                <a:off x="625537" y="2713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1"/>
              <p:cNvSpPr/>
              <p:nvPr/>
            </p:nvSpPr>
            <p:spPr>
              <a:xfrm>
                <a:off x="871236" y="3355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1"/>
              <p:cNvSpPr/>
              <p:nvPr/>
            </p:nvSpPr>
            <p:spPr>
              <a:xfrm>
                <a:off x="1185236" y="32395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4" name="Google Shape;1474;p31"/>
            <p:cNvGrpSpPr/>
            <p:nvPr/>
          </p:nvGrpSpPr>
          <p:grpSpPr>
            <a:xfrm>
              <a:off x="1894587" y="4284917"/>
              <a:ext cx="1087016" cy="496890"/>
              <a:chOff x="1894587" y="4284917"/>
              <a:chExt cx="1087016" cy="496890"/>
            </a:xfrm>
          </p:grpSpPr>
          <p:sp>
            <p:nvSpPr>
              <p:cNvPr id="1475" name="Google Shape;1475;p31"/>
              <p:cNvSpPr/>
              <p:nvPr/>
            </p:nvSpPr>
            <p:spPr>
              <a:xfrm>
                <a:off x="1944811" y="46921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1"/>
              <p:cNvSpPr/>
              <p:nvPr/>
            </p:nvSpPr>
            <p:spPr>
              <a:xfrm>
                <a:off x="1894587" y="4456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1"/>
              <p:cNvSpPr/>
              <p:nvPr/>
            </p:nvSpPr>
            <p:spPr>
              <a:xfrm>
                <a:off x="2268080" y="42849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1"/>
              <p:cNvSpPr/>
              <p:nvPr/>
            </p:nvSpPr>
            <p:spPr>
              <a:xfrm>
                <a:off x="2104001" y="43132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1"/>
              <p:cNvSpPr/>
              <p:nvPr/>
            </p:nvSpPr>
            <p:spPr>
              <a:xfrm>
                <a:off x="2659026" y="46034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1"/>
              <p:cNvSpPr/>
              <p:nvPr/>
            </p:nvSpPr>
            <p:spPr>
              <a:xfrm>
                <a:off x="2270437" y="46870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1"/>
              <p:cNvSpPr/>
              <p:nvPr/>
            </p:nvSpPr>
            <p:spPr>
              <a:xfrm>
                <a:off x="2887137" y="4425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1"/>
              <p:cNvSpPr/>
              <p:nvPr/>
            </p:nvSpPr>
            <p:spPr>
              <a:xfrm>
                <a:off x="2887137" y="465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1"/>
              <p:cNvSpPr/>
              <p:nvPr/>
            </p:nvSpPr>
            <p:spPr>
              <a:xfrm>
                <a:off x="2531336" y="43724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84" name="Google Shape;1484;p31"/>
          <p:cNvGrpSpPr/>
          <p:nvPr/>
        </p:nvGrpSpPr>
        <p:grpSpPr>
          <a:xfrm>
            <a:off x="1228715" y="4925423"/>
            <a:ext cx="1249757" cy="1517392"/>
            <a:chOff x="921536" y="3694067"/>
            <a:chExt cx="937318" cy="1138044"/>
          </a:xfrm>
        </p:grpSpPr>
        <p:sp>
          <p:nvSpPr>
            <p:cNvPr id="1485" name="Google Shape;1485;p31"/>
            <p:cNvSpPr/>
            <p:nvPr/>
          </p:nvSpPr>
          <p:spPr>
            <a:xfrm>
              <a:off x="921536" y="4073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1"/>
            <p:cNvSpPr/>
            <p:nvPr/>
          </p:nvSpPr>
          <p:spPr>
            <a:xfrm>
              <a:off x="1002805" y="36940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1"/>
            <p:cNvSpPr/>
            <p:nvPr/>
          </p:nvSpPr>
          <p:spPr>
            <a:xfrm>
              <a:off x="1759680" y="46919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1"/>
            <p:cNvSpPr/>
            <p:nvPr/>
          </p:nvSpPr>
          <p:spPr>
            <a:xfrm>
              <a:off x="1510186" y="4719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92971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DB37-3C1F-7ACA-7B85-A28A61DF76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9A919-28CE-F71B-485B-297790BA4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E2A2E-A9A0-C25F-9FA4-8C44EBBE5856}"/>
              </a:ext>
            </a:extLst>
          </p:cNvPr>
          <p:cNvSpPr>
            <a:spLocks noGrp="1"/>
          </p:cNvSpPr>
          <p:nvPr>
            <p:ph type="dt" sz="half" idx="10"/>
          </p:nvPr>
        </p:nvSpPr>
        <p:spPr/>
        <p:txBody>
          <a:bodyPr/>
          <a:lstStyle/>
          <a:p>
            <a:fld id="{5C2CFCAF-BBCB-4EB6-A17A-90F7EABC11C8}" type="datetimeFigureOut">
              <a:rPr lang="en-US" smtClean="0"/>
              <a:t>12/25/2025</a:t>
            </a:fld>
            <a:endParaRPr lang="en-US"/>
          </a:p>
        </p:txBody>
      </p:sp>
      <p:sp>
        <p:nvSpPr>
          <p:cNvPr id="5" name="Footer Placeholder 4">
            <a:extLst>
              <a:ext uri="{FF2B5EF4-FFF2-40B4-BE49-F238E27FC236}">
                <a16:creationId xmlns:a16="http://schemas.microsoft.com/office/drawing/2014/main" id="{7494A871-0994-0DA5-5913-6E27C6207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5B9E9-AC28-6A6F-6D74-D21D3F6E63A8}"/>
              </a:ext>
            </a:extLst>
          </p:cNvPr>
          <p:cNvSpPr>
            <a:spLocks noGrp="1"/>
          </p:cNvSpPr>
          <p:nvPr>
            <p:ph type="sldNum" sz="quarter" idx="12"/>
          </p:nvPr>
        </p:nvSpPr>
        <p:spPr/>
        <p:txBody>
          <a:bodyPr/>
          <a:lstStyle/>
          <a:p>
            <a:fld id="{46137CB8-7DE7-4EC3-BC5B-80484C475A90}" type="slidenum">
              <a:rPr lang="en-US" smtClean="0"/>
              <a:t>‹#›</a:t>
            </a:fld>
            <a:endParaRPr lang="en-US"/>
          </a:p>
        </p:txBody>
      </p:sp>
    </p:spTree>
    <p:extLst>
      <p:ext uri="{BB962C8B-B14F-4D97-AF65-F5344CB8AC3E}">
        <p14:creationId xmlns:p14="http://schemas.microsoft.com/office/powerpoint/2010/main" val="186206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86CDB227-EE52-42CB-B738-F761116D2E51}" type="datetimeFigureOut">
              <a:rPr lang="en-US"/>
              <a:t>12/25/2025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4E646A-12D3-4477-AB7D-C1185B8605FE}"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005B32A-179A-47A1-902F-98A23FF6045A}" type="datetimeFigureOut">
              <a:rPr lang="en-US"/>
              <a:t>12/25/2025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B06942A-72D4-4EBB-B1C6-67E22B15FF99}"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9E75B92-D8A6-4DF6-B04D-FB2B0B14FB65}" type="datetimeFigureOut">
              <a:rPr lang="en-US"/>
              <a:t>12/25/2025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7304F52-AAF9-4086-85FC-64C29FCA4D61}"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DD2C7A0F-B988-4988-8A2E-4605D0B99B04}" type="datetimeFigureOut">
              <a:rPr lang="en-US"/>
              <a:t>12/25/2025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411F9B3-8940-414A-A366-6A753B44A8CD}"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A7CB340-BD3B-4D20-8591-F760E42162BA}" type="datetimeFigureOut">
              <a:rPr lang="en-US"/>
              <a:t>12/25/2025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81FA32E-16B6-4529-B264-0668D972C5EC}"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19D1E12B-BBDA-47F1-AB30-B17BF8FF35E0}" type="datetimeFigureOut">
              <a:rPr lang="en-US"/>
              <a:t>12/25/2025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367FDE7-B7E4-4036-BB49-C075DD6B48B2}"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4DA39ED-C158-4E80-A086-6F63A9C62FAC}" type="datetimeFigureOut">
              <a:rPr lang="en-US"/>
              <a:t>12/25/2025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CC3C156-E5C3-4FC2-B260-59F3E8FC0023}"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FDAEEC-9C1A-4B96-AB36-D6ECD6C67ED5}" type="datetimeFigureOut">
              <a:rPr lang="en-US"/>
              <a:t>12/25/2025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761BC38-00E7-46D7-BED2-A67522196E40}"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C84924C-42C8-411C-BA81-6182A7449D53}" type="datetimeFigureOut">
              <a:rPr lang="en-US"/>
              <a:t>12/25/2025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FFDF9CC-E6EC-43E4-BB22-B9E3B84CB0C4}"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E694F67-AD48-4B21-9342-DF7E1DCBEBCC}" type="datetimeFigureOut">
              <a:rPr lang="en-US"/>
              <a:t>12/25/2025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366026-6212-4955-A932-6703D21CDB68}"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9E9CC28-8E99-4A5B-A9B3-F41F1F88FCBB}" type="datetimeFigureOut">
              <a:rPr lang="en-US"/>
              <a:t>12/25/2025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ED9021-FA78-4FEF-97E5-B032C83FFB46}" type="slidenum">
              <a:rPr lang="en-US" altLang="en-US"/>
              <a:t>‹#›</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2025/12/25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7658E14-AC9C-4E7C-BA29-972CCC2208DF}" type="datetimeFigureOut">
              <a:rPr lang="en-US"/>
              <a:t>12/25/2025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34C24055-867D-42EB-958B-FE7A6BAD97B1}"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8453C4-1188-42FB-85DC-CF43D448E70B}" type="datetimeFigureOut">
              <a:rPr lang="en-US"/>
              <a:t>12/25/2025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E608EDEF-6387-442B-A39F-7DC9F65BAA89}"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FB747AA-1BB0-4829-979F-DA8F372ED750}" type="datetimeFigureOut">
              <a:rPr lang="en-US"/>
              <a:t>12/25/2025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65E1AC5A-7623-41A0-8E66-493E331F3C59}"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D9E845A-FE52-43A0-93E7-FC60BEB4DDE3}" type="datetimeFigureOut">
              <a:rPr lang="en-US"/>
              <a:t>12/25/2025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7F8F0C89-FA63-41BE-8435-87AA48F868B3}"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E4E650C-1A9B-455F-BABD-899614B3C687}" type="datetimeFigureOut">
              <a:rPr lang="en-US"/>
              <a:t>12/25/2025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mn-cs"/>
              </a:defRPr>
            </a:lvl1pPr>
          </a:lstStyle>
          <a:p>
            <a:pPr>
              <a:defRPr/>
            </a:pPr>
            <a:fld id="{322D4F1C-33D1-49A8-937C-2965BE5011B2}" type="slidenum">
              <a:rPr lang="en-US" altLang="en-US"/>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7AD6B43-7B44-4C50-A1D8-B82707C431DC}" type="datetimeFigureOut">
              <a:rPr lang="en-US"/>
              <a:t>12/25/2025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mn-cs"/>
              </a:defRPr>
            </a:lvl1pPr>
          </a:lstStyle>
          <a:p>
            <a:pPr>
              <a:defRPr/>
            </a:pPr>
            <a:fld id="{6CD95494-EA4E-406B-A86A-55CE43EC1487}"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442445D-B5C2-47A2-B928-892A2A06EB3C}" type="datetimeFigureOut">
              <a:rPr lang="en-US"/>
              <a:t>12/25/2025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mn-cs"/>
              </a:defRPr>
            </a:lvl1pPr>
          </a:lstStyle>
          <a:p>
            <a:pPr>
              <a:defRPr/>
            </a:pPr>
            <a:fld id="{B8D17440-511F-429F-8C36-3499293EF1CC}" type="slidenum">
              <a:rPr lang="en-US" altLang="en-US"/>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D7BCF9-FD2C-4B76-B4ED-B8E3E955B502}" type="datetimeFigureOut">
              <a:rPr lang="en-US"/>
              <a:t>12/25/2025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3EE08032-0309-4EB4-9A6B-BBF207CC4C7F}" type="slidenum">
              <a:rPr lang="en-US" altLang="en-US"/>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772BC2-FEAE-4B72-AE2A-36A52897D3F7}" type="datetimeFigureOut">
              <a:rPr lang="en-US"/>
              <a:t>12/25/2025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mn-cs"/>
              </a:defRPr>
            </a:lvl1pPr>
          </a:lstStyle>
          <a:p>
            <a:pPr>
              <a:defRPr/>
            </a:pPr>
            <a:fld id="{98B76913-A8BC-44E5-B0AC-98F9B0E5A0D0}" type="slidenum">
              <a:rPr lang="en-US" altLang="en-US"/>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07624D-A238-46B0-8088-B26733350917}" type="datetimeFigureOut">
              <a:rPr lang="en-US"/>
              <a:t>12/25/2025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0F81A489-8105-4295-84A3-1810B6D40F0F}" type="slidenum">
              <a:rPr lang="en-US" altLang="en-US"/>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91AFF6-39CC-4232-B2AA-A697B3C862FC}" type="datetimeFigureOut">
              <a:rPr lang="en-US"/>
              <a:t>12/25/2025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mn-cs"/>
              </a:defRPr>
            </a:lvl1pPr>
          </a:lstStyle>
          <a:p>
            <a:pPr>
              <a:defRPr/>
            </a:pPr>
            <a:fld id="{1A9E0B32-4418-48C6-A9C3-D6CBEF5CDEB0}" type="slidenum">
              <a:rPr lang="en-US" altLang="en-US"/>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46">
            <a:off x="3578191" y="4945633"/>
            <a:ext cx="5035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233833" y="1343567"/>
            <a:ext cx="7724400" cy="360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grpSp>
        <p:nvGrpSpPr>
          <p:cNvPr id="11" name="Google Shape;11;p2"/>
          <p:cNvGrpSpPr/>
          <p:nvPr/>
        </p:nvGrpSpPr>
        <p:grpSpPr>
          <a:xfrm>
            <a:off x="-101599" y="-508000"/>
            <a:ext cx="12422516" cy="7874011"/>
            <a:chOff x="-76200" y="-381000"/>
            <a:chExt cx="9316887" cy="5905508"/>
          </a:xfrm>
        </p:grpSpPr>
        <p:grpSp>
          <p:nvGrpSpPr>
            <p:cNvPr id="12" name="Google Shape;12;p2"/>
            <p:cNvGrpSpPr/>
            <p:nvPr/>
          </p:nvGrpSpPr>
          <p:grpSpPr>
            <a:xfrm>
              <a:off x="-76200" y="-381000"/>
              <a:ext cx="9316887" cy="5905508"/>
              <a:chOff x="-76200" y="-381000"/>
              <a:chExt cx="9316887" cy="5905508"/>
            </a:xfrm>
          </p:grpSpPr>
          <p:sp>
            <p:nvSpPr>
              <p:cNvPr id="13" name="Google Shape;13;p2"/>
              <p:cNvSpPr/>
              <p:nvPr/>
            </p:nvSpPr>
            <p:spPr>
              <a:xfrm>
                <a:off x="-76200" y="42720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1325825" y="-3047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6200" y="-3021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0800000" flipH="1">
                <a:off x="3797900" y="4949105"/>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8318387" y="48002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516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482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0800000">
                <a:off x="1402025" y="-3809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3783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flipH="1">
                <a:off x="3874100" y="4686780"/>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394587" y="48764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5278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1909800" y="-380975"/>
              <a:ext cx="853496" cy="426889"/>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6174867" y="-353766"/>
            <a:ext cx="923200" cy="663167"/>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2"/>
          <p:cNvGrpSpPr/>
          <p:nvPr/>
        </p:nvGrpSpPr>
        <p:grpSpPr>
          <a:xfrm>
            <a:off x="88881" y="190433"/>
            <a:ext cx="11953523" cy="6365377"/>
            <a:chOff x="66661" y="142824"/>
            <a:chExt cx="8965142" cy="4774033"/>
          </a:xfrm>
        </p:grpSpPr>
        <p:grpSp>
          <p:nvGrpSpPr>
            <p:cNvPr id="28" name="Google Shape;28;p2"/>
            <p:cNvGrpSpPr/>
            <p:nvPr/>
          </p:nvGrpSpPr>
          <p:grpSpPr>
            <a:xfrm>
              <a:off x="66661" y="3802552"/>
              <a:ext cx="594730" cy="1114305"/>
              <a:chOff x="66661" y="3802552"/>
              <a:chExt cx="594730" cy="1114305"/>
            </a:xfrm>
          </p:grpSpPr>
          <p:sp>
            <p:nvSpPr>
              <p:cNvPr id="29" name="Google Shape;29;p2"/>
              <p:cNvSpPr/>
              <p:nvPr/>
            </p:nvSpPr>
            <p:spPr>
              <a:xfrm>
                <a:off x="283636" y="4261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74680" y="46035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3511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0123" y="46313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666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662" y="48220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40637" y="4096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47926" y="38025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573837" y="4593515"/>
              <a:ext cx="891691" cy="308914"/>
              <a:chOff x="1573837" y="4593515"/>
              <a:chExt cx="891691" cy="308914"/>
            </a:xfrm>
          </p:grpSpPr>
          <p:sp>
            <p:nvSpPr>
              <p:cNvPr id="38" name="Google Shape;38;p2"/>
              <p:cNvSpPr/>
              <p:nvPr/>
            </p:nvSpPr>
            <p:spPr>
              <a:xfrm>
                <a:off x="2159793" y="45935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32936" y="48179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371062" y="4593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73837" y="471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872201" y="45935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8476362" y="3440198"/>
              <a:ext cx="555441" cy="1210709"/>
              <a:chOff x="8476362" y="3440198"/>
              <a:chExt cx="555441" cy="1210709"/>
            </a:xfrm>
          </p:grpSpPr>
          <p:sp>
            <p:nvSpPr>
              <p:cNvPr id="44" name="Google Shape;44;p2"/>
              <p:cNvSpPr/>
              <p:nvPr/>
            </p:nvSpPr>
            <p:spPr>
              <a:xfrm>
                <a:off x="8671368" y="43927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889811" y="4029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680323" y="3778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950536" y="34401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711212" y="35038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903362" y="42559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476362" y="4556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691238" y="40418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889801" y="37350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2"/>
            <p:cNvGrpSpPr/>
            <p:nvPr/>
          </p:nvGrpSpPr>
          <p:grpSpPr>
            <a:xfrm>
              <a:off x="7998386" y="321015"/>
              <a:ext cx="671743" cy="586292"/>
              <a:chOff x="7998386" y="321015"/>
              <a:chExt cx="671743" cy="586292"/>
            </a:xfrm>
          </p:grpSpPr>
          <p:sp>
            <p:nvSpPr>
              <p:cNvPr id="54" name="Google Shape;54;p2"/>
              <p:cNvSpPr/>
              <p:nvPr/>
            </p:nvSpPr>
            <p:spPr>
              <a:xfrm>
                <a:off x="8570955" y="6679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998386" y="4133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570962" y="471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8226637" y="367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466437" y="812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174126" y="66774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483301" y="3210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2"/>
            <p:cNvGrpSpPr/>
            <p:nvPr/>
          </p:nvGrpSpPr>
          <p:grpSpPr>
            <a:xfrm>
              <a:off x="3096813" y="542465"/>
              <a:ext cx="333964" cy="242942"/>
              <a:chOff x="3096813" y="542465"/>
              <a:chExt cx="333964" cy="242942"/>
            </a:xfrm>
          </p:grpSpPr>
          <p:sp>
            <p:nvSpPr>
              <p:cNvPr id="62" name="Google Shape;62;p2"/>
              <p:cNvSpPr/>
              <p:nvPr/>
            </p:nvSpPr>
            <p:spPr>
              <a:xfrm>
                <a:off x="3349511" y="5776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196187" y="690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096813" y="5424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355863" y="142824"/>
              <a:ext cx="654514" cy="566658"/>
              <a:chOff x="355863" y="142824"/>
              <a:chExt cx="654514" cy="566658"/>
            </a:xfrm>
          </p:grpSpPr>
          <p:sp>
            <p:nvSpPr>
              <p:cNvPr id="66" name="Google Shape;66;p2"/>
              <p:cNvSpPr/>
              <p:nvPr/>
            </p:nvSpPr>
            <p:spPr>
              <a:xfrm>
                <a:off x="438280" y="1984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29111" y="1479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37461" y="4766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4137" y="1428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55863" y="625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7080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2005755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23"/>
        <p:cNvGrpSpPr/>
        <p:nvPr/>
      </p:nvGrpSpPr>
      <p:grpSpPr>
        <a:xfrm>
          <a:off x="0" y="0"/>
          <a:ext cx="0" cy="0"/>
          <a:chOff x="0" y="0"/>
          <a:chExt cx="0" cy="0"/>
        </a:xfrm>
      </p:grpSpPr>
      <p:sp>
        <p:nvSpPr>
          <p:cNvPr id="624" name="Google Shape;624;p17"/>
          <p:cNvSpPr txBox="1">
            <a:spLocks noGrp="1"/>
          </p:cNvSpPr>
          <p:nvPr>
            <p:ph type="subTitle" idx="1"/>
          </p:nvPr>
        </p:nvSpPr>
        <p:spPr>
          <a:xfrm>
            <a:off x="7286567" y="3785347"/>
            <a:ext cx="3115200" cy="13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7"/>
          <p:cNvSpPr txBox="1">
            <a:spLocks noGrp="1"/>
          </p:cNvSpPr>
          <p:nvPr>
            <p:ph type="title"/>
          </p:nvPr>
        </p:nvSpPr>
        <p:spPr>
          <a:xfrm>
            <a:off x="7286567" y="1709467"/>
            <a:ext cx="3115200" cy="223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26" name="Google Shape;626;p17"/>
          <p:cNvGrpSpPr/>
          <p:nvPr/>
        </p:nvGrpSpPr>
        <p:grpSpPr>
          <a:xfrm>
            <a:off x="0" y="5"/>
            <a:ext cx="12192008" cy="6857996"/>
            <a:chOff x="0" y="3"/>
            <a:chExt cx="9144006" cy="5143497"/>
          </a:xfrm>
        </p:grpSpPr>
        <p:sp>
          <p:nvSpPr>
            <p:cNvPr id="627" name="Google Shape;627;p17"/>
            <p:cNvSpPr/>
            <p:nvPr/>
          </p:nvSpPr>
          <p:spPr>
            <a:xfrm rot="-5400000">
              <a:off x="6256530" y="210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7"/>
            <p:cNvSpPr/>
            <p:nvPr/>
          </p:nvSpPr>
          <p:spPr>
            <a:xfrm rot="5400000">
              <a:off x="-1897420" y="212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7"/>
            <p:cNvSpPr/>
            <p:nvPr/>
          </p:nvSpPr>
          <p:spPr>
            <a:xfrm rot="-5400000">
              <a:off x="6256530" y="22560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7"/>
            <p:cNvSpPr/>
            <p:nvPr/>
          </p:nvSpPr>
          <p:spPr>
            <a:xfrm rot="5400000">
              <a:off x="-1973620" y="1973623"/>
              <a:ext cx="4861097" cy="913856"/>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768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4"/>
        <p:cNvGrpSpPr/>
        <p:nvPr/>
      </p:nvGrpSpPr>
      <p:grpSpPr>
        <a:xfrm>
          <a:off x="0" y="0"/>
          <a:ext cx="0" cy="0"/>
          <a:chOff x="0" y="0"/>
          <a:chExt cx="0" cy="0"/>
        </a:xfrm>
      </p:grpSpPr>
      <p:grpSp>
        <p:nvGrpSpPr>
          <p:cNvPr id="1345" name="Google Shape;1345;p28"/>
          <p:cNvGrpSpPr/>
          <p:nvPr/>
        </p:nvGrpSpPr>
        <p:grpSpPr>
          <a:xfrm>
            <a:off x="-36" y="-203162"/>
            <a:ext cx="12192075" cy="7262484"/>
            <a:chOff x="-27" y="-152372"/>
            <a:chExt cx="9144056" cy="5446863"/>
          </a:xfrm>
        </p:grpSpPr>
        <p:sp>
          <p:nvSpPr>
            <p:cNvPr id="1346" name="Google Shape;1346;p28"/>
            <p:cNvSpPr/>
            <p:nvPr/>
          </p:nvSpPr>
          <p:spPr>
            <a:xfrm rot="5400000">
              <a:off x="5844182" y="19946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8"/>
            <p:cNvSpPr/>
            <p:nvPr/>
          </p:nvSpPr>
          <p:spPr>
            <a:xfrm rot="-5400000">
              <a:off x="-1842243" y="16898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noFill/>
            <a:ln w="9525" cap="rnd"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8"/>
            <p:cNvSpPr/>
            <p:nvPr/>
          </p:nvSpPr>
          <p:spPr>
            <a:xfrm rot="5400000">
              <a:off x="5844182"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8"/>
            <p:cNvSpPr/>
            <p:nvPr/>
          </p:nvSpPr>
          <p:spPr>
            <a:xfrm rot="-5400000">
              <a:off x="-1842243" y="1842245"/>
              <a:ext cx="5142063" cy="1457631"/>
            </a:xfrm>
            <a:custGeom>
              <a:avLst/>
              <a:gdLst/>
              <a:ahLst/>
              <a:cxnLst/>
              <a:rect l="l" t="t" r="r" b="b"/>
              <a:pathLst>
                <a:path w="62754" h="17789" extrusionOk="0">
                  <a:moveTo>
                    <a:pt x="1" y="0"/>
                  </a:moveTo>
                  <a:cubicBezTo>
                    <a:pt x="164" y="1474"/>
                    <a:pt x="753" y="2843"/>
                    <a:pt x="2055" y="4016"/>
                  </a:cubicBezTo>
                  <a:cubicBezTo>
                    <a:pt x="3946" y="5720"/>
                    <a:pt x="6219" y="6956"/>
                    <a:pt x="8175" y="8591"/>
                  </a:cubicBezTo>
                  <a:cubicBezTo>
                    <a:pt x="8972" y="9258"/>
                    <a:pt x="9751" y="9944"/>
                    <a:pt x="10535" y="10619"/>
                  </a:cubicBezTo>
                  <a:cubicBezTo>
                    <a:pt x="11758" y="11672"/>
                    <a:pt x="12996" y="12704"/>
                    <a:pt x="14339" y="13601"/>
                  </a:cubicBezTo>
                  <a:cubicBezTo>
                    <a:pt x="18653" y="16483"/>
                    <a:pt x="23826" y="17788"/>
                    <a:pt x="29039" y="17788"/>
                  </a:cubicBezTo>
                  <a:cubicBezTo>
                    <a:pt x="31857" y="17788"/>
                    <a:pt x="34686" y="17407"/>
                    <a:pt x="37397" y="16688"/>
                  </a:cubicBezTo>
                  <a:cubicBezTo>
                    <a:pt x="42410" y="15359"/>
                    <a:pt x="47061" y="12973"/>
                    <a:pt x="51334" y="10004"/>
                  </a:cubicBezTo>
                  <a:cubicBezTo>
                    <a:pt x="53645" y="8400"/>
                    <a:pt x="55846" y="6624"/>
                    <a:pt x="57936" y="4752"/>
                  </a:cubicBezTo>
                  <a:cubicBezTo>
                    <a:pt x="59608" y="3254"/>
                    <a:pt x="61228" y="1670"/>
                    <a:pt x="62754" y="2"/>
                  </a:cubicBezTo>
                  <a:lnTo>
                    <a:pt x="627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0" name="Google Shape;1350;p28"/>
          <p:cNvGrpSpPr/>
          <p:nvPr/>
        </p:nvGrpSpPr>
        <p:grpSpPr>
          <a:xfrm>
            <a:off x="265368" y="231264"/>
            <a:ext cx="11560069" cy="3541661"/>
            <a:chOff x="199026" y="173448"/>
            <a:chExt cx="8670052" cy="2656246"/>
          </a:xfrm>
        </p:grpSpPr>
        <p:grpSp>
          <p:nvGrpSpPr>
            <p:cNvPr id="1351" name="Google Shape;1351;p28"/>
            <p:cNvGrpSpPr/>
            <p:nvPr/>
          </p:nvGrpSpPr>
          <p:grpSpPr>
            <a:xfrm>
              <a:off x="199026" y="173448"/>
              <a:ext cx="852703" cy="1994409"/>
              <a:chOff x="199026" y="173448"/>
              <a:chExt cx="852703" cy="1994409"/>
            </a:xfrm>
          </p:grpSpPr>
          <p:sp>
            <p:nvSpPr>
              <p:cNvPr id="1352" name="Google Shape;1352;p28"/>
              <p:cNvSpPr/>
              <p:nvPr/>
            </p:nvSpPr>
            <p:spPr>
              <a:xfrm>
                <a:off x="259761" y="6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8"/>
              <p:cNvSpPr/>
              <p:nvPr/>
            </p:nvSpPr>
            <p:spPr>
              <a:xfrm>
                <a:off x="199026" y="445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8"/>
              <p:cNvSpPr/>
              <p:nvPr/>
            </p:nvSpPr>
            <p:spPr>
              <a:xfrm>
                <a:off x="349987" y="13661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8"/>
              <p:cNvSpPr/>
              <p:nvPr/>
            </p:nvSpPr>
            <p:spPr>
              <a:xfrm>
                <a:off x="542530" y="15863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8"/>
              <p:cNvSpPr/>
              <p:nvPr/>
            </p:nvSpPr>
            <p:spPr>
              <a:xfrm>
                <a:off x="465962" y="543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8"/>
              <p:cNvSpPr/>
              <p:nvPr/>
            </p:nvSpPr>
            <p:spPr>
              <a:xfrm>
                <a:off x="560436" y="1734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8"/>
              <p:cNvSpPr/>
              <p:nvPr/>
            </p:nvSpPr>
            <p:spPr>
              <a:xfrm>
                <a:off x="957262" y="1853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8"/>
              <p:cNvSpPr/>
              <p:nvPr/>
            </p:nvSpPr>
            <p:spPr>
              <a:xfrm>
                <a:off x="307211"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8"/>
              <p:cNvSpPr/>
              <p:nvPr/>
            </p:nvSpPr>
            <p:spPr>
              <a:xfrm>
                <a:off x="783761" y="2029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8"/>
              <p:cNvSpPr/>
              <p:nvPr/>
            </p:nvSpPr>
            <p:spPr>
              <a:xfrm>
                <a:off x="542526" y="11775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8"/>
              <p:cNvSpPr/>
              <p:nvPr/>
            </p:nvSpPr>
            <p:spPr>
              <a:xfrm>
                <a:off x="794026" y="17704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8"/>
              <p:cNvSpPr/>
              <p:nvPr/>
            </p:nvSpPr>
            <p:spPr>
              <a:xfrm>
                <a:off x="991001" y="20843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8"/>
            <p:cNvGrpSpPr/>
            <p:nvPr/>
          </p:nvGrpSpPr>
          <p:grpSpPr>
            <a:xfrm>
              <a:off x="8054876" y="201324"/>
              <a:ext cx="814202" cy="2628370"/>
              <a:chOff x="8054876" y="201324"/>
              <a:chExt cx="814202" cy="2628370"/>
            </a:xfrm>
          </p:grpSpPr>
          <p:sp>
            <p:nvSpPr>
              <p:cNvPr id="1365" name="Google Shape;1365;p28"/>
              <p:cNvSpPr/>
              <p:nvPr/>
            </p:nvSpPr>
            <p:spPr>
              <a:xfrm>
                <a:off x="8230787" y="2013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8"/>
              <p:cNvSpPr/>
              <p:nvPr/>
            </p:nvSpPr>
            <p:spPr>
              <a:xfrm>
                <a:off x="8774612" y="705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8"/>
              <p:cNvSpPr/>
              <p:nvPr/>
            </p:nvSpPr>
            <p:spPr>
              <a:xfrm>
                <a:off x="8460662" y="9566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8"/>
              <p:cNvSpPr/>
              <p:nvPr/>
            </p:nvSpPr>
            <p:spPr>
              <a:xfrm>
                <a:off x="8115612" y="27348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8"/>
              <p:cNvSpPr/>
              <p:nvPr/>
            </p:nvSpPr>
            <p:spPr>
              <a:xfrm>
                <a:off x="8237386" y="25294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8"/>
              <p:cNvSpPr/>
              <p:nvPr/>
            </p:nvSpPr>
            <p:spPr>
              <a:xfrm>
                <a:off x="8632936" y="11769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8"/>
              <p:cNvSpPr/>
              <p:nvPr/>
            </p:nvSpPr>
            <p:spPr>
              <a:xfrm>
                <a:off x="8714211" y="3470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8"/>
              <p:cNvSpPr/>
              <p:nvPr/>
            </p:nvSpPr>
            <p:spPr>
              <a:xfrm>
                <a:off x="8325261" y="3608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8"/>
              <p:cNvSpPr/>
              <p:nvPr/>
            </p:nvSpPr>
            <p:spPr>
              <a:xfrm>
                <a:off x="8054876" y="25717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8"/>
              <p:cNvSpPr/>
              <p:nvPr/>
            </p:nvSpPr>
            <p:spPr>
              <a:xfrm>
                <a:off x="8477526" y="12262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8"/>
              <p:cNvSpPr/>
              <p:nvPr/>
            </p:nvSpPr>
            <p:spPr>
              <a:xfrm>
                <a:off x="8643201" y="548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8"/>
              <p:cNvSpPr/>
              <p:nvPr/>
            </p:nvSpPr>
            <p:spPr>
              <a:xfrm>
                <a:off x="8424001" y="206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8"/>
              <p:cNvSpPr/>
              <p:nvPr/>
            </p:nvSpPr>
            <p:spPr>
              <a:xfrm>
                <a:off x="8374418" y="6324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67220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51"/>
        <p:cNvGrpSpPr/>
        <p:nvPr/>
      </p:nvGrpSpPr>
      <p:grpSpPr>
        <a:xfrm>
          <a:off x="0" y="0"/>
          <a:ext cx="0" cy="0"/>
          <a:chOff x="0" y="0"/>
          <a:chExt cx="0" cy="0"/>
        </a:xfrm>
      </p:grpSpPr>
      <p:grpSp>
        <p:nvGrpSpPr>
          <p:cNvPr id="1452" name="Google Shape;1452;p31"/>
          <p:cNvGrpSpPr/>
          <p:nvPr/>
        </p:nvGrpSpPr>
        <p:grpSpPr>
          <a:xfrm>
            <a:off x="-16" y="-101600"/>
            <a:ext cx="12395213" cy="6959607"/>
            <a:chOff x="-12" y="-76200"/>
            <a:chExt cx="9296410" cy="5219705"/>
          </a:xfrm>
        </p:grpSpPr>
        <p:sp>
          <p:nvSpPr>
            <p:cNvPr id="1453" name="Google Shape;1453;p31"/>
            <p:cNvSpPr/>
            <p:nvPr/>
          </p:nvSpPr>
          <p:spPr>
            <a:xfrm flipH="1">
              <a:off x="15240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1"/>
            <p:cNvSpPr/>
            <p:nvPr/>
          </p:nvSpPr>
          <p:spPr>
            <a:xfrm>
              <a:off x="1900500" y="-7620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1"/>
            <p:cNvSpPr/>
            <p:nvPr/>
          </p:nvSpPr>
          <p:spPr>
            <a:xfrm rot="5400000">
              <a:off x="147188" y="-710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1"/>
            <p:cNvSpPr/>
            <p:nvPr/>
          </p:nvSpPr>
          <p:spPr>
            <a:xfrm>
              <a:off x="6784750" y="43640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1"/>
            <p:cNvSpPr/>
            <p:nvPr/>
          </p:nvSpPr>
          <p:spPr>
            <a:xfrm flipH="1">
              <a:off x="3" y="1184275"/>
              <a:ext cx="4137497" cy="3959230"/>
            </a:xfrm>
            <a:custGeom>
              <a:avLst/>
              <a:gdLst/>
              <a:ahLst/>
              <a:cxnLst/>
              <a:rect l="l" t="t" r="r" b="b"/>
              <a:pathLst>
                <a:path w="54473" h="52126" extrusionOk="0">
                  <a:moveTo>
                    <a:pt x="49036" y="0"/>
                  </a:moveTo>
                  <a:cubicBezTo>
                    <a:pt x="45792" y="0"/>
                    <a:pt x="42328" y="1045"/>
                    <a:pt x="38722" y="3247"/>
                  </a:cubicBezTo>
                  <a:cubicBezTo>
                    <a:pt x="25392" y="11374"/>
                    <a:pt x="33032" y="32509"/>
                    <a:pt x="29455" y="37548"/>
                  </a:cubicBezTo>
                  <a:cubicBezTo>
                    <a:pt x="28564" y="38804"/>
                    <a:pt x="26905" y="39232"/>
                    <a:pt x="24833" y="39232"/>
                  </a:cubicBezTo>
                  <a:cubicBezTo>
                    <a:pt x="20404" y="39232"/>
                    <a:pt x="14089" y="37276"/>
                    <a:pt x="9356" y="37276"/>
                  </a:cubicBezTo>
                  <a:cubicBezTo>
                    <a:pt x="7421" y="37276"/>
                    <a:pt x="5751" y="37603"/>
                    <a:pt x="4583" y="38524"/>
                  </a:cubicBezTo>
                  <a:cubicBezTo>
                    <a:pt x="516" y="41728"/>
                    <a:pt x="1" y="47012"/>
                    <a:pt x="2467" y="52126"/>
                  </a:cubicBezTo>
                  <a:lnTo>
                    <a:pt x="54472" y="52126"/>
                  </a:lnTo>
                  <a:lnTo>
                    <a:pt x="54472" y="1046"/>
                  </a:lnTo>
                  <a:cubicBezTo>
                    <a:pt x="52746" y="356"/>
                    <a:pt x="50928"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1"/>
            <p:cNvSpPr/>
            <p:nvPr/>
          </p:nvSpPr>
          <p:spPr>
            <a:xfrm>
              <a:off x="1748100" y="0"/>
              <a:ext cx="2193191" cy="1145178"/>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1"/>
            <p:cNvSpPr/>
            <p:nvPr/>
          </p:nvSpPr>
          <p:spPr>
            <a:xfrm rot="5400000">
              <a:off x="-5212" y="5200"/>
              <a:ext cx="824300" cy="813900"/>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1"/>
            <p:cNvSpPr/>
            <p:nvPr/>
          </p:nvSpPr>
          <p:spPr>
            <a:xfrm>
              <a:off x="6632350" y="4440254"/>
              <a:ext cx="2511648" cy="703233"/>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1" name="Google Shape;1461;p31"/>
          <p:cNvGrpSpPr/>
          <p:nvPr/>
        </p:nvGrpSpPr>
        <p:grpSpPr>
          <a:xfrm>
            <a:off x="834050" y="3617482"/>
            <a:ext cx="3141421" cy="2758260"/>
            <a:chOff x="625537" y="2713111"/>
            <a:chExt cx="2356066" cy="2068695"/>
          </a:xfrm>
        </p:grpSpPr>
        <p:grpSp>
          <p:nvGrpSpPr>
            <p:cNvPr id="1462" name="Google Shape;1462;p31"/>
            <p:cNvGrpSpPr/>
            <p:nvPr/>
          </p:nvGrpSpPr>
          <p:grpSpPr>
            <a:xfrm>
              <a:off x="625537" y="2713111"/>
              <a:ext cx="876816" cy="1150083"/>
              <a:chOff x="625537" y="2713111"/>
              <a:chExt cx="876816" cy="1150083"/>
            </a:xfrm>
          </p:grpSpPr>
          <p:sp>
            <p:nvSpPr>
              <p:cNvPr id="1463" name="Google Shape;1463;p31"/>
              <p:cNvSpPr/>
              <p:nvPr/>
            </p:nvSpPr>
            <p:spPr>
              <a:xfrm>
                <a:off x="772076" y="28079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1"/>
              <p:cNvSpPr/>
              <p:nvPr/>
            </p:nvSpPr>
            <p:spPr>
              <a:xfrm>
                <a:off x="1002805" y="28913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1"/>
              <p:cNvSpPr/>
              <p:nvPr/>
            </p:nvSpPr>
            <p:spPr>
              <a:xfrm>
                <a:off x="1168826" y="34383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1"/>
              <p:cNvSpPr/>
              <p:nvPr/>
            </p:nvSpPr>
            <p:spPr>
              <a:xfrm>
                <a:off x="891476" y="37796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1"/>
              <p:cNvSpPr/>
              <p:nvPr/>
            </p:nvSpPr>
            <p:spPr>
              <a:xfrm>
                <a:off x="1407887" y="3343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1"/>
              <p:cNvSpPr/>
              <p:nvPr/>
            </p:nvSpPr>
            <p:spPr>
              <a:xfrm>
                <a:off x="832812" y="30632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1"/>
              <p:cNvSpPr/>
              <p:nvPr/>
            </p:nvSpPr>
            <p:spPr>
              <a:xfrm>
                <a:off x="1229562" y="37234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1"/>
              <p:cNvSpPr/>
              <p:nvPr/>
            </p:nvSpPr>
            <p:spPr>
              <a:xfrm>
                <a:off x="720012" y="3628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1"/>
              <p:cNvSpPr/>
              <p:nvPr/>
            </p:nvSpPr>
            <p:spPr>
              <a:xfrm>
                <a:off x="625537" y="2713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1"/>
              <p:cNvSpPr/>
              <p:nvPr/>
            </p:nvSpPr>
            <p:spPr>
              <a:xfrm>
                <a:off x="871236" y="33556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1"/>
              <p:cNvSpPr/>
              <p:nvPr/>
            </p:nvSpPr>
            <p:spPr>
              <a:xfrm>
                <a:off x="1185236" y="323956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4" name="Google Shape;1474;p31"/>
            <p:cNvGrpSpPr/>
            <p:nvPr/>
          </p:nvGrpSpPr>
          <p:grpSpPr>
            <a:xfrm>
              <a:off x="1894587" y="4284917"/>
              <a:ext cx="1087016" cy="496890"/>
              <a:chOff x="1894587" y="4284917"/>
              <a:chExt cx="1087016" cy="496890"/>
            </a:xfrm>
          </p:grpSpPr>
          <p:sp>
            <p:nvSpPr>
              <p:cNvPr id="1475" name="Google Shape;1475;p31"/>
              <p:cNvSpPr/>
              <p:nvPr/>
            </p:nvSpPr>
            <p:spPr>
              <a:xfrm>
                <a:off x="1944811" y="46921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1"/>
              <p:cNvSpPr/>
              <p:nvPr/>
            </p:nvSpPr>
            <p:spPr>
              <a:xfrm>
                <a:off x="1894587" y="4456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1"/>
              <p:cNvSpPr/>
              <p:nvPr/>
            </p:nvSpPr>
            <p:spPr>
              <a:xfrm>
                <a:off x="2268080" y="42849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1"/>
              <p:cNvSpPr/>
              <p:nvPr/>
            </p:nvSpPr>
            <p:spPr>
              <a:xfrm>
                <a:off x="2104001" y="43132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1"/>
              <p:cNvSpPr/>
              <p:nvPr/>
            </p:nvSpPr>
            <p:spPr>
              <a:xfrm>
                <a:off x="2659026" y="46034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1"/>
              <p:cNvSpPr/>
              <p:nvPr/>
            </p:nvSpPr>
            <p:spPr>
              <a:xfrm>
                <a:off x="2270437" y="46870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1"/>
              <p:cNvSpPr/>
              <p:nvPr/>
            </p:nvSpPr>
            <p:spPr>
              <a:xfrm>
                <a:off x="2887137" y="4425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1"/>
              <p:cNvSpPr/>
              <p:nvPr/>
            </p:nvSpPr>
            <p:spPr>
              <a:xfrm>
                <a:off x="2887137" y="465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1"/>
              <p:cNvSpPr/>
              <p:nvPr/>
            </p:nvSpPr>
            <p:spPr>
              <a:xfrm>
                <a:off x="2531336" y="43724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84" name="Google Shape;1484;p31"/>
          <p:cNvGrpSpPr/>
          <p:nvPr/>
        </p:nvGrpSpPr>
        <p:grpSpPr>
          <a:xfrm>
            <a:off x="1228715" y="4925423"/>
            <a:ext cx="1249757" cy="1517392"/>
            <a:chOff x="921536" y="3694067"/>
            <a:chExt cx="937318" cy="1138044"/>
          </a:xfrm>
        </p:grpSpPr>
        <p:sp>
          <p:nvSpPr>
            <p:cNvPr id="1485" name="Google Shape;1485;p31"/>
            <p:cNvSpPr/>
            <p:nvPr/>
          </p:nvSpPr>
          <p:spPr>
            <a:xfrm>
              <a:off x="921536" y="4073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1"/>
            <p:cNvSpPr/>
            <p:nvPr/>
          </p:nvSpPr>
          <p:spPr>
            <a:xfrm>
              <a:off x="1002805" y="369406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1"/>
            <p:cNvSpPr/>
            <p:nvPr/>
          </p:nvSpPr>
          <p:spPr>
            <a:xfrm>
              <a:off x="1759680" y="469199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1"/>
            <p:cNvSpPr/>
            <p:nvPr/>
          </p:nvSpPr>
          <p:spPr>
            <a:xfrm>
              <a:off x="1510186" y="47197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330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086952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13956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954225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010524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792704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990153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4595397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993681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90427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377">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7169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2"/>
        <p:cNvGrpSpPr/>
        <p:nvPr/>
      </p:nvGrpSpPr>
      <p:grpSpPr>
        <a:xfrm>
          <a:off x="0" y="0"/>
          <a:ext cx="0" cy="0"/>
          <a:chOff x="0" y="0"/>
          <a:chExt cx="0" cy="0"/>
        </a:xfrm>
      </p:grpSpPr>
      <p:sp>
        <p:nvSpPr>
          <p:cNvPr id="73" name="Google Shape;73;p13"/>
          <p:cNvSpPr txBox="1">
            <a:spLocks noGrp="1"/>
          </p:cNvSpPr>
          <p:nvPr>
            <p:ph type="title" hasCustomPrompt="1"/>
          </p:nvPr>
        </p:nvSpPr>
        <p:spPr>
          <a:xfrm>
            <a:off x="2883767" y="1657867"/>
            <a:ext cx="1250000" cy="10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335" b="1">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1"/>
          </p:nvPr>
        </p:nvSpPr>
        <p:spPr>
          <a:xfrm>
            <a:off x="1638184" y="3224639"/>
            <a:ext cx="38424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0D534C"/>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2" hasCustomPrompt="1"/>
          </p:nvPr>
        </p:nvSpPr>
        <p:spPr>
          <a:xfrm>
            <a:off x="8010133" y="1657867"/>
            <a:ext cx="1250000" cy="10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335" b="1">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3"/>
          </p:nvPr>
        </p:nvSpPr>
        <p:spPr>
          <a:xfrm>
            <a:off x="6710801" y="3224643"/>
            <a:ext cx="38476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0D534C"/>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4" hasCustomPrompt="1"/>
          </p:nvPr>
        </p:nvSpPr>
        <p:spPr>
          <a:xfrm>
            <a:off x="5488184" y="3663151"/>
            <a:ext cx="1250000" cy="10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335" b="1">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5"/>
          </p:nvPr>
        </p:nvSpPr>
        <p:spPr>
          <a:xfrm>
            <a:off x="4171971" y="5284896"/>
            <a:ext cx="3852800" cy="646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solidFill>
                  <a:srgbClr val="0D534C"/>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6"/>
          </p:nvPr>
        </p:nvSpPr>
        <p:spPr>
          <a:xfrm>
            <a:off x="960000" y="593367"/>
            <a:ext cx="52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13"/>
          <p:cNvSpPr txBox="1">
            <a:spLocks noGrp="1"/>
          </p:cNvSpPr>
          <p:nvPr>
            <p:ph type="subTitle" idx="7"/>
          </p:nvPr>
        </p:nvSpPr>
        <p:spPr>
          <a:xfrm>
            <a:off x="1632916" y="2672833"/>
            <a:ext cx="3842400" cy="70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5" b="1">
                <a:solidFill>
                  <a:schemeClr val="lt1"/>
                </a:solidFill>
                <a:latin typeface="Margarine"/>
                <a:ea typeface="Margarine"/>
                <a:cs typeface="Margarine"/>
                <a:sym typeface="Margari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1" name="Google Shape;81;p13"/>
          <p:cNvSpPr txBox="1">
            <a:spLocks noGrp="1"/>
          </p:cNvSpPr>
          <p:nvPr>
            <p:ph type="subTitle" idx="8"/>
          </p:nvPr>
        </p:nvSpPr>
        <p:spPr>
          <a:xfrm>
            <a:off x="6711423" y="2672833"/>
            <a:ext cx="3852000" cy="70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5" b="1">
                <a:solidFill>
                  <a:schemeClr val="lt1"/>
                </a:solidFill>
                <a:latin typeface="Margarine"/>
                <a:ea typeface="Margarine"/>
                <a:cs typeface="Margarine"/>
                <a:sym typeface="Margari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2" name="Google Shape;82;p13"/>
          <p:cNvSpPr txBox="1">
            <a:spLocks noGrp="1"/>
          </p:cNvSpPr>
          <p:nvPr>
            <p:ph type="subTitle" idx="9"/>
          </p:nvPr>
        </p:nvSpPr>
        <p:spPr>
          <a:xfrm>
            <a:off x="4167000" y="4681100"/>
            <a:ext cx="3852800" cy="70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5" b="1">
                <a:solidFill>
                  <a:schemeClr val="lt1"/>
                </a:solidFill>
                <a:latin typeface="Margarine"/>
                <a:ea typeface="Margarine"/>
                <a:cs typeface="Margarine"/>
                <a:sym typeface="Margarine"/>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3" name="Google Shape;83;p13"/>
          <p:cNvSpPr/>
          <p:nvPr/>
        </p:nvSpPr>
        <p:spPr>
          <a:xfrm rot="3502230">
            <a:off x="-1857764" y="3985545"/>
            <a:ext cx="3534247" cy="3766003"/>
          </a:xfrm>
          <a:custGeom>
            <a:avLst/>
            <a:gdLst/>
            <a:ahLst/>
            <a:cxnLst/>
            <a:rect l="l" t="t" r="r" b="b"/>
            <a:pathLst>
              <a:path w="14124" h="15050" extrusionOk="0">
                <a:moveTo>
                  <a:pt x="11037" y="1"/>
                </a:moveTo>
                <a:cubicBezTo>
                  <a:pt x="10844" y="1"/>
                  <a:pt x="10652" y="9"/>
                  <a:pt x="10465" y="21"/>
                </a:cubicBezTo>
                <a:cubicBezTo>
                  <a:pt x="7918" y="218"/>
                  <a:pt x="5420" y="1054"/>
                  <a:pt x="3295" y="2460"/>
                </a:cubicBezTo>
                <a:cubicBezTo>
                  <a:pt x="1938" y="3345"/>
                  <a:pt x="660" y="4575"/>
                  <a:pt x="365" y="6158"/>
                </a:cubicBezTo>
                <a:cubicBezTo>
                  <a:pt x="1" y="8174"/>
                  <a:pt x="1289" y="10033"/>
                  <a:pt x="2656" y="11381"/>
                </a:cubicBezTo>
                <a:cubicBezTo>
                  <a:pt x="3728" y="12443"/>
                  <a:pt x="5429" y="14410"/>
                  <a:pt x="6905" y="14862"/>
                </a:cubicBezTo>
                <a:cubicBezTo>
                  <a:pt x="7313" y="14989"/>
                  <a:pt x="7698" y="15049"/>
                  <a:pt x="8061" y="15049"/>
                </a:cubicBezTo>
                <a:cubicBezTo>
                  <a:pt x="12269" y="15049"/>
                  <a:pt x="13568" y="7059"/>
                  <a:pt x="13966" y="3936"/>
                </a:cubicBezTo>
                <a:cubicBezTo>
                  <a:pt x="14114" y="2824"/>
                  <a:pt x="14123" y="1565"/>
                  <a:pt x="13346" y="759"/>
                </a:cubicBezTo>
                <a:cubicBezTo>
                  <a:pt x="12769" y="157"/>
                  <a:pt x="11891" y="1"/>
                  <a:pt x="110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13"/>
          <p:cNvSpPr/>
          <p:nvPr/>
        </p:nvSpPr>
        <p:spPr>
          <a:xfrm>
            <a:off x="10214127" y="1688225"/>
            <a:ext cx="3534232" cy="2672824"/>
          </a:xfrm>
          <a:custGeom>
            <a:avLst/>
            <a:gdLst/>
            <a:ahLst/>
            <a:cxnLst/>
            <a:rect l="l" t="t" r="r" b="b"/>
            <a:pathLst>
              <a:path w="10200" h="7714" extrusionOk="0">
                <a:moveTo>
                  <a:pt x="5924" y="1"/>
                </a:moveTo>
                <a:cubicBezTo>
                  <a:pt x="4472" y="1"/>
                  <a:pt x="3030" y="370"/>
                  <a:pt x="1751" y="1071"/>
                </a:cubicBezTo>
                <a:cubicBezTo>
                  <a:pt x="0" y="2015"/>
                  <a:pt x="699" y="3019"/>
                  <a:pt x="1397" y="4671"/>
                </a:cubicBezTo>
                <a:cubicBezTo>
                  <a:pt x="1604" y="5162"/>
                  <a:pt x="1830" y="5654"/>
                  <a:pt x="2144" y="6087"/>
                </a:cubicBezTo>
                <a:cubicBezTo>
                  <a:pt x="2921" y="7137"/>
                  <a:pt x="4238" y="7713"/>
                  <a:pt x="5548" y="7713"/>
                </a:cubicBezTo>
                <a:cubicBezTo>
                  <a:pt x="6030" y="7713"/>
                  <a:pt x="6511" y="7635"/>
                  <a:pt x="6963" y="7474"/>
                </a:cubicBezTo>
                <a:cubicBezTo>
                  <a:pt x="8655" y="6864"/>
                  <a:pt x="9884" y="5221"/>
                  <a:pt x="10130" y="3451"/>
                </a:cubicBezTo>
                <a:cubicBezTo>
                  <a:pt x="10189" y="3009"/>
                  <a:pt x="10199" y="2556"/>
                  <a:pt x="10071" y="2124"/>
                </a:cubicBezTo>
                <a:cubicBezTo>
                  <a:pt x="9678" y="816"/>
                  <a:pt x="8173" y="176"/>
                  <a:pt x="6826" y="48"/>
                </a:cubicBezTo>
                <a:cubicBezTo>
                  <a:pt x="6526" y="16"/>
                  <a:pt x="6225" y="1"/>
                  <a:pt x="59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608068" y="4690353"/>
            <a:ext cx="1312067" cy="1150833"/>
          </a:xfrm>
          <a:custGeom>
            <a:avLst/>
            <a:gdLst/>
            <a:ahLst/>
            <a:cxnLst/>
            <a:rect l="l" t="t" r="r" b="b"/>
            <a:pathLst>
              <a:path w="39362" h="34525" extrusionOk="0">
                <a:moveTo>
                  <a:pt x="21616" y="26919"/>
                </a:moveTo>
                <a:cubicBezTo>
                  <a:pt x="19514" y="27987"/>
                  <a:pt x="17746" y="29088"/>
                  <a:pt x="16179" y="30589"/>
                </a:cubicBezTo>
                <a:cubicBezTo>
                  <a:pt x="15612" y="31189"/>
                  <a:pt x="14978" y="31823"/>
                  <a:pt x="14411" y="32357"/>
                </a:cubicBezTo>
                <a:cubicBezTo>
                  <a:pt x="13277" y="33357"/>
                  <a:pt x="12176" y="34425"/>
                  <a:pt x="10475" y="34525"/>
                </a:cubicBezTo>
                <a:cubicBezTo>
                  <a:pt x="10074" y="34225"/>
                  <a:pt x="10174" y="33724"/>
                  <a:pt x="10441" y="33257"/>
                </a:cubicBezTo>
                <a:cubicBezTo>
                  <a:pt x="11342" y="31389"/>
                  <a:pt x="11342" y="29388"/>
                  <a:pt x="11442" y="27353"/>
                </a:cubicBezTo>
                <a:cubicBezTo>
                  <a:pt x="11475" y="25852"/>
                  <a:pt x="11675" y="24351"/>
                  <a:pt x="11942" y="22883"/>
                </a:cubicBezTo>
                <a:cubicBezTo>
                  <a:pt x="12209" y="21416"/>
                  <a:pt x="11909" y="20381"/>
                  <a:pt x="10675" y="19581"/>
                </a:cubicBezTo>
                <a:cubicBezTo>
                  <a:pt x="8473" y="18080"/>
                  <a:pt x="6038" y="16846"/>
                  <a:pt x="4170" y="14844"/>
                </a:cubicBezTo>
                <a:cubicBezTo>
                  <a:pt x="3670" y="14310"/>
                  <a:pt x="2836" y="14044"/>
                  <a:pt x="2135" y="13677"/>
                </a:cubicBezTo>
                <a:cubicBezTo>
                  <a:pt x="1502" y="13343"/>
                  <a:pt x="834" y="13043"/>
                  <a:pt x="0" y="12676"/>
                </a:cubicBezTo>
                <a:cubicBezTo>
                  <a:pt x="1135" y="11542"/>
                  <a:pt x="2069" y="10674"/>
                  <a:pt x="3770" y="10708"/>
                </a:cubicBezTo>
                <a:cubicBezTo>
                  <a:pt x="6605" y="10808"/>
                  <a:pt x="9474" y="10541"/>
                  <a:pt x="12309" y="10341"/>
                </a:cubicBezTo>
                <a:cubicBezTo>
                  <a:pt x="13944" y="10207"/>
                  <a:pt x="13944" y="10007"/>
                  <a:pt x="14111" y="8339"/>
                </a:cubicBezTo>
                <a:cubicBezTo>
                  <a:pt x="14344" y="6071"/>
                  <a:pt x="14744" y="3836"/>
                  <a:pt x="15078" y="1568"/>
                </a:cubicBezTo>
                <a:cubicBezTo>
                  <a:pt x="15111" y="1301"/>
                  <a:pt x="15345" y="968"/>
                  <a:pt x="15612" y="801"/>
                </a:cubicBezTo>
                <a:cubicBezTo>
                  <a:pt x="16746" y="0"/>
                  <a:pt x="18614" y="167"/>
                  <a:pt x="19614" y="1168"/>
                </a:cubicBezTo>
                <a:cubicBezTo>
                  <a:pt x="20749" y="2235"/>
                  <a:pt x="21282" y="3669"/>
                  <a:pt x="21816" y="5070"/>
                </a:cubicBezTo>
                <a:cubicBezTo>
                  <a:pt x="22250" y="6238"/>
                  <a:pt x="22783" y="7339"/>
                  <a:pt x="23284" y="8473"/>
                </a:cubicBezTo>
                <a:cubicBezTo>
                  <a:pt x="23584" y="9140"/>
                  <a:pt x="24251" y="9240"/>
                  <a:pt x="24852" y="9207"/>
                </a:cubicBezTo>
                <a:cubicBezTo>
                  <a:pt x="26019" y="9140"/>
                  <a:pt x="27187" y="8973"/>
                  <a:pt x="28354" y="8806"/>
                </a:cubicBezTo>
                <a:cubicBezTo>
                  <a:pt x="31023" y="8506"/>
                  <a:pt x="33691" y="8139"/>
                  <a:pt x="36360" y="7872"/>
                </a:cubicBezTo>
                <a:cubicBezTo>
                  <a:pt x="37494" y="7806"/>
                  <a:pt x="38595" y="8173"/>
                  <a:pt x="39362" y="9140"/>
                </a:cubicBezTo>
                <a:cubicBezTo>
                  <a:pt x="39195" y="9407"/>
                  <a:pt x="39095" y="9640"/>
                  <a:pt x="38928" y="9874"/>
                </a:cubicBezTo>
                <a:cubicBezTo>
                  <a:pt x="38028" y="11041"/>
                  <a:pt x="37094" y="12142"/>
                  <a:pt x="36293" y="13343"/>
                </a:cubicBezTo>
                <a:cubicBezTo>
                  <a:pt x="34925" y="15511"/>
                  <a:pt x="33191" y="17313"/>
                  <a:pt x="31123" y="18847"/>
                </a:cubicBezTo>
                <a:cubicBezTo>
                  <a:pt x="30622" y="19214"/>
                  <a:pt x="30122" y="19548"/>
                  <a:pt x="29622" y="19914"/>
                </a:cubicBezTo>
                <a:cubicBezTo>
                  <a:pt x="28187" y="21082"/>
                  <a:pt x="28154" y="21315"/>
                  <a:pt x="28921" y="22883"/>
                </a:cubicBezTo>
                <a:cubicBezTo>
                  <a:pt x="29488" y="24084"/>
                  <a:pt x="30089" y="25318"/>
                  <a:pt x="30589" y="26519"/>
                </a:cubicBezTo>
                <a:cubicBezTo>
                  <a:pt x="31623" y="29088"/>
                  <a:pt x="33491" y="31156"/>
                  <a:pt x="35126" y="33357"/>
                </a:cubicBezTo>
                <a:cubicBezTo>
                  <a:pt x="35326" y="33591"/>
                  <a:pt x="35492" y="33891"/>
                  <a:pt x="35759" y="34325"/>
                </a:cubicBezTo>
                <a:cubicBezTo>
                  <a:pt x="35192" y="34391"/>
                  <a:pt x="34825" y="34525"/>
                  <a:pt x="34492" y="34525"/>
                </a:cubicBezTo>
                <a:cubicBezTo>
                  <a:pt x="30923" y="34492"/>
                  <a:pt x="30856" y="34525"/>
                  <a:pt x="27920" y="32323"/>
                </a:cubicBezTo>
                <a:cubicBezTo>
                  <a:pt x="26286" y="31089"/>
                  <a:pt x="24818" y="29721"/>
                  <a:pt x="23317" y="28387"/>
                </a:cubicBezTo>
                <a:cubicBezTo>
                  <a:pt x="22817" y="27920"/>
                  <a:pt x="22283" y="27487"/>
                  <a:pt x="21616" y="26919"/>
                </a:cubicBezTo>
                <a:close/>
                <a:moveTo>
                  <a:pt x="16679" y="20081"/>
                </a:moveTo>
                <a:cubicBezTo>
                  <a:pt x="16345" y="18814"/>
                  <a:pt x="16312" y="17746"/>
                  <a:pt x="15411" y="16679"/>
                </a:cubicBezTo>
                <a:cubicBezTo>
                  <a:pt x="15512" y="18080"/>
                  <a:pt x="15078" y="19247"/>
                  <a:pt x="16679" y="20081"/>
                </a:cubicBezTo>
                <a:close/>
                <a:moveTo>
                  <a:pt x="20248" y="14877"/>
                </a:moveTo>
                <a:cubicBezTo>
                  <a:pt x="20482" y="13143"/>
                  <a:pt x="20315" y="12476"/>
                  <a:pt x="19314" y="11675"/>
                </a:cubicBezTo>
                <a:cubicBezTo>
                  <a:pt x="19681" y="12909"/>
                  <a:pt x="19981" y="13910"/>
                  <a:pt x="20248" y="14877"/>
                </a:cubicBezTo>
                <a:close/>
                <a:moveTo>
                  <a:pt x="12142" y="14577"/>
                </a:moveTo>
                <a:cubicBezTo>
                  <a:pt x="11976" y="14677"/>
                  <a:pt x="11809" y="14744"/>
                  <a:pt x="11675" y="14811"/>
                </a:cubicBezTo>
                <a:cubicBezTo>
                  <a:pt x="11842" y="15545"/>
                  <a:pt x="11742" y="16412"/>
                  <a:pt x="13010" y="16679"/>
                </a:cubicBezTo>
                <a:cubicBezTo>
                  <a:pt x="12676" y="15978"/>
                  <a:pt x="12409" y="15244"/>
                  <a:pt x="12142" y="14577"/>
                </a:cubicBezTo>
                <a:close/>
                <a:moveTo>
                  <a:pt x="18847" y="7572"/>
                </a:moveTo>
                <a:cubicBezTo>
                  <a:pt x="18680" y="7639"/>
                  <a:pt x="18580" y="7672"/>
                  <a:pt x="18414" y="7706"/>
                </a:cubicBezTo>
                <a:cubicBezTo>
                  <a:pt x="18647" y="8206"/>
                  <a:pt x="18414" y="8873"/>
                  <a:pt x="19314" y="9540"/>
                </a:cubicBezTo>
                <a:cubicBezTo>
                  <a:pt x="19114" y="8673"/>
                  <a:pt x="18981" y="8139"/>
                  <a:pt x="18847" y="7572"/>
                </a:cubicBezTo>
                <a:close/>
                <a:moveTo>
                  <a:pt x="32424" y="14677"/>
                </a:moveTo>
                <a:cubicBezTo>
                  <a:pt x="32524" y="14577"/>
                  <a:pt x="32657" y="14477"/>
                  <a:pt x="32757" y="14377"/>
                </a:cubicBezTo>
                <a:cubicBezTo>
                  <a:pt x="32657" y="13977"/>
                  <a:pt x="32590" y="13510"/>
                  <a:pt x="31623" y="13643"/>
                </a:cubicBezTo>
                <a:cubicBezTo>
                  <a:pt x="31990" y="14077"/>
                  <a:pt x="32190" y="14377"/>
                  <a:pt x="32424" y="14677"/>
                </a:cubicBezTo>
                <a:close/>
                <a:moveTo>
                  <a:pt x="18647" y="25485"/>
                </a:moveTo>
                <a:cubicBezTo>
                  <a:pt x="18447" y="25585"/>
                  <a:pt x="18180" y="25719"/>
                  <a:pt x="18247" y="25752"/>
                </a:cubicBezTo>
                <a:cubicBezTo>
                  <a:pt x="18314" y="25985"/>
                  <a:pt x="18447" y="26186"/>
                  <a:pt x="18580" y="26386"/>
                </a:cubicBezTo>
                <a:cubicBezTo>
                  <a:pt x="18580" y="26386"/>
                  <a:pt x="18947" y="26252"/>
                  <a:pt x="18947" y="26219"/>
                </a:cubicBezTo>
                <a:cubicBezTo>
                  <a:pt x="18847" y="25985"/>
                  <a:pt x="18781" y="25752"/>
                  <a:pt x="18647" y="2548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p:nvPr/>
        </p:nvSpPr>
        <p:spPr>
          <a:xfrm rot="10800000" flipH="1">
            <a:off x="7271433" y="-2242616"/>
            <a:ext cx="5885123" cy="5391157"/>
          </a:xfrm>
          <a:custGeom>
            <a:avLst/>
            <a:gdLst/>
            <a:ahLst/>
            <a:cxnLst/>
            <a:rect l="l" t="t" r="r" b="b"/>
            <a:pathLst>
              <a:path w="16632" h="15236" extrusionOk="0">
                <a:moveTo>
                  <a:pt x="13324" y="196"/>
                </a:moveTo>
                <a:cubicBezTo>
                  <a:pt x="13459" y="196"/>
                  <a:pt x="13604" y="207"/>
                  <a:pt x="13759" y="228"/>
                </a:cubicBezTo>
                <a:cubicBezTo>
                  <a:pt x="13858" y="238"/>
                  <a:pt x="13956" y="267"/>
                  <a:pt x="14054" y="277"/>
                </a:cubicBezTo>
                <a:cubicBezTo>
                  <a:pt x="14802" y="434"/>
                  <a:pt x="15422" y="808"/>
                  <a:pt x="15785" y="1310"/>
                </a:cubicBezTo>
                <a:cubicBezTo>
                  <a:pt x="16415" y="2165"/>
                  <a:pt x="16336" y="3346"/>
                  <a:pt x="16208" y="4477"/>
                </a:cubicBezTo>
                <a:cubicBezTo>
                  <a:pt x="15913" y="6965"/>
                  <a:pt x="15579" y="9482"/>
                  <a:pt x="15205" y="11951"/>
                </a:cubicBezTo>
                <a:cubicBezTo>
                  <a:pt x="15176" y="12236"/>
                  <a:pt x="15117" y="12521"/>
                  <a:pt x="15038" y="12807"/>
                </a:cubicBezTo>
                <a:cubicBezTo>
                  <a:pt x="14753" y="13643"/>
                  <a:pt x="13858" y="14636"/>
                  <a:pt x="12176" y="14931"/>
                </a:cubicBezTo>
                <a:cubicBezTo>
                  <a:pt x="11770" y="14998"/>
                  <a:pt x="11358" y="15022"/>
                  <a:pt x="10945" y="15022"/>
                </a:cubicBezTo>
                <a:cubicBezTo>
                  <a:pt x="10330" y="15022"/>
                  <a:pt x="9710" y="14968"/>
                  <a:pt x="9098" y="14921"/>
                </a:cubicBezTo>
                <a:cubicBezTo>
                  <a:pt x="8852" y="14892"/>
                  <a:pt x="8596" y="14872"/>
                  <a:pt x="8350" y="14852"/>
                </a:cubicBezTo>
                <a:cubicBezTo>
                  <a:pt x="7819" y="14823"/>
                  <a:pt x="7278" y="14793"/>
                  <a:pt x="6737" y="14774"/>
                </a:cubicBezTo>
                <a:lnTo>
                  <a:pt x="6698" y="14774"/>
                </a:lnTo>
                <a:cubicBezTo>
                  <a:pt x="4898" y="14685"/>
                  <a:pt x="3030" y="14597"/>
                  <a:pt x="1377" y="13859"/>
                </a:cubicBezTo>
                <a:cubicBezTo>
                  <a:pt x="443" y="13446"/>
                  <a:pt x="237" y="13053"/>
                  <a:pt x="473" y="12187"/>
                </a:cubicBezTo>
                <a:cubicBezTo>
                  <a:pt x="748" y="11164"/>
                  <a:pt x="1161" y="10171"/>
                  <a:pt x="1712" y="9227"/>
                </a:cubicBezTo>
                <a:cubicBezTo>
                  <a:pt x="2027" y="8676"/>
                  <a:pt x="2469" y="7997"/>
                  <a:pt x="3148" y="7663"/>
                </a:cubicBezTo>
                <a:cubicBezTo>
                  <a:pt x="3543" y="7468"/>
                  <a:pt x="3958" y="7414"/>
                  <a:pt x="4394" y="7414"/>
                </a:cubicBezTo>
                <a:cubicBezTo>
                  <a:pt x="4706" y="7414"/>
                  <a:pt x="5028" y="7442"/>
                  <a:pt x="5361" y="7466"/>
                </a:cubicBezTo>
                <a:cubicBezTo>
                  <a:pt x="5680" y="7494"/>
                  <a:pt x="6010" y="7522"/>
                  <a:pt x="6336" y="7522"/>
                </a:cubicBezTo>
                <a:cubicBezTo>
                  <a:pt x="6471" y="7522"/>
                  <a:pt x="6605" y="7517"/>
                  <a:pt x="6737" y="7506"/>
                </a:cubicBezTo>
                <a:cubicBezTo>
                  <a:pt x="7829" y="7407"/>
                  <a:pt x="8931" y="6817"/>
                  <a:pt x="9747" y="5883"/>
                </a:cubicBezTo>
                <a:cubicBezTo>
                  <a:pt x="10435" y="5096"/>
                  <a:pt x="10957" y="4064"/>
                  <a:pt x="11291" y="2805"/>
                </a:cubicBezTo>
                <a:lnTo>
                  <a:pt x="11340" y="2598"/>
                </a:lnTo>
                <a:cubicBezTo>
                  <a:pt x="11566" y="1684"/>
                  <a:pt x="11842" y="671"/>
                  <a:pt x="12668" y="316"/>
                </a:cubicBezTo>
                <a:cubicBezTo>
                  <a:pt x="12859" y="234"/>
                  <a:pt x="13075" y="196"/>
                  <a:pt x="13324" y="196"/>
                </a:cubicBezTo>
                <a:close/>
                <a:moveTo>
                  <a:pt x="13338" y="0"/>
                </a:moveTo>
                <a:cubicBezTo>
                  <a:pt x="13057" y="0"/>
                  <a:pt x="12810" y="42"/>
                  <a:pt x="12589" y="139"/>
                </a:cubicBezTo>
                <a:lnTo>
                  <a:pt x="12442" y="218"/>
                </a:lnTo>
                <a:cubicBezTo>
                  <a:pt x="11645" y="661"/>
                  <a:pt x="11370" y="1664"/>
                  <a:pt x="11134" y="2559"/>
                </a:cubicBezTo>
                <a:lnTo>
                  <a:pt x="11124" y="2588"/>
                </a:lnTo>
                <a:cubicBezTo>
                  <a:pt x="11114" y="2647"/>
                  <a:pt x="11104" y="2696"/>
                  <a:pt x="11075" y="2755"/>
                </a:cubicBezTo>
                <a:cubicBezTo>
                  <a:pt x="10760" y="3975"/>
                  <a:pt x="10248" y="4988"/>
                  <a:pt x="9580" y="5755"/>
                </a:cubicBezTo>
                <a:cubicBezTo>
                  <a:pt x="8793" y="6660"/>
                  <a:pt x="7741" y="7220"/>
                  <a:pt x="6698" y="7309"/>
                </a:cubicBezTo>
                <a:cubicBezTo>
                  <a:pt x="6568" y="7321"/>
                  <a:pt x="6438" y="7325"/>
                  <a:pt x="6307" y="7325"/>
                </a:cubicBezTo>
                <a:cubicBezTo>
                  <a:pt x="5991" y="7325"/>
                  <a:pt x="5673" y="7297"/>
                  <a:pt x="5361" y="7270"/>
                </a:cubicBezTo>
                <a:cubicBezTo>
                  <a:pt x="5044" y="7246"/>
                  <a:pt x="4723" y="7219"/>
                  <a:pt x="4405" y="7219"/>
                </a:cubicBezTo>
                <a:cubicBezTo>
                  <a:pt x="3934" y="7219"/>
                  <a:pt x="3473" y="7278"/>
                  <a:pt x="3049" y="7496"/>
                </a:cubicBezTo>
                <a:cubicBezTo>
                  <a:pt x="3010" y="7506"/>
                  <a:pt x="2990" y="7525"/>
                  <a:pt x="2951" y="7545"/>
                </a:cubicBezTo>
                <a:cubicBezTo>
                  <a:pt x="2292" y="7909"/>
                  <a:pt x="1850" y="8578"/>
                  <a:pt x="1525" y="9128"/>
                </a:cubicBezTo>
                <a:lnTo>
                  <a:pt x="1515" y="9148"/>
                </a:lnTo>
                <a:cubicBezTo>
                  <a:pt x="964" y="10112"/>
                  <a:pt x="541" y="11115"/>
                  <a:pt x="256" y="12148"/>
                </a:cubicBezTo>
                <a:cubicBezTo>
                  <a:pt x="1" y="13102"/>
                  <a:pt x="256" y="13603"/>
                  <a:pt x="1269" y="14056"/>
                </a:cubicBezTo>
                <a:cubicBezTo>
                  <a:pt x="1791" y="14292"/>
                  <a:pt x="2361" y="14479"/>
                  <a:pt x="3000" y="14606"/>
                </a:cubicBezTo>
                <a:cubicBezTo>
                  <a:pt x="4190" y="14872"/>
                  <a:pt x="5449" y="14931"/>
                  <a:pt x="6669" y="14980"/>
                </a:cubicBezTo>
                <a:lnTo>
                  <a:pt x="6708" y="15177"/>
                </a:lnTo>
                <a:lnTo>
                  <a:pt x="6728" y="14980"/>
                </a:lnTo>
                <a:cubicBezTo>
                  <a:pt x="7239" y="15000"/>
                  <a:pt x="7780" y="15029"/>
                  <a:pt x="8311" y="15069"/>
                </a:cubicBezTo>
                <a:cubicBezTo>
                  <a:pt x="8557" y="15088"/>
                  <a:pt x="8803" y="15098"/>
                  <a:pt x="9058" y="15128"/>
                </a:cubicBezTo>
                <a:cubicBezTo>
                  <a:pt x="9678" y="15187"/>
                  <a:pt x="10288" y="15236"/>
                  <a:pt x="10917" y="15236"/>
                </a:cubicBezTo>
                <a:cubicBezTo>
                  <a:pt x="11350" y="15236"/>
                  <a:pt x="11763" y="15216"/>
                  <a:pt x="12186" y="15137"/>
                </a:cubicBezTo>
                <a:cubicBezTo>
                  <a:pt x="12707" y="15039"/>
                  <a:pt x="13189" y="14882"/>
                  <a:pt x="13622" y="14646"/>
                </a:cubicBezTo>
                <a:cubicBezTo>
                  <a:pt x="14399" y="14233"/>
                  <a:pt x="14979" y="13574"/>
                  <a:pt x="15205" y="12866"/>
                </a:cubicBezTo>
                <a:cubicBezTo>
                  <a:pt x="15304" y="12571"/>
                  <a:pt x="15353" y="12276"/>
                  <a:pt x="15392" y="11981"/>
                </a:cubicBezTo>
                <a:lnTo>
                  <a:pt x="15392" y="11941"/>
                </a:lnTo>
                <a:cubicBezTo>
                  <a:pt x="15766" y="9473"/>
                  <a:pt x="16090" y="6975"/>
                  <a:pt x="16385" y="4496"/>
                </a:cubicBezTo>
                <a:cubicBezTo>
                  <a:pt x="16553" y="3336"/>
                  <a:pt x="16631" y="2106"/>
                  <a:pt x="15962" y="1202"/>
                </a:cubicBezTo>
                <a:cubicBezTo>
                  <a:pt x="15520" y="582"/>
                  <a:pt x="14713" y="149"/>
                  <a:pt x="13799" y="31"/>
                </a:cubicBezTo>
                <a:cubicBezTo>
                  <a:pt x="13635" y="11"/>
                  <a:pt x="13482" y="0"/>
                  <a:pt x="13338" y="0"/>
                </a:cubicBezTo>
                <a:close/>
              </a:path>
            </a:pathLst>
          </a:custGeom>
          <a:solidFill>
            <a:srgbClr val="FFFFFF">
              <a:alpha val="63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3"/>
          <p:cNvSpPr/>
          <p:nvPr/>
        </p:nvSpPr>
        <p:spPr>
          <a:xfrm>
            <a:off x="10824333" y="3775351"/>
            <a:ext cx="1367667" cy="1285400"/>
          </a:xfrm>
          <a:custGeom>
            <a:avLst/>
            <a:gdLst/>
            <a:ahLst/>
            <a:cxnLst/>
            <a:rect l="l" t="t" r="r" b="b"/>
            <a:pathLst>
              <a:path w="41030" h="38562" extrusionOk="0">
                <a:moveTo>
                  <a:pt x="26652" y="14311"/>
                </a:moveTo>
                <a:cubicBezTo>
                  <a:pt x="27920" y="14044"/>
                  <a:pt x="28987" y="13677"/>
                  <a:pt x="30022" y="13277"/>
                </a:cubicBezTo>
                <a:cubicBezTo>
                  <a:pt x="31556" y="12643"/>
                  <a:pt x="33057" y="12009"/>
                  <a:pt x="34658" y="11476"/>
                </a:cubicBezTo>
                <a:cubicBezTo>
                  <a:pt x="35926" y="11042"/>
                  <a:pt x="37260" y="10642"/>
                  <a:pt x="38694" y="10909"/>
                </a:cubicBezTo>
                <a:cubicBezTo>
                  <a:pt x="39495" y="11075"/>
                  <a:pt x="40062" y="11509"/>
                  <a:pt x="40596" y="12043"/>
                </a:cubicBezTo>
                <a:cubicBezTo>
                  <a:pt x="41029" y="12476"/>
                  <a:pt x="41029" y="13144"/>
                  <a:pt x="40596" y="13744"/>
                </a:cubicBezTo>
                <a:cubicBezTo>
                  <a:pt x="39995" y="14678"/>
                  <a:pt x="39362" y="15579"/>
                  <a:pt x="38561" y="16346"/>
                </a:cubicBezTo>
                <a:cubicBezTo>
                  <a:pt x="37227" y="17713"/>
                  <a:pt x="35826" y="19014"/>
                  <a:pt x="34391" y="20349"/>
                </a:cubicBezTo>
                <a:cubicBezTo>
                  <a:pt x="34191" y="20549"/>
                  <a:pt x="33924" y="20782"/>
                  <a:pt x="33691" y="20916"/>
                </a:cubicBezTo>
                <a:cubicBezTo>
                  <a:pt x="32423" y="21816"/>
                  <a:pt x="31189" y="22650"/>
                  <a:pt x="29921" y="23518"/>
                </a:cubicBezTo>
                <a:cubicBezTo>
                  <a:pt x="29721" y="23651"/>
                  <a:pt x="29555" y="23818"/>
                  <a:pt x="29388" y="23985"/>
                </a:cubicBezTo>
                <a:cubicBezTo>
                  <a:pt x="29188" y="24218"/>
                  <a:pt x="29088" y="24552"/>
                  <a:pt x="29388" y="24819"/>
                </a:cubicBezTo>
                <a:cubicBezTo>
                  <a:pt x="30855" y="26019"/>
                  <a:pt x="31589" y="27721"/>
                  <a:pt x="32423" y="29322"/>
                </a:cubicBezTo>
                <a:cubicBezTo>
                  <a:pt x="33391" y="31190"/>
                  <a:pt x="34158" y="33158"/>
                  <a:pt x="34525" y="35226"/>
                </a:cubicBezTo>
                <a:cubicBezTo>
                  <a:pt x="34858" y="36994"/>
                  <a:pt x="33024" y="38562"/>
                  <a:pt x="31189" y="38061"/>
                </a:cubicBezTo>
                <a:cubicBezTo>
                  <a:pt x="29421" y="37561"/>
                  <a:pt x="27853" y="36694"/>
                  <a:pt x="26652" y="35226"/>
                </a:cubicBezTo>
                <a:cubicBezTo>
                  <a:pt x="25251" y="33625"/>
                  <a:pt x="24051" y="31824"/>
                  <a:pt x="22349" y="30523"/>
                </a:cubicBezTo>
                <a:cubicBezTo>
                  <a:pt x="21149" y="29622"/>
                  <a:pt x="20014" y="28588"/>
                  <a:pt x="18814" y="27687"/>
                </a:cubicBezTo>
                <a:cubicBezTo>
                  <a:pt x="18013" y="27053"/>
                  <a:pt x="17813" y="27020"/>
                  <a:pt x="16979" y="27587"/>
                </a:cubicBezTo>
                <a:cubicBezTo>
                  <a:pt x="15178" y="28855"/>
                  <a:pt x="13310" y="30022"/>
                  <a:pt x="11575" y="31423"/>
                </a:cubicBezTo>
                <a:cubicBezTo>
                  <a:pt x="9874" y="32858"/>
                  <a:pt x="7906" y="33925"/>
                  <a:pt x="5704" y="34659"/>
                </a:cubicBezTo>
                <a:cubicBezTo>
                  <a:pt x="5137" y="33892"/>
                  <a:pt x="4537" y="33158"/>
                  <a:pt x="4003" y="32357"/>
                </a:cubicBezTo>
                <a:cubicBezTo>
                  <a:pt x="3870" y="32191"/>
                  <a:pt x="3903" y="31824"/>
                  <a:pt x="4003" y="31557"/>
                </a:cubicBezTo>
                <a:cubicBezTo>
                  <a:pt x="4470" y="30122"/>
                  <a:pt x="4904" y="28688"/>
                  <a:pt x="5404" y="27254"/>
                </a:cubicBezTo>
                <a:cubicBezTo>
                  <a:pt x="6071" y="25252"/>
                  <a:pt x="7072" y="23418"/>
                  <a:pt x="8173" y="21583"/>
                </a:cubicBezTo>
                <a:cubicBezTo>
                  <a:pt x="8706" y="20682"/>
                  <a:pt x="8740" y="20582"/>
                  <a:pt x="7906" y="19848"/>
                </a:cubicBezTo>
                <a:cubicBezTo>
                  <a:pt x="6838" y="18848"/>
                  <a:pt x="5671" y="17880"/>
                  <a:pt x="4537" y="16980"/>
                </a:cubicBezTo>
                <a:cubicBezTo>
                  <a:pt x="3870" y="16413"/>
                  <a:pt x="3236" y="15845"/>
                  <a:pt x="2735" y="15145"/>
                </a:cubicBezTo>
                <a:cubicBezTo>
                  <a:pt x="2235" y="14378"/>
                  <a:pt x="1635" y="13644"/>
                  <a:pt x="1068" y="12910"/>
                </a:cubicBezTo>
                <a:cubicBezTo>
                  <a:pt x="867" y="12643"/>
                  <a:pt x="667" y="12343"/>
                  <a:pt x="534" y="12043"/>
                </a:cubicBezTo>
                <a:cubicBezTo>
                  <a:pt x="0" y="10575"/>
                  <a:pt x="534" y="9674"/>
                  <a:pt x="2035" y="9307"/>
                </a:cubicBezTo>
                <a:cubicBezTo>
                  <a:pt x="3736" y="8874"/>
                  <a:pt x="5471" y="8974"/>
                  <a:pt x="7139" y="9641"/>
                </a:cubicBezTo>
                <a:cubicBezTo>
                  <a:pt x="9140" y="10408"/>
                  <a:pt x="11041" y="11309"/>
                  <a:pt x="13009" y="12143"/>
                </a:cubicBezTo>
                <a:cubicBezTo>
                  <a:pt x="13210" y="12210"/>
                  <a:pt x="13376" y="12343"/>
                  <a:pt x="13543" y="12376"/>
                </a:cubicBezTo>
                <a:cubicBezTo>
                  <a:pt x="13877" y="12510"/>
                  <a:pt x="14144" y="12476"/>
                  <a:pt x="14377" y="12176"/>
                </a:cubicBezTo>
                <a:cubicBezTo>
                  <a:pt x="14644" y="11809"/>
                  <a:pt x="14911" y="11476"/>
                  <a:pt x="15178" y="11075"/>
                </a:cubicBezTo>
                <a:cubicBezTo>
                  <a:pt x="17546" y="7373"/>
                  <a:pt x="20682" y="4337"/>
                  <a:pt x="23917" y="1402"/>
                </a:cubicBezTo>
                <a:cubicBezTo>
                  <a:pt x="25552" y="1"/>
                  <a:pt x="27687" y="1235"/>
                  <a:pt x="28187" y="2636"/>
                </a:cubicBezTo>
                <a:cubicBezTo>
                  <a:pt x="28654" y="3870"/>
                  <a:pt x="28487" y="5138"/>
                  <a:pt x="28220" y="6372"/>
                </a:cubicBezTo>
                <a:cubicBezTo>
                  <a:pt x="27753" y="8507"/>
                  <a:pt x="27253" y="10575"/>
                  <a:pt x="26819" y="12710"/>
                </a:cubicBezTo>
                <a:cubicBezTo>
                  <a:pt x="26719" y="13210"/>
                  <a:pt x="26719" y="13677"/>
                  <a:pt x="26652" y="14311"/>
                </a:cubicBezTo>
                <a:close/>
                <a:moveTo>
                  <a:pt x="27019" y="2169"/>
                </a:moveTo>
                <a:cubicBezTo>
                  <a:pt x="26152" y="2136"/>
                  <a:pt x="25585" y="2503"/>
                  <a:pt x="25051" y="2970"/>
                </a:cubicBezTo>
                <a:cubicBezTo>
                  <a:pt x="23484" y="4371"/>
                  <a:pt x="21849" y="5805"/>
                  <a:pt x="20548" y="7506"/>
                </a:cubicBezTo>
                <a:cubicBezTo>
                  <a:pt x="19381" y="9041"/>
                  <a:pt x="18113" y="10508"/>
                  <a:pt x="16912" y="12009"/>
                </a:cubicBezTo>
                <a:cubicBezTo>
                  <a:pt x="16712" y="12276"/>
                  <a:pt x="16579" y="12543"/>
                  <a:pt x="16445" y="12810"/>
                </a:cubicBezTo>
                <a:cubicBezTo>
                  <a:pt x="15845" y="14244"/>
                  <a:pt x="15845" y="14244"/>
                  <a:pt x="14244" y="13977"/>
                </a:cubicBezTo>
                <a:cubicBezTo>
                  <a:pt x="14010" y="13911"/>
                  <a:pt x="13743" y="13811"/>
                  <a:pt x="13510" y="13677"/>
                </a:cubicBezTo>
                <a:cubicBezTo>
                  <a:pt x="12943" y="13377"/>
                  <a:pt x="12409" y="13110"/>
                  <a:pt x="11875" y="12843"/>
                </a:cubicBezTo>
                <a:cubicBezTo>
                  <a:pt x="11008" y="12443"/>
                  <a:pt x="10074" y="12076"/>
                  <a:pt x="9240" y="11676"/>
                </a:cubicBezTo>
                <a:cubicBezTo>
                  <a:pt x="7639" y="10909"/>
                  <a:pt x="6004" y="10275"/>
                  <a:pt x="4170" y="10141"/>
                </a:cubicBezTo>
                <a:cubicBezTo>
                  <a:pt x="2969" y="10041"/>
                  <a:pt x="2702" y="10475"/>
                  <a:pt x="2702" y="11542"/>
                </a:cubicBezTo>
                <a:cubicBezTo>
                  <a:pt x="2702" y="11843"/>
                  <a:pt x="2769" y="12176"/>
                  <a:pt x="2969" y="12443"/>
                </a:cubicBezTo>
                <a:cubicBezTo>
                  <a:pt x="3803" y="13611"/>
                  <a:pt x="4570" y="14845"/>
                  <a:pt x="5571" y="15845"/>
                </a:cubicBezTo>
                <a:cubicBezTo>
                  <a:pt x="7005" y="17313"/>
                  <a:pt x="8740" y="18381"/>
                  <a:pt x="10541" y="19381"/>
                </a:cubicBezTo>
                <a:cubicBezTo>
                  <a:pt x="11575" y="19982"/>
                  <a:pt x="11642" y="20082"/>
                  <a:pt x="11075" y="21183"/>
                </a:cubicBezTo>
                <a:cubicBezTo>
                  <a:pt x="11008" y="21349"/>
                  <a:pt x="10875" y="21550"/>
                  <a:pt x="10808" y="21716"/>
                </a:cubicBezTo>
                <a:cubicBezTo>
                  <a:pt x="9974" y="23317"/>
                  <a:pt x="9007" y="24852"/>
                  <a:pt x="8306" y="26486"/>
                </a:cubicBezTo>
                <a:cubicBezTo>
                  <a:pt x="7505" y="28288"/>
                  <a:pt x="6872" y="30156"/>
                  <a:pt x="6205" y="31990"/>
                </a:cubicBezTo>
                <a:cubicBezTo>
                  <a:pt x="6071" y="32257"/>
                  <a:pt x="6171" y="32624"/>
                  <a:pt x="6138" y="33158"/>
                </a:cubicBezTo>
                <a:cubicBezTo>
                  <a:pt x="6638" y="32891"/>
                  <a:pt x="6972" y="32791"/>
                  <a:pt x="7305" y="32624"/>
                </a:cubicBezTo>
                <a:cubicBezTo>
                  <a:pt x="7572" y="32491"/>
                  <a:pt x="7839" y="32324"/>
                  <a:pt x="8073" y="32157"/>
                </a:cubicBezTo>
                <a:cubicBezTo>
                  <a:pt x="9140" y="31523"/>
                  <a:pt x="10241" y="31023"/>
                  <a:pt x="11175" y="30256"/>
                </a:cubicBezTo>
                <a:cubicBezTo>
                  <a:pt x="12976" y="28755"/>
                  <a:pt x="15078" y="27687"/>
                  <a:pt x="16512" y="25753"/>
                </a:cubicBezTo>
                <a:cubicBezTo>
                  <a:pt x="16745" y="25386"/>
                  <a:pt x="17079" y="25352"/>
                  <a:pt x="17479" y="25652"/>
                </a:cubicBezTo>
                <a:cubicBezTo>
                  <a:pt x="18013" y="26086"/>
                  <a:pt x="18580" y="26553"/>
                  <a:pt x="19147" y="27020"/>
                </a:cubicBezTo>
                <a:cubicBezTo>
                  <a:pt x="20815" y="28388"/>
                  <a:pt x="22516" y="29722"/>
                  <a:pt x="24151" y="31190"/>
                </a:cubicBezTo>
                <a:cubicBezTo>
                  <a:pt x="25752" y="32591"/>
                  <a:pt x="27053" y="34392"/>
                  <a:pt x="28821" y="35693"/>
                </a:cubicBezTo>
                <a:cubicBezTo>
                  <a:pt x="29521" y="36227"/>
                  <a:pt x="30222" y="36527"/>
                  <a:pt x="30989" y="36794"/>
                </a:cubicBezTo>
                <a:cubicBezTo>
                  <a:pt x="31856" y="37027"/>
                  <a:pt x="32256" y="36827"/>
                  <a:pt x="32757" y="35993"/>
                </a:cubicBezTo>
                <a:cubicBezTo>
                  <a:pt x="33157" y="35359"/>
                  <a:pt x="33324" y="34692"/>
                  <a:pt x="33157" y="33992"/>
                </a:cubicBezTo>
                <a:cubicBezTo>
                  <a:pt x="32924" y="33225"/>
                  <a:pt x="32723" y="32457"/>
                  <a:pt x="32457" y="31690"/>
                </a:cubicBezTo>
                <a:cubicBezTo>
                  <a:pt x="31623" y="29222"/>
                  <a:pt x="30222" y="27154"/>
                  <a:pt x="28721" y="25052"/>
                </a:cubicBezTo>
                <a:cubicBezTo>
                  <a:pt x="28420" y="24685"/>
                  <a:pt x="28220" y="24218"/>
                  <a:pt x="28053" y="23818"/>
                </a:cubicBezTo>
                <a:cubicBezTo>
                  <a:pt x="27887" y="23384"/>
                  <a:pt x="28087" y="23017"/>
                  <a:pt x="28454" y="22784"/>
                </a:cubicBezTo>
                <a:cubicBezTo>
                  <a:pt x="29555" y="21983"/>
                  <a:pt x="30622" y="21183"/>
                  <a:pt x="31689" y="20349"/>
                </a:cubicBezTo>
                <a:cubicBezTo>
                  <a:pt x="34225" y="18347"/>
                  <a:pt x="36459" y="16012"/>
                  <a:pt x="38528" y="13510"/>
                </a:cubicBezTo>
                <a:cubicBezTo>
                  <a:pt x="38895" y="13043"/>
                  <a:pt x="39228" y="12510"/>
                  <a:pt x="39395" y="11943"/>
                </a:cubicBezTo>
                <a:cubicBezTo>
                  <a:pt x="38528" y="11609"/>
                  <a:pt x="38127" y="11509"/>
                  <a:pt x="37293" y="11809"/>
                </a:cubicBezTo>
                <a:cubicBezTo>
                  <a:pt x="35926" y="12276"/>
                  <a:pt x="34591" y="12777"/>
                  <a:pt x="33257" y="13310"/>
                </a:cubicBezTo>
                <a:cubicBezTo>
                  <a:pt x="32056" y="13811"/>
                  <a:pt x="30889" y="14378"/>
                  <a:pt x="29621" y="14811"/>
                </a:cubicBezTo>
                <a:cubicBezTo>
                  <a:pt x="28354" y="15278"/>
                  <a:pt x="27186" y="15845"/>
                  <a:pt x="26052" y="16613"/>
                </a:cubicBezTo>
                <a:cubicBezTo>
                  <a:pt x="25251" y="17146"/>
                  <a:pt x="24918" y="17013"/>
                  <a:pt x="24418" y="16179"/>
                </a:cubicBezTo>
                <a:cubicBezTo>
                  <a:pt x="24084" y="15645"/>
                  <a:pt x="24084" y="15112"/>
                  <a:pt x="24351" y="14511"/>
                </a:cubicBezTo>
                <a:cubicBezTo>
                  <a:pt x="24618" y="13811"/>
                  <a:pt x="24918" y="13110"/>
                  <a:pt x="25118" y="12376"/>
                </a:cubicBezTo>
                <a:cubicBezTo>
                  <a:pt x="25752" y="10208"/>
                  <a:pt x="26352" y="8007"/>
                  <a:pt x="26886" y="5805"/>
                </a:cubicBezTo>
                <a:cubicBezTo>
                  <a:pt x="27186" y="4671"/>
                  <a:pt x="27253" y="3470"/>
                  <a:pt x="27019" y="2169"/>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84957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8EAC5A1-9C88-425A-BC6F-DA89DA1C17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EB44C8-1CB6-46C3-A56E-67C0E52B46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C4DE844-285A-47FE-A891-C1C376017A37}"/>
              </a:ext>
            </a:extLst>
          </p:cNvPr>
          <p:cNvSpPr>
            <a:spLocks noGrp="1" noChangeArrowheads="1"/>
          </p:cNvSpPr>
          <p:nvPr>
            <p:ph type="sldNum" sz="quarter" idx="12"/>
          </p:nvPr>
        </p:nvSpPr>
        <p:spPr>
          <a:ln/>
        </p:spPr>
        <p:txBody>
          <a:bodyPr/>
          <a:lstStyle>
            <a:lvl1pPr>
              <a:defRPr/>
            </a:lvl1pPr>
          </a:lstStyle>
          <a:p>
            <a:pPr>
              <a:defRPr/>
            </a:pPr>
            <a:fld id="{A795AF39-4AA5-47D1-A679-4F036460B750}" type="slidenum">
              <a:rPr lang="en-US" altLang="en-US"/>
              <a:pPr>
                <a:defRPr/>
              </a:pPr>
              <a:t>‹#›</a:t>
            </a:fld>
            <a:endParaRPr lang="en-US" altLang="en-US"/>
          </a:p>
        </p:txBody>
      </p:sp>
    </p:spTree>
    <p:extLst>
      <p:ext uri="{BB962C8B-B14F-4D97-AF65-F5344CB8AC3E}">
        <p14:creationId xmlns:p14="http://schemas.microsoft.com/office/powerpoint/2010/main" val="2543850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8B60D4-F146-48E0-91F3-A9FCA3E0E8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8980CF8-B2A9-40A9-A00F-C7AAB90021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00EF179-151F-46A1-8654-34D1F013B8F3}"/>
              </a:ext>
            </a:extLst>
          </p:cNvPr>
          <p:cNvSpPr>
            <a:spLocks noGrp="1" noChangeArrowheads="1"/>
          </p:cNvSpPr>
          <p:nvPr>
            <p:ph type="sldNum" sz="quarter" idx="12"/>
          </p:nvPr>
        </p:nvSpPr>
        <p:spPr>
          <a:ln/>
        </p:spPr>
        <p:txBody>
          <a:bodyPr/>
          <a:lstStyle>
            <a:lvl1pPr>
              <a:defRPr/>
            </a:lvl1pPr>
          </a:lstStyle>
          <a:p>
            <a:pPr>
              <a:defRPr/>
            </a:pPr>
            <a:fld id="{02C2084A-36D1-485D-B02B-0911A4D12167}" type="slidenum">
              <a:rPr lang="en-US" altLang="en-US"/>
              <a:pPr>
                <a:defRPr/>
              </a:pPr>
              <a:t>‹#›</a:t>
            </a:fld>
            <a:endParaRPr lang="en-US" altLang="en-US"/>
          </a:p>
        </p:txBody>
      </p:sp>
    </p:spTree>
    <p:extLst>
      <p:ext uri="{BB962C8B-B14F-4D97-AF65-F5344CB8AC3E}">
        <p14:creationId xmlns:p14="http://schemas.microsoft.com/office/powerpoint/2010/main" val="3978811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D36F665-3591-46E8-A041-A65E11DDC2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E9BD14-9E99-4ACF-9F33-26F37B79E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09BD832-0507-4C52-8D17-0CD94EC38AF3}"/>
              </a:ext>
            </a:extLst>
          </p:cNvPr>
          <p:cNvSpPr>
            <a:spLocks noGrp="1" noChangeArrowheads="1"/>
          </p:cNvSpPr>
          <p:nvPr>
            <p:ph type="sldNum" sz="quarter" idx="12"/>
          </p:nvPr>
        </p:nvSpPr>
        <p:spPr>
          <a:ln/>
        </p:spPr>
        <p:txBody>
          <a:bodyPr/>
          <a:lstStyle>
            <a:lvl1pPr>
              <a:defRPr/>
            </a:lvl1pPr>
          </a:lstStyle>
          <a:p>
            <a:pPr>
              <a:defRPr/>
            </a:pPr>
            <a:fld id="{269AF723-0A7C-455A-B2BF-EE759FBFA848}" type="slidenum">
              <a:rPr lang="en-US" altLang="en-US"/>
              <a:pPr>
                <a:defRPr/>
              </a:pPr>
              <a:t>‹#›</a:t>
            </a:fld>
            <a:endParaRPr lang="en-US" altLang="en-US"/>
          </a:p>
        </p:txBody>
      </p:sp>
    </p:spTree>
    <p:extLst>
      <p:ext uri="{BB962C8B-B14F-4D97-AF65-F5344CB8AC3E}">
        <p14:creationId xmlns:p14="http://schemas.microsoft.com/office/powerpoint/2010/main" val="1722797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2D5D77-8889-4B92-96B2-C99D317FE7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6E38A7A-343D-4839-89E9-20FD499475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B54C7D6-5A82-4180-B5DD-F1620087761D}"/>
              </a:ext>
            </a:extLst>
          </p:cNvPr>
          <p:cNvSpPr>
            <a:spLocks noGrp="1" noChangeArrowheads="1"/>
          </p:cNvSpPr>
          <p:nvPr>
            <p:ph type="sldNum" sz="quarter" idx="12"/>
          </p:nvPr>
        </p:nvSpPr>
        <p:spPr>
          <a:ln/>
        </p:spPr>
        <p:txBody>
          <a:bodyPr/>
          <a:lstStyle>
            <a:lvl1pPr>
              <a:defRPr/>
            </a:lvl1pPr>
          </a:lstStyle>
          <a:p>
            <a:pPr>
              <a:defRPr/>
            </a:pPr>
            <a:fld id="{E1B19EFF-42F7-466B-9234-4CBCAF8118C5}" type="slidenum">
              <a:rPr lang="en-US" altLang="en-US"/>
              <a:pPr>
                <a:defRPr/>
              </a:pPr>
              <a:t>‹#›</a:t>
            </a:fld>
            <a:endParaRPr lang="en-US" altLang="en-US"/>
          </a:p>
        </p:txBody>
      </p:sp>
    </p:spTree>
    <p:extLst>
      <p:ext uri="{BB962C8B-B14F-4D97-AF65-F5344CB8AC3E}">
        <p14:creationId xmlns:p14="http://schemas.microsoft.com/office/powerpoint/2010/main" val="871229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CF8E30-CA83-445E-BF75-DBABB52225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9C4466B-9B0F-40E9-A08E-3B715A5775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F81D5E0-2DB9-4158-9762-59392E5E8A16}"/>
              </a:ext>
            </a:extLst>
          </p:cNvPr>
          <p:cNvSpPr>
            <a:spLocks noGrp="1" noChangeArrowheads="1"/>
          </p:cNvSpPr>
          <p:nvPr>
            <p:ph type="sldNum" sz="quarter" idx="12"/>
          </p:nvPr>
        </p:nvSpPr>
        <p:spPr>
          <a:ln/>
        </p:spPr>
        <p:txBody>
          <a:bodyPr/>
          <a:lstStyle>
            <a:lvl1pPr>
              <a:defRPr/>
            </a:lvl1pPr>
          </a:lstStyle>
          <a:p>
            <a:pPr>
              <a:defRPr/>
            </a:pPr>
            <a:fld id="{FB882660-B716-4719-BC34-13CDC51C171B}" type="slidenum">
              <a:rPr lang="en-US" altLang="en-US"/>
              <a:pPr>
                <a:defRPr/>
              </a:pPr>
              <a:t>‹#›</a:t>
            </a:fld>
            <a:endParaRPr lang="en-US" altLang="en-US"/>
          </a:p>
        </p:txBody>
      </p:sp>
    </p:spTree>
    <p:extLst>
      <p:ext uri="{BB962C8B-B14F-4D97-AF65-F5344CB8AC3E}">
        <p14:creationId xmlns:p14="http://schemas.microsoft.com/office/powerpoint/2010/main" val="3836707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5D4131-2713-4746-94D7-518258EB3E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A1D8399-A70E-47F0-8785-A38AB8D460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E61F66B-AF74-4031-A901-D68E595EADF9}"/>
              </a:ext>
            </a:extLst>
          </p:cNvPr>
          <p:cNvSpPr>
            <a:spLocks noGrp="1" noChangeArrowheads="1"/>
          </p:cNvSpPr>
          <p:nvPr>
            <p:ph type="sldNum" sz="quarter" idx="12"/>
          </p:nvPr>
        </p:nvSpPr>
        <p:spPr>
          <a:ln/>
        </p:spPr>
        <p:txBody>
          <a:bodyPr/>
          <a:lstStyle>
            <a:lvl1pPr>
              <a:defRPr/>
            </a:lvl1pPr>
          </a:lstStyle>
          <a:p>
            <a:pPr>
              <a:defRPr/>
            </a:pPr>
            <a:fld id="{1712F022-36EE-4471-BDB5-DDA89B2CF732}" type="slidenum">
              <a:rPr lang="en-US" altLang="en-US"/>
              <a:pPr>
                <a:defRPr/>
              </a:pPr>
              <a:t>‹#›</a:t>
            </a:fld>
            <a:endParaRPr lang="en-US" altLang="en-US"/>
          </a:p>
        </p:txBody>
      </p:sp>
    </p:spTree>
    <p:extLst>
      <p:ext uri="{BB962C8B-B14F-4D97-AF65-F5344CB8AC3E}">
        <p14:creationId xmlns:p14="http://schemas.microsoft.com/office/powerpoint/2010/main" val="1966567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3A3470-6321-4AF9-A855-B8EF698BC0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F231B7B-915B-4BFE-819C-BC0D03E215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B2D195F-7476-4548-9D1C-EF940DEB7F50}"/>
              </a:ext>
            </a:extLst>
          </p:cNvPr>
          <p:cNvSpPr>
            <a:spLocks noGrp="1" noChangeArrowheads="1"/>
          </p:cNvSpPr>
          <p:nvPr>
            <p:ph type="sldNum" sz="quarter" idx="12"/>
          </p:nvPr>
        </p:nvSpPr>
        <p:spPr>
          <a:ln/>
        </p:spPr>
        <p:txBody>
          <a:bodyPr/>
          <a:lstStyle>
            <a:lvl1pPr>
              <a:defRPr/>
            </a:lvl1pPr>
          </a:lstStyle>
          <a:p>
            <a:pPr>
              <a:defRPr/>
            </a:pPr>
            <a:fld id="{35C980A3-F236-4B25-B9B5-608A36E6A0D7}" type="slidenum">
              <a:rPr lang="en-US" altLang="en-US"/>
              <a:pPr>
                <a:defRPr/>
              </a:pPr>
              <a:t>‹#›</a:t>
            </a:fld>
            <a:endParaRPr lang="en-US" altLang="en-US"/>
          </a:p>
        </p:txBody>
      </p:sp>
    </p:spTree>
    <p:extLst>
      <p:ext uri="{BB962C8B-B14F-4D97-AF65-F5344CB8AC3E}">
        <p14:creationId xmlns:p14="http://schemas.microsoft.com/office/powerpoint/2010/main" val="312321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6210BEF-0DC7-49D9-AA5F-80D8780A2C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97A5DDE-6BE1-46AC-9D64-4DA7AC597A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A7D7DF7-5875-4CEB-BDFA-0D7F20AD558A}"/>
              </a:ext>
            </a:extLst>
          </p:cNvPr>
          <p:cNvSpPr>
            <a:spLocks noGrp="1" noChangeArrowheads="1"/>
          </p:cNvSpPr>
          <p:nvPr>
            <p:ph type="sldNum" sz="quarter" idx="12"/>
          </p:nvPr>
        </p:nvSpPr>
        <p:spPr>
          <a:ln/>
        </p:spPr>
        <p:txBody>
          <a:bodyPr/>
          <a:lstStyle>
            <a:lvl1pPr>
              <a:defRPr/>
            </a:lvl1pPr>
          </a:lstStyle>
          <a:p>
            <a:pPr>
              <a:defRPr/>
            </a:pPr>
            <a:fld id="{367BB596-D904-4986-8A88-1DD1D1AFE10F}" type="slidenum">
              <a:rPr lang="en-US" altLang="en-US"/>
              <a:pPr>
                <a:defRPr/>
              </a:pPr>
              <a:t>‹#›</a:t>
            </a:fld>
            <a:endParaRPr lang="en-US" altLang="en-US"/>
          </a:p>
        </p:txBody>
      </p:sp>
    </p:spTree>
    <p:extLst>
      <p:ext uri="{BB962C8B-B14F-4D97-AF65-F5344CB8AC3E}">
        <p14:creationId xmlns:p14="http://schemas.microsoft.com/office/powerpoint/2010/main" val="2304717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4CA1CB3-0990-4654-AFFC-EE77CCEB2B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8908117-DAA3-407F-87F8-04774C2314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0311C7-1A4F-4C07-BC45-E9A3BFCC09D7}"/>
              </a:ext>
            </a:extLst>
          </p:cNvPr>
          <p:cNvSpPr>
            <a:spLocks noGrp="1" noChangeArrowheads="1"/>
          </p:cNvSpPr>
          <p:nvPr>
            <p:ph type="sldNum" sz="quarter" idx="12"/>
          </p:nvPr>
        </p:nvSpPr>
        <p:spPr>
          <a:ln/>
        </p:spPr>
        <p:txBody>
          <a:bodyPr/>
          <a:lstStyle>
            <a:lvl1pPr>
              <a:defRPr/>
            </a:lvl1pPr>
          </a:lstStyle>
          <a:p>
            <a:pPr>
              <a:defRPr/>
            </a:pPr>
            <a:fld id="{10F2A8B8-C247-43E3-AACB-1D63B681BE79}" type="slidenum">
              <a:rPr lang="en-US" altLang="en-US"/>
              <a:pPr>
                <a:defRPr/>
              </a:pPr>
              <a:t>‹#›</a:t>
            </a:fld>
            <a:endParaRPr lang="en-US" altLang="en-US"/>
          </a:p>
        </p:txBody>
      </p:sp>
    </p:spTree>
    <p:extLst>
      <p:ext uri="{BB962C8B-B14F-4D97-AF65-F5344CB8AC3E}">
        <p14:creationId xmlns:p14="http://schemas.microsoft.com/office/powerpoint/2010/main" val="392540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5614B2-8ACE-4531-A262-CB6DB36798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59C06E1-59B0-42D9-A30B-DB1478E961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57BFA0F-9123-4DF2-9FB5-BC8CA888B3C9}"/>
              </a:ext>
            </a:extLst>
          </p:cNvPr>
          <p:cNvSpPr>
            <a:spLocks noGrp="1" noChangeArrowheads="1"/>
          </p:cNvSpPr>
          <p:nvPr>
            <p:ph type="sldNum" sz="quarter" idx="12"/>
          </p:nvPr>
        </p:nvSpPr>
        <p:spPr>
          <a:ln/>
        </p:spPr>
        <p:txBody>
          <a:bodyPr/>
          <a:lstStyle>
            <a:lvl1pPr>
              <a:defRPr/>
            </a:lvl1pPr>
          </a:lstStyle>
          <a:p>
            <a:pPr>
              <a:defRPr/>
            </a:pPr>
            <a:fld id="{38940593-24A8-4FD5-94AA-FAD123F1A2F9}" type="slidenum">
              <a:rPr lang="en-US" altLang="en-US"/>
              <a:pPr>
                <a:defRPr/>
              </a:pPr>
              <a:t>‹#›</a:t>
            </a:fld>
            <a:endParaRPr lang="en-US" altLang="en-US"/>
          </a:p>
        </p:txBody>
      </p:sp>
    </p:spTree>
    <p:extLst>
      <p:ext uri="{BB962C8B-B14F-4D97-AF65-F5344CB8AC3E}">
        <p14:creationId xmlns:p14="http://schemas.microsoft.com/office/powerpoint/2010/main" val="2201388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C08EDB-AA85-4C38-82B9-C92B7E74D8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5004A65-DE59-4778-A267-1EEAD326B38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08F38B-D878-44F1-9011-FB796FED61E8}"/>
              </a:ext>
            </a:extLst>
          </p:cNvPr>
          <p:cNvSpPr>
            <a:spLocks noGrp="1" noChangeArrowheads="1"/>
          </p:cNvSpPr>
          <p:nvPr>
            <p:ph type="sldNum" sz="quarter" idx="12"/>
          </p:nvPr>
        </p:nvSpPr>
        <p:spPr>
          <a:ln/>
        </p:spPr>
        <p:txBody>
          <a:bodyPr/>
          <a:lstStyle>
            <a:lvl1pPr>
              <a:defRPr/>
            </a:lvl1pPr>
          </a:lstStyle>
          <a:p>
            <a:pPr>
              <a:defRPr/>
            </a:pPr>
            <a:fld id="{93361432-199F-4FB4-878B-49D3371D5D2B}" type="slidenum">
              <a:rPr lang="en-US" altLang="en-US"/>
              <a:pPr>
                <a:defRPr/>
              </a:pPr>
              <a:t>‹#›</a:t>
            </a:fld>
            <a:endParaRPr lang="en-US" altLang="en-US"/>
          </a:p>
        </p:txBody>
      </p:sp>
    </p:spTree>
    <p:extLst>
      <p:ext uri="{BB962C8B-B14F-4D97-AF65-F5344CB8AC3E}">
        <p14:creationId xmlns:p14="http://schemas.microsoft.com/office/powerpoint/2010/main" val="575738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C13FD9-53E1-4EF3-8886-05D257589C85}"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94982379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13FD9-53E1-4EF3-8886-05D257589C85}"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334470475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C13FD9-53E1-4EF3-8886-05D257589C85}"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289503024"/>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C13FD9-53E1-4EF3-8886-05D257589C85}"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398296076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C13FD9-53E1-4EF3-8886-05D257589C85}"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100476156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C13FD9-53E1-4EF3-8886-05D257589C85}"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1873275988"/>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13FD9-53E1-4EF3-8886-05D257589C85}"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374361882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C13FD9-53E1-4EF3-8886-05D257589C85}"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173063792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C13FD9-53E1-4EF3-8886-05D257589C85}"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2745477549"/>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13FD9-53E1-4EF3-8886-05D257589C85}"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317772135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C13FD9-53E1-4EF3-8886-05D257589C85}"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614369-6721-43EA-B91C-7468C3D481A8}" type="slidenum">
              <a:rPr lang="en-US" smtClean="0"/>
              <a:t>‹#›</a:t>
            </a:fld>
            <a:endParaRPr lang="en-US"/>
          </a:p>
        </p:txBody>
      </p:sp>
    </p:spTree>
    <p:extLst>
      <p:ext uri="{BB962C8B-B14F-4D97-AF65-F5344CB8AC3E}">
        <p14:creationId xmlns:p14="http://schemas.microsoft.com/office/powerpoint/2010/main" val="381580492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D7B29B8-EFA7-468A-AF4F-BE5B25BF8FFC}"/>
              </a:ext>
            </a:extLst>
          </p:cNvPr>
          <p:cNvSpPr>
            <a:spLocks noGrp="1"/>
          </p:cNvSpPr>
          <p:nvPr>
            <p:ph type="dt" sz="half" idx="10"/>
          </p:nvPr>
        </p:nvSpPr>
        <p:spPr/>
        <p:txBody>
          <a:bodyPr/>
          <a:lstStyle>
            <a:lvl1pPr defTabSz="342900">
              <a:defRPr/>
            </a:lvl1pPr>
          </a:lstStyle>
          <a:p>
            <a:pPr>
              <a:defRPr/>
            </a:pPr>
            <a:fld id="{EC95885D-1BB4-4B6C-B33A-7748EE09B453}" type="datetimeFigureOut">
              <a:rPr lang="en-US"/>
              <a:pPr>
                <a:defRPr/>
              </a:pPr>
              <a:t>12/25/2025</a:t>
            </a:fld>
            <a:endParaRPr lang="en-US"/>
          </a:p>
        </p:txBody>
      </p:sp>
      <p:sp>
        <p:nvSpPr>
          <p:cNvPr id="5" name="Footer Placeholder 4">
            <a:extLst>
              <a:ext uri="{FF2B5EF4-FFF2-40B4-BE49-F238E27FC236}">
                <a16:creationId xmlns:a16="http://schemas.microsoft.com/office/drawing/2014/main" id="{DDF5E124-FD46-472D-8CB8-ADB9D3D360C3}"/>
              </a:ext>
            </a:extLst>
          </p:cNvPr>
          <p:cNvSpPr>
            <a:spLocks noGrp="1"/>
          </p:cNvSpPr>
          <p:nvPr>
            <p:ph type="ftr" sz="quarter" idx="11"/>
          </p:nvPr>
        </p:nvSpPr>
        <p:spPr/>
        <p:txBody>
          <a:bodyPr/>
          <a:lstStyle>
            <a:lvl1pPr defTabSz="342900">
              <a:defRPr/>
            </a:lvl1pPr>
          </a:lstStyle>
          <a:p>
            <a:pPr>
              <a:defRPr/>
            </a:pPr>
            <a:endParaRPr lang="en-US"/>
          </a:p>
        </p:txBody>
      </p:sp>
      <p:sp>
        <p:nvSpPr>
          <p:cNvPr id="6" name="Slide Number Placeholder 5">
            <a:extLst>
              <a:ext uri="{FF2B5EF4-FFF2-40B4-BE49-F238E27FC236}">
                <a16:creationId xmlns:a16="http://schemas.microsoft.com/office/drawing/2014/main" id="{874D723C-B24E-4513-8B48-E6B9272C6A36}"/>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FADF72E5-6E5B-4C74-8BDC-550AC4CA134D}" type="slidenum">
              <a:rPr lang="en-US" altLang="en-US"/>
              <a:pPr>
                <a:defRPr/>
              </a:pPr>
              <a:t>‹#›</a:t>
            </a:fld>
            <a:endParaRPr lang="en-US" altLang="en-US"/>
          </a:p>
        </p:txBody>
      </p:sp>
    </p:spTree>
    <p:extLst>
      <p:ext uri="{BB962C8B-B14F-4D97-AF65-F5344CB8AC3E}">
        <p14:creationId xmlns:p14="http://schemas.microsoft.com/office/powerpoint/2010/main" val="861851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BB5DE-83C4-4DEC-A269-EA6810F76ABC}"/>
              </a:ext>
            </a:extLst>
          </p:cNvPr>
          <p:cNvSpPr>
            <a:spLocks noGrp="1"/>
          </p:cNvSpPr>
          <p:nvPr>
            <p:ph type="dt" sz="half" idx="10"/>
          </p:nvPr>
        </p:nvSpPr>
        <p:spPr/>
        <p:txBody>
          <a:bodyPr/>
          <a:lstStyle>
            <a:lvl1pPr defTabSz="342900">
              <a:defRPr/>
            </a:lvl1pPr>
          </a:lstStyle>
          <a:p>
            <a:pPr>
              <a:defRPr/>
            </a:pPr>
            <a:fld id="{9F48E831-38BD-4411-A55B-E90A6473928B}" type="datetimeFigureOut">
              <a:rPr lang="en-US"/>
              <a:pPr>
                <a:defRPr/>
              </a:pPr>
              <a:t>12/25/2025</a:t>
            </a:fld>
            <a:endParaRPr lang="en-US"/>
          </a:p>
        </p:txBody>
      </p:sp>
      <p:sp>
        <p:nvSpPr>
          <p:cNvPr id="5" name="Footer Placeholder 4">
            <a:extLst>
              <a:ext uri="{FF2B5EF4-FFF2-40B4-BE49-F238E27FC236}">
                <a16:creationId xmlns:a16="http://schemas.microsoft.com/office/drawing/2014/main" id="{C950D08D-9D08-46EC-9474-BAADF52CC369}"/>
              </a:ext>
            </a:extLst>
          </p:cNvPr>
          <p:cNvSpPr>
            <a:spLocks noGrp="1"/>
          </p:cNvSpPr>
          <p:nvPr>
            <p:ph type="ftr" sz="quarter" idx="11"/>
          </p:nvPr>
        </p:nvSpPr>
        <p:spPr/>
        <p:txBody>
          <a:bodyPr/>
          <a:lstStyle>
            <a:lvl1pPr defTabSz="342900">
              <a:defRPr/>
            </a:lvl1pPr>
          </a:lstStyle>
          <a:p>
            <a:pPr>
              <a:defRPr/>
            </a:pPr>
            <a:endParaRPr lang="en-US"/>
          </a:p>
        </p:txBody>
      </p:sp>
      <p:sp>
        <p:nvSpPr>
          <p:cNvPr id="6" name="Slide Number Placeholder 5">
            <a:extLst>
              <a:ext uri="{FF2B5EF4-FFF2-40B4-BE49-F238E27FC236}">
                <a16:creationId xmlns:a16="http://schemas.microsoft.com/office/drawing/2014/main" id="{5A36A56B-B257-4887-A20A-42AB44736080}"/>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8D64EEE7-4897-44CA-AAA3-8AFED109C921}" type="slidenum">
              <a:rPr lang="en-US" altLang="en-US"/>
              <a:pPr>
                <a:defRPr/>
              </a:pPr>
              <a:t>‹#›</a:t>
            </a:fld>
            <a:endParaRPr lang="en-US" altLang="en-US"/>
          </a:p>
        </p:txBody>
      </p:sp>
    </p:spTree>
    <p:extLst>
      <p:ext uri="{BB962C8B-B14F-4D97-AF65-F5344CB8AC3E}">
        <p14:creationId xmlns:p14="http://schemas.microsoft.com/office/powerpoint/2010/main" val="1003395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8B8642-419C-433C-9283-B52AC4DE7052}"/>
              </a:ext>
            </a:extLst>
          </p:cNvPr>
          <p:cNvSpPr>
            <a:spLocks noGrp="1"/>
          </p:cNvSpPr>
          <p:nvPr>
            <p:ph type="dt" sz="half" idx="10"/>
          </p:nvPr>
        </p:nvSpPr>
        <p:spPr/>
        <p:txBody>
          <a:bodyPr/>
          <a:lstStyle>
            <a:lvl1pPr defTabSz="342900">
              <a:defRPr/>
            </a:lvl1pPr>
          </a:lstStyle>
          <a:p>
            <a:pPr>
              <a:defRPr/>
            </a:pPr>
            <a:fld id="{1EEE8207-C17F-42B8-9CA6-56ECAEE5365C}" type="datetimeFigureOut">
              <a:rPr lang="en-US"/>
              <a:pPr>
                <a:defRPr/>
              </a:pPr>
              <a:t>12/25/2025</a:t>
            </a:fld>
            <a:endParaRPr lang="en-US"/>
          </a:p>
        </p:txBody>
      </p:sp>
      <p:sp>
        <p:nvSpPr>
          <p:cNvPr id="5" name="Footer Placeholder 4">
            <a:extLst>
              <a:ext uri="{FF2B5EF4-FFF2-40B4-BE49-F238E27FC236}">
                <a16:creationId xmlns:a16="http://schemas.microsoft.com/office/drawing/2014/main" id="{6E4EADD3-6F57-4F83-B0D2-E77B89ECC784}"/>
              </a:ext>
            </a:extLst>
          </p:cNvPr>
          <p:cNvSpPr>
            <a:spLocks noGrp="1"/>
          </p:cNvSpPr>
          <p:nvPr>
            <p:ph type="ftr" sz="quarter" idx="11"/>
          </p:nvPr>
        </p:nvSpPr>
        <p:spPr/>
        <p:txBody>
          <a:bodyPr/>
          <a:lstStyle>
            <a:lvl1pPr defTabSz="342900">
              <a:defRPr/>
            </a:lvl1pPr>
          </a:lstStyle>
          <a:p>
            <a:pPr>
              <a:defRPr/>
            </a:pPr>
            <a:endParaRPr lang="en-US"/>
          </a:p>
        </p:txBody>
      </p:sp>
      <p:sp>
        <p:nvSpPr>
          <p:cNvPr id="6" name="Slide Number Placeholder 5">
            <a:extLst>
              <a:ext uri="{FF2B5EF4-FFF2-40B4-BE49-F238E27FC236}">
                <a16:creationId xmlns:a16="http://schemas.microsoft.com/office/drawing/2014/main" id="{7DB7D522-E1FC-4163-AAAE-045CF3A501BA}"/>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CCEFC84A-5295-404E-8F42-018FB4AEC078}" type="slidenum">
              <a:rPr lang="en-US" altLang="en-US"/>
              <a:pPr>
                <a:defRPr/>
              </a:pPr>
              <a:t>‹#›</a:t>
            </a:fld>
            <a:endParaRPr lang="en-US" altLang="en-US"/>
          </a:p>
        </p:txBody>
      </p:sp>
    </p:spTree>
    <p:extLst>
      <p:ext uri="{BB962C8B-B14F-4D97-AF65-F5344CB8AC3E}">
        <p14:creationId xmlns:p14="http://schemas.microsoft.com/office/powerpoint/2010/main" val="3679143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D5B2826-EE18-4129-A50E-5CB895756CE2}"/>
              </a:ext>
            </a:extLst>
          </p:cNvPr>
          <p:cNvSpPr>
            <a:spLocks noGrp="1"/>
          </p:cNvSpPr>
          <p:nvPr>
            <p:ph type="dt" sz="half" idx="10"/>
          </p:nvPr>
        </p:nvSpPr>
        <p:spPr/>
        <p:txBody>
          <a:bodyPr/>
          <a:lstStyle>
            <a:lvl1pPr defTabSz="342900">
              <a:defRPr/>
            </a:lvl1pPr>
          </a:lstStyle>
          <a:p>
            <a:pPr>
              <a:defRPr/>
            </a:pPr>
            <a:fld id="{8F6813FE-D1CB-4D90-A03A-B9AB5D484CA3}" type="datetimeFigureOut">
              <a:rPr lang="en-US"/>
              <a:pPr>
                <a:defRPr/>
              </a:pPr>
              <a:t>12/25/2025</a:t>
            </a:fld>
            <a:endParaRPr lang="en-US"/>
          </a:p>
        </p:txBody>
      </p:sp>
      <p:sp>
        <p:nvSpPr>
          <p:cNvPr id="6" name="Footer Placeholder 4">
            <a:extLst>
              <a:ext uri="{FF2B5EF4-FFF2-40B4-BE49-F238E27FC236}">
                <a16:creationId xmlns:a16="http://schemas.microsoft.com/office/drawing/2014/main" id="{81790062-A92E-4110-BCF5-C4DA9FFF606B}"/>
              </a:ext>
            </a:extLst>
          </p:cNvPr>
          <p:cNvSpPr>
            <a:spLocks noGrp="1"/>
          </p:cNvSpPr>
          <p:nvPr>
            <p:ph type="ftr" sz="quarter" idx="11"/>
          </p:nvPr>
        </p:nvSpPr>
        <p:spPr/>
        <p:txBody>
          <a:bodyPr/>
          <a:lstStyle>
            <a:lvl1pPr defTabSz="342900">
              <a:defRPr/>
            </a:lvl1pPr>
          </a:lstStyle>
          <a:p>
            <a:pPr>
              <a:defRPr/>
            </a:pPr>
            <a:endParaRPr lang="en-US"/>
          </a:p>
        </p:txBody>
      </p:sp>
      <p:sp>
        <p:nvSpPr>
          <p:cNvPr id="7" name="Slide Number Placeholder 5">
            <a:extLst>
              <a:ext uri="{FF2B5EF4-FFF2-40B4-BE49-F238E27FC236}">
                <a16:creationId xmlns:a16="http://schemas.microsoft.com/office/drawing/2014/main" id="{B1DB1179-51A1-4084-9C23-3B3AAAB30043}"/>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A95B93A2-1B35-4E2D-93DE-445BBE0FDA40}" type="slidenum">
              <a:rPr lang="en-US" altLang="en-US"/>
              <a:pPr>
                <a:defRPr/>
              </a:pPr>
              <a:t>‹#›</a:t>
            </a:fld>
            <a:endParaRPr lang="en-US" altLang="en-US"/>
          </a:p>
        </p:txBody>
      </p:sp>
    </p:spTree>
    <p:extLst>
      <p:ext uri="{BB962C8B-B14F-4D97-AF65-F5344CB8AC3E}">
        <p14:creationId xmlns:p14="http://schemas.microsoft.com/office/powerpoint/2010/main" val="3614030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FB1C906-236B-496F-AD38-AEE43418BF40}"/>
              </a:ext>
            </a:extLst>
          </p:cNvPr>
          <p:cNvSpPr>
            <a:spLocks noGrp="1"/>
          </p:cNvSpPr>
          <p:nvPr>
            <p:ph type="dt" sz="half" idx="10"/>
          </p:nvPr>
        </p:nvSpPr>
        <p:spPr/>
        <p:txBody>
          <a:bodyPr/>
          <a:lstStyle>
            <a:lvl1pPr defTabSz="342900">
              <a:defRPr/>
            </a:lvl1pPr>
          </a:lstStyle>
          <a:p>
            <a:pPr>
              <a:defRPr/>
            </a:pPr>
            <a:fld id="{B7F25F6C-0E8F-47E0-804C-19109277C766}" type="datetimeFigureOut">
              <a:rPr lang="en-US"/>
              <a:pPr>
                <a:defRPr/>
              </a:pPr>
              <a:t>12/25/2025</a:t>
            </a:fld>
            <a:endParaRPr lang="en-US"/>
          </a:p>
        </p:txBody>
      </p:sp>
      <p:sp>
        <p:nvSpPr>
          <p:cNvPr id="8" name="Footer Placeholder 4">
            <a:extLst>
              <a:ext uri="{FF2B5EF4-FFF2-40B4-BE49-F238E27FC236}">
                <a16:creationId xmlns:a16="http://schemas.microsoft.com/office/drawing/2014/main" id="{FDA5A6A5-F454-4CF2-A12E-7101B00F934D}"/>
              </a:ext>
            </a:extLst>
          </p:cNvPr>
          <p:cNvSpPr>
            <a:spLocks noGrp="1"/>
          </p:cNvSpPr>
          <p:nvPr>
            <p:ph type="ftr" sz="quarter" idx="11"/>
          </p:nvPr>
        </p:nvSpPr>
        <p:spPr/>
        <p:txBody>
          <a:bodyPr/>
          <a:lstStyle>
            <a:lvl1pPr defTabSz="342900">
              <a:defRPr/>
            </a:lvl1pPr>
          </a:lstStyle>
          <a:p>
            <a:pPr>
              <a:defRPr/>
            </a:pPr>
            <a:endParaRPr lang="en-US"/>
          </a:p>
        </p:txBody>
      </p:sp>
      <p:sp>
        <p:nvSpPr>
          <p:cNvPr id="9" name="Slide Number Placeholder 5">
            <a:extLst>
              <a:ext uri="{FF2B5EF4-FFF2-40B4-BE49-F238E27FC236}">
                <a16:creationId xmlns:a16="http://schemas.microsoft.com/office/drawing/2014/main" id="{2C089612-C5D6-434D-8F66-3264914736B0}"/>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88D27116-8E98-4478-B141-449E74C8CAF0}" type="slidenum">
              <a:rPr lang="en-US" altLang="en-US"/>
              <a:pPr>
                <a:defRPr/>
              </a:pPr>
              <a:t>‹#›</a:t>
            </a:fld>
            <a:endParaRPr lang="en-US" altLang="en-US"/>
          </a:p>
        </p:txBody>
      </p:sp>
    </p:spTree>
    <p:extLst>
      <p:ext uri="{BB962C8B-B14F-4D97-AF65-F5344CB8AC3E}">
        <p14:creationId xmlns:p14="http://schemas.microsoft.com/office/powerpoint/2010/main" val="32342922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5B15E45-46E6-4954-9BB4-0F078C169AD0}"/>
              </a:ext>
            </a:extLst>
          </p:cNvPr>
          <p:cNvSpPr>
            <a:spLocks noGrp="1"/>
          </p:cNvSpPr>
          <p:nvPr>
            <p:ph type="dt" sz="half" idx="10"/>
          </p:nvPr>
        </p:nvSpPr>
        <p:spPr/>
        <p:txBody>
          <a:bodyPr/>
          <a:lstStyle>
            <a:lvl1pPr defTabSz="342900">
              <a:defRPr/>
            </a:lvl1pPr>
          </a:lstStyle>
          <a:p>
            <a:pPr>
              <a:defRPr/>
            </a:pPr>
            <a:fld id="{938129FB-1F8C-482F-BDC9-171EF23C8358}" type="datetimeFigureOut">
              <a:rPr lang="en-US"/>
              <a:pPr>
                <a:defRPr/>
              </a:pPr>
              <a:t>12/25/2025</a:t>
            </a:fld>
            <a:endParaRPr lang="en-US"/>
          </a:p>
        </p:txBody>
      </p:sp>
      <p:sp>
        <p:nvSpPr>
          <p:cNvPr id="4" name="Footer Placeholder 4">
            <a:extLst>
              <a:ext uri="{FF2B5EF4-FFF2-40B4-BE49-F238E27FC236}">
                <a16:creationId xmlns:a16="http://schemas.microsoft.com/office/drawing/2014/main" id="{5F5BAE7E-ABB0-4C8A-8E3B-2BAF3EAC042A}"/>
              </a:ext>
            </a:extLst>
          </p:cNvPr>
          <p:cNvSpPr>
            <a:spLocks noGrp="1"/>
          </p:cNvSpPr>
          <p:nvPr>
            <p:ph type="ftr" sz="quarter" idx="11"/>
          </p:nvPr>
        </p:nvSpPr>
        <p:spPr/>
        <p:txBody>
          <a:bodyPr/>
          <a:lstStyle>
            <a:lvl1pPr defTabSz="342900">
              <a:defRPr/>
            </a:lvl1pPr>
          </a:lstStyle>
          <a:p>
            <a:pPr>
              <a:defRPr/>
            </a:pPr>
            <a:endParaRPr lang="en-US"/>
          </a:p>
        </p:txBody>
      </p:sp>
      <p:sp>
        <p:nvSpPr>
          <p:cNvPr id="5" name="Slide Number Placeholder 5">
            <a:extLst>
              <a:ext uri="{FF2B5EF4-FFF2-40B4-BE49-F238E27FC236}">
                <a16:creationId xmlns:a16="http://schemas.microsoft.com/office/drawing/2014/main" id="{D953621B-5455-467A-864E-06102E0B5C58}"/>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41304BE2-54DE-483B-B319-022FADBBDF6E}" type="slidenum">
              <a:rPr lang="en-US" altLang="en-US"/>
              <a:pPr>
                <a:defRPr/>
              </a:pPr>
              <a:t>‹#›</a:t>
            </a:fld>
            <a:endParaRPr lang="en-US" altLang="en-US"/>
          </a:p>
        </p:txBody>
      </p:sp>
    </p:spTree>
    <p:extLst>
      <p:ext uri="{BB962C8B-B14F-4D97-AF65-F5344CB8AC3E}">
        <p14:creationId xmlns:p14="http://schemas.microsoft.com/office/powerpoint/2010/main" val="4171896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647378-DECE-4D7C-BF66-C050D942F210}"/>
              </a:ext>
            </a:extLst>
          </p:cNvPr>
          <p:cNvSpPr>
            <a:spLocks noGrp="1"/>
          </p:cNvSpPr>
          <p:nvPr>
            <p:ph type="dt" sz="half" idx="10"/>
          </p:nvPr>
        </p:nvSpPr>
        <p:spPr/>
        <p:txBody>
          <a:bodyPr/>
          <a:lstStyle>
            <a:lvl1pPr defTabSz="342900">
              <a:defRPr/>
            </a:lvl1pPr>
          </a:lstStyle>
          <a:p>
            <a:pPr>
              <a:defRPr/>
            </a:pPr>
            <a:fld id="{DA088451-CC61-4FDC-B2DC-D43C9D014BD1}" type="datetimeFigureOut">
              <a:rPr lang="en-US"/>
              <a:pPr>
                <a:defRPr/>
              </a:pPr>
              <a:t>12/25/2025</a:t>
            </a:fld>
            <a:endParaRPr lang="en-US"/>
          </a:p>
        </p:txBody>
      </p:sp>
      <p:sp>
        <p:nvSpPr>
          <p:cNvPr id="3" name="Footer Placeholder 4">
            <a:extLst>
              <a:ext uri="{FF2B5EF4-FFF2-40B4-BE49-F238E27FC236}">
                <a16:creationId xmlns:a16="http://schemas.microsoft.com/office/drawing/2014/main" id="{AC0D259B-2D9F-4596-8F1B-B4C42CD30739}"/>
              </a:ext>
            </a:extLst>
          </p:cNvPr>
          <p:cNvSpPr>
            <a:spLocks noGrp="1"/>
          </p:cNvSpPr>
          <p:nvPr>
            <p:ph type="ftr" sz="quarter" idx="11"/>
          </p:nvPr>
        </p:nvSpPr>
        <p:spPr/>
        <p:txBody>
          <a:bodyPr/>
          <a:lstStyle>
            <a:lvl1pPr defTabSz="342900">
              <a:defRPr/>
            </a:lvl1pPr>
          </a:lstStyle>
          <a:p>
            <a:pPr>
              <a:defRPr/>
            </a:pPr>
            <a:endParaRPr lang="en-US"/>
          </a:p>
        </p:txBody>
      </p:sp>
      <p:sp>
        <p:nvSpPr>
          <p:cNvPr id="4" name="Slide Number Placeholder 5">
            <a:extLst>
              <a:ext uri="{FF2B5EF4-FFF2-40B4-BE49-F238E27FC236}">
                <a16:creationId xmlns:a16="http://schemas.microsoft.com/office/drawing/2014/main" id="{318A51ED-913F-4FC7-A348-750625025A58}"/>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DC7AD11A-1D46-47B2-8100-5FA6432B689B}" type="slidenum">
              <a:rPr lang="en-US" altLang="en-US"/>
              <a:pPr>
                <a:defRPr/>
              </a:pPr>
              <a:t>‹#›</a:t>
            </a:fld>
            <a:endParaRPr lang="en-US" altLang="en-US"/>
          </a:p>
        </p:txBody>
      </p:sp>
    </p:spTree>
    <p:extLst>
      <p:ext uri="{BB962C8B-B14F-4D97-AF65-F5344CB8AC3E}">
        <p14:creationId xmlns:p14="http://schemas.microsoft.com/office/powerpoint/2010/main" val="112601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5D71E21-E17E-4AAB-9A01-0BE769A810A6}"/>
              </a:ext>
            </a:extLst>
          </p:cNvPr>
          <p:cNvSpPr>
            <a:spLocks noGrp="1"/>
          </p:cNvSpPr>
          <p:nvPr>
            <p:ph type="dt" sz="half" idx="10"/>
          </p:nvPr>
        </p:nvSpPr>
        <p:spPr/>
        <p:txBody>
          <a:bodyPr/>
          <a:lstStyle>
            <a:lvl1pPr defTabSz="342900">
              <a:defRPr/>
            </a:lvl1pPr>
          </a:lstStyle>
          <a:p>
            <a:pPr>
              <a:defRPr/>
            </a:pPr>
            <a:fld id="{7F7AE63A-1F1A-4540-A456-80BF8D43207B}" type="datetimeFigureOut">
              <a:rPr lang="en-US"/>
              <a:pPr>
                <a:defRPr/>
              </a:pPr>
              <a:t>12/25/2025</a:t>
            </a:fld>
            <a:endParaRPr lang="en-US"/>
          </a:p>
        </p:txBody>
      </p:sp>
      <p:sp>
        <p:nvSpPr>
          <p:cNvPr id="6" name="Footer Placeholder 4">
            <a:extLst>
              <a:ext uri="{FF2B5EF4-FFF2-40B4-BE49-F238E27FC236}">
                <a16:creationId xmlns:a16="http://schemas.microsoft.com/office/drawing/2014/main" id="{37F14D88-49D3-4833-8EBB-E4D9EB13B9B6}"/>
              </a:ext>
            </a:extLst>
          </p:cNvPr>
          <p:cNvSpPr>
            <a:spLocks noGrp="1"/>
          </p:cNvSpPr>
          <p:nvPr>
            <p:ph type="ftr" sz="quarter" idx="11"/>
          </p:nvPr>
        </p:nvSpPr>
        <p:spPr/>
        <p:txBody>
          <a:bodyPr/>
          <a:lstStyle>
            <a:lvl1pPr defTabSz="342900">
              <a:defRPr/>
            </a:lvl1pPr>
          </a:lstStyle>
          <a:p>
            <a:pPr>
              <a:defRPr/>
            </a:pPr>
            <a:endParaRPr lang="en-US"/>
          </a:p>
        </p:txBody>
      </p:sp>
      <p:sp>
        <p:nvSpPr>
          <p:cNvPr id="7" name="Slide Number Placeholder 5">
            <a:extLst>
              <a:ext uri="{FF2B5EF4-FFF2-40B4-BE49-F238E27FC236}">
                <a16:creationId xmlns:a16="http://schemas.microsoft.com/office/drawing/2014/main" id="{FEB10702-B9F0-4A67-A79B-6C6DC89842E7}"/>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867651B6-9AAE-4983-ACE7-3E31307B4491}" type="slidenum">
              <a:rPr lang="en-US" altLang="en-US"/>
              <a:pPr>
                <a:defRPr/>
              </a:pPr>
              <a:t>‹#›</a:t>
            </a:fld>
            <a:endParaRPr lang="en-US" altLang="en-US"/>
          </a:p>
        </p:txBody>
      </p:sp>
    </p:spTree>
    <p:extLst>
      <p:ext uri="{BB962C8B-B14F-4D97-AF65-F5344CB8AC3E}">
        <p14:creationId xmlns:p14="http://schemas.microsoft.com/office/powerpoint/2010/main" val="13293374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3789F648-D1E5-4BAF-A6AB-F088782B058B}"/>
              </a:ext>
            </a:extLst>
          </p:cNvPr>
          <p:cNvSpPr>
            <a:spLocks noGrp="1"/>
          </p:cNvSpPr>
          <p:nvPr>
            <p:ph type="dt" sz="half" idx="10"/>
          </p:nvPr>
        </p:nvSpPr>
        <p:spPr/>
        <p:txBody>
          <a:bodyPr/>
          <a:lstStyle>
            <a:lvl1pPr defTabSz="342900">
              <a:defRPr/>
            </a:lvl1pPr>
          </a:lstStyle>
          <a:p>
            <a:pPr>
              <a:defRPr/>
            </a:pPr>
            <a:fld id="{AAE826F7-81D2-485F-86F0-A29CA4F1ED34}" type="datetimeFigureOut">
              <a:rPr lang="en-US"/>
              <a:pPr>
                <a:defRPr/>
              </a:pPr>
              <a:t>12/25/2025</a:t>
            </a:fld>
            <a:endParaRPr lang="en-US"/>
          </a:p>
        </p:txBody>
      </p:sp>
      <p:sp>
        <p:nvSpPr>
          <p:cNvPr id="6" name="Footer Placeholder 4">
            <a:extLst>
              <a:ext uri="{FF2B5EF4-FFF2-40B4-BE49-F238E27FC236}">
                <a16:creationId xmlns:a16="http://schemas.microsoft.com/office/drawing/2014/main" id="{A79758BB-9EBB-43F8-A403-09F70DAD560F}"/>
              </a:ext>
            </a:extLst>
          </p:cNvPr>
          <p:cNvSpPr>
            <a:spLocks noGrp="1"/>
          </p:cNvSpPr>
          <p:nvPr>
            <p:ph type="ftr" sz="quarter" idx="11"/>
          </p:nvPr>
        </p:nvSpPr>
        <p:spPr/>
        <p:txBody>
          <a:bodyPr/>
          <a:lstStyle>
            <a:lvl1pPr defTabSz="342900">
              <a:defRPr/>
            </a:lvl1pPr>
          </a:lstStyle>
          <a:p>
            <a:pPr>
              <a:defRPr/>
            </a:pPr>
            <a:endParaRPr lang="en-US"/>
          </a:p>
        </p:txBody>
      </p:sp>
      <p:sp>
        <p:nvSpPr>
          <p:cNvPr id="7" name="Slide Number Placeholder 5">
            <a:extLst>
              <a:ext uri="{FF2B5EF4-FFF2-40B4-BE49-F238E27FC236}">
                <a16:creationId xmlns:a16="http://schemas.microsoft.com/office/drawing/2014/main" id="{702A07EC-2105-4892-AC83-C3F4B6C39E1A}"/>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8C072DD3-0D3B-44C8-859B-E5A51B0F75FF}" type="slidenum">
              <a:rPr lang="en-US" altLang="en-US"/>
              <a:pPr>
                <a:defRPr/>
              </a:pPr>
              <a:t>‹#›</a:t>
            </a:fld>
            <a:endParaRPr lang="en-US" altLang="en-US"/>
          </a:p>
        </p:txBody>
      </p:sp>
    </p:spTree>
    <p:extLst>
      <p:ext uri="{BB962C8B-B14F-4D97-AF65-F5344CB8AC3E}">
        <p14:creationId xmlns:p14="http://schemas.microsoft.com/office/powerpoint/2010/main" val="4079702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267B5-9C69-4CD6-B9D1-85B68916CADB}"/>
              </a:ext>
            </a:extLst>
          </p:cNvPr>
          <p:cNvSpPr>
            <a:spLocks noGrp="1"/>
          </p:cNvSpPr>
          <p:nvPr>
            <p:ph type="dt" sz="half" idx="10"/>
          </p:nvPr>
        </p:nvSpPr>
        <p:spPr/>
        <p:txBody>
          <a:bodyPr/>
          <a:lstStyle>
            <a:lvl1pPr defTabSz="342900">
              <a:defRPr/>
            </a:lvl1pPr>
          </a:lstStyle>
          <a:p>
            <a:pPr>
              <a:defRPr/>
            </a:pPr>
            <a:fld id="{0848EED0-0B4D-448A-924B-274A185BAFE0}" type="datetimeFigureOut">
              <a:rPr lang="en-US"/>
              <a:pPr>
                <a:defRPr/>
              </a:pPr>
              <a:t>12/25/2025</a:t>
            </a:fld>
            <a:endParaRPr lang="en-US"/>
          </a:p>
        </p:txBody>
      </p:sp>
      <p:sp>
        <p:nvSpPr>
          <p:cNvPr id="5" name="Footer Placeholder 4">
            <a:extLst>
              <a:ext uri="{FF2B5EF4-FFF2-40B4-BE49-F238E27FC236}">
                <a16:creationId xmlns:a16="http://schemas.microsoft.com/office/drawing/2014/main" id="{C8562E38-6A7D-4CB2-BEE8-281F2FA20AFE}"/>
              </a:ext>
            </a:extLst>
          </p:cNvPr>
          <p:cNvSpPr>
            <a:spLocks noGrp="1"/>
          </p:cNvSpPr>
          <p:nvPr>
            <p:ph type="ftr" sz="quarter" idx="11"/>
          </p:nvPr>
        </p:nvSpPr>
        <p:spPr/>
        <p:txBody>
          <a:bodyPr/>
          <a:lstStyle>
            <a:lvl1pPr defTabSz="342900">
              <a:defRPr/>
            </a:lvl1pPr>
          </a:lstStyle>
          <a:p>
            <a:pPr>
              <a:defRPr/>
            </a:pPr>
            <a:endParaRPr lang="en-US"/>
          </a:p>
        </p:txBody>
      </p:sp>
      <p:sp>
        <p:nvSpPr>
          <p:cNvPr id="6" name="Slide Number Placeholder 5">
            <a:extLst>
              <a:ext uri="{FF2B5EF4-FFF2-40B4-BE49-F238E27FC236}">
                <a16:creationId xmlns:a16="http://schemas.microsoft.com/office/drawing/2014/main" id="{FEE79033-0E2A-4E73-9467-C2CDDBE16534}"/>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7917C08D-8E56-4FCD-BA29-F67FFDEC7EB7}" type="slidenum">
              <a:rPr lang="en-US" altLang="en-US"/>
              <a:pPr>
                <a:defRPr/>
              </a:pPr>
              <a:t>‹#›</a:t>
            </a:fld>
            <a:endParaRPr lang="en-US" altLang="en-US"/>
          </a:p>
        </p:txBody>
      </p:sp>
    </p:spTree>
    <p:extLst>
      <p:ext uri="{BB962C8B-B14F-4D97-AF65-F5344CB8AC3E}">
        <p14:creationId xmlns:p14="http://schemas.microsoft.com/office/powerpoint/2010/main" val="3709940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527E9-EC46-4FA0-A91B-7E13B8C9C937}"/>
              </a:ext>
            </a:extLst>
          </p:cNvPr>
          <p:cNvSpPr>
            <a:spLocks noGrp="1"/>
          </p:cNvSpPr>
          <p:nvPr>
            <p:ph type="dt" sz="half" idx="10"/>
          </p:nvPr>
        </p:nvSpPr>
        <p:spPr/>
        <p:txBody>
          <a:bodyPr/>
          <a:lstStyle>
            <a:lvl1pPr defTabSz="342900">
              <a:defRPr/>
            </a:lvl1pPr>
          </a:lstStyle>
          <a:p>
            <a:pPr>
              <a:defRPr/>
            </a:pPr>
            <a:fld id="{81860977-D16E-4964-95FB-438C12FE672C}" type="datetimeFigureOut">
              <a:rPr lang="en-US"/>
              <a:pPr>
                <a:defRPr/>
              </a:pPr>
              <a:t>12/25/2025</a:t>
            </a:fld>
            <a:endParaRPr lang="en-US"/>
          </a:p>
        </p:txBody>
      </p:sp>
      <p:sp>
        <p:nvSpPr>
          <p:cNvPr id="5" name="Footer Placeholder 4">
            <a:extLst>
              <a:ext uri="{FF2B5EF4-FFF2-40B4-BE49-F238E27FC236}">
                <a16:creationId xmlns:a16="http://schemas.microsoft.com/office/drawing/2014/main" id="{A92CCB2F-DE4E-4162-8ED8-476CF1AEA2C9}"/>
              </a:ext>
            </a:extLst>
          </p:cNvPr>
          <p:cNvSpPr>
            <a:spLocks noGrp="1"/>
          </p:cNvSpPr>
          <p:nvPr>
            <p:ph type="ftr" sz="quarter" idx="11"/>
          </p:nvPr>
        </p:nvSpPr>
        <p:spPr/>
        <p:txBody>
          <a:bodyPr/>
          <a:lstStyle>
            <a:lvl1pPr defTabSz="342900">
              <a:defRPr/>
            </a:lvl1pPr>
          </a:lstStyle>
          <a:p>
            <a:pPr>
              <a:defRPr/>
            </a:pPr>
            <a:endParaRPr lang="en-US"/>
          </a:p>
        </p:txBody>
      </p:sp>
      <p:sp>
        <p:nvSpPr>
          <p:cNvPr id="6" name="Slide Number Placeholder 5">
            <a:extLst>
              <a:ext uri="{FF2B5EF4-FFF2-40B4-BE49-F238E27FC236}">
                <a16:creationId xmlns:a16="http://schemas.microsoft.com/office/drawing/2014/main" id="{C5449202-CD76-4782-A936-BC5DF638790B}"/>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DE8EB830-52AF-409A-8BE3-153CCF293A50}" type="slidenum">
              <a:rPr lang="en-US" altLang="en-US"/>
              <a:pPr>
                <a:defRPr/>
              </a:pPr>
              <a:t>‹#›</a:t>
            </a:fld>
            <a:endParaRPr lang="en-US" altLang="en-US"/>
          </a:p>
        </p:txBody>
      </p:sp>
    </p:spTree>
    <p:extLst>
      <p:ext uri="{BB962C8B-B14F-4D97-AF65-F5344CB8AC3E}">
        <p14:creationId xmlns:p14="http://schemas.microsoft.com/office/powerpoint/2010/main" val="37865433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AC0E3E64-E9BC-49A8-8CB9-0F0E4460E896}"/>
              </a:ext>
            </a:extLst>
          </p:cNvPr>
          <p:cNvSpPr>
            <a:spLocks noGrp="1"/>
          </p:cNvSpPr>
          <p:nvPr>
            <p:ph type="dt" sz="half" idx="10"/>
          </p:nvPr>
        </p:nvSpPr>
        <p:spPr/>
        <p:txBody>
          <a:bodyPr/>
          <a:lstStyle>
            <a:lvl1pPr defTabSz="342900">
              <a:defRPr/>
            </a:lvl1pPr>
          </a:lstStyle>
          <a:p>
            <a:pPr>
              <a:defRPr/>
            </a:pPr>
            <a:endParaRPr lang="en-US"/>
          </a:p>
        </p:txBody>
      </p:sp>
      <p:sp>
        <p:nvSpPr>
          <p:cNvPr id="4" name="Footer Placeholder 2">
            <a:extLst>
              <a:ext uri="{FF2B5EF4-FFF2-40B4-BE49-F238E27FC236}">
                <a16:creationId xmlns:a16="http://schemas.microsoft.com/office/drawing/2014/main" id="{F846FC4E-D547-4AC0-BF9D-BE1297621CB9}"/>
              </a:ext>
            </a:extLst>
          </p:cNvPr>
          <p:cNvSpPr>
            <a:spLocks noGrp="1"/>
          </p:cNvSpPr>
          <p:nvPr>
            <p:ph type="ftr" sz="quarter" idx="11"/>
          </p:nvPr>
        </p:nvSpPr>
        <p:spPr/>
        <p:txBody>
          <a:bodyPr/>
          <a:lstStyle>
            <a:lvl1pPr defTabSz="342900">
              <a:defRPr/>
            </a:lvl1pPr>
          </a:lstStyle>
          <a:p>
            <a:pPr>
              <a:defRPr/>
            </a:pPr>
            <a:endParaRPr lang="en-US"/>
          </a:p>
        </p:txBody>
      </p:sp>
      <p:sp>
        <p:nvSpPr>
          <p:cNvPr id="5" name="Slide Number Placeholder 22">
            <a:extLst>
              <a:ext uri="{FF2B5EF4-FFF2-40B4-BE49-F238E27FC236}">
                <a16:creationId xmlns:a16="http://schemas.microsoft.com/office/drawing/2014/main" id="{5B105A17-20B6-49D0-B904-21071F7E27A5}"/>
              </a:ext>
            </a:extLst>
          </p:cNvPr>
          <p:cNvSpPr>
            <a:spLocks noGrp="1"/>
          </p:cNvSpPr>
          <p:nvPr>
            <p:ph type="sldNum" sz="quarter" idx="12"/>
          </p:nvPr>
        </p:nvSpPr>
        <p:spPr/>
        <p:txBody>
          <a:bodyPr/>
          <a:lstStyle>
            <a:lvl1pPr defTabSz="342900" fontAlgn="auto">
              <a:spcBef>
                <a:spcPts val="0"/>
              </a:spcBef>
              <a:spcAft>
                <a:spcPts val="0"/>
              </a:spcAft>
              <a:defRPr>
                <a:cs typeface="+mn-cs"/>
              </a:defRPr>
            </a:lvl1pPr>
          </a:lstStyle>
          <a:p>
            <a:pPr>
              <a:defRPr/>
            </a:pPr>
            <a:fld id="{E197140E-B6D2-4D07-ACDC-4D2385DDFE75}" type="slidenum">
              <a:rPr lang="en-US" altLang="en-US"/>
              <a:pPr>
                <a:defRPr/>
              </a:pPr>
              <a:t>‹#›</a:t>
            </a:fld>
            <a:endParaRPr lang="en-US" altLang="en-US"/>
          </a:p>
        </p:txBody>
      </p:sp>
    </p:spTree>
    <p:extLst>
      <p:ext uri="{BB962C8B-B14F-4D97-AF65-F5344CB8AC3E}">
        <p14:creationId xmlns:p14="http://schemas.microsoft.com/office/powerpoint/2010/main" val="10874469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5562-23C7-408B-A51D-34D9C168EB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45D9D3-1A32-4A08-951C-45A87BB9D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D1BA05-9D06-4F0A-9D47-1A0EC1DFD909}"/>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5" name="Footer Placeholder 4">
            <a:extLst>
              <a:ext uri="{FF2B5EF4-FFF2-40B4-BE49-F238E27FC236}">
                <a16:creationId xmlns:a16="http://schemas.microsoft.com/office/drawing/2014/main" id="{93C5520D-2B1D-4AE2-8AEB-1B295E8614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CF8820-B201-43A5-8231-13F831B75E4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0109529"/>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019D-556C-4966-A3A7-B755894CD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0C016-D67F-4C8D-9132-BDADB570D6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9742C-7A33-426F-86F0-225A89D55033}"/>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5" name="Footer Placeholder 4">
            <a:extLst>
              <a:ext uri="{FF2B5EF4-FFF2-40B4-BE49-F238E27FC236}">
                <a16:creationId xmlns:a16="http://schemas.microsoft.com/office/drawing/2014/main" id="{10CDE659-CAD4-4508-A002-1F93840435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1A1B27-8E6C-4DE4-ACDA-24316441C28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2373692"/>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C0E62-ED62-4416-803C-ABA4007D6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B71657-78BD-4A5F-8963-E193E3071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0D10AC-6D7F-4163-80D7-2DC0234CA30C}"/>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5" name="Footer Placeholder 4">
            <a:extLst>
              <a:ext uri="{FF2B5EF4-FFF2-40B4-BE49-F238E27FC236}">
                <a16:creationId xmlns:a16="http://schemas.microsoft.com/office/drawing/2014/main" id="{D6233B7D-9360-4D2C-B127-587FF4F672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F6926C-B308-4606-A051-9867FB05620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177819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08DE1-1A75-494B-8FD6-FCD9C7126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7851C-636B-4B08-8C1B-A6CACB7A1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617463-D42D-4262-B48A-CFA38DDB1A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C2FF8-AD2D-4A35-A7CC-0D0843022E1A}"/>
              </a:ext>
            </a:extLst>
          </p:cNvPr>
          <p:cNvSpPr>
            <a:spLocks noGrp="1"/>
          </p:cNvSpPr>
          <p:nvPr>
            <p:ph type="dt" sz="half" idx="10"/>
          </p:nvPr>
        </p:nvSpPr>
        <p:spPr/>
        <p:txBody>
          <a:bodyPr/>
          <a:lstStyle/>
          <a:p>
            <a:fld id="{EB712588-04B1-427B-82EE-E8DB90309F08}" type="datetimeFigureOut">
              <a:rPr lang="en-US" smtClean="0"/>
              <a:t>12/25/2025</a:t>
            </a:fld>
            <a:endParaRPr lang="en-US" dirty="0"/>
          </a:p>
        </p:txBody>
      </p:sp>
      <p:sp>
        <p:nvSpPr>
          <p:cNvPr id="6" name="Footer Placeholder 5">
            <a:extLst>
              <a:ext uri="{FF2B5EF4-FFF2-40B4-BE49-F238E27FC236}">
                <a16:creationId xmlns:a16="http://schemas.microsoft.com/office/drawing/2014/main" id="{271573E9-F74D-4E10-978F-422D3AAAE9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F9B6BD-BE00-44ED-8ABD-6501FB388D9F}"/>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02705756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1298-0994-483A-BB66-BE9256D7C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E9B379-17F2-4ABF-86C1-71484D5E5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6ACDEE-C7C9-49D7-AD99-79BA31D8CE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B8EA0E-890E-49D5-9E24-78EA66A91D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4478DE-E19A-4B82-A319-C483149DD2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726D4-4FB6-4AB2-9C47-ED9E6A197AA8}"/>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8" name="Footer Placeholder 7">
            <a:extLst>
              <a:ext uri="{FF2B5EF4-FFF2-40B4-BE49-F238E27FC236}">
                <a16:creationId xmlns:a16="http://schemas.microsoft.com/office/drawing/2014/main" id="{DAC0465D-4D51-48C7-AA7F-623D3E3691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38A392F-DD27-4C8F-9A29-06AF01C3A94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691533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B2D9CF-84F5-40DC-9319-750C0EB7F784}"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5AA1-6B06-46EC-9F84-C0F8E1063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17582C-190F-4405-9100-421A36240DE7}"/>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4" name="Footer Placeholder 3">
            <a:extLst>
              <a:ext uri="{FF2B5EF4-FFF2-40B4-BE49-F238E27FC236}">
                <a16:creationId xmlns:a16="http://schemas.microsoft.com/office/drawing/2014/main" id="{F825A20A-1079-46F1-983B-D13847D3D3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548C8B7-DB32-4D4F-AB66-51AEFF6F1A4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1768694"/>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E3FA5-8662-4DA3-9E4A-F9C4D01E8E03}"/>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3" name="Footer Placeholder 2">
            <a:extLst>
              <a:ext uri="{FF2B5EF4-FFF2-40B4-BE49-F238E27FC236}">
                <a16:creationId xmlns:a16="http://schemas.microsoft.com/office/drawing/2014/main" id="{2F80C5E8-7EA9-4E05-B1AA-110A63C9E2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00ABD5-A8B8-45CA-A197-E21A6C1166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670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2808-9015-4808-8F6D-A174F9CCA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44593-599D-4BB8-B91B-25350AED5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DC6156-8CE0-466E-A5EB-F25D4D60A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587DE3-5854-4481-8544-63E93EA129BC}"/>
              </a:ext>
            </a:extLst>
          </p:cNvPr>
          <p:cNvSpPr>
            <a:spLocks noGrp="1"/>
          </p:cNvSpPr>
          <p:nvPr>
            <p:ph type="dt" sz="half" idx="10"/>
          </p:nvPr>
        </p:nvSpPr>
        <p:spPr/>
        <p:txBody>
          <a:bodyPr/>
          <a:lstStyle/>
          <a:p>
            <a:fld id="{42A54C80-263E-416B-A8E0-580EDEADCBDC}" type="datetimeFigureOut">
              <a:rPr lang="en-US" smtClean="0"/>
              <a:t>12/25/2025</a:t>
            </a:fld>
            <a:endParaRPr lang="en-US" dirty="0"/>
          </a:p>
        </p:txBody>
      </p:sp>
      <p:sp>
        <p:nvSpPr>
          <p:cNvPr id="6" name="Footer Placeholder 5">
            <a:extLst>
              <a:ext uri="{FF2B5EF4-FFF2-40B4-BE49-F238E27FC236}">
                <a16:creationId xmlns:a16="http://schemas.microsoft.com/office/drawing/2014/main" id="{9057E518-6326-4990-A022-372607EFB2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0D3407-2EAA-456B-9FA2-87D36B401322}"/>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88912992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1E9E-A1D6-49B9-8297-43584137F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463C43-8612-408C-957E-A4FFB2F2A0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D9F6A-DB2E-4176-83B2-D0968C870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895FC2-43DF-4F25-AF79-FD86A1D09DCB}"/>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6" name="Footer Placeholder 5">
            <a:extLst>
              <a:ext uri="{FF2B5EF4-FFF2-40B4-BE49-F238E27FC236}">
                <a16:creationId xmlns:a16="http://schemas.microsoft.com/office/drawing/2014/main" id="{D16084C1-F381-4EFC-B0B4-70655C5860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85FD6A-BC32-411A-93F7-DE6F26EB50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00110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0C69-84DD-4A9C-A00A-F4EB3F6B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432C0-D610-41D4-AA70-3BACC98316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37BE4-0496-4265-83C6-2171C3537F00}"/>
              </a:ext>
            </a:extLst>
          </p:cNvPr>
          <p:cNvSpPr>
            <a:spLocks noGrp="1"/>
          </p:cNvSpPr>
          <p:nvPr>
            <p:ph type="dt" sz="half" idx="10"/>
          </p:nvPr>
        </p:nvSpPr>
        <p:spPr/>
        <p:txBody>
          <a:bodyPr/>
          <a:lstStyle/>
          <a:p>
            <a:fld id="{55C6B4A9-1611-4792-9094-5F34BCA07E0B}" type="datetimeFigureOut">
              <a:rPr lang="en-US" smtClean="0"/>
              <a:t>12/25/2025</a:t>
            </a:fld>
            <a:endParaRPr lang="en-US" dirty="0"/>
          </a:p>
        </p:txBody>
      </p:sp>
      <p:sp>
        <p:nvSpPr>
          <p:cNvPr id="5" name="Footer Placeholder 4">
            <a:extLst>
              <a:ext uri="{FF2B5EF4-FFF2-40B4-BE49-F238E27FC236}">
                <a16:creationId xmlns:a16="http://schemas.microsoft.com/office/drawing/2014/main" id="{FCA110F0-16FC-4965-AF6E-82161E446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A3DD41-093E-4D83-94A8-BCFB207D2D27}"/>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138473188"/>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01C1E-7FE9-4517-8B8E-EB724468E6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18D2A5-9DC3-4203-BB0F-E684A0B4EC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01A2-DC67-4B8A-BB41-982F07F6750D}"/>
              </a:ext>
            </a:extLst>
          </p:cNvPr>
          <p:cNvSpPr>
            <a:spLocks noGrp="1"/>
          </p:cNvSpPr>
          <p:nvPr>
            <p:ph type="dt" sz="half" idx="10"/>
          </p:nvPr>
        </p:nvSpPr>
        <p:spPr/>
        <p:txBody>
          <a:bodyPr/>
          <a:lstStyle/>
          <a:p>
            <a:fld id="{B61BEF0D-F0BB-DE4B-95CE-6DB70DBA9567}" type="datetimeFigureOut">
              <a:rPr lang="en-US" smtClean="0"/>
              <a:pPr/>
              <a:t>12/25/2025</a:t>
            </a:fld>
            <a:endParaRPr lang="en-US" dirty="0"/>
          </a:p>
        </p:txBody>
      </p:sp>
      <p:sp>
        <p:nvSpPr>
          <p:cNvPr id="5" name="Footer Placeholder 4">
            <a:extLst>
              <a:ext uri="{FF2B5EF4-FFF2-40B4-BE49-F238E27FC236}">
                <a16:creationId xmlns:a16="http://schemas.microsoft.com/office/drawing/2014/main" id="{398BDD7F-3F0B-429B-9C0E-A7C87D13D6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7A8568-0647-4B8A-9E0B-C2AE86E34F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0704907"/>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35"/>
        <p:cNvGrpSpPr/>
        <p:nvPr/>
      </p:nvGrpSpPr>
      <p:grpSpPr>
        <a:xfrm>
          <a:off x="0" y="0"/>
          <a:ext cx="0" cy="0"/>
          <a:chOff x="0" y="0"/>
          <a:chExt cx="0" cy="0"/>
        </a:xfrm>
      </p:grpSpPr>
      <p:sp>
        <p:nvSpPr>
          <p:cNvPr id="236" name="Google Shape;236;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7" name="Google Shape;237;p23"/>
          <p:cNvSpPr txBox="1">
            <a:spLocks noGrp="1"/>
          </p:cNvSpPr>
          <p:nvPr>
            <p:ph type="subTitle" idx="1"/>
          </p:nvPr>
        </p:nvSpPr>
        <p:spPr>
          <a:xfrm>
            <a:off x="6624517" y="2223500"/>
            <a:ext cx="39752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1592284" y="2223500"/>
            <a:ext cx="3975200" cy="322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768065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3385633" y="4133733"/>
            <a:ext cx="7171200" cy="8824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1" name="Google Shape;151;p15"/>
          <p:cNvSpPr txBox="1">
            <a:spLocks noGrp="1"/>
          </p:cNvSpPr>
          <p:nvPr>
            <p:ph type="subTitle" idx="1"/>
          </p:nvPr>
        </p:nvSpPr>
        <p:spPr>
          <a:xfrm>
            <a:off x="1635200" y="1501900"/>
            <a:ext cx="8921600" cy="24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41600978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5"/>
        <p:cNvGrpSpPr/>
        <p:nvPr/>
      </p:nvGrpSpPr>
      <p:grpSpPr>
        <a:xfrm>
          <a:off x="0" y="0"/>
          <a:ext cx="0" cy="0"/>
          <a:chOff x="0" y="0"/>
          <a:chExt cx="0" cy="0"/>
        </a:xfrm>
      </p:grpSpPr>
      <p:sp>
        <p:nvSpPr>
          <p:cNvPr id="96" name="Google Shape;96;p9"/>
          <p:cNvSpPr txBox="1">
            <a:spLocks noGrp="1"/>
          </p:cNvSpPr>
          <p:nvPr>
            <p:ph type="title"/>
          </p:nvPr>
        </p:nvSpPr>
        <p:spPr>
          <a:xfrm>
            <a:off x="2847384" y="1854100"/>
            <a:ext cx="6497200" cy="154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7" name="Google Shape;97;p9"/>
          <p:cNvSpPr txBox="1">
            <a:spLocks noGrp="1"/>
          </p:cNvSpPr>
          <p:nvPr>
            <p:ph type="subTitle" idx="1"/>
          </p:nvPr>
        </p:nvSpPr>
        <p:spPr>
          <a:xfrm>
            <a:off x="2847400" y="3530169"/>
            <a:ext cx="6497200" cy="1008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42087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46">
            <a:off x="3578191" y="4945633"/>
            <a:ext cx="5035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233833" y="1343567"/>
            <a:ext cx="7724400" cy="360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grpSp>
        <p:nvGrpSpPr>
          <p:cNvPr id="11" name="Google Shape;11;p2"/>
          <p:cNvGrpSpPr/>
          <p:nvPr/>
        </p:nvGrpSpPr>
        <p:grpSpPr>
          <a:xfrm>
            <a:off x="-101599" y="-508000"/>
            <a:ext cx="12422516" cy="7874011"/>
            <a:chOff x="-76200" y="-381000"/>
            <a:chExt cx="9316887" cy="5905508"/>
          </a:xfrm>
        </p:grpSpPr>
        <p:grpSp>
          <p:nvGrpSpPr>
            <p:cNvPr id="12" name="Google Shape;12;p2"/>
            <p:cNvGrpSpPr/>
            <p:nvPr/>
          </p:nvGrpSpPr>
          <p:grpSpPr>
            <a:xfrm>
              <a:off x="-76200" y="-381000"/>
              <a:ext cx="9316887" cy="5905508"/>
              <a:chOff x="-76200" y="-381000"/>
              <a:chExt cx="9316887" cy="5905508"/>
            </a:xfrm>
          </p:grpSpPr>
          <p:sp>
            <p:nvSpPr>
              <p:cNvPr id="13" name="Google Shape;13;p2"/>
              <p:cNvSpPr/>
              <p:nvPr/>
            </p:nvSpPr>
            <p:spPr>
              <a:xfrm>
                <a:off x="-76200" y="42720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1325825" y="-3047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6200" y="-3021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0800000" flipH="1">
                <a:off x="3797900" y="4949105"/>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8318387" y="48002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516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48274"/>
                <a:ext cx="7741975" cy="1176234"/>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0800000">
                <a:off x="1402025" y="-380985"/>
                <a:ext cx="7741975" cy="1178185"/>
              </a:xfrm>
              <a:custGeom>
                <a:avLst/>
                <a:gdLst/>
                <a:ahLst/>
                <a:cxnLst/>
                <a:rect l="l" t="t" r="r" b="b"/>
                <a:pathLst>
                  <a:path w="70364" h="13228" extrusionOk="0">
                    <a:moveTo>
                      <a:pt x="66583" y="0"/>
                    </a:moveTo>
                    <a:cubicBezTo>
                      <a:pt x="66433" y="0"/>
                      <a:pt x="66284" y="6"/>
                      <a:pt x="66136" y="17"/>
                    </a:cubicBezTo>
                    <a:cubicBezTo>
                      <a:pt x="63218" y="234"/>
                      <a:pt x="60767" y="2179"/>
                      <a:pt x="58358" y="3841"/>
                    </a:cubicBezTo>
                    <a:cubicBezTo>
                      <a:pt x="56406" y="5188"/>
                      <a:pt x="54115" y="6431"/>
                      <a:pt x="51817" y="6431"/>
                    </a:cubicBezTo>
                    <a:cubicBezTo>
                      <a:pt x="51279" y="6431"/>
                      <a:pt x="50740" y="6363"/>
                      <a:pt x="50205" y="6212"/>
                    </a:cubicBezTo>
                    <a:cubicBezTo>
                      <a:pt x="47039" y="5316"/>
                      <a:pt x="45178" y="1821"/>
                      <a:pt x="42049" y="806"/>
                    </a:cubicBezTo>
                    <a:cubicBezTo>
                      <a:pt x="41403" y="596"/>
                      <a:pt x="40744" y="505"/>
                      <a:pt x="40082" y="505"/>
                    </a:cubicBezTo>
                    <a:cubicBezTo>
                      <a:pt x="38042" y="505"/>
                      <a:pt x="35966" y="1375"/>
                      <a:pt x="34112" y="2342"/>
                    </a:cubicBezTo>
                    <a:cubicBezTo>
                      <a:pt x="33394" y="2716"/>
                      <a:pt x="32674" y="3111"/>
                      <a:pt x="31953" y="3511"/>
                    </a:cubicBezTo>
                    <a:cubicBezTo>
                      <a:pt x="27917" y="5742"/>
                      <a:pt x="23829" y="8111"/>
                      <a:pt x="19303" y="8111"/>
                    </a:cubicBezTo>
                    <a:cubicBezTo>
                      <a:pt x="19200" y="8111"/>
                      <a:pt x="19097" y="8110"/>
                      <a:pt x="18993" y="8107"/>
                    </a:cubicBezTo>
                    <a:cubicBezTo>
                      <a:pt x="18407" y="8094"/>
                      <a:pt x="17819" y="8037"/>
                      <a:pt x="17233" y="7957"/>
                    </a:cubicBezTo>
                    <a:cubicBezTo>
                      <a:pt x="14736" y="7611"/>
                      <a:pt x="12262" y="6808"/>
                      <a:pt x="9793" y="6808"/>
                    </a:cubicBezTo>
                    <a:cubicBezTo>
                      <a:pt x="9214" y="6808"/>
                      <a:pt x="8635" y="6852"/>
                      <a:pt x="8056" y="6957"/>
                    </a:cubicBezTo>
                    <a:cubicBezTo>
                      <a:pt x="5459" y="7430"/>
                      <a:pt x="3200" y="9094"/>
                      <a:pt x="1505" y="11116"/>
                    </a:cubicBezTo>
                    <a:cubicBezTo>
                      <a:pt x="950" y="11779"/>
                      <a:pt x="446" y="12487"/>
                      <a:pt x="1" y="13228"/>
                    </a:cubicBezTo>
                    <a:lnTo>
                      <a:pt x="67196" y="13228"/>
                    </a:lnTo>
                    <a:cubicBezTo>
                      <a:pt x="68302" y="11102"/>
                      <a:pt x="69198" y="8873"/>
                      <a:pt x="69832" y="6545"/>
                    </a:cubicBezTo>
                    <a:cubicBezTo>
                      <a:pt x="70174" y="5291"/>
                      <a:pt x="70363" y="3828"/>
                      <a:pt x="70071" y="2598"/>
                    </a:cubicBezTo>
                    <a:cubicBezTo>
                      <a:pt x="69877" y="1784"/>
                      <a:pt x="69474" y="1071"/>
                      <a:pt x="68763" y="587"/>
                    </a:cubicBezTo>
                    <a:cubicBezTo>
                      <a:pt x="68129" y="157"/>
                      <a:pt x="67353" y="0"/>
                      <a:pt x="66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378300"/>
                <a:ext cx="924875" cy="1074600"/>
              </a:xfrm>
              <a:custGeom>
                <a:avLst/>
                <a:gdLst/>
                <a:ahLst/>
                <a:cxnLst/>
                <a:rect l="l" t="t" r="r" b="b"/>
                <a:pathLst>
                  <a:path w="36995" h="42984" extrusionOk="0">
                    <a:moveTo>
                      <a:pt x="1" y="0"/>
                    </a:moveTo>
                    <a:lnTo>
                      <a:pt x="1" y="42974"/>
                    </a:lnTo>
                    <a:cubicBezTo>
                      <a:pt x="191" y="42981"/>
                      <a:pt x="386" y="42984"/>
                      <a:pt x="585" y="42984"/>
                    </a:cubicBezTo>
                    <a:cubicBezTo>
                      <a:pt x="4307" y="42984"/>
                      <a:pt x="9635" y="41803"/>
                      <a:pt x="13555" y="36065"/>
                    </a:cubicBezTo>
                    <a:cubicBezTo>
                      <a:pt x="20220" y="26311"/>
                      <a:pt x="12580" y="18507"/>
                      <a:pt x="15344" y="13629"/>
                    </a:cubicBezTo>
                    <a:cubicBezTo>
                      <a:pt x="18107" y="8753"/>
                      <a:pt x="30463" y="14929"/>
                      <a:pt x="35339" y="6313"/>
                    </a:cubicBezTo>
                    <a:cubicBezTo>
                      <a:pt x="36556" y="4165"/>
                      <a:pt x="36995" y="2016"/>
                      <a:pt x="36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10800000" flipH="1">
                <a:off x="3874100" y="4686780"/>
                <a:ext cx="956045" cy="499200"/>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394587" y="4876425"/>
                <a:ext cx="846100" cy="343275"/>
              </a:xfrm>
              <a:custGeom>
                <a:avLst/>
                <a:gdLst/>
                <a:ahLst/>
                <a:cxnLst/>
                <a:rect l="l" t="t" r="r" b="b"/>
                <a:pathLst>
                  <a:path w="33844" h="13731" extrusionOk="0">
                    <a:moveTo>
                      <a:pt x="29116" y="1"/>
                    </a:moveTo>
                    <a:cubicBezTo>
                      <a:pt x="27654" y="1"/>
                      <a:pt x="26190" y="49"/>
                      <a:pt x="24733" y="121"/>
                    </a:cubicBezTo>
                    <a:cubicBezTo>
                      <a:pt x="19618" y="377"/>
                      <a:pt x="14405" y="963"/>
                      <a:pt x="9764" y="3100"/>
                    </a:cubicBezTo>
                    <a:cubicBezTo>
                      <a:pt x="9610" y="3170"/>
                      <a:pt x="9457" y="3243"/>
                      <a:pt x="9303" y="3318"/>
                    </a:cubicBezTo>
                    <a:cubicBezTo>
                      <a:pt x="4990" y="5419"/>
                      <a:pt x="1246" y="9151"/>
                      <a:pt x="1" y="13730"/>
                    </a:cubicBezTo>
                    <a:lnTo>
                      <a:pt x="33844" y="13730"/>
                    </a:lnTo>
                    <a:lnTo>
                      <a:pt x="33844" y="199"/>
                    </a:lnTo>
                    <a:cubicBezTo>
                      <a:pt x="32275" y="57"/>
                      <a:pt x="30696" y="1"/>
                      <a:pt x="29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527800" y="-381000"/>
                <a:ext cx="692395" cy="1154183"/>
              </a:xfrm>
              <a:custGeom>
                <a:avLst/>
                <a:gdLst/>
                <a:ahLst/>
                <a:cxnLst/>
                <a:rect l="l" t="t" r="r" b="b"/>
                <a:pathLst>
                  <a:path w="18090" h="30155" extrusionOk="0">
                    <a:moveTo>
                      <a:pt x="1352" y="1"/>
                    </a:moveTo>
                    <a:cubicBezTo>
                      <a:pt x="828" y="1502"/>
                      <a:pt x="0" y="2969"/>
                      <a:pt x="48" y="4549"/>
                    </a:cubicBezTo>
                    <a:cubicBezTo>
                      <a:pt x="109" y="6566"/>
                      <a:pt x="1568" y="8246"/>
                      <a:pt x="3049" y="9616"/>
                    </a:cubicBezTo>
                    <a:cubicBezTo>
                      <a:pt x="3190" y="9744"/>
                      <a:pt x="3333" y="9874"/>
                      <a:pt x="3475" y="10002"/>
                    </a:cubicBezTo>
                    <a:cubicBezTo>
                      <a:pt x="6301" y="12556"/>
                      <a:pt x="9526" y="14974"/>
                      <a:pt x="10713" y="18571"/>
                    </a:cubicBezTo>
                    <a:cubicBezTo>
                      <a:pt x="11556" y="21119"/>
                      <a:pt x="11268" y="24028"/>
                      <a:pt x="12610" y="26354"/>
                    </a:cubicBezTo>
                    <a:cubicBezTo>
                      <a:pt x="13568" y="28020"/>
                      <a:pt x="15266" y="29159"/>
                      <a:pt x="17068" y="29826"/>
                    </a:cubicBezTo>
                    <a:cubicBezTo>
                      <a:pt x="17404" y="29951"/>
                      <a:pt x="17744" y="30060"/>
                      <a:pt x="18089" y="30155"/>
                    </a:cubicBezTo>
                    <a:lnTo>
                      <a:pt x="180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1909800" y="-380975"/>
              <a:ext cx="853496" cy="426889"/>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a:off x="6174867" y="-353766"/>
            <a:ext cx="923200" cy="663167"/>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2"/>
          <p:cNvGrpSpPr/>
          <p:nvPr/>
        </p:nvGrpSpPr>
        <p:grpSpPr>
          <a:xfrm>
            <a:off x="88881" y="190433"/>
            <a:ext cx="11953523" cy="6365377"/>
            <a:chOff x="66661" y="142824"/>
            <a:chExt cx="8965142" cy="4774033"/>
          </a:xfrm>
        </p:grpSpPr>
        <p:grpSp>
          <p:nvGrpSpPr>
            <p:cNvPr id="28" name="Google Shape;28;p2"/>
            <p:cNvGrpSpPr/>
            <p:nvPr/>
          </p:nvGrpSpPr>
          <p:grpSpPr>
            <a:xfrm>
              <a:off x="66661" y="3802552"/>
              <a:ext cx="594730" cy="1114305"/>
              <a:chOff x="66661" y="3802552"/>
              <a:chExt cx="594730" cy="1114305"/>
            </a:xfrm>
          </p:grpSpPr>
          <p:sp>
            <p:nvSpPr>
              <p:cNvPr id="29" name="Google Shape;29;p2"/>
              <p:cNvSpPr/>
              <p:nvPr/>
            </p:nvSpPr>
            <p:spPr>
              <a:xfrm>
                <a:off x="283636" y="4261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74680" y="46035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3511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0123" y="46313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6661" y="442054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662" y="48220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40637" y="409604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47926" y="380255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1573837" y="4593515"/>
              <a:ext cx="891691" cy="308914"/>
              <a:chOff x="1573837" y="4593515"/>
              <a:chExt cx="891691" cy="308914"/>
            </a:xfrm>
          </p:grpSpPr>
          <p:sp>
            <p:nvSpPr>
              <p:cNvPr id="38" name="Google Shape;38;p2"/>
              <p:cNvSpPr/>
              <p:nvPr/>
            </p:nvSpPr>
            <p:spPr>
              <a:xfrm>
                <a:off x="2159793" y="45935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32936" y="4817935"/>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371062" y="4593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73837" y="47149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872201" y="45935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8476362" y="3440198"/>
              <a:ext cx="555441" cy="1210709"/>
              <a:chOff x="8476362" y="3440198"/>
              <a:chExt cx="555441" cy="1210709"/>
            </a:xfrm>
          </p:grpSpPr>
          <p:sp>
            <p:nvSpPr>
              <p:cNvPr id="44" name="Google Shape;44;p2"/>
              <p:cNvSpPr/>
              <p:nvPr/>
            </p:nvSpPr>
            <p:spPr>
              <a:xfrm>
                <a:off x="8671368" y="43927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889811" y="4029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680323" y="37780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950536" y="34401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8711212" y="350386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8903362" y="425598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476362" y="45561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691238" y="40418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889801" y="373509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2"/>
            <p:cNvGrpSpPr/>
            <p:nvPr/>
          </p:nvGrpSpPr>
          <p:grpSpPr>
            <a:xfrm>
              <a:off x="7998386" y="321015"/>
              <a:ext cx="671743" cy="586292"/>
              <a:chOff x="7998386" y="321015"/>
              <a:chExt cx="671743" cy="586292"/>
            </a:xfrm>
          </p:grpSpPr>
          <p:sp>
            <p:nvSpPr>
              <p:cNvPr id="54" name="Google Shape;54;p2"/>
              <p:cNvSpPr/>
              <p:nvPr/>
            </p:nvSpPr>
            <p:spPr>
              <a:xfrm>
                <a:off x="8570955" y="667942"/>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998386" y="4133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570962" y="4715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8226637" y="3670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466437" y="8125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174126" y="667740"/>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483301" y="32101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2"/>
            <p:cNvGrpSpPr/>
            <p:nvPr/>
          </p:nvGrpSpPr>
          <p:grpSpPr>
            <a:xfrm>
              <a:off x="3096813" y="542465"/>
              <a:ext cx="333964" cy="242942"/>
              <a:chOff x="3096813" y="542465"/>
              <a:chExt cx="333964" cy="242942"/>
            </a:xfrm>
          </p:grpSpPr>
          <p:sp>
            <p:nvSpPr>
              <p:cNvPr id="62" name="Google Shape;62;p2"/>
              <p:cNvSpPr/>
              <p:nvPr/>
            </p:nvSpPr>
            <p:spPr>
              <a:xfrm>
                <a:off x="3349511" y="577610"/>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196187" y="6906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096813" y="542465"/>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355863" y="142824"/>
              <a:ext cx="654514" cy="566658"/>
              <a:chOff x="355863" y="142824"/>
              <a:chExt cx="654514" cy="566658"/>
            </a:xfrm>
          </p:grpSpPr>
          <p:sp>
            <p:nvSpPr>
              <p:cNvPr id="66" name="Google Shape;66;p2"/>
              <p:cNvSpPr/>
              <p:nvPr/>
            </p:nvSpPr>
            <p:spPr>
              <a:xfrm>
                <a:off x="438280" y="198405"/>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29111" y="1479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37461" y="4766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4137" y="14282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55863" y="6259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5376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12/25/2025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1pPr>
            <a:lvl2pPr lvl="1"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2pPr>
            <a:lvl3pPr lvl="2"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3pPr>
            <a:lvl4pPr lvl="3"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4pPr>
            <a:lvl5pPr lvl="4"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5pPr>
            <a:lvl6pPr lvl="5"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6pPr>
            <a:lvl7pPr lvl="6"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7pPr>
            <a:lvl8pPr lvl="7"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8pPr>
            <a:lvl9pPr lvl="8"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960000" y="1520200"/>
            <a:ext cx="10272000" cy="4617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Dosis"/>
              <a:buChar char="●"/>
              <a:defRPr>
                <a:solidFill>
                  <a:schemeClr val="accent4"/>
                </a:solidFill>
                <a:latin typeface="Dosis"/>
                <a:ea typeface="Dosis"/>
                <a:cs typeface="Dosis"/>
                <a:sym typeface="Dosis"/>
              </a:defRPr>
            </a:lvl1pPr>
            <a:lvl2pPr marL="914400" lvl="1"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2pPr>
            <a:lvl3pPr marL="1371600" lvl="2"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3pPr>
            <a:lvl4pPr marL="1828800" lvl="3"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4pPr>
            <a:lvl5pPr marL="2286000" lvl="4"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5pPr>
            <a:lvl6pPr marL="2743200" lvl="5"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6pPr>
            <a:lvl7pPr marL="3200400" lvl="6"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7pPr>
            <a:lvl8pPr marL="3657600" lvl="7"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8pPr>
            <a:lvl9pPr marL="4114800" lvl="8" indent="-317500">
              <a:lnSpc>
                <a:spcPct val="100000"/>
              </a:lnSpc>
              <a:spcBef>
                <a:spcPts val="1600"/>
              </a:spcBef>
              <a:spcAft>
                <a:spcPts val="1600"/>
              </a:spcAft>
              <a:buClr>
                <a:schemeClr val="accent4"/>
              </a:buClr>
              <a:buSzPts val="1400"/>
              <a:buFont typeface="Dosis"/>
              <a:buChar char="■"/>
              <a:defRPr>
                <a:solidFill>
                  <a:schemeClr val="accent4"/>
                </a:solidFill>
                <a:latin typeface="Dosis"/>
                <a:ea typeface="Dosis"/>
                <a:cs typeface="Dosis"/>
                <a:sym typeface="Dosis"/>
              </a:defRPr>
            </a:lvl9pPr>
          </a:lstStyle>
          <a:p>
            <a:endParaRPr/>
          </a:p>
        </p:txBody>
      </p:sp>
    </p:spTree>
    <p:extLst>
      <p:ext uri="{BB962C8B-B14F-4D97-AF65-F5344CB8AC3E}">
        <p14:creationId xmlns:p14="http://schemas.microsoft.com/office/powerpoint/2010/main" val="788820428"/>
      </p:ext>
    </p:extLst>
  </p:cSld>
  <p:clrMap bg1="lt1" tx1="dk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fontAlgn="base">
              <a:spcBef>
                <a:spcPct val="0"/>
              </a:spcBef>
              <a:spcAft>
                <a:spcPct val="0"/>
              </a:spcAft>
              <a:defRPr/>
            </a:pPr>
            <a:fld id="{1A70C4BE-2CB5-4C17-A778-4601F319461F}" type="datetimeFigureOut">
              <a:rPr lang="en-US"/>
              <a:t>12/25/2025</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base">
              <a:spcBef>
                <a:spcPct val="0"/>
              </a:spcBef>
              <a:spcAft>
                <a:spcPct val="0"/>
              </a:spcAft>
              <a:defRPr/>
            </a:pPr>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base">
              <a:spcBef>
                <a:spcPct val="0"/>
              </a:spcBef>
              <a:spcAft>
                <a:spcPct val="0"/>
              </a:spcAft>
              <a:defRPr/>
            </a:pPr>
            <a:fld id="{36CCB316-3525-499C-8E02-55BB2807073D}" type="slidenum">
              <a:rPr lang="en-US" altLang="en-US"/>
              <a:t>‹#›</a:t>
            </a:fld>
            <a:endParaRPr lang="en-US" altLang="en-US"/>
          </a:p>
        </p:txBody>
      </p:sp>
      <p:sp>
        <p:nvSpPr>
          <p:cNvPr id="11" name="Date Placeholder 2"/>
          <p:cNvSpPr txBox="1"/>
          <p:nvPr userDrawn="1"/>
        </p:nvSpPr>
        <p:spPr bwMode="white">
          <a:xfrm>
            <a:off x="203200" y="6553200"/>
            <a:ext cx="4368800" cy="304800"/>
          </a:xfrm>
          <a:prstGeom prst="rect">
            <a:avLst/>
          </a:prstGeom>
          <a:noFill/>
          <a:ln>
            <a:noFill/>
          </a:ln>
          <a:effectLst/>
        </p:spPr>
        <p:txBody>
          <a:bodyPr/>
          <a:lstStyle>
            <a:defPPr>
              <a:defRPr lang="en-US"/>
            </a:defPPr>
            <a:lvl1pPr algn="l" rtl="0" fontAlgn="base">
              <a:spcBef>
                <a:spcPct val="0"/>
              </a:spcBef>
              <a:spcAft>
                <a:spcPct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sz="1185">
                <a:solidFill>
                  <a:srgbClr val="FFFFFF"/>
                </a:solidFill>
              </a:rPr>
              <a:t>Trần Thị Khuyên</a:t>
            </a:r>
          </a:p>
        </p:txBody>
      </p:sp>
      <p:sp>
        <p:nvSpPr>
          <p:cNvPr id="12" name="Footer Placeholder 3"/>
          <p:cNvSpPr txBox="1"/>
          <p:nvPr userDrawn="1"/>
        </p:nvSpPr>
        <p:spPr bwMode="white">
          <a:xfrm>
            <a:off x="8636000" y="6575426"/>
            <a:ext cx="3251200" cy="320675"/>
          </a:xfrm>
          <a:prstGeom prst="rect">
            <a:avLst/>
          </a:prstGeom>
          <a:noFill/>
          <a:ln>
            <a:noFill/>
          </a:ln>
          <a:effectLst/>
        </p:spPr>
        <p:txBody>
          <a:bodyPr/>
          <a:lstStyle>
            <a:defPPr>
              <a:defRPr lang="en-US"/>
            </a:defPPr>
            <a:lvl1pPr algn="r" rtl="0" fontAlgn="base">
              <a:spcBef>
                <a:spcPct val="0"/>
              </a:spcBef>
              <a:spcAft>
                <a:spcPct val="0"/>
              </a:spcAft>
              <a:defRPr sz="1000" b="1"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sz="985">
                <a:solidFill>
                  <a:srgbClr val="FFFFFF"/>
                </a:solidFill>
              </a:rPr>
              <a:t>Trường THPT A Hải Hậu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7B94546-4470-4320-A3DB-E5F48A5BDA06}" type="datetimeFigureOut">
              <a:rPr lang="en-US"/>
              <a:t>12/25/2025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08B20DF2-C111-4AD0-B113-63CA906FEF9E}"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1pPr>
            <a:lvl2pPr lvl="1"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2pPr>
            <a:lvl3pPr lvl="2"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3pPr>
            <a:lvl4pPr lvl="3"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4pPr>
            <a:lvl5pPr lvl="4"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5pPr>
            <a:lvl6pPr lvl="5"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6pPr>
            <a:lvl7pPr lvl="6"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7pPr>
            <a:lvl8pPr lvl="7"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8pPr>
            <a:lvl9pPr lvl="8" rtl="0">
              <a:spcBef>
                <a:spcPts val="0"/>
              </a:spcBef>
              <a:spcAft>
                <a:spcPts val="0"/>
              </a:spcAft>
              <a:buClr>
                <a:schemeClr val="accent4"/>
              </a:buClr>
              <a:buSzPts val="3000"/>
              <a:buFont typeface="Barriecito"/>
              <a:buNone/>
              <a:defRPr sz="3000" b="1">
                <a:solidFill>
                  <a:schemeClr val="accent4"/>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960000" y="1520200"/>
            <a:ext cx="10272000" cy="4617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Dosis"/>
              <a:buChar char="●"/>
              <a:defRPr>
                <a:solidFill>
                  <a:schemeClr val="accent4"/>
                </a:solidFill>
                <a:latin typeface="Dosis"/>
                <a:ea typeface="Dosis"/>
                <a:cs typeface="Dosis"/>
                <a:sym typeface="Dosis"/>
              </a:defRPr>
            </a:lvl1pPr>
            <a:lvl2pPr marL="914400" lvl="1"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2pPr>
            <a:lvl3pPr marL="1371600" lvl="2"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3pPr>
            <a:lvl4pPr marL="1828800" lvl="3"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4pPr>
            <a:lvl5pPr marL="2286000" lvl="4"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5pPr>
            <a:lvl6pPr marL="2743200" lvl="5"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6pPr>
            <a:lvl7pPr marL="3200400" lvl="6"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7pPr>
            <a:lvl8pPr marL="3657600" lvl="7" indent="-317500">
              <a:lnSpc>
                <a:spcPct val="100000"/>
              </a:lnSpc>
              <a:spcBef>
                <a:spcPts val="1600"/>
              </a:spcBef>
              <a:spcAft>
                <a:spcPts val="0"/>
              </a:spcAft>
              <a:buClr>
                <a:schemeClr val="accent4"/>
              </a:buClr>
              <a:buSzPts val="1400"/>
              <a:buFont typeface="Dosis"/>
              <a:buChar char="○"/>
              <a:defRPr>
                <a:solidFill>
                  <a:schemeClr val="accent4"/>
                </a:solidFill>
                <a:latin typeface="Dosis"/>
                <a:ea typeface="Dosis"/>
                <a:cs typeface="Dosis"/>
                <a:sym typeface="Dosis"/>
              </a:defRPr>
            </a:lvl8pPr>
            <a:lvl9pPr marL="4114800" lvl="8" indent="-317500">
              <a:lnSpc>
                <a:spcPct val="100000"/>
              </a:lnSpc>
              <a:spcBef>
                <a:spcPts val="1600"/>
              </a:spcBef>
              <a:spcAft>
                <a:spcPts val="1600"/>
              </a:spcAft>
              <a:buClr>
                <a:schemeClr val="accent4"/>
              </a:buClr>
              <a:buSzPts val="1400"/>
              <a:buFont typeface="Dosis"/>
              <a:buChar char="■"/>
              <a:defRPr>
                <a:solidFill>
                  <a:schemeClr val="accent4"/>
                </a:solidFill>
                <a:latin typeface="Dosis"/>
                <a:ea typeface="Dosis"/>
                <a:cs typeface="Dosis"/>
                <a:sym typeface="Dosis"/>
              </a:defRPr>
            </a:lvl9pPr>
          </a:lstStyle>
          <a:p>
            <a:endParaRPr/>
          </a:p>
        </p:txBody>
      </p:sp>
    </p:spTree>
    <p:extLst>
      <p:ext uri="{BB962C8B-B14F-4D97-AF65-F5344CB8AC3E}">
        <p14:creationId xmlns:p14="http://schemas.microsoft.com/office/powerpoint/2010/main" val="2140510501"/>
      </p:ext>
    </p:extLst>
  </p:cSld>
  <p:clrMap bg1="lt1" tx1="dk1" bg2="dk2" tx2="lt2" accent1="accent1" accent2="accent2" accent3="accent3" accent4="accent4" accent5="accent5" accent6="accent6" hlink="hlink" folHlink="folHlink"/>
  <p:sldLayoutIdLst>
    <p:sldLayoutId id="2147483722" r:id="rId1"/>
    <p:sldLayoutId id="2147483725" r:id="rId2"/>
    <p:sldLayoutId id="2147483727" r:id="rId3"/>
    <p:sldLayoutId id="2147483729" r:id="rId4"/>
    <p:sldLayoutId id="214748373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82F288E0-7875-42C4-84C8-98DBBD3BF4D2}" type="datetimeFigureOut">
              <a:rPr lang="zh-CN" altLang="en-US" smtClean="0">
                <a:solidFill>
                  <a:prstClr val="black">
                    <a:tint val="75000"/>
                  </a:prstClr>
                </a:solidFill>
              </a:rPr>
              <a:pPr defTabSz="914377">
                <a:defRPr/>
              </a:pPr>
              <a:t>2025/12/25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7D9BB5D0-35E4-459D-AEF3-FE4D7C45CC19}" type="slidenum">
              <a:rPr lang="zh-CN" altLang="en-US" smtClean="0">
                <a:solidFill>
                  <a:prstClr val="black">
                    <a:tint val="75000"/>
                  </a:prstClr>
                </a:solidFill>
              </a:rPr>
              <a:pPr defTabSz="914377">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6815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FFEF08-2746-4E81-973F-DA88EED5F76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98AE3D6-51B2-4708-A658-27E1598172F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712A913-A65F-4830-95B8-023BE55DE27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en-US" altLang="en-US"/>
          </a:p>
        </p:txBody>
      </p:sp>
      <p:sp>
        <p:nvSpPr>
          <p:cNvPr id="1029" name="Rectangle 5">
            <a:extLst>
              <a:ext uri="{FF2B5EF4-FFF2-40B4-BE49-F238E27FC236}">
                <a16:creationId xmlns:a16="http://schemas.microsoft.com/office/drawing/2014/main" id="{1510AB7E-0A4F-4295-B0B3-430EA66CA1C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ltLang="en-US"/>
          </a:p>
        </p:txBody>
      </p:sp>
      <p:sp>
        <p:nvSpPr>
          <p:cNvPr id="1030" name="Rectangle 6">
            <a:extLst>
              <a:ext uri="{FF2B5EF4-FFF2-40B4-BE49-F238E27FC236}">
                <a16:creationId xmlns:a16="http://schemas.microsoft.com/office/drawing/2014/main" id="{2C30A98E-3BAE-4B96-AA32-BEA101FB9A2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C40ADAE7-9416-49DB-892D-D69736B4099E}" type="slidenum">
              <a:rPr lang="en-US" altLang="en-US"/>
              <a:pPr>
                <a:defRPr/>
              </a:pPr>
              <a:t>‹#›</a:t>
            </a:fld>
            <a:endParaRPr lang="en-US" altLang="en-US"/>
          </a:p>
        </p:txBody>
      </p:sp>
    </p:spTree>
    <p:extLst>
      <p:ext uri="{BB962C8B-B14F-4D97-AF65-F5344CB8AC3E}">
        <p14:creationId xmlns:p14="http://schemas.microsoft.com/office/powerpoint/2010/main" val="298382067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13FD9-53E1-4EF3-8886-05D257589C85}" type="datetimeFigureOut">
              <a:rPr lang="en-US" smtClean="0"/>
              <a:t>12/25/2025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614369-6721-43EA-B91C-7468C3D481A8}" type="slidenum">
              <a:rPr lang="en-US" smtClean="0"/>
              <a:t>‹#›</a:t>
            </a:fld>
            <a:endParaRPr lang="en-US"/>
          </a:p>
        </p:txBody>
      </p:sp>
    </p:spTree>
    <p:extLst>
      <p:ext uri="{BB962C8B-B14F-4D97-AF65-F5344CB8AC3E}">
        <p14:creationId xmlns:p14="http://schemas.microsoft.com/office/powerpoint/2010/main" val="257054145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spd="slow" p14:dur="2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98A85684-A201-48E5-AB4A-0331FFA6C32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562E4556-CDAF-46E8-A3DD-167F179500E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AE9E1C-B3B4-440E-B166-691386C53B0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cs typeface="+mn-cs"/>
              </a:defRPr>
            </a:lvl1pPr>
          </a:lstStyle>
          <a:p>
            <a:pPr>
              <a:defRPr/>
            </a:pPr>
            <a:fld id="{F541C2EB-EAD5-40B8-879E-A98416446FE2}" type="datetimeFigureOut">
              <a:rPr lang="en-US"/>
              <a:pPr>
                <a:defRPr/>
              </a:pPr>
              <a:t>12/25/2025</a:t>
            </a:fld>
            <a:endParaRPr lang="en-US"/>
          </a:p>
        </p:txBody>
      </p:sp>
      <p:sp>
        <p:nvSpPr>
          <p:cNvPr id="5" name="Footer Placeholder 4">
            <a:extLst>
              <a:ext uri="{FF2B5EF4-FFF2-40B4-BE49-F238E27FC236}">
                <a16:creationId xmlns:a16="http://schemas.microsoft.com/office/drawing/2014/main" id="{02552A82-B49F-4BBB-A427-068B2691CFD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32DEADD-5AA8-4F9A-8F84-E1B1ED5224B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pPr>
              <a:defRPr/>
            </a:pPr>
            <a:fld id="{2081C131-CCA8-47BD-A125-FE5F04904FE9}" type="slidenum">
              <a:rPr lang="en-US" altLang="en-US"/>
              <a:pPr>
                <a:defRPr/>
              </a:pPr>
              <a:t>‹#›</a:t>
            </a:fld>
            <a:endParaRPr lang="en-US" altLang="en-US"/>
          </a:p>
        </p:txBody>
      </p:sp>
    </p:spTree>
    <p:extLst>
      <p:ext uri="{BB962C8B-B14F-4D97-AF65-F5344CB8AC3E}">
        <p14:creationId xmlns:p14="http://schemas.microsoft.com/office/powerpoint/2010/main" val="113742717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2635B-838F-4FAD-A296-6011B50769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AC624-9C5C-49DD-84A7-78C1292E4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B46C1-0829-4C23-B3AD-551E28FB3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t>12/25/2025</a:t>
            </a:fld>
            <a:endParaRPr lang="en-US"/>
          </a:p>
        </p:txBody>
      </p:sp>
      <p:sp>
        <p:nvSpPr>
          <p:cNvPr id="5" name="Footer Placeholder 4">
            <a:extLst>
              <a:ext uri="{FF2B5EF4-FFF2-40B4-BE49-F238E27FC236}">
                <a16:creationId xmlns:a16="http://schemas.microsoft.com/office/drawing/2014/main" id="{1922808B-ECAD-404A-A66B-1DED168E2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759703-4052-42A1-B725-1485D38E1E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t>‹#›</a:t>
            </a:fld>
            <a:endParaRPr lang="en-US"/>
          </a:p>
        </p:txBody>
      </p:sp>
    </p:spTree>
    <p:extLst>
      <p:ext uri="{BB962C8B-B14F-4D97-AF65-F5344CB8AC3E}">
        <p14:creationId xmlns:p14="http://schemas.microsoft.com/office/powerpoint/2010/main" val="48927421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3" r:id="rId13"/>
    <p:sldLayoutId id="214748388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png"/><Relationship Id="rId18" Type="http://schemas.openxmlformats.org/officeDocument/2006/relationships/audio" Target="../media/audio4.wav"/><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17" Type="http://schemas.openxmlformats.org/officeDocument/2006/relationships/audio" Target="../media/audio3.wav"/><Relationship Id="rId2" Type="http://schemas.openxmlformats.org/officeDocument/2006/relationships/audio" Target="../media/media1.m4a"/><Relationship Id="rId16" Type="http://schemas.openxmlformats.org/officeDocument/2006/relationships/audio" Target="../media/audio2.wav"/><Relationship Id="rId1" Type="http://schemas.microsoft.com/office/2007/relationships/media" Target="../media/media1.m4a"/><Relationship Id="rId6" Type="http://schemas.openxmlformats.org/officeDocument/2006/relationships/audio" Target="../media/audio2.wav"/><Relationship Id="rId11"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GIF"/><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GIF"/><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4.xml"/><Relationship Id="rId1" Type="http://schemas.openxmlformats.org/officeDocument/2006/relationships/slideLayout" Target="../slideLayouts/slideLayout96.xml"/><Relationship Id="rId4" Type="http://schemas.openxmlformats.org/officeDocument/2006/relationships/image" Target="../media/image29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image" Target="../media/image7.emf"/><Relationship Id="rId12"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wmf"/><Relationship Id="rId5" Type="http://schemas.openxmlformats.org/officeDocument/2006/relationships/audio" Target="../media/audio8.wav"/><Relationship Id="rId10" Type="http://schemas.openxmlformats.org/officeDocument/2006/relationships/slide" Target="slide1.xml"/><Relationship Id="rId4" Type="http://schemas.openxmlformats.org/officeDocument/2006/relationships/audio" Target="../media/audio7.wav"/><Relationship Id="rId9" Type="http://schemas.openxmlformats.org/officeDocument/2006/relationships/image" Target="../media/image9.emf"/><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youtube.com/user/TheMylove2011" TargetMode="External"/><Relationship Id="rId18"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7.emf"/><Relationship Id="rId12" Type="http://schemas.openxmlformats.org/officeDocument/2006/relationships/audio" Target="../media/audio5.wav"/><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wmf"/><Relationship Id="rId5" Type="http://schemas.openxmlformats.org/officeDocument/2006/relationships/audio" Target="../media/audio8.wav"/><Relationship Id="rId15" Type="http://schemas.openxmlformats.org/officeDocument/2006/relationships/image" Target="../media/image11.png"/><Relationship Id="rId10" Type="http://schemas.openxmlformats.org/officeDocument/2006/relationships/slide" Target="slide1.xml"/><Relationship Id="rId19" Type="http://schemas.openxmlformats.org/officeDocument/2006/relationships/image" Target="../media/image15.png"/><Relationship Id="rId4" Type="http://schemas.openxmlformats.org/officeDocument/2006/relationships/audio" Target="../media/audio7.wav"/><Relationship Id="rId9" Type="http://schemas.openxmlformats.org/officeDocument/2006/relationships/image" Target="../media/image9.emf"/><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image" Target="../media/image7.emf"/><Relationship Id="rId12"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wmf"/><Relationship Id="rId5" Type="http://schemas.openxmlformats.org/officeDocument/2006/relationships/audio" Target="../media/audio8.wav"/><Relationship Id="rId10" Type="http://schemas.openxmlformats.org/officeDocument/2006/relationships/slide" Target="slide1.xml"/><Relationship Id="rId4" Type="http://schemas.openxmlformats.org/officeDocument/2006/relationships/audio" Target="../media/audio7.wav"/><Relationship Id="rId9" Type="http://schemas.openxmlformats.org/officeDocument/2006/relationships/image" Target="../media/image9.emf"/><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image" Target="../media/image7.emf"/><Relationship Id="rId12"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wmf"/><Relationship Id="rId5" Type="http://schemas.openxmlformats.org/officeDocument/2006/relationships/audio" Target="../media/audio8.wav"/><Relationship Id="rId10" Type="http://schemas.openxmlformats.org/officeDocument/2006/relationships/slide" Target="slide1.xml"/><Relationship Id="rId4" Type="http://schemas.openxmlformats.org/officeDocument/2006/relationships/audio" Target="../media/audio7.wav"/><Relationship Id="rId9" Type="http://schemas.openxmlformats.org/officeDocument/2006/relationships/image" Target="../media/image9.emf"/><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hyperlink" Target="https://www.youtube.com/user/TheMylove2011" TargetMode="External"/><Relationship Id="rId3" Type="http://schemas.openxmlformats.org/officeDocument/2006/relationships/audio" Target="../media/audio6.wav"/><Relationship Id="rId7" Type="http://schemas.openxmlformats.org/officeDocument/2006/relationships/image" Target="../media/image7.emf"/><Relationship Id="rId12"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10.wmf"/><Relationship Id="rId5" Type="http://schemas.openxmlformats.org/officeDocument/2006/relationships/audio" Target="../media/audio8.wav"/><Relationship Id="rId10" Type="http://schemas.openxmlformats.org/officeDocument/2006/relationships/slide" Target="slide1.xml"/><Relationship Id="rId4" Type="http://schemas.openxmlformats.org/officeDocument/2006/relationships/audio" Target="../media/audio7.wav"/><Relationship Id="rId9" Type="http://schemas.openxmlformats.org/officeDocument/2006/relationships/image" Target="../media/image9.emf"/><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466215"/>
            <a:ext cx="6172200" cy="35052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KHỞI ĐỘNG</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071586" y="130269"/>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2232710" y="5951838"/>
            <a:ext cx="457200" cy="457200"/>
          </a:xfrm>
          <a:prstGeom prst="rect">
            <a:avLst/>
          </a:prstGeom>
        </p:spPr>
      </p:pic>
      <p:pic>
        <p:nvPicPr>
          <p:cNvPr id="32" name="Picture 3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pic>
        <p:nvPicPr>
          <p:cNvPr id="16" name="Picture 15"/>
          <p:cNvPicPr>
            <a:picLocks noChangeAspect="1"/>
          </p:cNvPicPr>
          <p:nvPr/>
        </p:nvPicPr>
        <p:blipFill>
          <a:blip r:embed="rId14"/>
          <a:stretch>
            <a:fillRect/>
          </a:stretch>
        </p:blipFill>
        <p:spPr>
          <a:xfrm>
            <a:off x="3776345" y="2628265"/>
            <a:ext cx="4635500" cy="2158365"/>
          </a:xfrm>
          <a:prstGeom prst="rect">
            <a:avLst/>
          </a:prstGeom>
        </p:spPr>
      </p:pic>
    </p:spTree>
    <p:extLst>
      <p:ext uri="{BB962C8B-B14F-4D97-AF65-F5344CB8AC3E}">
        <p14:creationId xmlns:p14="http://schemas.microsoft.com/office/powerpoint/2010/main" val="28435019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300" fill="hold"/>
                                            <p:tgtEl>
                                              <p:spTgt spid="10"/>
                                            </p:tgtEl>
                                            <p:attrNameLst>
                                              <p:attrName>ppt_w</p:attrName>
                                            </p:attrNameLst>
                                          </p:cBhvr>
                                          <p:tavLst>
                                            <p:tav tm="0">
                                              <p:val>
                                                <p:fltVal val="0"/>
                                              </p:val>
                                            </p:tav>
                                            <p:tav tm="100000">
                                              <p:val>
                                                <p:strVal val="#ppt_w"/>
                                              </p:val>
                                            </p:tav>
                                          </p:tavLst>
                                        </p:anim>
                                        <p:anim calcmode="lin" valueType="num">
                                          <p:cBhvr>
                                            <p:cTn id="21" dur="300" fill="hold"/>
                                            <p:tgtEl>
                                              <p:spTgt spid="10"/>
                                            </p:tgtEl>
                                            <p:attrNameLst>
                                              <p:attrName>ppt_h</p:attrName>
                                            </p:attrNameLst>
                                          </p:cBhvr>
                                          <p:tavLst>
                                            <p:tav tm="0">
                                              <p:val>
                                                <p:fltVal val="0"/>
                                              </p:val>
                                            </p:tav>
                                            <p:tav tm="100000">
                                              <p:val>
                                                <p:strVal val="#ppt_h"/>
                                              </p:val>
                                            </p:tav>
                                          </p:tavLst>
                                        </p:anim>
                                        <p:anim calcmode="lin" valueType="num">
                                          <p:cBhvr>
                                            <p:cTn id="22" dur="300" fill="hold"/>
                                            <p:tgtEl>
                                              <p:spTgt spid="10"/>
                                            </p:tgtEl>
                                            <p:attrNameLst>
                                              <p:attrName>style.rotation</p:attrName>
                                            </p:attrNameLst>
                                          </p:cBhvr>
                                          <p:tavLst>
                                            <p:tav tm="0">
                                              <p:val>
                                                <p:fltVal val="360"/>
                                              </p:val>
                                            </p:tav>
                                            <p:tav tm="100000">
                                              <p:val>
                                                <p:fltVal val="0"/>
                                              </p:val>
                                            </p:tav>
                                          </p:tavLst>
                                        </p:anim>
                                        <p:animEffect transition="in" filter="fade">
                                          <p:cBhvr>
                                            <p:cTn id="23" dur="3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6" name="Beep_1.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mediacall" presetSubtype="0" fill="hold" nodeType="clickEffect">
                                      <p:stCondLst>
                                        <p:cond delay="0"/>
                                      </p:stCondLst>
                                      <p:childTnLst>
                                        <p:cmd type="call" cmd="playFromBookmark(Bookmark 1)">
                                          <p:cBhvr>
                                            <p:cTn id="27" dur="9552" fill="hold"/>
                                            <p:tgtEl>
                                              <p:spTgt spid="31"/>
                                            </p:tgtEl>
                                          </p:cBhvr>
                                        </p:cmd>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300" fill="hold"/>
                                            <p:tgtEl>
                                              <p:spTgt spid="13"/>
                                            </p:tgtEl>
                                            <p:attrNameLst>
                                              <p:attrName>ppt_w</p:attrName>
                                            </p:attrNameLst>
                                          </p:cBhvr>
                                          <p:tavLst>
                                            <p:tav tm="0">
                                              <p:val>
                                                <p:fltVal val="0"/>
                                              </p:val>
                                            </p:tav>
                                            <p:tav tm="100000">
                                              <p:val>
                                                <p:strVal val="#ppt_w"/>
                                              </p:val>
                                            </p:tav>
                                          </p:tavLst>
                                        </p:anim>
                                        <p:anim calcmode="lin" valueType="num">
                                          <p:cBhvr>
                                            <p:cTn id="31" dur="300" fill="hold"/>
                                            <p:tgtEl>
                                              <p:spTgt spid="13"/>
                                            </p:tgtEl>
                                            <p:attrNameLst>
                                              <p:attrName>ppt_h</p:attrName>
                                            </p:attrNameLst>
                                          </p:cBhvr>
                                          <p:tavLst>
                                            <p:tav tm="0">
                                              <p:val>
                                                <p:fltVal val="0"/>
                                              </p:val>
                                            </p:tav>
                                            <p:tav tm="100000">
                                              <p:val>
                                                <p:strVal val="#ppt_h"/>
                                              </p:val>
                                            </p:tav>
                                          </p:tavLst>
                                        </p:anim>
                                        <p:anim calcmode="lin" valueType="num">
                                          <p:cBhvr>
                                            <p:cTn id="32" dur="300" fill="hold"/>
                                            <p:tgtEl>
                                              <p:spTgt spid="13"/>
                                            </p:tgtEl>
                                            <p:attrNameLst>
                                              <p:attrName>style.rotation</p:attrName>
                                            </p:attrNameLst>
                                          </p:cBhvr>
                                          <p:tavLst>
                                            <p:tav tm="0">
                                              <p:val>
                                                <p:fltVal val="360"/>
                                              </p:val>
                                            </p:tav>
                                            <p:tav tm="100000">
                                              <p:val>
                                                <p:fltVal val="0"/>
                                              </p:val>
                                            </p:tav>
                                          </p:tavLst>
                                        </p:anim>
                                        <p:animEffect transition="in" filter="fade">
                                          <p:cBhvr>
                                            <p:cTn id="33" dur="300"/>
                                            <p:tgtEl>
                                              <p:spTgt spid="13"/>
                                            </p:tgtEl>
                                          </p:cBhvr>
                                        </p:animEffect>
                                      </p:childTnLst>
                                    </p:cTn>
                                  </p:par>
                                </p:childTnLst>
                              </p:cTn>
                            </p:par>
                            <p:par>
                              <p:cTn id="34" fill="hold">
                                <p:stCondLst>
                                  <p:cond delay="10000"/>
                                </p:stCondLst>
                                <p:childTnLst>
                                  <p:par>
                                    <p:cTn id="35" presetID="50"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00" fill="hold"/>
                                            <p:tgtEl>
                                              <p:spTgt spid="9"/>
                                            </p:tgtEl>
                                            <p:attrNameLst>
                                              <p:attrName>ppt_w</p:attrName>
                                            </p:attrNameLst>
                                          </p:cBhvr>
                                          <p:tavLst>
                                            <p:tav tm="0">
                                              <p:val>
                                                <p:strVal val="#ppt_w+.3"/>
                                              </p:val>
                                            </p:tav>
                                            <p:tav tm="100000">
                                              <p:val>
                                                <p:strVal val="#ppt_w"/>
                                              </p:val>
                                            </p:tav>
                                          </p:tavLst>
                                        </p:anim>
                                        <p:anim calcmode="lin" valueType="num">
                                          <p:cBhvr>
                                            <p:cTn id="38" dur="700" fill="hold"/>
                                            <p:tgtEl>
                                              <p:spTgt spid="9"/>
                                            </p:tgtEl>
                                            <p:attrNameLst>
                                              <p:attrName>ppt_h</p:attrName>
                                            </p:attrNameLst>
                                          </p:cBhvr>
                                          <p:tavLst>
                                            <p:tav tm="0">
                                              <p:val>
                                                <p:strVal val="#ppt_h"/>
                                              </p:val>
                                            </p:tav>
                                            <p:tav tm="100000">
                                              <p:val>
                                                <p:strVal val="#ppt_h"/>
                                              </p:val>
                                            </p:tav>
                                          </p:tavLst>
                                        </p:anim>
                                        <p:animEffect transition="in" filter="fade">
                                          <p:cBhvr>
                                            <p:cTn id="39" dur="700"/>
                                            <p:tgtEl>
                                              <p:spTgt spid="9"/>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700" fill="hold"/>
                                            <p:tgtEl>
                                              <p:spTgt spid="8"/>
                                            </p:tgtEl>
                                            <p:attrNameLst>
                                              <p:attrName>ppt_w</p:attrName>
                                            </p:attrNameLst>
                                          </p:cBhvr>
                                          <p:tavLst>
                                            <p:tav tm="0">
                                              <p:val>
                                                <p:strVal val="#ppt_w+.3"/>
                                              </p:val>
                                            </p:tav>
                                            <p:tav tm="100000">
                                              <p:val>
                                                <p:strVal val="#ppt_w"/>
                                              </p:val>
                                            </p:tav>
                                          </p:tavLst>
                                        </p:anim>
                                        <p:anim calcmode="lin" valueType="num">
                                          <p:cBhvr>
                                            <p:cTn id="43" dur="700" fill="hold"/>
                                            <p:tgtEl>
                                              <p:spTgt spid="8"/>
                                            </p:tgtEl>
                                            <p:attrNameLst>
                                              <p:attrName>ppt_h</p:attrName>
                                            </p:attrNameLst>
                                          </p:cBhvr>
                                          <p:tavLst>
                                            <p:tav tm="0">
                                              <p:val>
                                                <p:strVal val="#ppt_h"/>
                                              </p:val>
                                            </p:tav>
                                            <p:tav tm="100000">
                                              <p:val>
                                                <p:strVal val="#ppt_h"/>
                                              </p:val>
                                            </p:tav>
                                          </p:tavLst>
                                        </p:anim>
                                        <p:animEffect transition="in" filter="fade">
                                          <p:cBhvr>
                                            <p:cTn id="44" dur="7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7" name="suonho.wav"/>
                                            </p:tgtEl>
                                          </p:cMediaNode>
                                        </p:audio>
                                      </p:subTnLst>
                                    </p:cTn>
                                  </p:par>
                                </p:childTnLst>
                              </p:cTn>
                            </p:par>
                            <p:par>
                              <p:cTn id="45" fill="hold">
                                <p:stCondLst>
                                  <p:cond delay="11000"/>
                                </p:stCondLst>
                                <p:childTnLst>
                                  <p:par>
                                    <p:cTn id="46" presetID="14" presetClass="entr" presetSubtype="1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00">
                    <p:cTn id="49" fill="hold" display="0">
                      <p:stCondLst>
                        <p:cond delay="indefinite"/>
                      </p:stCondLst>
                      <p:endCondLst>
                        <p:cond evt="onStopAudio" delay="0">
                          <p:tgtEl>
                            <p:sldTgt/>
                          </p:tgtEl>
                        </p:cond>
                      </p:endCondLst>
                    </p:cTn>
                    <p:tgtEl>
                      <p:spTgt spid="31"/>
                    </p:tgtEl>
                  </p:cMediaNode>
                </p:audio>
              </p:childTnLst>
            </p:cTn>
          </p:par>
        </p:tnLst>
        <p:bldLst>
          <p:bldP spid="5" grpId="0" bldLvl="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5" name="menu_toggle_tone.wav"/>
                                            </p:tgtEl>
                                          </p:cMediaNode>
                                        </p:audio>
                                      </p:sub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
                                            <p:tgtEl>
                                              <p:spTgt spid="6"/>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3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300"/>
                                            <p:tgtEl>
                                              <p:spTgt spid="4"/>
                                            </p:tgtEl>
                                          </p:cBhvr>
                                        </p:animEffect>
                                      </p:childTnLst>
                                    </p:cTn>
                                  </p:par>
                                </p:childTnLst>
                              </p:cTn>
                            </p:par>
                            <p:par>
                              <p:cTn id="17" fill="hold">
                                <p:stCondLst>
                                  <p:cond delay="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300" fill="hold"/>
                                            <p:tgtEl>
                                              <p:spTgt spid="10"/>
                                            </p:tgtEl>
                                            <p:attrNameLst>
                                              <p:attrName>ppt_w</p:attrName>
                                            </p:attrNameLst>
                                          </p:cBhvr>
                                          <p:tavLst>
                                            <p:tav tm="0">
                                              <p:val>
                                                <p:fltVal val="0"/>
                                              </p:val>
                                            </p:tav>
                                            <p:tav tm="100000">
                                              <p:val>
                                                <p:strVal val="#ppt_w"/>
                                              </p:val>
                                            </p:tav>
                                          </p:tavLst>
                                        </p:anim>
                                        <p:anim calcmode="lin" valueType="num">
                                          <p:cBhvr>
                                            <p:cTn id="21" dur="300" fill="hold"/>
                                            <p:tgtEl>
                                              <p:spTgt spid="10"/>
                                            </p:tgtEl>
                                            <p:attrNameLst>
                                              <p:attrName>ppt_h</p:attrName>
                                            </p:attrNameLst>
                                          </p:cBhvr>
                                          <p:tavLst>
                                            <p:tav tm="0">
                                              <p:val>
                                                <p:fltVal val="0"/>
                                              </p:val>
                                            </p:tav>
                                            <p:tav tm="100000">
                                              <p:val>
                                                <p:strVal val="#ppt_h"/>
                                              </p:val>
                                            </p:tav>
                                          </p:tavLst>
                                        </p:anim>
                                        <p:anim calcmode="lin" valueType="num">
                                          <p:cBhvr>
                                            <p:cTn id="22" dur="300" fill="hold"/>
                                            <p:tgtEl>
                                              <p:spTgt spid="10"/>
                                            </p:tgtEl>
                                            <p:attrNameLst>
                                              <p:attrName>style.rotation</p:attrName>
                                            </p:attrNameLst>
                                          </p:cBhvr>
                                          <p:tavLst>
                                            <p:tav tm="0">
                                              <p:val>
                                                <p:fltVal val="360"/>
                                              </p:val>
                                            </p:tav>
                                            <p:tav tm="100000">
                                              <p:val>
                                                <p:fltVal val="0"/>
                                              </p:val>
                                            </p:tav>
                                          </p:tavLst>
                                        </p:anim>
                                        <p:animEffect transition="in" filter="fade">
                                          <p:cBhvr>
                                            <p:cTn id="23" dur="3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16" name="Beep_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00)">
                                          <p:cBhvr>
                                            <p:cTn id="27" dur="9552" fill="hold"/>
                                            <p:tgtEl>
                                              <p:spTgt spid="31"/>
                                            </p:tgtEl>
                                          </p:cBhvr>
                                        </p:cmd>
                                      </p:childTnLst>
                                    </p:cTn>
                                  </p:par>
                                  <p:par>
                                    <p:cTn id="28" presetID="49" presetClass="entr" presetSubtype="0" decel="100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300" fill="hold"/>
                                            <p:tgtEl>
                                              <p:spTgt spid="13"/>
                                            </p:tgtEl>
                                            <p:attrNameLst>
                                              <p:attrName>ppt_w</p:attrName>
                                            </p:attrNameLst>
                                          </p:cBhvr>
                                          <p:tavLst>
                                            <p:tav tm="0">
                                              <p:val>
                                                <p:fltVal val="0"/>
                                              </p:val>
                                            </p:tav>
                                            <p:tav tm="100000">
                                              <p:val>
                                                <p:strVal val="#ppt_w"/>
                                              </p:val>
                                            </p:tav>
                                          </p:tavLst>
                                        </p:anim>
                                        <p:anim calcmode="lin" valueType="num">
                                          <p:cBhvr>
                                            <p:cTn id="31" dur="300" fill="hold"/>
                                            <p:tgtEl>
                                              <p:spTgt spid="13"/>
                                            </p:tgtEl>
                                            <p:attrNameLst>
                                              <p:attrName>ppt_h</p:attrName>
                                            </p:attrNameLst>
                                          </p:cBhvr>
                                          <p:tavLst>
                                            <p:tav tm="0">
                                              <p:val>
                                                <p:fltVal val="0"/>
                                              </p:val>
                                            </p:tav>
                                            <p:tav tm="100000">
                                              <p:val>
                                                <p:strVal val="#ppt_h"/>
                                              </p:val>
                                            </p:tav>
                                          </p:tavLst>
                                        </p:anim>
                                        <p:anim calcmode="lin" valueType="num">
                                          <p:cBhvr>
                                            <p:cTn id="32" dur="300" fill="hold"/>
                                            <p:tgtEl>
                                              <p:spTgt spid="13"/>
                                            </p:tgtEl>
                                            <p:attrNameLst>
                                              <p:attrName>style.rotation</p:attrName>
                                            </p:attrNameLst>
                                          </p:cBhvr>
                                          <p:tavLst>
                                            <p:tav tm="0">
                                              <p:val>
                                                <p:fltVal val="360"/>
                                              </p:val>
                                            </p:tav>
                                            <p:tav tm="100000">
                                              <p:val>
                                                <p:fltVal val="0"/>
                                              </p:val>
                                            </p:tav>
                                          </p:tavLst>
                                        </p:anim>
                                        <p:animEffect transition="in" filter="fade">
                                          <p:cBhvr>
                                            <p:cTn id="33" dur="300"/>
                                            <p:tgtEl>
                                              <p:spTgt spid="13"/>
                                            </p:tgtEl>
                                          </p:cBhvr>
                                        </p:animEffect>
                                      </p:childTnLst>
                                    </p:cTn>
                                  </p:par>
                                </p:childTnLst>
                              </p:cTn>
                            </p:par>
                            <p:par>
                              <p:cTn id="34" fill="hold">
                                <p:stCondLst>
                                  <p:cond delay="10000"/>
                                </p:stCondLst>
                                <p:childTnLst>
                                  <p:par>
                                    <p:cTn id="35" presetID="50" presetClass="entr" presetSubtype="0" decel="10000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700" fill="hold"/>
                                            <p:tgtEl>
                                              <p:spTgt spid="9"/>
                                            </p:tgtEl>
                                            <p:attrNameLst>
                                              <p:attrName>ppt_w</p:attrName>
                                            </p:attrNameLst>
                                          </p:cBhvr>
                                          <p:tavLst>
                                            <p:tav tm="0">
                                              <p:val>
                                                <p:strVal val="#ppt_w+.3"/>
                                              </p:val>
                                            </p:tav>
                                            <p:tav tm="100000">
                                              <p:val>
                                                <p:strVal val="#ppt_w"/>
                                              </p:val>
                                            </p:tav>
                                          </p:tavLst>
                                        </p:anim>
                                        <p:anim calcmode="lin" valueType="num">
                                          <p:cBhvr>
                                            <p:cTn id="38" dur="700" fill="hold"/>
                                            <p:tgtEl>
                                              <p:spTgt spid="9"/>
                                            </p:tgtEl>
                                            <p:attrNameLst>
                                              <p:attrName>ppt_h</p:attrName>
                                            </p:attrNameLst>
                                          </p:cBhvr>
                                          <p:tavLst>
                                            <p:tav tm="0">
                                              <p:val>
                                                <p:strVal val="#ppt_h"/>
                                              </p:val>
                                            </p:tav>
                                            <p:tav tm="100000">
                                              <p:val>
                                                <p:strVal val="#ppt_h"/>
                                              </p:val>
                                            </p:tav>
                                          </p:tavLst>
                                        </p:anim>
                                        <p:animEffect transition="in" filter="fade">
                                          <p:cBhvr>
                                            <p:cTn id="39" dur="700"/>
                                            <p:tgtEl>
                                              <p:spTgt spid="9"/>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700" fill="hold"/>
                                            <p:tgtEl>
                                              <p:spTgt spid="8"/>
                                            </p:tgtEl>
                                            <p:attrNameLst>
                                              <p:attrName>ppt_w</p:attrName>
                                            </p:attrNameLst>
                                          </p:cBhvr>
                                          <p:tavLst>
                                            <p:tav tm="0">
                                              <p:val>
                                                <p:strVal val="#ppt_w+.3"/>
                                              </p:val>
                                            </p:tav>
                                            <p:tav tm="100000">
                                              <p:val>
                                                <p:strVal val="#ppt_w"/>
                                              </p:val>
                                            </p:tav>
                                          </p:tavLst>
                                        </p:anim>
                                        <p:anim calcmode="lin" valueType="num">
                                          <p:cBhvr>
                                            <p:cTn id="43" dur="700" fill="hold"/>
                                            <p:tgtEl>
                                              <p:spTgt spid="8"/>
                                            </p:tgtEl>
                                            <p:attrNameLst>
                                              <p:attrName>ppt_h</p:attrName>
                                            </p:attrNameLst>
                                          </p:cBhvr>
                                          <p:tavLst>
                                            <p:tav tm="0">
                                              <p:val>
                                                <p:strVal val="#ppt_h"/>
                                              </p:val>
                                            </p:tav>
                                            <p:tav tm="100000">
                                              <p:val>
                                                <p:strVal val="#ppt_h"/>
                                              </p:val>
                                            </p:tav>
                                          </p:tavLst>
                                        </p:anim>
                                        <p:animEffect transition="in" filter="fade">
                                          <p:cBhvr>
                                            <p:cTn id="44" dur="7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17" name="suonho.wav"/>
                                            </p:tgtEl>
                                          </p:cMediaNode>
                                        </p:audio>
                                      </p:subTnLst>
                                    </p:cTn>
                                  </p:par>
                                </p:childTnLst>
                              </p:cTn>
                            </p:par>
                            <p:par>
                              <p:cTn id="45" fill="hold">
                                <p:stCondLst>
                                  <p:cond delay="11000"/>
                                </p:stCondLst>
                                <p:childTnLst>
                                  <p:par>
                                    <p:cTn id="46" presetID="14" presetClass="entr" presetSubtype="1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8"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00">
                    <p:cTn id="49" fill="hold" display="0">
                      <p:stCondLst>
                        <p:cond delay="indefinite"/>
                      </p:stCondLst>
                      <p:endCondLst>
                        <p:cond evt="onStopAudio" delay="0">
                          <p:tgtEl>
                            <p:sldTgt/>
                          </p:tgtEl>
                        </p:cond>
                      </p:endCondLst>
                    </p:cTn>
                    <p:tgtEl>
                      <p:spTgt spid="31"/>
                    </p:tgtEl>
                  </p:cMediaNode>
                </p:audio>
              </p:childTnLst>
            </p:cTn>
          </p:par>
        </p:tnLst>
        <p:bldLst>
          <p:bldP spid="5" grpId="0" bldLvl="0" animBg="1"/>
          <p:bldP spid="8" grpId="0" animBg="1"/>
          <p:bldP spid="9"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35FD0-8BAE-4028-9500-3009BC1ED597}"/>
              </a:ext>
            </a:extLst>
          </p:cNvPr>
          <p:cNvSpPr txBox="1"/>
          <p:nvPr/>
        </p:nvSpPr>
        <p:spPr>
          <a:xfrm>
            <a:off x="1094575" y="175613"/>
            <a:ext cx="10633598" cy="584775"/>
          </a:xfrm>
          <a:prstGeom prst="rect">
            <a:avLst/>
          </a:prstGeom>
          <a:noFill/>
        </p:spPr>
        <p:txBody>
          <a:bodyPr wrap="square">
            <a:spAutoFit/>
          </a:bodyPr>
          <a:lstStyle/>
          <a:p>
            <a:pPr algn="ctr" defTabSz="1219170">
              <a:buClr>
                <a:srgbClr val="000000"/>
              </a:buClr>
            </a:pPr>
            <a:r>
              <a:rPr lang="en-US" sz="3200" b="1" kern="0" dirty="0">
                <a:solidFill>
                  <a:srgbClr val="C00000"/>
                </a:solidFill>
                <a:latin typeface="Times New Roman" panose="02020603050405020304" pitchFamily="18" charset="0"/>
                <a:cs typeface="Times New Roman" panose="02020603050405020304" pitchFamily="18" charset="0"/>
                <a:sym typeface="Arial"/>
              </a:rPr>
              <a:t>2. SỰ KHÁC NHAU VỀ TÍNH CHẤT HÓA HỌC</a:t>
            </a:r>
          </a:p>
        </p:txBody>
      </p:sp>
      <p:pic>
        <p:nvPicPr>
          <p:cNvPr id="4" name="Picture 3">
            <a:extLst>
              <a:ext uri="{FF2B5EF4-FFF2-40B4-BE49-F238E27FC236}">
                <a16:creationId xmlns:a16="http://schemas.microsoft.com/office/drawing/2014/main" id="{925A9598-500A-44AB-8B67-5B8F23D729B6}"/>
              </a:ext>
            </a:extLst>
          </p:cNvPr>
          <p:cNvPicPr>
            <a:picLocks noChangeAspect="1"/>
          </p:cNvPicPr>
          <p:nvPr/>
        </p:nvPicPr>
        <p:blipFill>
          <a:blip r:embed="rId2"/>
          <a:stretch>
            <a:fillRect/>
          </a:stretch>
        </p:blipFill>
        <p:spPr>
          <a:xfrm>
            <a:off x="0" y="1059135"/>
            <a:ext cx="3097246" cy="2353300"/>
          </a:xfrm>
          <a:prstGeom prst="rect">
            <a:avLst/>
          </a:prstGeom>
        </p:spPr>
      </p:pic>
      <p:sp>
        <p:nvSpPr>
          <p:cNvPr id="5" name="TextBox 4">
            <a:extLst>
              <a:ext uri="{FF2B5EF4-FFF2-40B4-BE49-F238E27FC236}">
                <a16:creationId xmlns:a16="http://schemas.microsoft.com/office/drawing/2014/main" id="{D4998FA7-B94F-45FC-9AAC-D61B2B103B69}"/>
              </a:ext>
            </a:extLst>
          </p:cNvPr>
          <p:cNvSpPr txBox="1"/>
          <p:nvPr/>
        </p:nvSpPr>
        <p:spPr>
          <a:xfrm>
            <a:off x="2599355" y="1317832"/>
            <a:ext cx="9592645" cy="1569660"/>
          </a:xfrm>
          <a:prstGeom prst="rect">
            <a:avLst/>
          </a:prstGeom>
          <a:noFill/>
        </p:spPr>
        <p:txBody>
          <a:bodyPr wrap="square">
            <a:spAutoFit/>
          </a:bodyPr>
          <a:lstStyle/>
          <a:p>
            <a:pPr marL="457200" indent="-457200" algn="just" defTabSz="1219170">
              <a:buClr>
                <a:srgbClr val="000000"/>
              </a:buClr>
              <a:buAutoNum type="arabicPeriod"/>
            </a:pPr>
            <a:r>
              <a:rPr lang="en-US" sz="2400" kern="0" dirty="0" err="1">
                <a:solidFill>
                  <a:srgbClr val="000000"/>
                </a:solidFill>
                <a:latin typeface="Times New Roman" panose="02020603050405020304" pitchFamily="18" charset="0"/>
                <a:cs typeface="Times New Roman" panose="02020603050405020304" pitchFamily="18" charset="0"/>
                <a:sym typeface="Arial"/>
              </a:rPr>
              <a:t>Trong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các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kién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thức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đã</a:t>
            </a:r>
            <a:r>
              <a:rPr lang="en-US" sz="2400" kern="0" dirty="0">
                <a:solidFill>
                  <a:srgbClr val="000000"/>
                </a:solidFill>
                <a:latin typeface="Times New Roman" panose="02020603050405020304" pitchFamily="18" charset="0"/>
                <a:cs typeface="Times New Roman" panose="02020603050405020304" pitchFamily="18" charset="0"/>
                <a:sym typeface="Arial"/>
              </a:rPr>
              <a:t> học </a:t>
            </a:r>
            <a:r>
              <a:rPr lang="en-US" sz="2400" kern="0" dirty="0" err="1">
                <a:solidFill>
                  <a:srgbClr val="000000"/>
                </a:solidFill>
                <a:latin typeface="Times New Roman" panose="02020603050405020304" pitchFamily="18" charset="0"/>
                <a:cs typeface="Times New Roman" panose="02020603050405020304" pitchFamily="18" charset="0"/>
                <a:sym typeface="Arial"/>
              </a:rPr>
              <a:t>em</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đã</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biết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tính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chất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hóa</a:t>
            </a:r>
            <a:r>
              <a:rPr lang="en-US" sz="2400" kern="0" dirty="0">
                <a:solidFill>
                  <a:srgbClr val="000000"/>
                </a:solidFill>
                <a:latin typeface="Times New Roman" panose="02020603050405020304" pitchFamily="18" charset="0"/>
                <a:cs typeface="Times New Roman" panose="02020603050405020304" pitchFamily="18" charset="0"/>
                <a:sym typeface="Arial"/>
              </a:rPr>
              <a:t> học </a:t>
            </a:r>
            <a:r>
              <a:rPr lang="en-US" sz="2400" kern="0" dirty="0" err="1">
                <a:solidFill>
                  <a:srgbClr val="000000"/>
                </a:solidFill>
                <a:latin typeface="Times New Roman" panose="02020603050405020304" pitchFamily="18" charset="0"/>
                <a:cs typeface="Times New Roman" panose="02020603050405020304" pitchFamily="18" charset="0"/>
                <a:sym typeface="Arial"/>
              </a:rPr>
              <a:t>nào</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của</a:t>
            </a:r>
            <a:r>
              <a:rPr lang="en-US" sz="2400" kern="0" dirty="0">
                <a:solidFill>
                  <a:srgbClr val="000000"/>
                </a:solidFill>
                <a:latin typeface="Times New Roman" panose="02020603050405020304" pitchFamily="18" charset="0"/>
                <a:cs typeface="Times New Roman" panose="02020603050405020304" pitchFamily="18" charset="0"/>
                <a:sym typeface="Arial"/>
              </a:rPr>
              <a:t> phi </a:t>
            </a:r>
            <a:r>
              <a:rPr lang="en-US" sz="2400" kern="0" dirty="0" err="1">
                <a:solidFill>
                  <a:srgbClr val="000000"/>
                </a:solidFill>
                <a:latin typeface="Times New Roman" panose="02020603050405020304" pitchFamily="18" charset="0"/>
                <a:cs typeface="Times New Roman" panose="02020603050405020304" pitchFamily="18" charset="0"/>
                <a:sym typeface="Arial"/>
              </a:rPr>
              <a:t>kim</a:t>
            </a:r>
            <a:r>
              <a:rPr lang="en-US" sz="2400"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r>
              <a:rPr lang="en-US" sz="2400" kern="0" dirty="0" err="1">
                <a:solidFill>
                  <a:srgbClr val="000000"/>
                </a:solidFill>
                <a:latin typeface="Times New Roman" panose="02020603050405020304" pitchFamily="18" charset="0"/>
                <a:cs typeface="Times New Roman" panose="02020603050405020304" pitchFamily="18" charset="0"/>
                <a:sym typeface="Arial"/>
              </a:rPr>
              <a:t>Viết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phương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trình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phản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ứng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minh</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họa</a:t>
            </a:r>
            <a:r>
              <a:rPr lang="en-US" sz="2400"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3944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89A69-C57A-47FE-9941-F520A603141C}"/>
              </a:ext>
            </a:extLst>
          </p:cNvPr>
          <p:cNvPicPr>
            <a:picLocks noChangeAspect="1"/>
          </p:cNvPicPr>
          <p:nvPr/>
        </p:nvPicPr>
        <p:blipFill>
          <a:blip r:embed="rId2"/>
          <a:stretch>
            <a:fillRect/>
          </a:stretch>
        </p:blipFill>
        <p:spPr>
          <a:xfrm>
            <a:off x="1394791" y="995984"/>
            <a:ext cx="9906000" cy="2533650"/>
          </a:xfrm>
          <a:prstGeom prst="rect">
            <a:avLst/>
          </a:prstGeom>
        </p:spPr>
      </p:pic>
      <p:sp>
        <p:nvSpPr>
          <p:cNvPr id="3" name="Rectangle 2">
            <a:extLst>
              <a:ext uri="{FF2B5EF4-FFF2-40B4-BE49-F238E27FC236}">
                <a16:creationId xmlns:a16="http://schemas.microsoft.com/office/drawing/2014/main" id="{6F1E09ED-05C5-463A-AEED-9CAFE6F1F2A1}"/>
              </a:ext>
            </a:extLst>
          </p:cNvPr>
          <p:cNvSpPr/>
          <p:nvPr/>
        </p:nvSpPr>
        <p:spPr>
          <a:xfrm>
            <a:off x="1139687" y="3529634"/>
            <a:ext cx="9371290" cy="3046988"/>
          </a:xfrm>
          <a:prstGeom prst="rect">
            <a:avLst/>
          </a:prstGeom>
        </p:spPr>
        <p:txBody>
          <a:bodyPr wrap="square">
            <a:spAutoFit/>
          </a:bodyPr>
          <a:lstStyle/>
          <a:p>
            <a:pPr algn="just"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Quan </a:t>
            </a:r>
            <a:r>
              <a:rPr lang="en-US" sz="2400" b="1" kern="0" dirty="0" err="1">
                <a:solidFill>
                  <a:srgbClr val="000000"/>
                </a:solidFill>
                <a:latin typeface="Times New Roman" panose="02020603050405020304" pitchFamily="18" charset="0"/>
                <a:cs typeface="Times New Roman" panose="02020603050405020304" pitchFamily="18" charset="0"/>
                <a:sym typeface="Arial"/>
              </a:rPr>
              <a:t>sát</a:t>
            </a:r>
            <a:r>
              <a:rPr lang="en-US" sz="2400" b="1" kern="0" dirty="0">
                <a:solidFill>
                  <a:srgbClr val="000000"/>
                </a:solidFill>
                <a:latin typeface="Times New Roman" panose="02020603050405020304" pitchFamily="18" charset="0"/>
                <a:cs typeface="Times New Roman" panose="02020603050405020304" pitchFamily="18" charset="0"/>
                <a:sym typeface="Arial"/>
              </a:rPr>
              <a:t> s</a:t>
            </a:r>
            <a:r>
              <a:rPr lang="vi-VN" sz="2400" b="1" kern="0" dirty="0">
                <a:solidFill>
                  <a:srgbClr val="000000"/>
                </a:solidFill>
                <a:latin typeface="Times New Roman" panose="02020603050405020304" pitchFamily="18" charset="0"/>
                <a:cs typeface="Times New Roman" panose="02020603050405020304" pitchFamily="18" charset="0"/>
                <a:sym typeface="Arial"/>
              </a:rPr>
              <a:t>ơ</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đồ</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liên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trong</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phân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tử</a:t>
            </a:r>
            <a:r>
              <a:rPr lang="en-US" sz="2400" b="1" kern="0" dirty="0">
                <a:solidFill>
                  <a:srgbClr val="000000"/>
                </a:solidFill>
                <a:latin typeface="Times New Roman" panose="02020603050405020304" pitchFamily="18" charset="0"/>
                <a:cs typeface="Times New Roman" panose="02020603050405020304" pitchFamily="18" charset="0"/>
                <a:sym typeface="Arial"/>
              </a:rPr>
              <a:t> NaCl </a:t>
            </a:r>
            <a:r>
              <a:rPr lang="en-US" sz="2400" b="1" kern="0" dirty="0" err="1">
                <a:solidFill>
                  <a:srgbClr val="000000"/>
                </a:solidFill>
                <a:latin typeface="Times New Roman" panose="02020603050405020304" pitchFamily="18" charset="0"/>
                <a:cs typeface="Times New Roman" panose="02020603050405020304" pitchFamily="18" charset="0"/>
                <a:sym typeface="Arial"/>
              </a:rPr>
              <a:t>hoàn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thành</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bài</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tập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điền</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từ</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sau</a:t>
            </a:r>
            <a:r>
              <a:rPr lang="en-US" sz="2400" b="1"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buClr>
                <a:srgbClr val="000000"/>
              </a:buClr>
            </a:pPr>
            <a:endParaRPr lang="en-US" sz="24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Nguyên tử</a:t>
            </a:r>
            <a:r>
              <a:rPr lang="vi-VN" sz="2400" spc="-1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Na</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có</a:t>
            </a:r>
            <a:r>
              <a:rPr lang="vi-VN" sz="2400" spc="-1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electron ở</a:t>
            </a:r>
            <a:r>
              <a:rPr lang="vi-VN"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lớp vỏ</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ngoài cùng nên trong hợp</a:t>
            </a:r>
            <a:r>
              <a:rPr lang="vi-VN"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chất ion</a:t>
            </a:r>
            <a:r>
              <a:rPr lang="vi-VN"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nguyên tử</a:t>
            </a:r>
            <a:r>
              <a:rPr lang="en-US" sz="2400" spc="-15" dirty="0">
                <a:latin typeface="Times New Roman" panose="02020603050405020304" pitchFamily="18" charset="0"/>
                <a:ea typeface="Times New Roman" panose="02020603050405020304" pitchFamily="18" charset="0"/>
                <a:cs typeface="Times New Roman" panose="02020603050405020304" pitchFamily="18" charset="0"/>
              </a:rPr>
              <a:t> Na có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xu</a:t>
            </a:r>
            <a:r>
              <a:rPr lang="vi-VN"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hướng</a:t>
            </a:r>
            <a:r>
              <a:rPr lang="vi-VN"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…(2)…</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electron</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ion Na</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spc="-3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spc="-3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a:buClr>
                <a:srgbClr val="000000"/>
              </a:buClr>
            </a:pPr>
            <a:endParaRPr lang="en-US" sz="2400" spc="-3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a:buClr>
                <a:srgbClr val="000000"/>
              </a:buClr>
            </a:pPr>
            <a:r>
              <a:rPr lang="en-US" sz="2400" spc="-3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Nguyên</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tử</a:t>
            </a:r>
            <a:r>
              <a:rPr lang="vi-VN"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a:latin typeface="Times New Roman" panose="02020603050405020304" pitchFamily="18" charset="0"/>
                <a:ea typeface="Times New Roman" panose="02020603050405020304" pitchFamily="18" charset="0"/>
                <a:cs typeface="Times New Roman" panose="02020603050405020304" pitchFamily="18" charset="0"/>
              </a:rPr>
              <a:t>Cl</a:t>
            </a:r>
            <a:r>
              <a:rPr lang="vi-VN" sz="24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có</a:t>
            </a:r>
            <a:r>
              <a:rPr lang="vi-VN"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…(3)..</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electron ở</a:t>
            </a:r>
            <a:r>
              <a:rPr lang="vi-VN"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lớp</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ngoài</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cùng</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nên</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trong</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hợp</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chất</a:t>
            </a:r>
            <a:r>
              <a:rPr lang="vi-VN" sz="2400" spc="-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ion</a:t>
            </a:r>
            <a:r>
              <a:rPr lang="vi-VN" sz="2400" spc="-1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spc="-1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Cl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xu</a:t>
            </a:r>
            <a:r>
              <a:rPr lang="vi-VN" sz="2400" spc="-25"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hướng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electron trở thành ion âm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Cl</a:t>
            </a:r>
            <a:r>
              <a:rPr lang="en-US" sz="2400" baseline="30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93482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ự hình thành liên kết ion NaCl">
            <a:hlinkClick r:id="" action="ppaction://media"/>
            <a:extLst>
              <a:ext uri="{FF2B5EF4-FFF2-40B4-BE49-F238E27FC236}">
                <a16:creationId xmlns:a16="http://schemas.microsoft.com/office/drawing/2014/main" id="{DFCEE90D-2A48-46D4-B130-6FF7EB6FB1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5164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89A69-C57A-47FE-9941-F520A603141C}"/>
              </a:ext>
            </a:extLst>
          </p:cNvPr>
          <p:cNvPicPr>
            <a:picLocks noChangeAspect="1"/>
          </p:cNvPicPr>
          <p:nvPr/>
        </p:nvPicPr>
        <p:blipFill>
          <a:blip r:embed="rId2"/>
          <a:stretch>
            <a:fillRect/>
          </a:stretch>
        </p:blipFill>
        <p:spPr>
          <a:xfrm>
            <a:off x="1394791" y="995984"/>
            <a:ext cx="9906000" cy="2533650"/>
          </a:xfrm>
          <a:prstGeom prst="rect">
            <a:avLst/>
          </a:prstGeom>
        </p:spPr>
      </p:pic>
      <p:sp>
        <p:nvSpPr>
          <p:cNvPr id="3" name="Rectangle 2">
            <a:extLst>
              <a:ext uri="{FF2B5EF4-FFF2-40B4-BE49-F238E27FC236}">
                <a16:creationId xmlns:a16="http://schemas.microsoft.com/office/drawing/2014/main" id="{6F1E09ED-05C5-463A-AEED-9CAFE6F1F2A1}"/>
              </a:ext>
            </a:extLst>
          </p:cNvPr>
          <p:cNvSpPr/>
          <p:nvPr/>
        </p:nvSpPr>
        <p:spPr>
          <a:xfrm>
            <a:off x="1139687" y="3529634"/>
            <a:ext cx="9371290" cy="304698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Quan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ơ</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NaCl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tập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 tử</a:t>
            </a:r>
            <a:r>
              <a:rPr kumimoji="0" lang="vi-VN"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có</a:t>
            </a:r>
            <a:r>
              <a:rPr kumimoji="0" lang="vi-VN"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electron ở</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vỏ</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ngoài cùng nên trong hợp</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 ion</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 tử</a:t>
            </a:r>
            <a:r>
              <a:rPr kumimoji="0" lang="en-US"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 có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ion Na</a:t>
            </a: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a:t>
            </a:r>
            <a:r>
              <a:rPr kumimoji="0" lang="vi-VN"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 ở</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ngoài</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ion</a:t>
            </a:r>
            <a:r>
              <a:rPr kumimoji="0" lang="vi-VN"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guyên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Cl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ó</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 trở thành ion âm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Cl</a:t>
            </a: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04251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6B9B7-C233-49AA-9DC5-6B09D1767B17}"/>
              </a:ext>
            </a:extLst>
          </p:cNvPr>
          <p:cNvPicPr>
            <a:picLocks noChangeAspect="1"/>
          </p:cNvPicPr>
          <p:nvPr/>
        </p:nvPicPr>
        <p:blipFill>
          <a:blip r:embed="rId2"/>
          <a:stretch>
            <a:fillRect/>
          </a:stretch>
        </p:blipFill>
        <p:spPr>
          <a:xfrm>
            <a:off x="0" y="240816"/>
            <a:ext cx="12104981" cy="3615567"/>
          </a:xfrm>
          <a:prstGeom prst="rect">
            <a:avLst/>
          </a:prstGeom>
        </p:spPr>
      </p:pic>
      <p:sp>
        <p:nvSpPr>
          <p:cNvPr id="8" name="Rectangle 7">
            <a:extLst>
              <a:ext uri="{FF2B5EF4-FFF2-40B4-BE49-F238E27FC236}">
                <a16:creationId xmlns:a16="http://schemas.microsoft.com/office/drawing/2014/main" id="{7E324D46-B6A3-4A11-B96F-19119E87DF68}"/>
              </a:ext>
            </a:extLst>
          </p:cNvPr>
          <p:cNvSpPr/>
          <p:nvPr/>
        </p:nvSpPr>
        <p:spPr>
          <a:xfrm>
            <a:off x="3048000" y="3096441"/>
            <a:ext cx="6096000" cy="368755"/>
          </a:xfrm>
          <a:prstGeom prst="rect">
            <a:avLst/>
          </a:prstGeom>
        </p:spPr>
        <p:txBody>
          <a:bodyPr>
            <a:spAutoFit/>
          </a:bodyPr>
          <a:lstStyle/>
          <a:p>
            <a:pPr marL="0" marR="0" lvl="0" indent="457200" algn="just" defTabSz="914400" rtl="0" eaLnBrk="1" fontAlgn="auto" latinLnBrk="0" hangingPunct="1">
              <a:lnSpc>
                <a:spcPct val="107000"/>
              </a:lnSpc>
              <a:spcBef>
                <a:spcPts val="92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E87DDAE4-C17B-4A39-A75C-A29C8E735AC4}"/>
              </a:ext>
            </a:extLst>
          </p:cNvPr>
          <p:cNvPicPr>
            <a:picLocks noChangeAspect="1"/>
          </p:cNvPicPr>
          <p:nvPr/>
        </p:nvPicPr>
        <p:blipFill>
          <a:blip r:embed="rId3"/>
          <a:stretch>
            <a:fillRect/>
          </a:stretch>
        </p:blipFill>
        <p:spPr>
          <a:xfrm>
            <a:off x="0" y="4094422"/>
            <a:ext cx="3097036" cy="2353260"/>
          </a:xfrm>
          <a:prstGeom prst="rect">
            <a:avLst/>
          </a:prstGeom>
        </p:spPr>
      </p:pic>
      <p:sp>
        <p:nvSpPr>
          <p:cNvPr id="12" name="Rectangle 11">
            <a:extLst>
              <a:ext uri="{FF2B5EF4-FFF2-40B4-BE49-F238E27FC236}">
                <a16:creationId xmlns:a16="http://schemas.microsoft.com/office/drawing/2014/main" id="{1D5EBB9F-6072-4E70-9EB3-8F4EBDE4C8E2}"/>
              </a:ext>
            </a:extLst>
          </p:cNvPr>
          <p:cNvSpPr/>
          <p:nvPr/>
        </p:nvSpPr>
        <p:spPr>
          <a:xfrm>
            <a:off x="2425148" y="3562892"/>
            <a:ext cx="9371290" cy="3046988"/>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Quan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a:t>
            </a:r>
            <a:r>
              <a:rPr kumimoji="0" lang="vi-VN"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ơ</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đồ</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hình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phân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tử</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MgO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hoàn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bài</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tập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 tử</a:t>
            </a:r>
            <a:r>
              <a:rPr kumimoji="0" lang="vi-VN"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Mg có</a:t>
            </a:r>
            <a:r>
              <a:rPr kumimoji="0" lang="vi-VN"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electron ở</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vỏ</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ngoài cùng nên trong hợp</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 ion</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 tử</a:t>
            </a:r>
            <a:r>
              <a:rPr kumimoji="0" lang="en-US" sz="2400" b="0" i="0" u="none" strike="noStrike" kern="1200" cap="none" spc="-1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Mg có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ion Mg</a:t>
            </a: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3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 ở</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ngoài</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vi-VN" sz="2400" b="0" i="0" u="none" strike="noStrike" kern="1200" cap="none" spc="-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ion</a:t>
            </a:r>
            <a:r>
              <a:rPr kumimoji="0" lang="vi-VN"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nguyên</a:t>
            </a:r>
            <a:r>
              <a:rPr kumimoji="0" lang="en-US"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1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2400" b="0" i="0" u="none" strike="noStrike" kern="1200" cap="none" spc="-1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vi-VN" sz="2400" b="0" i="0" u="none" strike="noStrike" kern="12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a:t>
            </a:r>
            <a:r>
              <a:rPr kumimoji="0" lang="vi-VN" sz="2400" b="0" i="0" u="none" strike="noStrike" kern="1200" cap="none" spc="-25"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electron trở thành ion âm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a:t>
            </a:r>
            <a:r>
              <a:rPr kumimoji="0" 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24748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35FD0-8BAE-4028-9500-3009BC1ED597}"/>
              </a:ext>
            </a:extLst>
          </p:cNvPr>
          <p:cNvSpPr txBox="1"/>
          <p:nvPr/>
        </p:nvSpPr>
        <p:spPr>
          <a:xfrm>
            <a:off x="1094575" y="175613"/>
            <a:ext cx="1063359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2. SỰ KHÁC NHAU VỀ TÍNH CHẤT HÓA HỌC</a:t>
            </a:r>
          </a:p>
        </p:txBody>
      </p:sp>
      <p:pic>
        <p:nvPicPr>
          <p:cNvPr id="4" name="Picture 3">
            <a:extLst>
              <a:ext uri="{FF2B5EF4-FFF2-40B4-BE49-F238E27FC236}">
                <a16:creationId xmlns:a16="http://schemas.microsoft.com/office/drawing/2014/main" id="{925A9598-500A-44AB-8B67-5B8F23D729B6}"/>
              </a:ext>
            </a:extLst>
          </p:cNvPr>
          <p:cNvPicPr>
            <a:picLocks noChangeAspect="1"/>
          </p:cNvPicPr>
          <p:nvPr/>
        </p:nvPicPr>
        <p:blipFill>
          <a:blip r:embed="rId2"/>
          <a:stretch>
            <a:fillRect/>
          </a:stretch>
        </p:blipFill>
        <p:spPr>
          <a:xfrm>
            <a:off x="0" y="1059135"/>
            <a:ext cx="3097246" cy="2353300"/>
          </a:xfrm>
          <a:prstGeom prst="rect">
            <a:avLst/>
          </a:prstGeom>
        </p:spPr>
      </p:pic>
      <p:sp>
        <p:nvSpPr>
          <p:cNvPr id="5" name="TextBox 4">
            <a:extLst>
              <a:ext uri="{FF2B5EF4-FFF2-40B4-BE49-F238E27FC236}">
                <a16:creationId xmlns:a16="http://schemas.microsoft.com/office/drawing/2014/main" id="{D4998FA7-B94F-45FC-9AAC-D61B2B103B69}"/>
              </a:ext>
            </a:extLst>
          </p:cNvPr>
          <p:cNvSpPr txBox="1"/>
          <p:nvPr/>
        </p:nvSpPr>
        <p:spPr>
          <a:xfrm>
            <a:off x="2480086" y="1675641"/>
            <a:ext cx="9592645" cy="46166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So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sánh</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hướng</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nhường</a:t>
            </a:r>
            <a:r>
              <a:rPr kumimoji="0" lang="en-US" sz="2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hay </a:t>
            </a:r>
            <a:r>
              <a:rPr kumimoji="0" lang="en-US" sz="2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nhận</a:t>
            </a:r>
            <a:r>
              <a:rPr lang="en-US" sz="2400" b="1" kern="0" dirty="0">
                <a:solidFill>
                  <a:srgbClr val="000000"/>
                </a:solidFill>
                <a:latin typeface="Times New Roman" panose="02020603050405020304" pitchFamily="18" charset="0"/>
                <a:cs typeface="Times New Roman" panose="02020603050405020304" pitchFamily="18" charset="0"/>
                <a:sym typeface="Arial"/>
              </a:rPr>
              <a:t>) electron </a:t>
            </a:r>
            <a:r>
              <a:rPr lang="en-US" sz="2400" b="1" kern="0" dirty="0" err="1">
                <a:solidFill>
                  <a:srgbClr val="000000"/>
                </a:solidFill>
                <a:latin typeface="Times New Roman" panose="02020603050405020304" pitchFamily="18" charset="0"/>
                <a:cs typeface="Times New Roman" panose="02020603050405020304" pitchFamily="18" charset="0"/>
                <a:sym typeface="Arial"/>
              </a:rPr>
              <a:t>của</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kim</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loại</a:t>
            </a:r>
            <a:r>
              <a:rPr lang="en-US" sz="2400" b="1" kern="0" dirty="0">
                <a:solidFill>
                  <a:srgbClr val="000000"/>
                </a:solidFill>
                <a:latin typeface="Times New Roman" panose="02020603050405020304" pitchFamily="18" charset="0"/>
                <a:cs typeface="Times New Roman" panose="02020603050405020304" pitchFamily="18" charset="0"/>
                <a:sym typeface="Arial"/>
              </a:rPr>
              <a:t> và phi </a:t>
            </a:r>
            <a:r>
              <a:rPr lang="en-US" sz="2400" b="1" kern="0" dirty="0" err="1">
                <a:solidFill>
                  <a:srgbClr val="000000"/>
                </a:solidFill>
                <a:latin typeface="Times New Roman" panose="02020603050405020304" pitchFamily="18" charset="0"/>
                <a:cs typeface="Times New Roman" panose="02020603050405020304" pitchFamily="18" charset="0"/>
                <a:sym typeface="Arial"/>
              </a:rPr>
              <a:t>kim</a:t>
            </a:r>
            <a:r>
              <a:rPr lang="en-US" sz="2400" b="1" kern="0" dirty="0">
                <a:solidFill>
                  <a:srgbClr val="000000"/>
                </a:solidFill>
                <a:latin typeface="Times New Roman" panose="02020603050405020304" pitchFamily="18" charset="0"/>
                <a:cs typeface="Times New Roman" panose="02020603050405020304" pitchFamily="18" charset="0"/>
                <a:sym typeface="Arial"/>
              </a:rPr>
              <a:t>?</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01597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7"/>
        <p:cNvGrpSpPr/>
        <p:nvPr/>
      </p:nvGrpSpPr>
      <p:grpSpPr>
        <a:xfrm>
          <a:off x="0" y="0"/>
          <a:ext cx="0" cy="0"/>
          <a:chOff x="0" y="0"/>
          <a:chExt cx="0" cy="0"/>
        </a:xfrm>
      </p:grpSpPr>
      <p:sp>
        <p:nvSpPr>
          <p:cNvPr id="9" name="Rectangle 1">
            <a:extLst>
              <a:ext uri="{FF2B5EF4-FFF2-40B4-BE49-F238E27FC236}">
                <a16:creationId xmlns:a16="http://schemas.microsoft.com/office/drawing/2014/main" id="{E9AE0437-4EA1-44BC-8A1E-F5944BA8CA7E}"/>
              </a:ext>
            </a:extLst>
          </p:cNvPr>
          <p:cNvSpPr>
            <a:spLocks noChangeArrowheads="1"/>
          </p:cNvSpPr>
          <p:nvPr/>
        </p:nvSpPr>
        <p:spPr bwMode="auto">
          <a:xfrm>
            <a:off x="4248151" y="32880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kern="0">
                <a:solidFill>
                  <a:srgbClr val="0410E7"/>
                </a:solidFill>
                <a:latin typeface="Arial" panose="020B0604020202020204" pitchFamily="34" charset="0"/>
                <a:cs typeface="Arial"/>
                <a:sym typeface="Arial"/>
              </a:rPr>
            </a:br>
            <a:endParaRPr lang="en-US" altLang="en-US" sz="2400" kern="0">
              <a:solidFill>
                <a:srgbClr val="0410E7"/>
              </a:solidFill>
              <a:latin typeface="Arial" panose="020B0604020202020204" pitchFamily="34" charset="0"/>
              <a:cs typeface="Arial"/>
              <a:sym typeface="Arial"/>
            </a:endParaRPr>
          </a:p>
        </p:txBody>
      </p:sp>
      <p:sp>
        <p:nvSpPr>
          <p:cNvPr id="2" name="Arrow: Down 1">
            <a:extLst>
              <a:ext uri="{FF2B5EF4-FFF2-40B4-BE49-F238E27FC236}">
                <a16:creationId xmlns:a16="http://schemas.microsoft.com/office/drawing/2014/main" id="{99D3A59D-17BB-367D-2C12-9C4C5561A373}"/>
              </a:ext>
            </a:extLst>
          </p:cNvPr>
          <p:cNvSpPr/>
          <p:nvPr/>
        </p:nvSpPr>
        <p:spPr>
          <a:xfrm rot="16200000">
            <a:off x="5492036" y="1532187"/>
            <a:ext cx="564921" cy="15429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3F3F3"/>
              </a:solidFill>
              <a:latin typeface="Arial"/>
              <a:sym typeface="Arial"/>
            </a:endParaRPr>
          </a:p>
        </p:txBody>
      </p:sp>
      <p:sp>
        <p:nvSpPr>
          <p:cNvPr id="4" name="TextBox 3">
            <a:extLst>
              <a:ext uri="{FF2B5EF4-FFF2-40B4-BE49-F238E27FC236}">
                <a16:creationId xmlns:a16="http://schemas.microsoft.com/office/drawing/2014/main" id="{D1F47F53-DFB9-8EA2-3A12-794C299CB866}"/>
              </a:ext>
            </a:extLst>
          </p:cNvPr>
          <p:cNvSpPr txBox="1"/>
          <p:nvPr/>
        </p:nvSpPr>
        <p:spPr>
          <a:xfrm>
            <a:off x="2409505" y="1839801"/>
            <a:ext cx="2322633" cy="666786"/>
          </a:xfrm>
          <a:prstGeom prst="rect">
            <a:avLst/>
          </a:prstGeom>
          <a:solidFill>
            <a:srgbClr val="FFFF00"/>
          </a:solidFill>
          <a:ln>
            <a:noFill/>
          </a:ln>
        </p:spPr>
        <p:txBody>
          <a:bodyPr wrap="square">
            <a:spAutoFit/>
          </a:bodyPr>
          <a:lstStyle/>
          <a:p>
            <a:pPr algn="ctr" defTabSz="1219170">
              <a:buClr>
                <a:srgbClr val="000000"/>
              </a:buClr>
            </a:pPr>
            <a:r>
              <a:rPr lang="en-US" sz="3733" b="1" kern="0">
                <a:solidFill>
                  <a:srgbClr val="000663"/>
                </a:solidFill>
                <a:latin typeface="Times New Roman" panose="02020603050405020304" pitchFamily="18" charset="0"/>
                <a:cs typeface="Times New Roman" panose="02020603050405020304" pitchFamily="18" charset="0"/>
                <a:sym typeface="Arial"/>
              </a:rPr>
              <a:t>Kim loại</a:t>
            </a:r>
            <a:endParaRPr lang="en-US" sz="3733" b="1" kern="0">
              <a:solidFill>
                <a:srgbClr val="000663"/>
              </a:solidFill>
              <a:latin typeface="Arial"/>
              <a:cs typeface="Arial"/>
              <a:sym typeface="Arial"/>
            </a:endParaRPr>
          </a:p>
        </p:txBody>
      </p:sp>
      <p:sp>
        <p:nvSpPr>
          <p:cNvPr id="5" name="TextBox 4">
            <a:extLst>
              <a:ext uri="{FF2B5EF4-FFF2-40B4-BE49-F238E27FC236}">
                <a16:creationId xmlns:a16="http://schemas.microsoft.com/office/drawing/2014/main" id="{3A3DEBB9-956F-C8DC-228A-E59E84A947DF}"/>
              </a:ext>
            </a:extLst>
          </p:cNvPr>
          <p:cNvSpPr txBox="1"/>
          <p:nvPr/>
        </p:nvSpPr>
        <p:spPr>
          <a:xfrm>
            <a:off x="4887309" y="1405646"/>
            <a:ext cx="2547257" cy="584775"/>
          </a:xfrm>
          <a:prstGeom prst="rect">
            <a:avLst/>
          </a:prstGeom>
          <a:noFill/>
        </p:spPr>
        <p:txBody>
          <a:bodyPr wrap="square">
            <a:spAutoFit/>
          </a:bodyPr>
          <a:lstStyle/>
          <a:p>
            <a:pPr defTabSz="1219170">
              <a:buClr>
                <a:srgbClr val="000000"/>
              </a:buClr>
            </a:pPr>
            <a:r>
              <a:rPr lang="en-US" sz="3200" kern="0">
                <a:solidFill>
                  <a:srgbClr val="FF0000"/>
                </a:solidFill>
                <a:latin typeface="Times New Roman" panose="02020603050405020304" pitchFamily="18" charset="0"/>
                <a:cs typeface="Times New Roman" panose="02020603050405020304" pitchFamily="18" charset="0"/>
                <a:sym typeface="Arial"/>
              </a:rPr>
              <a:t>Nhường e</a:t>
            </a:r>
            <a:endParaRPr lang="en-US" sz="3200" kern="0">
              <a:solidFill>
                <a:srgbClr val="000000"/>
              </a:solidFill>
              <a:latin typeface="Arial"/>
              <a:cs typeface="Arial"/>
              <a:sym typeface="Arial"/>
            </a:endParaRPr>
          </a:p>
        </p:txBody>
      </p:sp>
      <p:sp>
        <p:nvSpPr>
          <p:cNvPr id="7" name="Arrow: Down 6">
            <a:extLst>
              <a:ext uri="{FF2B5EF4-FFF2-40B4-BE49-F238E27FC236}">
                <a16:creationId xmlns:a16="http://schemas.microsoft.com/office/drawing/2014/main" id="{FD603258-C34B-5170-B45C-6D6446F5AB49}"/>
              </a:ext>
            </a:extLst>
          </p:cNvPr>
          <p:cNvSpPr/>
          <p:nvPr/>
        </p:nvSpPr>
        <p:spPr>
          <a:xfrm rot="16200000">
            <a:off x="5492036" y="3845526"/>
            <a:ext cx="564921" cy="15429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3F3F3"/>
              </a:solidFill>
              <a:latin typeface="Arial"/>
              <a:sym typeface="Arial"/>
            </a:endParaRPr>
          </a:p>
        </p:txBody>
      </p:sp>
      <p:sp>
        <p:nvSpPr>
          <p:cNvPr id="8" name="TextBox 7">
            <a:extLst>
              <a:ext uri="{FF2B5EF4-FFF2-40B4-BE49-F238E27FC236}">
                <a16:creationId xmlns:a16="http://schemas.microsoft.com/office/drawing/2014/main" id="{C7A03865-E28C-761E-15F9-5BAA69969405}"/>
              </a:ext>
            </a:extLst>
          </p:cNvPr>
          <p:cNvSpPr txBox="1"/>
          <p:nvPr/>
        </p:nvSpPr>
        <p:spPr>
          <a:xfrm>
            <a:off x="2409505" y="4153139"/>
            <a:ext cx="2322633" cy="666786"/>
          </a:xfrm>
          <a:prstGeom prst="rect">
            <a:avLst/>
          </a:prstGeom>
          <a:solidFill>
            <a:srgbClr val="7030A0"/>
          </a:solidFill>
          <a:ln>
            <a:noFill/>
          </a:ln>
        </p:spPr>
        <p:txBody>
          <a:bodyPr wrap="square">
            <a:spAutoFit/>
          </a:bodyPr>
          <a:lstStyle/>
          <a:p>
            <a:pPr algn="ctr" defTabSz="1219170">
              <a:buClr>
                <a:srgbClr val="000000"/>
              </a:buClr>
            </a:pPr>
            <a:r>
              <a:rPr lang="en-US" sz="3733" b="1" kern="0">
                <a:solidFill>
                  <a:srgbClr val="FFFFFF"/>
                </a:solidFill>
                <a:latin typeface="Times New Roman" panose="02020603050405020304" pitchFamily="18" charset="0"/>
                <a:cs typeface="Times New Roman" panose="02020603050405020304" pitchFamily="18" charset="0"/>
                <a:sym typeface="Arial"/>
              </a:rPr>
              <a:t>Phi kim</a:t>
            </a:r>
            <a:endParaRPr lang="en-US" sz="3733" b="1" kern="0">
              <a:solidFill>
                <a:srgbClr val="FFFFFF"/>
              </a:solidFill>
              <a:latin typeface="Arial"/>
              <a:cs typeface="Arial"/>
              <a:sym typeface="Arial"/>
            </a:endParaRPr>
          </a:p>
        </p:txBody>
      </p:sp>
      <p:sp>
        <p:nvSpPr>
          <p:cNvPr id="10" name="TextBox 9">
            <a:extLst>
              <a:ext uri="{FF2B5EF4-FFF2-40B4-BE49-F238E27FC236}">
                <a16:creationId xmlns:a16="http://schemas.microsoft.com/office/drawing/2014/main" id="{D1854BB1-A255-189D-BEB7-70E1F4465812}"/>
              </a:ext>
            </a:extLst>
          </p:cNvPr>
          <p:cNvSpPr txBox="1"/>
          <p:nvPr/>
        </p:nvSpPr>
        <p:spPr>
          <a:xfrm>
            <a:off x="4887309" y="3718985"/>
            <a:ext cx="2547257" cy="584775"/>
          </a:xfrm>
          <a:prstGeom prst="rect">
            <a:avLst/>
          </a:prstGeom>
          <a:noFill/>
        </p:spPr>
        <p:txBody>
          <a:bodyPr wrap="square">
            <a:spAutoFit/>
          </a:bodyPr>
          <a:lstStyle/>
          <a:p>
            <a:pPr defTabSz="1219170">
              <a:buClr>
                <a:srgbClr val="000000"/>
              </a:buClr>
            </a:pPr>
            <a:r>
              <a:rPr lang="en-US" sz="3200" kern="0">
                <a:solidFill>
                  <a:srgbClr val="FF0000"/>
                </a:solidFill>
                <a:latin typeface="Times New Roman" panose="02020603050405020304" pitchFamily="18" charset="0"/>
                <a:cs typeface="Times New Roman" panose="02020603050405020304" pitchFamily="18" charset="0"/>
                <a:sym typeface="Arial"/>
              </a:rPr>
              <a:t>Nhận e</a:t>
            </a:r>
            <a:endParaRPr lang="en-US" sz="3200" kern="0">
              <a:solidFill>
                <a:srgbClr val="000000"/>
              </a:solidFill>
              <a:latin typeface="Arial"/>
              <a:cs typeface="Arial"/>
              <a:sym typeface="Arial"/>
            </a:endParaRPr>
          </a:p>
        </p:txBody>
      </p:sp>
      <p:pic>
        <p:nvPicPr>
          <p:cNvPr id="13" name="Picture 12">
            <a:extLst>
              <a:ext uri="{FF2B5EF4-FFF2-40B4-BE49-F238E27FC236}">
                <a16:creationId xmlns:a16="http://schemas.microsoft.com/office/drawing/2014/main" id="{738A9C4C-93F8-DE2E-1263-075EC3FE9D2B}"/>
              </a:ext>
            </a:extLst>
          </p:cNvPr>
          <p:cNvPicPr>
            <a:picLocks noChangeAspect="1"/>
          </p:cNvPicPr>
          <p:nvPr/>
        </p:nvPicPr>
        <p:blipFill rotWithShape="1">
          <a:blip r:embed="rId3"/>
          <a:srcRect l="5326" t="50748" r="68715" b="14389"/>
          <a:stretch/>
        </p:blipFill>
        <p:spPr>
          <a:xfrm>
            <a:off x="7242959" y="1163181"/>
            <a:ext cx="2062989" cy="1900847"/>
          </a:xfrm>
          <a:prstGeom prst="rect">
            <a:avLst/>
          </a:prstGeom>
        </p:spPr>
      </p:pic>
      <p:pic>
        <p:nvPicPr>
          <p:cNvPr id="14" name="Picture 13">
            <a:extLst>
              <a:ext uri="{FF2B5EF4-FFF2-40B4-BE49-F238E27FC236}">
                <a16:creationId xmlns:a16="http://schemas.microsoft.com/office/drawing/2014/main" id="{E6686D8B-36B5-3ED9-C9E0-ED1FA5B2C5CA}"/>
              </a:ext>
            </a:extLst>
          </p:cNvPr>
          <p:cNvPicPr>
            <a:picLocks noChangeAspect="1"/>
          </p:cNvPicPr>
          <p:nvPr/>
        </p:nvPicPr>
        <p:blipFill rotWithShape="1">
          <a:blip r:embed="rId3"/>
          <a:srcRect l="68344" t="50983" r="7506" b="15579"/>
          <a:stretch/>
        </p:blipFill>
        <p:spPr>
          <a:xfrm>
            <a:off x="7272925" y="3681609"/>
            <a:ext cx="1919111" cy="1823155"/>
          </a:xfrm>
          <a:prstGeom prst="rect">
            <a:avLst/>
          </a:prstGeom>
        </p:spPr>
      </p:pic>
      <p:sp>
        <p:nvSpPr>
          <p:cNvPr id="15" name="TextBox 14">
            <a:extLst>
              <a:ext uri="{FF2B5EF4-FFF2-40B4-BE49-F238E27FC236}">
                <a16:creationId xmlns:a16="http://schemas.microsoft.com/office/drawing/2014/main" id="{7B49E4B3-E44C-693B-5341-E684BECFC632}"/>
              </a:ext>
            </a:extLst>
          </p:cNvPr>
          <p:cNvSpPr txBox="1"/>
          <p:nvPr/>
        </p:nvSpPr>
        <p:spPr>
          <a:xfrm>
            <a:off x="982813" y="379765"/>
            <a:ext cx="10440784" cy="666786"/>
          </a:xfrm>
          <a:prstGeom prst="rect">
            <a:avLst/>
          </a:prstGeom>
          <a:noFill/>
        </p:spPr>
        <p:txBody>
          <a:bodyPr wrap="square">
            <a:spAutoFit/>
          </a:bodyPr>
          <a:lstStyle/>
          <a:p>
            <a:pPr algn="just" defTabSz="1219170">
              <a:buClr>
                <a:srgbClr val="000000"/>
              </a:buClr>
            </a:pPr>
            <a:r>
              <a:rPr lang="vi-VN" sz="3733" i="1" kern="0">
                <a:solidFill>
                  <a:srgbClr val="0410E7"/>
                </a:solidFill>
                <a:latin typeface="Times New Roman" panose="02020603050405020304" pitchFamily="18" charset="0"/>
                <a:cs typeface="Times New Roman" panose="02020603050405020304" pitchFamily="18" charset="0"/>
                <a:sym typeface="Arial"/>
              </a:rPr>
              <a:t>a) Phản ứng của kim loại với phi kim</a:t>
            </a:r>
          </a:p>
        </p:txBody>
      </p:sp>
      <p:sp>
        <p:nvSpPr>
          <p:cNvPr id="16" name="TextBox 15">
            <a:extLst>
              <a:ext uri="{FF2B5EF4-FFF2-40B4-BE49-F238E27FC236}">
                <a16:creationId xmlns:a16="http://schemas.microsoft.com/office/drawing/2014/main" id="{21035B38-86F3-2743-40D8-4EF48CFEFC8C}"/>
              </a:ext>
            </a:extLst>
          </p:cNvPr>
          <p:cNvSpPr txBox="1"/>
          <p:nvPr/>
        </p:nvSpPr>
        <p:spPr>
          <a:xfrm>
            <a:off x="6816854" y="2831239"/>
            <a:ext cx="3497332" cy="584775"/>
          </a:xfrm>
          <a:prstGeom prst="rect">
            <a:avLst/>
          </a:prstGeom>
          <a:noFill/>
        </p:spPr>
        <p:txBody>
          <a:bodyPr wrap="square">
            <a:spAutoFit/>
          </a:bodyPr>
          <a:lstStyle/>
          <a:p>
            <a:pPr defTabSz="1219170">
              <a:buClr>
                <a:srgbClr val="000000"/>
              </a:buClr>
            </a:pPr>
            <a:r>
              <a:rPr lang="en-US" sz="3200" i="1" kern="0">
                <a:solidFill>
                  <a:srgbClr val="FFC000"/>
                </a:solidFill>
                <a:latin typeface="Times New Roman" panose="02020603050405020304" pitchFamily="18" charset="0"/>
                <a:cs typeface="Times New Roman" panose="02020603050405020304" pitchFamily="18" charset="0"/>
                <a:sym typeface="Arial"/>
              </a:rPr>
              <a:t>Cation (ion dương)</a:t>
            </a:r>
            <a:endParaRPr lang="en-US" sz="3200" i="1" kern="0">
              <a:solidFill>
                <a:srgbClr val="FFC000"/>
              </a:solidFill>
              <a:latin typeface="Arial"/>
              <a:cs typeface="Arial"/>
              <a:sym typeface="Arial"/>
            </a:endParaRPr>
          </a:p>
        </p:txBody>
      </p:sp>
      <p:sp>
        <p:nvSpPr>
          <p:cNvPr id="17" name="TextBox 16">
            <a:extLst>
              <a:ext uri="{FF2B5EF4-FFF2-40B4-BE49-F238E27FC236}">
                <a16:creationId xmlns:a16="http://schemas.microsoft.com/office/drawing/2014/main" id="{F24B5CE0-F83C-FB89-AD65-252835902B1A}"/>
              </a:ext>
            </a:extLst>
          </p:cNvPr>
          <p:cNvSpPr txBox="1"/>
          <p:nvPr/>
        </p:nvSpPr>
        <p:spPr>
          <a:xfrm>
            <a:off x="7098811" y="5191640"/>
            <a:ext cx="3497332" cy="584775"/>
          </a:xfrm>
          <a:prstGeom prst="rect">
            <a:avLst/>
          </a:prstGeom>
          <a:noFill/>
        </p:spPr>
        <p:txBody>
          <a:bodyPr wrap="square">
            <a:spAutoFit/>
          </a:bodyPr>
          <a:lstStyle/>
          <a:p>
            <a:pPr defTabSz="1219170">
              <a:buClr>
                <a:srgbClr val="000000"/>
              </a:buClr>
            </a:pPr>
            <a:r>
              <a:rPr lang="en-US" sz="3200" i="1" kern="0">
                <a:solidFill>
                  <a:srgbClr val="FFC000"/>
                </a:solidFill>
                <a:latin typeface="Times New Roman" panose="02020603050405020304" pitchFamily="18" charset="0"/>
                <a:cs typeface="Times New Roman" panose="02020603050405020304" pitchFamily="18" charset="0"/>
                <a:sym typeface="Arial"/>
              </a:rPr>
              <a:t>Anion (ion âm)</a:t>
            </a:r>
            <a:endParaRPr lang="en-US" sz="3200" i="1" kern="0">
              <a:solidFill>
                <a:srgbClr val="FFC000"/>
              </a:solidFill>
              <a:latin typeface="Arial"/>
              <a:cs typeface="Arial"/>
              <a:sym typeface="Arial"/>
            </a:endParaRPr>
          </a:p>
        </p:txBody>
      </p:sp>
    </p:spTree>
    <p:extLst>
      <p:ext uri="{BB962C8B-B14F-4D97-AF65-F5344CB8AC3E}">
        <p14:creationId xmlns:p14="http://schemas.microsoft.com/office/powerpoint/2010/main" val="388710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7" grpId="0" animBg="1"/>
      <p:bldP spid="8" grpId="0" animBg="1"/>
      <p:bldP spid="10"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67"/>
        <p:cNvGrpSpPr/>
        <p:nvPr/>
      </p:nvGrpSpPr>
      <p:grpSpPr>
        <a:xfrm>
          <a:off x="0" y="0"/>
          <a:ext cx="0" cy="0"/>
          <a:chOff x="0" y="0"/>
          <a:chExt cx="0" cy="0"/>
        </a:xfrm>
      </p:grpSpPr>
      <p:sp>
        <p:nvSpPr>
          <p:cNvPr id="9" name="Rectangle 1">
            <a:extLst>
              <a:ext uri="{FF2B5EF4-FFF2-40B4-BE49-F238E27FC236}">
                <a16:creationId xmlns:a16="http://schemas.microsoft.com/office/drawing/2014/main" id="{E9AE0437-4EA1-44BC-8A1E-F5944BA8CA7E}"/>
              </a:ext>
            </a:extLst>
          </p:cNvPr>
          <p:cNvSpPr>
            <a:spLocks noChangeArrowheads="1"/>
          </p:cNvSpPr>
          <p:nvPr/>
        </p:nvSpPr>
        <p:spPr bwMode="auto">
          <a:xfrm>
            <a:off x="4248151" y="32880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kern="0">
                <a:solidFill>
                  <a:srgbClr val="0410E7"/>
                </a:solidFill>
                <a:latin typeface="Arial" panose="020B0604020202020204" pitchFamily="34" charset="0"/>
                <a:cs typeface="Arial"/>
                <a:sym typeface="Arial"/>
              </a:rPr>
            </a:br>
            <a:endParaRPr lang="en-US" altLang="en-US" sz="2400" kern="0">
              <a:solidFill>
                <a:srgbClr val="0410E7"/>
              </a:solidFill>
              <a:latin typeface="Arial" panose="020B0604020202020204" pitchFamily="34" charset="0"/>
              <a:cs typeface="Arial"/>
              <a:sym typeface="Arial"/>
            </a:endParaRPr>
          </a:p>
        </p:txBody>
      </p:sp>
      <p:sp>
        <p:nvSpPr>
          <p:cNvPr id="3" name="TextBox 2">
            <a:extLst>
              <a:ext uri="{FF2B5EF4-FFF2-40B4-BE49-F238E27FC236}">
                <a16:creationId xmlns:a16="http://schemas.microsoft.com/office/drawing/2014/main" id="{4E682188-8502-521A-79AA-64AB0C31931B}"/>
              </a:ext>
            </a:extLst>
          </p:cNvPr>
          <p:cNvSpPr txBox="1"/>
          <p:nvPr/>
        </p:nvSpPr>
        <p:spPr>
          <a:xfrm>
            <a:off x="982813" y="379765"/>
            <a:ext cx="10440784" cy="666786"/>
          </a:xfrm>
          <a:prstGeom prst="rect">
            <a:avLst/>
          </a:prstGeom>
          <a:noFill/>
        </p:spPr>
        <p:txBody>
          <a:bodyPr wrap="square">
            <a:spAutoFit/>
          </a:bodyPr>
          <a:lstStyle/>
          <a:p>
            <a:pPr algn="just" defTabSz="1219170">
              <a:buClr>
                <a:srgbClr val="000000"/>
              </a:buClr>
            </a:pPr>
            <a:r>
              <a:rPr lang="vi-VN" sz="3733" i="1" kern="0">
                <a:solidFill>
                  <a:srgbClr val="0410E7"/>
                </a:solidFill>
                <a:latin typeface="Times New Roman" panose="02020603050405020304" pitchFamily="18" charset="0"/>
                <a:cs typeface="Times New Roman" panose="02020603050405020304" pitchFamily="18" charset="0"/>
                <a:sym typeface="Arial"/>
              </a:rPr>
              <a:t>a) Phản ứng của kim loại với phi kim</a:t>
            </a:r>
          </a:p>
        </p:txBody>
      </p:sp>
      <p:sp>
        <p:nvSpPr>
          <p:cNvPr id="2" name="TextBox 1">
            <a:extLst>
              <a:ext uri="{FF2B5EF4-FFF2-40B4-BE49-F238E27FC236}">
                <a16:creationId xmlns:a16="http://schemas.microsoft.com/office/drawing/2014/main" id="{F4952C8C-ADD2-74BB-1532-389997590269}"/>
              </a:ext>
            </a:extLst>
          </p:cNvPr>
          <p:cNvSpPr txBox="1"/>
          <p:nvPr/>
        </p:nvSpPr>
        <p:spPr>
          <a:xfrm>
            <a:off x="1212208" y="3947413"/>
            <a:ext cx="10440784" cy="1815690"/>
          </a:xfrm>
          <a:prstGeom prst="rect">
            <a:avLst/>
          </a:prstGeom>
          <a:noFill/>
        </p:spPr>
        <p:txBody>
          <a:bodyPr wrap="square">
            <a:spAutoFit/>
          </a:bodyPr>
          <a:lstStyle/>
          <a:p>
            <a:pPr algn="just" defTabSz="1219170">
              <a:buClr>
                <a:srgbClr val="000000"/>
              </a:buClr>
            </a:pPr>
            <a:r>
              <a:rPr lang="en-US" sz="3733" kern="0">
                <a:solidFill>
                  <a:srgbClr val="000000"/>
                </a:solidFill>
                <a:latin typeface="Times New Roman" panose="02020603050405020304" pitchFamily="18" charset="0"/>
                <a:cs typeface="Times New Roman" panose="02020603050405020304" pitchFamily="18" charset="0"/>
                <a:sym typeface="Arial"/>
              </a:rPr>
              <a:t>- </a:t>
            </a:r>
            <a:r>
              <a:rPr lang="vi-VN" sz="3733" kern="0">
                <a:solidFill>
                  <a:srgbClr val="000000"/>
                </a:solidFill>
                <a:latin typeface="Times New Roman" panose="02020603050405020304" pitchFamily="18" charset="0"/>
                <a:cs typeface="Times New Roman" panose="02020603050405020304" pitchFamily="18" charset="0"/>
                <a:sym typeface="Arial"/>
              </a:rPr>
              <a:t>Ví dụ :</a:t>
            </a:r>
            <a:r>
              <a:rPr lang="en-US" sz="3733" kern="0">
                <a:solidFill>
                  <a:srgbClr val="000000"/>
                </a:solidFill>
                <a:latin typeface="Times New Roman" panose="02020603050405020304" pitchFamily="18" charset="0"/>
                <a:cs typeface="Times New Roman" panose="02020603050405020304" pitchFamily="18" charset="0"/>
                <a:sym typeface="Arial"/>
              </a:rPr>
              <a:t>		</a:t>
            </a:r>
            <a:r>
              <a:rPr lang="vi-VN" sz="3733" kern="0">
                <a:solidFill>
                  <a:srgbClr val="000000"/>
                </a:solidFill>
                <a:latin typeface="Times New Roman" panose="02020603050405020304" pitchFamily="18" charset="0"/>
                <a:cs typeface="Times New Roman" panose="02020603050405020304" pitchFamily="18" charset="0"/>
                <a:sym typeface="Arial"/>
              </a:rPr>
              <a:t>Na → Na</a:t>
            </a:r>
            <a:r>
              <a:rPr lang="vi-VN" sz="3733" kern="0" baseline="30000">
                <a:solidFill>
                  <a:srgbClr val="000000"/>
                </a:solidFill>
                <a:latin typeface="Times New Roman" panose="02020603050405020304" pitchFamily="18" charset="0"/>
                <a:cs typeface="Times New Roman" panose="02020603050405020304" pitchFamily="18" charset="0"/>
                <a:sym typeface="Arial"/>
              </a:rPr>
              <a:t>+</a:t>
            </a:r>
            <a:r>
              <a:rPr lang="vi-VN" sz="3733" kern="0">
                <a:solidFill>
                  <a:srgbClr val="000000"/>
                </a:solidFill>
                <a:latin typeface="Times New Roman" panose="02020603050405020304" pitchFamily="18" charset="0"/>
                <a:cs typeface="Times New Roman" panose="02020603050405020304" pitchFamily="18" charset="0"/>
                <a:sym typeface="Arial"/>
              </a:rPr>
              <a:t> + </a:t>
            </a:r>
            <a:r>
              <a:rPr lang="en-US" sz="3733" kern="0">
                <a:solidFill>
                  <a:srgbClr val="000000"/>
                </a:solidFill>
                <a:latin typeface="Times New Roman" panose="02020603050405020304" pitchFamily="18" charset="0"/>
                <a:cs typeface="Times New Roman" panose="02020603050405020304" pitchFamily="18" charset="0"/>
                <a:sym typeface="Arial"/>
              </a:rPr>
              <a:t>1</a:t>
            </a:r>
            <a:r>
              <a:rPr lang="vi-VN" sz="3733" kern="0">
                <a:solidFill>
                  <a:srgbClr val="000000"/>
                </a:solidFill>
                <a:latin typeface="Times New Roman" panose="02020603050405020304" pitchFamily="18" charset="0"/>
                <a:cs typeface="Times New Roman" panose="02020603050405020304" pitchFamily="18" charset="0"/>
                <a:sym typeface="Arial"/>
              </a:rPr>
              <a:t>e;</a:t>
            </a:r>
          </a:p>
          <a:p>
            <a:pPr algn="just" defTabSz="1219170">
              <a:buClr>
                <a:srgbClr val="000000"/>
              </a:buClr>
            </a:pPr>
            <a:r>
              <a:rPr lang="en-US" sz="3733" kern="0">
                <a:solidFill>
                  <a:srgbClr val="000000"/>
                </a:solidFill>
                <a:latin typeface="Times New Roman" panose="02020603050405020304" pitchFamily="18" charset="0"/>
                <a:cs typeface="Times New Roman" panose="02020603050405020304" pitchFamily="18" charset="0"/>
                <a:sym typeface="Arial"/>
              </a:rPr>
              <a:t>			</a:t>
            </a:r>
            <a:r>
              <a:rPr lang="vi-VN" sz="3733" kern="0">
                <a:solidFill>
                  <a:srgbClr val="000000"/>
                </a:solidFill>
                <a:latin typeface="Times New Roman" panose="02020603050405020304" pitchFamily="18" charset="0"/>
                <a:cs typeface="Times New Roman" panose="02020603050405020304" pitchFamily="18" charset="0"/>
                <a:sym typeface="Arial"/>
              </a:rPr>
              <a:t>C</a:t>
            </a:r>
            <a:r>
              <a:rPr lang="en-US" sz="3733" kern="0">
                <a:solidFill>
                  <a:srgbClr val="000000"/>
                </a:solidFill>
                <a:latin typeface="Times New Roman" panose="02020603050405020304" pitchFamily="18" charset="0"/>
                <a:cs typeface="Times New Roman" panose="02020603050405020304" pitchFamily="18" charset="0"/>
                <a:sym typeface="Arial"/>
              </a:rPr>
              <a:t>l </a:t>
            </a:r>
            <a:r>
              <a:rPr lang="vi-VN" sz="3733" kern="0">
                <a:solidFill>
                  <a:srgbClr val="000000"/>
                </a:solidFill>
                <a:latin typeface="Times New Roman" panose="02020603050405020304" pitchFamily="18" charset="0"/>
                <a:cs typeface="Times New Roman" panose="02020603050405020304" pitchFamily="18" charset="0"/>
                <a:sym typeface="Arial"/>
              </a:rPr>
              <a:t>+</a:t>
            </a:r>
            <a:r>
              <a:rPr lang="en-US" sz="3733" kern="0">
                <a:solidFill>
                  <a:srgbClr val="000000"/>
                </a:solidFill>
                <a:latin typeface="Times New Roman" panose="02020603050405020304" pitchFamily="18" charset="0"/>
                <a:cs typeface="Times New Roman" panose="02020603050405020304" pitchFamily="18" charset="0"/>
                <a:sym typeface="Arial"/>
              </a:rPr>
              <a:t> 1</a:t>
            </a:r>
            <a:r>
              <a:rPr lang="vi-VN" sz="3733" kern="0">
                <a:solidFill>
                  <a:srgbClr val="000000"/>
                </a:solidFill>
                <a:latin typeface="Times New Roman" panose="02020603050405020304" pitchFamily="18" charset="0"/>
                <a:cs typeface="Times New Roman" panose="02020603050405020304" pitchFamily="18" charset="0"/>
                <a:sym typeface="Arial"/>
              </a:rPr>
              <a:t>e → Cl¯;</a:t>
            </a:r>
          </a:p>
          <a:p>
            <a:pPr algn="just" defTabSz="1219170">
              <a:buClr>
                <a:srgbClr val="000000"/>
              </a:buClr>
            </a:pPr>
            <a:r>
              <a:rPr lang="en-US" sz="3733" kern="0">
                <a:solidFill>
                  <a:srgbClr val="000000"/>
                </a:solidFill>
                <a:latin typeface="Times New Roman" panose="02020603050405020304" pitchFamily="18" charset="0"/>
                <a:cs typeface="Times New Roman" panose="02020603050405020304" pitchFamily="18" charset="0"/>
                <a:sym typeface="Arial"/>
              </a:rPr>
              <a:t>		      </a:t>
            </a:r>
            <a:r>
              <a:rPr lang="vi-VN" sz="3733" kern="0">
                <a:solidFill>
                  <a:srgbClr val="000000"/>
                </a:solidFill>
                <a:latin typeface="Times New Roman" panose="02020603050405020304" pitchFamily="18" charset="0"/>
                <a:cs typeface="Times New Roman" panose="02020603050405020304" pitchFamily="18" charset="0"/>
                <a:sym typeface="Arial"/>
              </a:rPr>
              <a:t>2Na + Cl₂→ 2NaCl.</a:t>
            </a:r>
            <a:endParaRPr lang="en-US" sz="3733" b="1" kern="0">
              <a:solidFill>
                <a:srgbClr val="000000"/>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D9769A75-F43C-FCAE-2377-392233DC8DC5}"/>
              </a:ext>
            </a:extLst>
          </p:cNvPr>
          <p:cNvPicPr>
            <a:picLocks noChangeAspect="1"/>
          </p:cNvPicPr>
          <p:nvPr/>
        </p:nvPicPr>
        <p:blipFill rotWithShape="1">
          <a:blip r:embed="rId3"/>
          <a:srcRect t="32472" b="8028"/>
          <a:stretch/>
        </p:blipFill>
        <p:spPr>
          <a:xfrm>
            <a:off x="1966818" y="1044544"/>
            <a:ext cx="8258364" cy="2883485"/>
          </a:xfrm>
          <a:prstGeom prst="rect">
            <a:avLst/>
          </a:prstGeom>
        </p:spPr>
      </p:pic>
    </p:spTree>
    <p:extLst>
      <p:ext uri="{BB962C8B-B14F-4D97-AF65-F5344CB8AC3E}">
        <p14:creationId xmlns:p14="http://schemas.microsoft.com/office/powerpoint/2010/main" val="8844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35FD0-8BAE-4028-9500-3009BC1ED597}"/>
              </a:ext>
            </a:extLst>
          </p:cNvPr>
          <p:cNvSpPr txBox="1"/>
          <p:nvPr/>
        </p:nvSpPr>
        <p:spPr>
          <a:xfrm>
            <a:off x="1094575" y="175613"/>
            <a:ext cx="10633598"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2. SỰ KHÁC NHAU VỀ TÍNH CHẤT HÓA HỌC</a:t>
            </a:r>
          </a:p>
        </p:txBody>
      </p:sp>
      <p:pic>
        <p:nvPicPr>
          <p:cNvPr id="4" name="Picture 3">
            <a:extLst>
              <a:ext uri="{FF2B5EF4-FFF2-40B4-BE49-F238E27FC236}">
                <a16:creationId xmlns:a16="http://schemas.microsoft.com/office/drawing/2014/main" id="{925A9598-500A-44AB-8B67-5B8F23D729B6}"/>
              </a:ext>
            </a:extLst>
          </p:cNvPr>
          <p:cNvPicPr>
            <a:picLocks noChangeAspect="1"/>
          </p:cNvPicPr>
          <p:nvPr/>
        </p:nvPicPr>
        <p:blipFill>
          <a:blip r:embed="rId2"/>
          <a:stretch>
            <a:fillRect/>
          </a:stretch>
        </p:blipFill>
        <p:spPr>
          <a:xfrm>
            <a:off x="0" y="1059135"/>
            <a:ext cx="3097246" cy="2353300"/>
          </a:xfrm>
          <a:prstGeom prst="rect">
            <a:avLst/>
          </a:prstGeom>
        </p:spPr>
      </p:pic>
      <p:sp>
        <p:nvSpPr>
          <p:cNvPr id="5" name="TextBox 4">
            <a:extLst>
              <a:ext uri="{FF2B5EF4-FFF2-40B4-BE49-F238E27FC236}">
                <a16:creationId xmlns:a16="http://schemas.microsoft.com/office/drawing/2014/main" id="{D4998FA7-B94F-45FC-9AAC-D61B2B103B69}"/>
              </a:ext>
            </a:extLst>
          </p:cNvPr>
          <p:cNvSpPr txBox="1"/>
          <p:nvPr/>
        </p:nvSpPr>
        <p:spPr>
          <a:xfrm>
            <a:off x="2480086" y="1675641"/>
            <a:ext cx="9592645" cy="830997"/>
          </a:xfrm>
          <a:prstGeom prst="rect">
            <a:avLst/>
          </a:prstGeom>
          <a:noFill/>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G</a:t>
            </a:r>
            <a:r>
              <a:rPr lang="vi-VN" sz="2400" b="1" dirty="0">
                <a:latin typeface="Times New Roman" panose="02020603050405020304" pitchFamily="18" charset="0"/>
                <a:cs typeface="Times New Roman" panose="02020603050405020304" pitchFamily="18" charset="0"/>
              </a:rPr>
              <a:t>iải thích tại sao trong phản ứng giữa kim loại và phi kim, phi kim thường nhận electron</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569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12E90F-D45D-F75C-3C0A-3731C45DF941}"/>
              </a:ext>
            </a:extLst>
          </p:cNvPr>
          <p:cNvSpPr txBox="1"/>
          <p:nvPr/>
        </p:nvSpPr>
        <p:spPr>
          <a:xfrm>
            <a:off x="714896" y="1373728"/>
            <a:ext cx="10762209" cy="4524315"/>
          </a:xfrm>
          <a:prstGeom prst="rect">
            <a:avLst/>
          </a:prstGeom>
          <a:noFill/>
        </p:spPr>
        <p:txBody>
          <a:bodyPr wrap="square">
            <a:spAutoFit/>
          </a:bodyPr>
          <a:lstStyle/>
          <a:p>
            <a:pPr algn="just"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Các nguyên tử kim loại thường có 1, 2, 3 electron ở lớp ngoài cùng còn các nguyên tử phi kim thường có 5, 6, 7 electron ở lớp ngoài cùng.</a:t>
            </a:r>
          </a:p>
          <a:p>
            <a:pPr algn="just"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Để đạt trạng thái bền vững giống các khí hiếm gần nhất (với 8 electron ở lớp ngoài cùng hoặc 2 electron ở lớp ngoài cùng giống He) các nguyên tử kim loại khi tham gia phản ứng hoá học có xu hướng cho electron để tạo thành các ion dương; trong khi đó, các nguyên tử phi kim khi tác dụng với kim loại lại có xu hướng nhận electron để tạo thành các ion âm.</a:t>
            </a:r>
          </a:p>
        </p:txBody>
      </p:sp>
    </p:spTree>
    <p:extLst>
      <p:ext uri="{BB962C8B-B14F-4D97-AF65-F5344CB8AC3E}">
        <p14:creationId xmlns:p14="http://schemas.microsoft.com/office/powerpoint/2010/main" val="75831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2" descr="9-%20dong%20ho6"/>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39183" y="0"/>
            <a:ext cx="11743531" cy="6858000"/>
          </a:xfrm>
          <a:prstGeom prst="rect">
            <a:avLst/>
          </a:prstGeom>
          <a:noFill/>
          <a:ln w="9525">
            <a:noFill/>
            <a:miter lim="800000"/>
            <a:headEnd/>
            <a:tailEnd/>
          </a:ln>
        </p:spPr>
      </p:pic>
      <p:grpSp>
        <p:nvGrpSpPr>
          <p:cNvPr id="94211" name="Group 4"/>
          <p:cNvGrpSpPr/>
          <p:nvPr/>
        </p:nvGrpSpPr>
        <p:grpSpPr bwMode="auto">
          <a:xfrm>
            <a:off x="2209801" y="-2895600"/>
            <a:ext cx="8062913" cy="8458200"/>
            <a:chOff x="624" y="-451"/>
            <a:chExt cx="3159" cy="3003"/>
          </a:xfrm>
        </p:grpSpPr>
        <p:grpSp>
          <p:nvGrpSpPr>
            <p:cNvPr id="94254" name="Group 5"/>
            <p:cNvGrpSpPr/>
            <p:nvPr/>
          </p:nvGrpSpPr>
          <p:grpSpPr bwMode="auto">
            <a:xfrm>
              <a:off x="624" y="0"/>
              <a:ext cx="3159" cy="2552"/>
              <a:chOff x="624" y="0"/>
              <a:chExt cx="3159" cy="2552"/>
            </a:xfrm>
          </p:grpSpPr>
          <p:grpSp>
            <p:nvGrpSpPr>
              <p:cNvPr id="94256" name="Group 6"/>
              <p:cNvGrpSpPr/>
              <p:nvPr/>
            </p:nvGrpSpPr>
            <p:grpSpPr bwMode="auto">
              <a:xfrm>
                <a:off x="624" y="0"/>
                <a:ext cx="3159" cy="2552"/>
                <a:chOff x="1300" y="884"/>
                <a:chExt cx="3159" cy="2552"/>
              </a:xfrm>
            </p:grpSpPr>
            <p:sp>
              <p:nvSpPr>
                <p:cNvPr id="94258" name="Freeform 7"/>
                <p:cNvSpPr>
                  <a:spLocks noEditPoints="1"/>
                </p:cNvSpPr>
                <p:nvPr/>
              </p:nvSpPr>
              <p:spPr bwMode="auto">
                <a:xfrm>
                  <a:off x="1300" y="1828"/>
                  <a:ext cx="3159" cy="1608"/>
                </a:xfrm>
                <a:custGeom>
                  <a:avLst/>
                  <a:gdLst>
                    <a:gd name="T0" fmla="*/ 2147483646 w 1613"/>
                    <a:gd name="T1" fmla="*/ 0 h 821"/>
                    <a:gd name="T2" fmla="*/ 2147483646 w 1613"/>
                    <a:gd name="T3" fmla="*/ 0 h 821"/>
                    <a:gd name="T4" fmla="*/ 2147483646 w 1613"/>
                    <a:gd name="T5" fmla="*/ 2147483646 h 821"/>
                    <a:gd name="T6" fmla="*/ 2147483646 w 1613"/>
                    <a:gd name="T7" fmla="*/ 2147483646 h 821"/>
                    <a:gd name="T8" fmla="*/ 2147483646 w 1613"/>
                    <a:gd name="T9" fmla="*/ 2147483646 h 821"/>
                    <a:gd name="T10" fmla="*/ 2147483646 w 1613"/>
                    <a:gd name="T11" fmla="*/ 2147483646 h 821"/>
                    <a:gd name="T12" fmla="*/ 0 w 1613"/>
                    <a:gd name="T13" fmla="*/ 2147483646 h 821"/>
                    <a:gd name="T14" fmla="*/ 0 w 1613"/>
                    <a:gd name="T15" fmla="*/ 2147483646 h 821"/>
                    <a:gd name="T16" fmla="*/ 2147483646 w 1613"/>
                    <a:gd name="T17" fmla="*/ 0 h 821"/>
                    <a:gd name="T18" fmla="*/ 2147483646 w 1613"/>
                    <a:gd name="T19" fmla="*/ 2147483646 h 821"/>
                    <a:gd name="T20" fmla="*/ 2147483646 w 1613"/>
                    <a:gd name="T21" fmla="*/ 2147483646 h 821"/>
                    <a:gd name="T22" fmla="*/ 2147483646 w 1613"/>
                    <a:gd name="T23" fmla="*/ 2147483646 h 821"/>
                    <a:gd name="T24" fmla="*/ 2147483646 w 1613"/>
                    <a:gd name="T25" fmla="*/ 2147483646 h 821"/>
                    <a:gd name="T26" fmla="*/ 2147483646 w 1613"/>
                    <a:gd name="T27" fmla="*/ 2147483646 h 821"/>
                    <a:gd name="T28" fmla="*/ 2147483646 w 1613"/>
                    <a:gd name="T29" fmla="*/ 2147483646 h 821"/>
                    <a:gd name="T30" fmla="*/ 2147483646 w 1613"/>
                    <a:gd name="T31" fmla="*/ 2147483646 h 821"/>
                    <a:gd name="T32" fmla="*/ 2147483646 w 1613"/>
                    <a:gd name="T33" fmla="*/ 2147483646 h 821"/>
                    <a:gd name="T34" fmla="*/ 2147483646 w 1613"/>
                    <a:gd name="T35" fmla="*/ 2147483646 h 8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3"/>
                    <a:gd name="T55" fmla="*/ 0 h 821"/>
                    <a:gd name="T56" fmla="*/ 1613 w 1613"/>
                    <a:gd name="T57" fmla="*/ 821 h 8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3" h="821">
                      <a:moveTo>
                        <a:pt x="63" y="0"/>
                      </a:moveTo>
                      <a:lnTo>
                        <a:pt x="1550" y="0"/>
                      </a:lnTo>
                      <a:cubicBezTo>
                        <a:pt x="1585" y="0"/>
                        <a:pt x="1613" y="32"/>
                        <a:pt x="1613" y="71"/>
                      </a:cubicBezTo>
                      <a:lnTo>
                        <a:pt x="1613" y="751"/>
                      </a:lnTo>
                      <a:cubicBezTo>
                        <a:pt x="1613" y="790"/>
                        <a:pt x="1585" y="821"/>
                        <a:pt x="1550" y="821"/>
                      </a:cubicBezTo>
                      <a:lnTo>
                        <a:pt x="63" y="821"/>
                      </a:lnTo>
                      <a:cubicBezTo>
                        <a:pt x="28" y="821"/>
                        <a:pt x="0" y="790"/>
                        <a:pt x="0" y="751"/>
                      </a:cubicBezTo>
                      <a:lnTo>
                        <a:pt x="0" y="71"/>
                      </a:lnTo>
                      <a:cubicBezTo>
                        <a:pt x="0" y="32"/>
                        <a:pt x="28" y="0"/>
                        <a:pt x="63" y="0"/>
                      </a:cubicBezTo>
                      <a:close/>
                      <a:moveTo>
                        <a:pt x="73" y="36"/>
                      </a:moveTo>
                      <a:lnTo>
                        <a:pt x="1540" y="36"/>
                      </a:lnTo>
                      <a:cubicBezTo>
                        <a:pt x="1561" y="36"/>
                        <a:pt x="1579" y="55"/>
                        <a:pt x="1579" y="79"/>
                      </a:cubicBezTo>
                      <a:lnTo>
                        <a:pt x="1579" y="744"/>
                      </a:lnTo>
                      <a:cubicBezTo>
                        <a:pt x="1579" y="768"/>
                        <a:pt x="1561" y="787"/>
                        <a:pt x="1540" y="787"/>
                      </a:cubicBezTo>
                      <a:lnTo>
                        <a:pt x="73" y="787"/>
                      </a:lnTo>
                      <a:cubicBezTo>
                        <a:pt x="52" y="787"/>
                        <a:pt x="34" y="768"/>
                        <a:pt x="34" y="744"/>
                      </a:cubicBezTo>
                      <a:lnTo>
                        <a:pt x="34" y="79"/>
                      </a:lnTo>
                      <a:cubicBezTo>
                        <a:pt x="34" y="55"/>
                        <a:pt x="52" y="36"/>
                        <a:pt x="73" y="36"/>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59" name="Freeform 8"/>
                <p:cNvSpPr>
                  <a:spLocks noEditPoints="1"/>
                </p:cNvSpPr>
                <p:nvPr/>
              </p:nvSpPr>
              <p:spPr bwMode="auto">
                <a:xfrm>
                  <a:off x="1365" y="1897"/>
                  <a:ext cx="3027" cy="1474"/>
                </a:xfrm>
                <a:custGeom>
                  <a:avLst/>
                  <a:gdLst>
                    <a:gd name="T0" fmla="*/ 2147483646 w 1546"/>
                    <a:gd name="T1" fmla="*/ 0 h 753"/>
                    <a:gd name="T2" fmla="*/ 2147483646 w 1546"/>
                    <a:gd name="T3" fmla="*/ 0 h 753"/>
                    <a:gd name="T4" fmla="*/ 2147483646 w 1546"/>
                    <a:gd name="T5" fmla="*/ 2147483646 h 753"/>
                    <a:gd name="T6" fmla="*/ 2147483646 w 1546"/>
                    <a:gd name="T7" fmla="*/ 2147483646 h 753"/>
                    <a:gd name="T8" fmla="*/ 2147483646 w 1546"/>
                    <a:gd name="T9" fmla="*/ 2147483646 h 753"/>
                    <a:gd name="T10" fmla="*/ 2147483646 w 1546"/>
                    <a:gd name="T11" fmla="*/ 2147483646 h 753"/>
                    <a:gd name="T12" fmla="*/ 0 w 1546"/>
                    <a:gd name="T13" fmla="*/ 2147483646 h 753"/>
                    <a:gd name="T14" fmla="*/ 0 w 1546"/>
                    <a:gd name="T15" fmla="*/ 2147483646 h 753"/>
                    <a:gd name="T16" fmla="*/ 2147483646 w 1546"/>
                    <a:gd name="T17" fmla="*/ 0 h 753"/>
                    <a:gd name="T18" fmla="*/ 2147483646 w 1546"/>
                    <a:gd name="T19" fmla="*/ 2147483646 h 753"/>
                    <a:gd name="T20" fmla="*/ 2147483646 w 1546"/>
                    <a:gd name="T21" fmla="*/ 2147483646 h 753"/>
                    <a:gd name="T22" fmla="*/ 2147483646 w 1546"/>
                    <a:gd name="T23" fmla="*/ 2147483646 h 753"/>
                    <a:gd name="T24" fmla="*/ 2147483646 w 1546"/>
                    <a:gd name="T25" fmla="*/ 2147483646 h 753"/>
                    <a:gd name="T26" fmla="*/ 2147483646 w 1546"/>
                    <a:gd name="T27" fmla="*/ 2147483646 h 753"/>
                    <a:gd name="T28" fmla="*/ 2147483646 w 1546"/>
                    <a:gd name="T29" fmla="*/ 2147483646 h 753"/>
                    <a:gd name="T30" fmla="*/ 2147483646 w 1546"/>
                    <a:gd name="T31" fmla="*/ 2147483646 h 753"/>
                    <a:gd name="T32" fmla="*/ 2147483646 w 1546"/>
                    <a:gd name="T33" fmla="*/ 2147483646 h 753"/>
                    <a:gd name="T34" fmla="*/ 2147483646 w 1546"/>
                    <a:gd name="T35" fmla="*/ 2147483646 h 7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46"/>
                    <a:gd name="T55" fmla="*/ 0 h 753"/>
                    <a:gd name="T56" fmla="*/ 1546 w 1546"/>
                    <a:gd name="T57" fmla="*/ 753 h 7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46" h="753">
                      <a:moveTo>
                        <a:pt x="40" y="0"/>
                      </a:moveTo>
                      <a:lnTo>
                        <a:pt x="1506" y="0"/>
                      </a:lnTo>
                      <a:cubicBezTo>
                        <a:pt x="1528" y="0"/>
                        <a:pt x="1546" y="19"/>
                        <a:pt x="1546" y="43"/>
                      </a:cubicBezTo>
                      <a:lnTo>
                        <a:pt x="1546" y="710"/>
                      </a:lnTo>
                      <a:cubicBezTo>
                        <a:pt x="1546" y="734"/>
                        <a:pt x="1528" y="753"/>
                        <a:pt x="1506" y="753"/>
                      </a:cubicBezTo>
                      <a:lnTo>
                        <a:pt x="40" y="753"/>
                      </a:lnTo>
                      <a:cubicBezTo>
                        <a:pt x="18" y="753"/>
                        <a:pt x="0" y="734"/>
                        <a:pt x="0" y="710"/>
                      </a:cubicBezTo>
                      <a:lnTo>
                        <a:pt x="0" y="43"/>
                      </a:lnTo>
                      <a:cubicBezTo>
                        <a:pt x="0" y="19"/>
                        <a:pt x="18" y="0"/>
                        <a:pt x="40" y="0"/>
                      </a:cubicBezTo>
                      <a:close/>
                      <a:moveTo>
                        <a:pt x="40" y="1"/>
                      </a:moveTo>
                      <a:lnTo>
                        <a:pt x="1507" y="1"/>
                      </a:lnTo>
                      <a:cubicBezTo>
                        <a:pt x="1528" y="1"/>
                        <a:pt x="1546" y="20"/>
                        <a:pt x="1546" y="44"/>
                      </a:cubicBezTo>
                      <a:lnTo>
                        <a:pt x="1546" y="709"/>
                      </a:lnTo>
                      <a:cubicBezTo>
                        <a:pt x="1546" y="733"/>
                        <a:pt x="1528" y="752"/>
                        <a:pt x="1507" y="752"/>
                      </a:cubicBezTo>
                      <a:lnTo>
                        <a:pt x="40" y="752"/>
                      </a:lnTo>
                      <a:cubicBezTo>
                        <a:pt x="19" y="752"/>
                        <a:pt x="1" y="733"/>
                        <a:pt x="1" y="709"/>
                      </a:cubicBezTo>
                      <a:lnTo>
                        <a:pt x="1" y="44"/>
                      </a:lnTo>
                      <a:cubicBezTo>
                        <a:pt x="1" y="20"/>
                        <a:pt x="19" y="1"/>
                        <a:pt x="40" y="1"/>
                      </a:cubicBezTo>
                      <a:close/>
                    </a:path>
                  </a:pathLst>
                </a:custGeom>
                <a:solidFill>
                  <a:srgbClr val="0089E1"/>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0" name="Freeform 9"/>
                <p:cNvSpPr>
                  <a:spLocks noEditPoints="1"/>
                </p:cNvSpPr>
                <p:nvPr/>
              </p:nvSpPr>
              <p:spPr bwMode="auto">
                <a:xfrm>
                  <a:off x="1319" y="1855"/>
                  <a:ext cx="3120" cy="1558"/>
                </a:xfrm>
                <a:custGeom>
                  <a:avLst/>
                  <a:gdLst>
                    <a:gd name="T0" fmla="*/ 2147483646 w 1593"/>
                    <a:gd name="T1" fmla="*/ 0 h 795"/>
                    <a:gd name="T2" fmla="*/ 2147483646 w 1593"/>
                    <a:gd name="T3" fmla="*/ 0 h 795"/>
                    <a:gd name="T4" fmla="*/ 2147483646 w 1593"/>
                    <a:gd name="T5" fmla="*/ 2147483646 h 795"/>
                    <a:gd name="T6" fmla="*/ 2147483646 w 1593"/>
                    <a:gd name="T7" fmla="*/ 2147483646 h 795"/>
                    <a:gd name="T8" fmla="*/ 2147483646 w 1593"/>
                    <a:gd name="T9" fmla="*/ 2147483646 h 795"/>
                    <a:gd name="T10" fmla="*/ 2147483646 w 1593"/>
                    <a:gd name="T11" fmla="*/ 2147483646 h 795"/>
                    <a:gd name="T12" fmla="*/ 0 w 1593"/>
                    <a:gd name="T13" fmla="*/ 2147483646 h 795"/>
                    <a:gd name="T14" fmla="*/ 0 w 1593"/>
                    <a:gd name="T15" fmla="*/ 2147483646 h 795"/>
                    <a:gd name="T16" fmla="*/ 2147483646 w 1593"/>
                    <a:gd name="T17" fmla="*/ 0 h 795"/>
                    <a:gd name="T18" fmla="*/ 2147483646 w 1593"/>
                    <a:gd name="T19" fmla="*/ 2147483646 h 795"/>
                    <a:gd name="T20" fmla="*/ 2147483646 w 1593"/>
                    <a:gd name="T21" fmla="*/ 2147483646 h 795"/>
                    <a:gd name="T22" fmla="*/ 2147483646 w 1593"/>
                    <a:gd name="T23" fmla="*/ 2147483646 h 795"/>
                    <a:gd name="T24" fmla="*/ 2147483646 w 1593"/>
                    <a:gd name="T25" fmla="*/ 2147483646 h 795"/>
                    <a:gd name="T26" fmla="*/ 2147483646 w 1593"/>
                    <a:gd name="T27" fmla="*/ 2147483646 h 795"/>
                    <a:gd name="T28" fmla="*/ 2147483646 w 1593"/>
                    <a:gd name="T29" fmla="*/ 2147483646 h 795"/>
                    <a:gd name="T30" fmla="*/ 2147483646 w 1593"/>
                    <a:gd name="T31" fmla="*/ 2147483646 h 795"/>
                    <a:gd name="T32" fmla="*/ 2147483646 w 1593"/>
                    <a:gd name="T33" fmla="*/ 2147483646 h 795"/>
                    <a:gd name="T34" fmla="*/ 2147483646 w 1593"/>
                    <a:gd name="T35" fmla="*/ 2147483646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3"/>
                    <a:gd name="T55" fmla="*/ 0 h 795"/>
                    <a:gd name="T56" fmla="*/ 1593 w 1593"/>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3" h="795">
                      <a:moveTo>
                        <a:pt x="56" y="0"/>
                      </a:moveTo>
                      <a:lnTo>
                        <a:pt x="1537" y="0"/>
                      </a:lnTo>
                      <a:cubicBezTo>
                        <a:pt x="1568" y="0"/>
                        <a:pt x="1593" y="29"/>
                        <a:pt x="1593" y="64"/>
                      </a:cubicBezTo>
                      <a:lnTo>
                        <a:pt x="1593" y="731"/>
                      </a:lnTo>
                      <a:cubicBezTo>
                        <a:pt x="1593" y="766"/>
                        <a:pt x="1568" y="795"/>
                        <a:pt x="1537" y="795"/>
                      </a:cubicBezTo>
                      <a:lnTo>
                        <a:pt x="56" y="795"/>
                      </a:lnTo>
                      <a:cubicBezTo>
                        <a:pt x="25" y="795"/>
                        <a:pt x="0" y="766"/>
                        <a:pt x="0" y="731"/>
                      </a:cubicBezTo>
                      <a:lnTo>
                        <a:pt x="0" y="64"/>
                      </a:lnTo>
                      <a:cubicBezTo>
                        <a:pt x="0" y="29"/>
                        <a:pt x="25" y="0"/>
                        <a:pt x="56" y="0"/>
                      </a:cubicBezTo>
                      <a:close/>
                      <a:moveTo>
                        <a:pt x="63" y="22"/>
                      </a:moveTo>
                      <a:lnTo>
                        <a:pt x="1530" y="22"/>
                      </a:lnTo>
                      <a:cubicBezTo>
                        <a:pt x="1551" y="22"/>
                        <a:pt x="1569" y="41"/>
                        <a:pt x="1569" y="65"/>
                      </a:cubicBezTo>
                      <a:lnTo>
                        <a:pt x="1569" y="730"/>
                      </a:lnTo>
                      <a:cubicBezTo>
                        <a:pt x="1569" y="754"/>
                        <a:pt x="1551" y="773"/>
                        <a:pt x="1530" y="773"/>
                      </a:cubicBezTo>
                      <a:lnTo>
                        <a:pt x="63" y="773"/>
                      </a:lnTo>
                      <a:cubicBezTo>
                        <a:pt x="42" y="773"/>
                        <a:pt x="24" y="754"/>
                        <a:pt x="24" y="730"/>
                      </a:cubicBezTo>
                      <a:lnTo>
                        <a:pt x="24" y="65"/>
                      </a:lnTo>
                      <a:cubicBezTo>
                        <a:pt x="24" y="41"/>
                        <a:pt x="42" y="22"/>
                        <a:pt x="63" y="22"/>
                      </a:cubicBezTo>
                      <a:close/>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1" name="Rectangle 10"/>
                <p:cNvSpPr>
                  <a:spLocks noChangeArrowheads="1"/>
                </p:cNvSpPr>
                <p:nvPr/>
              </p:nvSpPr>
              <p:spPr bwMode="auto">
                <a:xfrm>
                  <a:off x="1319" y="1967"/>
                  <a:ext cx="22" cy="13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62" name="Rectangle 11"/>
                <p:cNvSpPr>
                  <a:spLocks noChangeArrowheads="1"/>
                </p:cNvSpPr>
                <p:nvPr/>
              </p:nvSpPr>
              <p:spPr bwMode="auto">
                <a:xfrm>
                  <a:off x="1429" y="3387"/>
                  <a:ext cx="2883"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63" name="Rectangle 12"/>
                <p:cNvSpPr>
                  <a:spLocks noChangeArrowheads="1"/>
                </p:cNvSpPr>
                <p:nvPr/>
              </p:nvSpPr>
              <p:spPr bwMode="auto">
                <a:xfrm>
                  <a:off x="1417" y="1855"/>
                  <a:ext cx="2924" cy="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64" name="Rectangle 13"/>
                <p:cNvSpPr>
                  <a:spLocks noChangeArrowheads="1"/>
                </p:cNvSpPr>
                <p:nvPr/>
              </p:nvSpPr>
              <p:spPr bwMode="auto">
                <a:xfrm>
                  <a:off x="4418" y="1977"/>
                  <a:ext cx="23" cy="1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65" name="Freeform 14"/>
                <p:cNvSpPr/>
                <p:nvPr/>
              </p:nvSpPr>
              <p:spPr bwMode="auto">
                <a:xfrm>
                  <a:off x="1319" y="1855"/>
                  <a:ext cx="145" cy="114"/>
                </a:xfrm>
                <a:custGeom>
                  <a:avLst/>
                  <a:gdLst>
                    <a:gd name="T0" fmla="*/ 2147483646 w 74"/>
                    <a:gd name="T1" fmla="*/ 0 h 58"/>
                    <a:gd name="T2" fmla="*/ 0 w 74"/>
                    <a:gd name="T3" fmla="*/ 2147483646 h 58"/>
                    <a:gd name="T4" fmla="*/ 2147483646 w 74"/>
                    <a:gd name="T5" fmla="*/ 2147483646 h 58"/>
                    <a:gd name="T6" fmla="*/ 2147483646 w 74"/>
                    <a:gd name="T7" fmla="*/ 2147483646 h 58"/>
                    <a:gd name="T8" fmla="*/ 2147483646 w 74"/>
                    <a:gd name="T9" fmla="*/ 0 h 58"/>
                    <a:gd name="T10" fmla="*/ 0 60000 65536"/>
                    <a:gd name="T11" fmla="*/ 0 60000 65536"/>
                    <a:gd name="T12" fmla="*/ 0 60000 65536"/>
                    <a:gd name="T13" fmla="*/ 0 60000 65536"/>
                    <a:gd name="T14" fmla="*/ 0 60000 65536"/>
                    <a:gd name="T15" fmla="*/ 0 w 74"/>
                    <a:gd name="T16" fmla="*/ 0 h 58"/>
                    <a:gd name="T17" fmla="*/ 74 w 74"/>
                    <a:gd name="T18" fmla="*/ 58 h 58"/>
                  </a:gdLst>
                  <a:ahLst/>
                  <a:cxnLst>
                    <a:cxn ang="T10">
                      <a:pos x="T0" y="T1"/>
                    </a:cxn>
                    <a:cxn ang="T11">
                      <a:pos x="T2" y="T3"/>
                    </a:cxn>
                    <a:cxn ang="T12">
                      <a:pos x="T4" y="T5"/>
                    </a:cxn>
                    <a:cxn ang="T13">
                      <a:pos x="T6" y="T7"/>
                    </a:cxn>
                    <a:cxn ang="T14">
                      <a:pos x="T8" y="T9"/>
                    </a:cxn>
                  </a:cxnLst>
                  <a:rect l="T15" t="T16" r="T17" b="T18"/>
                  <a:pathLst>
                    <a:path w="74" h="58">
                      <a:moveTo>
                        <a:pt x="51" y="0"/>
                      </a:moveTo>
                      <a:cubicBezTo>
                        <a:pt x="20" y="4"/>
                        <a:pt x="2" y="29"/>
                        <a:pt x="0" y="57"/>
                      </a:cubicBezTo>
                      <a:lnTo>
                        <a:pt x="11" y="58"/>
                      </a:lnTo>
                      <a:cubicBezTo>
                        <a:pt x="12" y="35"/>
                        <a:pt x="27" y="15"/>
                        <a:pt x="51" y="11"/>
                      </a:cubicBezTo>
                      <a:cubicBezTo>
                        <a:pt x="74" y="8"/>
                        <a:pt x="51"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6" name="Freeform 15"/>
                <p:cNvSpPr/>
                <p:nvPr/>
              </p:nvSpPr>
              <p:spPr bwMode="auto">
                <a:xfrm>
                  <a:off x="4329" y="1855"/>
                  <a:ext cx="120" cy="147"/>
                </a:xfrm>
                <a:custGeom>
                  <a:avLst/>
                  <a:gdLst>
                    <a:gd name="T0" fmla="*/ 0 w 61"/>
                    <a:gd name="T1" fmla="*/ 0 h 75"/>
                    <a:gd name="T2" fmla="*/ 2147483646 w 61"/>
                    <a:gd name="T3" fmla="*/ 2147483646 h 75"/>
                    <a:gd name="T4" fmla="*/ 2147483646 w 61"/>
                    <a:gd name="T5" fmla="*/ 2147483646 h 75"/>
                    <a:gd name="T6" fmla="*/ 0 w 61"/>
                    <a:gd name="T7" fmla="*/ 2147483646 h 75"/>
                    <a:gd name="T8" fmla="*/ 0 w 61"/>
                    <a:gd name="T9" fmla="*/ 0 h 75"/>
                    <a:gd name="T10" fmla="*/ 0 60000 65536"/>
                    <a:gd name="T11" fmla="*/ 0 60000 65536"/>
                    <a:gd name="T12" fmla="*/ 0 60000 65536"/>
                    <a:gd name="T13" fmla="*/ 0 60000 65536"/>
                    <a:gd name="T14" fmla="*/ 0 60000 65536"/>
                    <a:gd name="T15" fmla="*/ 0 w 61"/>
                    <a:gd name="T16" fmla="*/ 0 h 75"/>
                    <a:gd name="T17" fmla="*/ 61 w 61"/>
                    <a:gd name="T18" fmla="*/ 75 h 75"/>
                  </a:gdLst>
                  <a:ahLst/>
                  <a:cxnLst>
                    <a:cxn ang="T10">
                      <a:pos x="T0" y="T1"/>
                    </a:cxn>
                    <a:cxn ang="T11">
                      <a:pos x="T2" y="T3"/>
                    </a:cxn>
                    <a:cxn ang="T12">
                      <a:pos x="T4" y="T5"/>
                    </a:cxn>
                    <a:cxn ang="T13">
                      <a:pos x="T6" y="T7"/>
                    </a:cxn>
                    <a:cxn ang="T14">
                      <a:pos x="T8" y="T9"/>
                    </a:cxn>
                  </a:cxnLst>
                  <a:rect l="T15" t="T16" r="T17" b="T18"/>
                  <a:pathLst>
                    <a:path w="61" h="75">
                      <a:moveTo>
                        <a:pt x="0" y="0"/>
                      </a:moveTo>
                      <a:cubicBezTo>
                        <a:pt x="41" y="0"/>
                        <a:pt x="61" y="44"/>
                        <a:pt x="57" y="68"/>
                      </a:cubicBezTo>
                      <a:lnTo>
                        <a:pt x="44" y="69"/>
                      </a:lnTo>
                      <a:cubicBezTo>
                        <a:pt x="49" y="75"/>
                        <a:pt x="44" y="17"/>
                        <a:pt x="0" y="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7" name="Freeform 16"/>
                <p:cNvSpPr/>
                <p:nvPr/>
              </p:nvSpPr>
              <p:spPr bwMode="auto">
                <a:xfrm>
                  <a:off x="4302" y="3293"/>
                  <a:ext cx="141" cy="127"/>
                </a:xfrm>
                <a:custGeom>
                  <a:avLst/>
                  <a:gdLst>
                    <a:gd name="T0" fmla="*/ 2147483646 w 72"/>
                    <a:gd name="T1" fmla="*/ 0 h 65"/>
                    <a:gd name="T2" fmla="*/ 0 w 72"/>
                    <a:gd name="T3" fmla="*/ 2147483646 h 65"/>
                    <a:gd name="T4" fmla="*/ 2147483646 w 72"/>
                    <a:gd name="T5" fmla="*/ 2147483646 h 65"/>
                    <a:gd name="T6" fmla="*/ 2147483646 w 72"/>
                    <a:gd name="T7" fmla="*/ 0 h 65"/>
                    <a:gd name="T8" fmla="*/ 2147483646 w 72"/>
                    <a:gd name="T9" fmla="*/ 0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59" y="0"/>
                      </a:moveTo>
                      <a:cubicBezTo>
                        <a:pt x="52" y="33"/>
                        <a:pt x="26" y="50"/>
                        <a:pt x="0" y="48"/>
                      </a:cubicBezTo>
                      <a:lnTo>
                        <a:pt x="2" y="62"/>
                      </a:lnTo>
                      <a:cubicBezTo>
                        <a:pt x="37" y="65"/>
                        <a:pt x="70" y="42"/>
                        <a:pt x="72" y="0"/>
                      </a:cubicBez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8" name="Freeform 17"/>
                <p:cNvSpPr/>
                <p:nvPr/>
              </p:nvSpPr>
              <p:spPr bwMode="auto">
                <a:xfrm>
                  <a:off x="1321" y="3305"/>
                  <a:ext cx="110" cy="109"/>
                </a:xfrm>
                <a:custGeom>
                  <a:avLst/>
                  <a:gdLst>
                    <a:gd name="T0" fmla="*/ 0 w 56"/>
                    <a:gd name="T1" fmla="*/ 2147483646 h 56"/>
                    <a:gd name="T2" fmla="*/ 2147483646 w 56"/>
                    <a:gd name="T3" fmla="*/ 2147483646 h 56"/>
                    <a:gd name="T4" fmla="*/ 2147483646 w 56"/>
                    <a:gd name="T5" fmla="*/ 2147483646 h 56"/>
                    <a:gd name="T6" fmla="*/ 2147483646 w 56"/>
                    <a:gd name="T7" fmla="*/ 0 h 56"/>
                    <a:gd name="T8" fmla="*/ 0 w 56"/>
                    <a:gd name="T9" fmla="*/ 2147483646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0" y="1"/>
                      </a:moveTo>
                      <a:cubicBezTo>
                        <a:pt x="1" y="33"/>
                        <a:pt x="25" y="53"/>
                        <a:pt x="56" y="56"/>
                      </a:cubicBezTo>
                      <a:lnTo>
                        <a:pt x="56" y="42"/>
                      </a:lnTo>
                      <a:cubicBezTo>
                        <a:pt x="36" y="42"/>
                        <a:pt x="17" y="32"/>
                        <a:pt x="10"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69" name="Rectangle 18"/>
                <p:cNvSpPr>
                  <a:spLocks noChangeArrowheads="1"/>
                </p:cNvSpPr>
                <p:nvPr/>
              </p:nvSpPr>
              <p:spPr bwMode="auto">
                <a:xfrm>
                  <a:off x="1744" y="1748"/>
                  <a:ext cx="2274" cy="37"/>
                </a:xfrm>
                <a:prstGeom prst="rect">
                  <a:avLst/>
                </a:prstGeom>
                <a:solidFill>
                  <a:srgbClr val="C1C0BF"/>
                </a:solidFill>
                <a:ln w="0">
                  <a:solidFill>
                    <a:srgbClr val="24211D"/>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70" name="Oval 19"/>
                <p:cNvSpPr>
                  <a:spLocks noChangeArrowheads="1"/>
                </p:cNvSpPr>
                <p:nvPr/>
              </p:nvSpPr>
              <p:spPr bwMode="auto">
                <a:xfrm>
                  <a:off x="1742" y="1748"/>
                  <a:ext cx="4" cy="37"/>
                </a:xfrm>
                <a:prstGeom prst="ellipse">
                  <a:avLst/>
                </a:prstGeom>
                <a:solidFill>
                  <a:srgbClr val="949393"/>
                </a:solidFill>
                <a:ln w="0">
                  <a:solidFill>
                    <a:srgbClr val="24211D"/>
                  </a:solidFill>
                  <a:rou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71" name="Rectangle 20"/>
                <p:cNvSpPr>
                  <a:spLocks noChangeArrowheads="1"/>
                </p:cNvSpPr>
                <p:nvPr/>
              </p:nvSpPr>
              <p:spPr bwMode="auto">
                <a:xfrm>
                  <a:off x="1760" y="1756"/>
                  <a:ext cx="2242"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72" name="Rectangle 21"/>
                <p:cNvSpPr>
                  <a:spLocks noChangeArrowheads="1"/>
                </p:cNvSpPr>
                <p:nvPr/>
              </p:nvSpPr>
              <p:spPr bwMode="auto">
                <a:xfrm>
                  <a:off x="2447" y="884"/>
                  <a:ext cx="47" cy="862"/>
                </a:xfrm>
                <a:prstGeom prst="rect">
                  <a:avLst/>
                </a:prstGeom>
                <a:solidFill>
                  <a:srgbClr val="C1C0BF"/>
                </a:solidFill>
                <a:ln w="0">
                  <a:solidFill>
                    <a:srgbClr val="24211D"/>
                  </a:solidFill>
                  <a:miter lim="800000"/>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73" name="Rectangle 22"/>
                <p:cNvSpPr>
                  <a:spLocks noChangeArrowheads="1"/>
                </p:cNvSpPr>
                <p:nvPr/>
              </p:nvSpPr>
              <p:spPr bwMode="auto">
                <a:xfrm>
                  <a:off x="2455" y="904"/>
                  <a:ext cx="14" cy="8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74" name="Freeform 23"/>
                <p:cNvSpPr/>
                <p:nvPr/>
              </p:nvSpPr>
              <p:spPr bwMode="auto">
                <a:xfrm>
                  <a:off x="2424" y="1742"/>
                  <a:ext cx="90" cy="49"/>
                </a:xfrm>
                <a:custGeom>
                  <a:avLst/>
                  <a:gdLst>
                    <a:gd name="T0" fmla="*/ 2147483646 w 46"/>
                    <a:gd name="T1" fmla="*/ 0 h 25"/>
                    <a:gd name="T2" fmla="*/ 2147483646 w 46"/>
                    <a:gd name="T3" fmla="*/ 0 h 25"/>
                    <a:gd name="T4" fmla="*/ 2147483646 w 46"/>
                    <a:gd name="T5" fmla="*/ 2147483646 h 25"/>
                    <a:gd name="T6" fmla="*/ 2147483646 w 46"/>
                    <a:gd name="T7" fmla="*/ 2147483646 h 25"/>
                    <a:gd name="T8" fmla="*/ 2147483646 w 46"/>
                    <a:gd name="T9" fmla="*/ 0 h 25"/>
                    <a:gd name="T10" fmla="*/ 0 60000 65536"/>
                    <a:gd name="T11" fmla="*/ 0 60000 65536"/>
                    <a:gd name="T12" fmla="*/ 0 60000 65536"/>
                    <a:gd name="T13" fmla="*/ 0 60000 65536"/>
                    <a:gd name="T14" fmla="*/ 0 60000 65536"/>
                    <a:gd name="T15" fmla="*/ 0 w 46"/>
                    <a:gd name="T16" fmla="*/ 0 h 25"/>
                    <a:gd name="T17" fmla="*/ 46 w 46"/>
                    <a:gd name="T18" fmla="*/ 25 h 25"/>
                  </a:gdLst>
                  <a:ahLst/>
                  <a:cxnLst>
                    <a:cxn ang="T10">
                      <a:pos x="T0" y="T1"/>
                    </a:cxn>
                    <a:cxn ang="T11">
                      <a:pos x="T2" y="T3"/>
                    </a:cxn>
                    <a:cxn ang="T12">
                      <a:pos x="T4" y="T5"/>
                    </a:cxn>
                    <a:cxn ang="T13">
                      <a:pos x="T6" y="T7"/>
                    </a:cxn>
                    <a:cxn ang="T14">
                      <a:pos x="T8" y="T9"/>
                    </a:cxn>
                  </a:cxnLst>
                  <a:rect l="T15" t="T16" r="T17" b="T18"/>
                  <a:pathLst>
                    <a:path w="46" h="25">
                      <a:moveTo>
                        <a:pt x="1" y="0"/>
                      </a:moveTo>
                      <a:lnTo>
                        <a:pt x="46" y="0"/>
                      </a:lnTo>
                      <a:lnTo>
                        <a:pt x="46" y="25"/>
                      </a:lnTo>
                      <a:lnTo>
                        <a:pt x="1" y="25"/>
                      </a:lnTo>
                      <a:cubicBezTo>
                        <a:pt x="0" y="17"/>
                        <a:pt x="1" y="9"/>
                        <a:pt x="1" y="0"/>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75" name="Freeform 24"/>
                <p:cNvSpPr>
                  <a:spLocks noEditPoints="1"/>
                </p:cNvSpPr>
                <p:nvPr/>
              </p:nvSpPr>
              <p:spPr bwMode="auto">
                <a:xfrm>
                  <a:off x="2430" y="1748"/>
                  <a:ext cx="25" cy="19"/>
                </a:xfrm>
                <a:custGeom>
                  <a:avLst/>
                  <a:gdLst>
                    <a:gd name="T0" fmla="*/ 2147483646 w 13"/>
                    <a:gd name="T1" fmla="*/ 0 h 10"/>
                    <a:gd name="T2" fmla="*/ 2147483646 w 13"/>
                    <a:gd name="T3" fmla="*/ 2147483646 h 10"/>
                    <a:gd name="T4" fmla="*/ 2147483646 w 13"/>
                    <a:gd name="T5" fmla="*/ 2147483646 h 10"/>
                    <a:gd name="T6" fmla="*/ 2147483646 w 13"/>
                    <a:gd name="T7" fmla="*/ 2147483646 h 10"/>
                    <a:gd name="T8" fmla="*/ 2147483646 w 13"/>
                    <a:gd name="T9" fmla="*/ 2147483646 h 10"/>
                    <a:gd name="T10" fmla="*/ 2147483646 w 13"/>
                    <a:gd name="T11" fmla="*/ 2147483646 h 10"/>
                    <a:gd name="T12" fmla="*/ 0 w 13"/>
                    <a:gd name="T13" fmla="*/ 2147483646 h 10"/>
                    <a:gd name="T14" fmla="*/ 2147483646 w 13"/>
                    <a:gd name="T15" fmla="*/ 2147483646 h 10"/>
                    <a:gd name="T16" fmla="*/ 2147483646 w 13"/>
                    <a:gd name="T17" fmla="*/ 0 h 10"/>
                    <a:gd name="T18" fmla="*/ 2147483646 w 13"/>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0"/>
                    <a:gd name="T32" fmla="*/ 13 w 1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0">
                      <a:moveTo>
                        <a:pt x="7" y="0"/>
                      </a:moveTo>
                      <a:lnTo>
                        <a:pt x="7" y="4"/>
                      </a:lnTo>
                      <a:lnTo>
                        <a:pt x="13" y="5"/>
                      </a:lnTo>
                      <a:lnTo>
                        <a:pt x="7" y="5"/>
                      </a:lnTo>
                      <a:lnTo>
                        <a:pt x="7" y="10"/>
                      </a:lnTo>
                      <a:lnTo>
                        <a:pt x="6" y="5"/>
                      </a:lnTo>
                      <a:lnTo>
                        <a:pt x="0" y="5"/>
                      </a:lnTo>
                      <a:lnTo>
                        <a:pt x="6" y="4"/>
                      </a:lnTo>
                      <a:lnTo>
                        <a:pt x="7" y="0"/>
                      </a:lnTo>
                      <a:close/>
                      <a:moveTo>
                        <a:pt x="6"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76" name="Freeform 25"/>
                <p:cNvSpPr>
                  <a:spLocks noEditPoints="1"/>
                </p:cNvSpPr>
                <p:nvPr/>
              </p:nvSpPr>
              <p:spPr bwMode="auto">
                <a:xfrm>
                  <a:off x="2464" y="1596"/>
                  <a:ext cx="21" cy="17"/>
                </a:xfrm>
                <a:custGeom>
                  <a:avLst/>
                  <a:gdLst>
                    <a:gd name="T0" fmla="*/ 2147483646 w 11"/>
                    <a:gd name="T1" fmla="*/ 0 h 9"/>
                    <a:gd name="T2" fmla="*/ 2147483646 w 11"/>
                    <a:gd name="T3" fmla="*/ 2147483646 h 9"/>
                    <a:gd name="T4" fmla="*/ 2147483646 w 11"/>
                    <a:gd name="T5" fmla="*/ 2147483646 h 9"/>
                    <a:gd name="T6" fmla="*/ 2147483646 w 11"/>
                    <a:gd name="T7" fmla="*/ 2147483646 h 9"/>
                    <a:gd name="T8" fmla="*/ 2147483646 w 11"/>
                    <a:gd name="T9" fmla="*/ 2147483646 h 9"/>
                    <a:gd name="T10" fmla="*/ 2147483646 w 11"/>
                    <a:gd name="T11" fmla="*/ 2147483646 h 9"/>
                    <a:gd name="T12" fmla="*/ 0 w 11"/>
                    <a:gd name="T13" fmla="*/ 2147483646 h 9"/>
                    <a:gd name="T14" fmla="*/ 2147483646 w 11"/>
                    <a:gd name="T15" fmla="*/ 2147483646 h 9"/>
                    <a:gd name="T16" fmla="*/ 2147483646 w 11"/>
                    <a:gd name="T17" fmla="*/ 0 h 9"/>
                    <a:gd name="T18" fmla="*/ 2147483646 w 11"/>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9"/>
                    <a:gd name="T32" fmla="*/ 11 w 11"/>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9">
                      <a:moveTo>
                        <a:pt x="6" y="0"/>
                      </a:moveTo>
                      <a:lnTo>
                        <a:pt x="6" y="4"/>
                      </a:lnTo>
                      <a:lnTo>
                        <a:pt x="11" y="5"/>
                      </a:lnTo>
                      <a:lnTo>
                        <a:pt x="6" y="5"/>
                      </a:lnTo>
                      <a:lnTo>
                        <a:pt x="6" y="9"/>
                      </a:lnTo>
                      <a:lnTo>
                        <a:pt x="5" y="5"/>
                      </a:lnTo>
                      <a:lnTo>
                        <a:pt x="0" y="5"/>
                      </a:lnTo>
                      <a:lnTo>
                        <a:pt x="5" y="4"/>
                      </a:lnTo>
                      <a:lnTo>
                        <a:pt x="6" y="0"/>
                      </a:lnTo>
                      <a:close/>
                      <a:moveTo>
                        <a:pt x="5"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77" name="Freeform 26"/>
                <p:cNvSpPr/>
                <p:nvPr/>
              </p:nvSpPr>
              <p:spPr bwMode="auto">
                <a:xfrm>
                  <a:off x="2506" y="1742"/>
                  <a:ext cx="10" cy="49"/>
                </a:xfrm>
                <a:custGeom>
                  <a:avLst/>
                  <a:gdLst>
                    <a:gd name="T0" fmla="*/ 2147483646 w 5"/>
                    <a:gd name="T1" fmla="*/ 0 h 25"/>
                    <a:gd name="T2" fmla="*/ 2147483646 w 5"/>
                    <a:gd name="T3" fmla="*/ 2147483646 h 25"/>
                    <a:gd name="T4" fmla="*/ 2147483646 w 5"/>
                    <a:gd name="T5" fmla="*/ 2147483646 h 25"/>
                    <a:gd name="T6" fmla="*/ 2147483646 w 5"/>
                    <a:gd name="T7" fmla="*/ 0 h 25"/>
                    <a:gd name="T8" fmla="*/ 2147483646 w 5"/>
                    <a:gd name="T9" fmla="*/ 0 h 25"/>
                    <a:gd name="T10" fmla="*/ 0 60000 65536"/>
                    <a:gd name="T11" fmla="*/ 0 60000 65536"/>
                    <a:gd name="T12" fmla="*/ 0 60000 65536"/>
                    <a:gd name="T13" fmla="*/ 0 60000 65536"/>
                    <a:gd name="T14" fmla="*/ 0 60000 65536"/>
                    <a:gd name="T15" fmla="*/ 0 w 5"/>
                    <a:gd name="T16" fmla="*/ 0 h 25"/>
                    <a:gd name="T17" fmla="*/ 5 w 5"/>
                    <a:gd name="T18" fmla="*/ 25 h 25"/>
                  </a:gdLst>
                  <a:ahLst/>
                  <a:cxnLst>
                    <a:cxn ang="T10">
                      <a:pos x="T0" y="T1"/>
                    </a:cxn>
                    <a:cxn ang="T11">
                      <a:pos x="T2" y="T3"/>
                    </a:cxn>
                    <a:cxn ang="T12">
                      <a:pos x="T4" y="T5"/>
                    </a:cxn>
                    <a:cxn ang="T13">
                      <a:pos x="T6" y="T7"/>
                    </a:cxn>
                    <a:cxn ang="T14">
                      <a:pos x="T8" y="T9"/>
                    </a:cxn>
                  </a:cxnLst>
                  <a:rect l="T15" t="T16" r="T17" b="T18"/>
                  <a:pathLst>
                    <a:path w="5" h="25">
                      <a:moveTo>
                        <a:pt x="3" y="0"/>
                      </a:moveTo>
                      <a:cubicBezTo>
                        <a:pt x="0" y="9"/>
                        <a:pt x="1" y="19"/>
                        <a:pt x="3" y="25"/>
                      </a:cubicBezTo>
                      <a:lnTo>
                        <a:pt x="5" y="25"/>
                      </a:lnTo>
                      <a:cubicBezTo>
                        <a:pt x="2" y="24"/>
                        <a:pt x="2" y="2"/>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78" name="Freeform 27"/>
                <p:cNvSpPr/>
                <p:nvPr/>
              </p:nvSpPr>
              <p:spPr bwMode="auto">
                <a:xfrm>
                  <a:off x="2512" y="1742"/>
                  <a:ext cx="4" cy="49"/>
                </a:xfrm>
                <a:custGeom>
                  <a:avLst/>
                  <a:gdLst>
                    <a:gd name="T0" fmla="*/ 2147483646 w 2"/>
                    <a:gd name="T1" fmla="*/ 2147483646 h 25"/>
                    <a:gd name="T2" fmla="*/ 2147483646 w 2"/>
                    <a:gd name="T3" fmla="*/ 2147483646 h 25"/>
                    <a:gd name="T4" fmla="*/ 2147483646 w 2"/>
                    <a:gd name="T5" fmla="*/ 2147483646 h 25"/>
                    <a:gd name="T6" fmla="*/ 2147483646 w 2"/>
                    <a:gd name="T7" fmla="*/ 2147483646 h 25"/>
                    <a:gd name="T8" fmla="*/ 2147483646 w 2"/>
                    <a:gd name="T9" fmla="*/ 2147483646 h 25"/>
                    <a:gd name="T10" fmla="*/ 2147483646 w 2"/>
                    <a:gd name="T11" fmla="*/ 2147483646 h 25"/>
                    <a:gd name="T12" fmla="*/ 0 w 2"/>
                    <a:gd name="T13" fmla="*/ 2147483646 h 25"/>
                    <a:gd name="T14" fmla="*/ 2147483646 w 2"/>
                    <a:gd name="T15" fmla="*/ 2147483646 h 2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5"/>
                    <a:gd name="T26" fmla="*/ 2 w 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5">
                      <a:moveTo>
                        <a:pt x="1" y="1"/>
                      </a:moveTo>
                      <a:cubicBezTo>
                        <a:pt x="2" y="0"/>
                        <a:pt x="2" y="1"/>
                        <a:pt x="2" y="3"/>
                      </a:cubicBezTo>
                      <a:lnTo>
                        <a:pt x="1" y="4"/>
                      </a:lnTo>
                      <a:cubicBezTo>
                        <a:pt x="1" y="10"/>
                        <a:pt x="1" y="16"/>
                        <a:pt x="2" y="22"/>
                      </a:cubicBezTo>
                      <a:lnTo>
                        <a:pt x="2" y="23"/>
                      </a:lnTo>
                      <a:cubicBezTo>
                        <a:pt x="2" y="24"/>
                        <a:pt x="2" y="24"/>
                        <a:pt x="1" y="24"/>
                      </a:cubicBezTo>
                      <a:cubicBezTo>
                        <a:pt x="1" y="25"/>
                        <a:pt x="0" y="20"/>
                        <a:pt x="0" y="13"/>
                      </a:cubicBezTo>
                      <a:cubicBezTo>
                        <a:pt x="0" y="6"/>
                        <a:pt x="0" y="1"/>
                        <a:pt x="1" y="1"/>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79" name="Freeform 28"/>
                <p:cNvSpPr>
                  <a:spLocks noEditPoints="1"/>
                </p:cNvSpPr>
                <p:nvPr/>
              </p:nvSpPr>
              <p:spPr bwMode="auto">
                <a:xfrm>
                  <a:off x="2512" y="1744"/>
                  <a:ext cx="4" cy="45"/>
                </a:xfrm>
                <a:custGeom>
                  <a:avLst/>
                  <a:gdLst>
                    <a:gd name="T0" fmla="*/ 2147483646 w 2"/>
                    <a:gd name="T1" fmla="*/ 2147483646 h 23"/>
                    <a:gd name="T2" fmla="*/ 2147483646 w 2"/>
                    <a:gd name="T3" fmla="*/ 2147483646 h 23"/>
                    <a:gd name="T4" fmla="*/ 2147483646 w 2"/>
                    <a:gd name="T5" fmla="*/ 2147483646 h 23"/>
                    <a:gd name="T6" fmla="*/ 2147483646 w 2"/>
                    <a:gd name="T7" fmla="*/ 2147483646 h 23"/>
                    <a:gd name="T8" fmla="*/ 0 w 2"/>
                    <a:gd name="T9" fmla="*/ 2147483646 h 23"/>
                    <a:gd name="T10" fmla="*/ 2147483646 w 2"/>
                    <a:gd name="T11" fmla="*/ 0 h 23"/>
                    <a:gd name="T12" fmla="*/ 2147483646 w 2"/>
                    <a:gd name="T13" fmla="*/ 2147483646 h 23"/>
                    <a:gd name="T14" fmla="*/ 2147483646 w 2"/>
                    <a:gd name="T15" fmla="*/ 0 h 2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3"/>
                    <a:gd name="T26" fmla="*/ 2 w 2"/>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3">
                      <a:moveTo>
                        <a:pt x="2" y="21"/>
                      </a:moveTo>
                      <a:cubicBezTo>
                        <a:pt x="2" y="21"/>
                        <a:pt x="2" y="21"/>
                        <a:pt x="2" y="21"/>
                      </a:cubicBezTo>
                      <a:moveTo>
                        <a:pt x="2" y="21"/>
                      </a:moveTo>
                      <a:cubicBezTo>
                        <a:pt x="2" y="23"/>
                        <a:pt x="2" y="23"/>
                        <a:pt x="1" y="23"/>
                      </a:cubicBezTo>
                      <a:cubicBezTo>
                        <a:pt x="0" y="23"/>
                        <a:pt x="0" y="18"/>
                        <a:pt x="0" y="11"/>
                      </a:cubicBezTo>
                      <a:cubicBezTo>
                        <a:pt x="0" y="5"/>
                        <a:pt x="0" y="0"/>
                        <a:pt x="1" y="0"/>
                      </a:cubicBezTo>
                      <a:cubicBezTo>
                        <a:pt x="2" y="0"/>
                        <a:pt x="2" y="0"/>
                        <a:pt x="2" y="2"/>
                      </a:cubicBezTo>
                      <a:cubicBezTo>
                        <a:pt x="2" y="0"/>
                        <a:pt x="2" y="0"/>
                        <a:pt x="1"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0" name="Freeform 29"/>
                <p:cNvSpPr/>
                <p:nvPr/>
              </p:nvSpPr>
              <p:spPr bwMode="auto">
                <a:xfrm>
                  <a:off x="2514" y="1748"/>
                  <a:ext cx="2" cy="39"/>
                </a:xfrm>
                <a:custGeom>
                  <a:avLst/>
                  <a:gdLst>
                    <a:gd name="T0" fmla="*/ 2147483646 w 1"/>
                    <a:gd name="T1" fmla="*/ 2147483646 h 20"/>
                    <a:gd name="T2" fmla="*/ 2147483646 w 1"/>
                    <a:gd name="T3" fmla="*/ 2147483646 h 20"/>
                    <a:gd name="T4" fmla="*/ 0 w 1"/>
                    <a:gd name="T5" fmla="*/ 2147483646 h 20"/>
                    <a:gd name="T6" fmla="*/ 2147483646 w 1"/>
                    <a:gd name="T7" fmla="*/ 0 h 20"/>
                    <a:gd name="T8" fmla="*/ 2147483646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19"/>
                      </a:moveTo>
                      <a:cubicBezTo>
                        <a:pt x="1" y="20"/>
                        <a:pt x="1" y="20"/>
                        <a:pt x="1" y="20"/>
                      </a:cubicBezTo>
                      <a:cubicBezTo>
                        <a:pt x="0" y="20"/>
                        <a:pt x="0" y="15"/>
                        <a:pt x="0" y="10"/>
                      </a:cubicBezTo>
                      <a:cubicBezTo>
                        <a:pt x="0" y="4"/>
                        <a:pt x="0" y="0"/>
                        <a:pt x="1" y="0"/>
                      </a:cubicBezTo>
                      <a:cubicBezTo>
                        <a:pt x="1" y="0"/>
                        <a:pt x="1" y="0"/>
                        <a:pt x="1" y="1"/>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1" name="Freeform 30"/>
                <p:cNvSpPr/>
                <p:nvPr/>
              </p:nvSpPr>
              <p:spPr bwMode="auto">
                <a:xfrm>
                  <a:off x="2422" y="1742"/>
                  <a:ext cx="8" cy="49"/>
                </a:xfrm>
                <a:custGeom>
                  <a:avLst/>
                  <a:gdLst>
                    <a:gd name="T0" fmla="*/ 2147483646 w 4"/>
                    <a:gd name="T1" fmla="*/ 0 h 25"/>
                    <a:gd name="T2" fmla="*/ 2147483646 w 4"/>
                    <a:gd name="T3" fmla="*/ 2147483646 h 25"/>
                    <a:gd name="T4" fmla="*/ 2147483646 w 4"/>
                    <a:gd name="T5" fmla="*/ 2147483646 h 25"/>
                    <a:gd name="T6" fmla="*/ 2147483646 w 4"/>
                    <a:gd name="T7" fmla="*/ 0 h 25"/>
                    <a:gd name="T8" fmla="*/ 2147483646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2" y="0"/>
                      </a:moveTo>
                      <a:cubicBezTo>
                        <a:pt x="0" y="9"/>
                        <a:pt x="1" y="19"/>
                        <a:pt x="2" y="25"/>
                      </a:cubicBezTo>
                      <a:lnTo>
                        <a:pt x="4" y="25"/>
                      </a:lnTo>
                      <a:cubicBezTo>
                        <a:pt x="1" y="24"/>
                        <a:pt x="2" y="2"/>
                        <a:pt x="4" y="0"/>
                      </a:cubicBezTo>
                      <a:lnTo>
                        <a:pt x="2"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2" name="Freeform 31"/>
                <p:cNvSpPr/>
                <p:nvPr/>
              </p:nvSpPr>
              <p:spPr bwMode="auto">
                <a:xfrm>
                  <a:off x="2424" y="1742"/>
                  <a:ext cx="6" cy="49"/>
                </a:xfrm>
                <a:custGeom>
                  <a:avLst/>
                  <a:gdLst>
                    <a:gd name="T0" fmla="*/ 2147483646 w 3"/>
                    <a:gd name="T1" fmla="*/ 0 h 25"/>
                    <a:gd name="T2" fmla="*/ 2147483646 w 3"/>
                    <a:gd name="T3" fmla="*/ 2147483646 h 25"/>
                    <a:gd name="T4" fmla="*/ 2147483646 w 3"/>
                    <a:gd name="T5" fmla="*/ 2147483646 h 25"/>
                    <a:gd name="T6" fmla="*/ 2147483646 w 3"/>
                    <a:gd name="T7" fmla="*/ 0 h 25"/>
                    <a:gd name="T8" fmla="*/ 0 60000 65536"/>
                    <a:gd name="T9" fmla="*/ 0 60000 65536"/>
                    <a:gd name="T10" fmla="*/ 0 60000 65536"/>
                    <a:gd name="T11" fmla="*/ 0 60000 65536"/>
                    <a:gd name="T12" fmla="*/ 0 w 3"/>
                    <a:gd name="T13" fmla="*/ 0 h 25"/>
                    <a:gd name="T14" fmla="*/ 3 w 3"/>
                    <a:gd name="T15" fmla="*/ 25 h 25"/>
                  </a:gdLst>
                  <a:ahLst/>
                  <a:cxnLst>
                    <a:cxn ang="T8">
                      <a:pos x="T0" y="T1"/>
                    </a:cxn>
                    <a:cxn ang="T9">
                      <a:pos x="T2" y="T3"/>
                    </a:cxn>
                    <a:cxn ang="T10">
                      <a:pos x="T4" y="T5"/>
                    </a:cxn>
                    <a:cxn ang="T11">
                      <a:pos x="T6" y="T7"/>
                    </a:cxn>
                  </a:cxnLst>
                  <a:rect l="T12" t="T13" r="T14" b="T15"/>
                  <a:pathLst>
                    <a:path w="3" h="25">
                      <a:moveTo>
                        <a:pt x="3" y="0"/>
                      </a:moveTo>
                      <a:cubicBezTo>
                        <a:pt x="0" y="9"/>
                        <a:pt x="1" y="19"/>
                        <a:pt x="3" y="25"/>
                      </a:cubicBezTo>
                      <a:lnTo>
                        <a:pt x="3" y="24"/>
                      </a:lnTo>
                      <a:cubicBezTo>
                        <a:pt x="0" y="24"/>
                        <a:pt x="1" y="2"/>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3" name="Freeform 32"/>
                <p:cNvSpPr/>
                <p:nvPr/>
              </p:nvSpPr>
              <p:spPr bwMode="auto">
                <a:xfrm>
                  <a:off x="1919" y="1742"/>
                  <a:ext cx="41" cy="47"/>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4" name="Freeform 33"/>
                <p:cNvSpPr>
                  <a:spLocks noEditPoints="1"/>
                </p:cNvSpPr>
                <p:nvPr/>
              </p:nvSpPr>
              <p:spPr bwMode="auto">
                <a:xfrm>
                  <a:off x="1921" y="1746"/>
                  <a:ext cx="11" cy="1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5" name="Freeform 34"/>
                <p:cNvSpPr>
                  <a:spLocks noEditPoints="1"/>
                </p:cNvSpPr>
                <p:nvPr/>
              </p:nvSpPr>
              <p:spPr bwMode="auto">
                <a:xfrm>
                  <a:off x="1925" y="1744"/>
                  <a:ext cx="9" cy="17"/>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6" name="Freeform 35"/>
                <p:cNvSpPr/>
                <p:nvPr/>
              </p:nvSpPr>
              <p:spPr bwMode="auto">
                <a:xfrm>
                  <a:off x="1957" y="1650"/>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7" name="Freeform 36"/>
                <p:cNvSpPr/>
                <p:nvPr/>
              </p:nvSpPr>
              <p:spPr bwMode="auto">
                <a:xfrm>
                  <a:off x="1960" y="1742"/>
                  <a:ext cx="2" cy="47"/>
                </a:xfrm>
                <a:custGeom>
                  <a:avLst/>
                  <a:gdLst>
                    <a:gd name="T0" fmla="*/ 0 w 1"/>
                    <a:gd name="T1" fmla="*/ 0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2147483646 h 24"/>
                    <a:gd name="T12" fmla="*/ 0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8" name="Freeform 37"/>
                <p:cNvSpPr>
                  <a:spLocks noEditPoints="1"/>
                </p:cNvSpPr>
                <p:nvPr/>
              </p:nvSpPr>
              <p:spPr bwMode="auto">
                <a:xfrm>
                  <a:off x="1960" y="1742"/>
                  <a:ext cx="2" cy="47"/>
                </a:xfrm>
                <a:custGeom>
                  <a:avLst/>
                  <a:gdLst>
                    <a:gd name="T0" fmla="*/ 2147483646 w 1"/>
                    <a:gd name="T1" fmla="*/ 2147483646 h 24"/>
                    <a:gd name="T2" fmla="*/ 2147483646 w 1"/>
                    <a:gd name="T3" fmla="*/ 2147483646 h 24"/>
                    <a:gd name="T4" fmla="*/ 2147483646 w 1"/>
                    <a:gd name="T5" fmla="*/ 2147483646 h 24"/>
                    <a:gd name="T6" fmla="*/ 0 w 1"/>
                    <a:gd name="T7" fmla="*/ 2147483646 h 24"/>
                    <a:gd name="T8" fmla="*/ 0 w 1"/>
                    <a:gd name="T9" fmla="*/ 2147483646 h 24"/>
                    <a:gd name="T10" fmla="*/ 0 w 1"/>
                    <a:gd name="T11" fmla="*/ 0 h 24"/>
                    <a:gd name="T12" fmla="*/ 2147483646 w 1"/>
                    <a:gd name="T13" fmla="*/ 2147483646 h 24"/>
                    <a:gd name="T14" fmla="*/ 0 w 1"/>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89" name="Freeform 38"/>
                <p:cNvSpPr/>
                <p:nvPr/>
              </p:nvSpPr>
              <p:spPr bwMode="auto">
                <a:xfrm>
                  <a:off x="1960" y="1748"/>
                  <a:ext cx="2" cy="37"/>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0" name="Freeform 39"/>
                <p:cNvSpPr/>
                <p:nvPr/>
              </p:nvSpPr>
              <p:spPr bwMode="auto">
                <a:xfrm>
                  <a:off x="1917"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1" name="Freeform 40"/>
                <p:cNvSpPr/>
                <p:nvPr/>
              </p:nvSpPr>
              <p:spPr bwMode="auto">
                <a:xfrm>
                  <a:off x="1919" y="1742"/>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2" name="Freeform 41"/>
                <p:cNvSpPr/>
                <p:nvPr/>
              </p:nvSpPr>
              <p:spPr bwMode="auto">
                <a:xfrm>
                  <a:off x="1880" y="1816"/>
                  <a:ext cx="111" cy="88"/>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1"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3" name="Freeform 42"/>
                <p:cNvSpPr>
                  <a:spLocks noEditPoints="1"/>
                </p:cNvSpPr>
                <p:nvPr/>
              </p:nvSpPr>
              <p:spPr bwMode="auto">
                <a:xfrm>
                  <a:off x="1887" y="1824"/>
                  <a:ext cx="32" cy="37"/>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4" name="Freeform 43"/>
                <p:cNvSpPr>
                  <a:spLocks noEditPoints="1"/>
                </p:cNvSpPr>
                <p:nvPr/>
              </p:nvSpPr>
              <p:spPr bwMode="auto">
                <a:xfrm>
                  <a:off x="1897" y="1820"/>
                  <a:ext cx="28" cy="31"/>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5" name="Freeform 44"/>
                <p:cNvSpPr/>
                <p:nvPr/>
              </p:nvSpPr>
              <p:spPr bwMode="auto">
                <a:xfrm>
                  <a:off x="1983" y="1816"/>
                  <a:ext cx="10"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6" name="Freeform 45"/>
                <p:cNvSpPr/>
                <p:nvPr/>
              </p:nvSpPr>
              <p:spPr bwMode="auto">
                <a:xfrm>
                  <a:off x="1989" y="1816"/>
                  <a:ext cx="6" cy="88"/>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7" name="Freeform 46"/>
                <p:cNvSpPr>
                  <a:spLocks noEditPoints="1"/>
                </p:cNvSpPr>
                <p:nvPr/>
              </p:nvSpPr>
              <p:spPr bwMode="auto">
                <a:xfrm>
                  <a:off x="1989" y="1818"/>
                  <a:ext cx="6" cy="86"/>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8" name="Freeform 47"/>
                <p:cNvSpPr/>
                <p:nvPr/>
              </p:nvSpPr>
              <p:spPr bwMode="auto">
                <a:xfrm>
                  <a:off x="1991" y="1826"/>
                  <a:ext cx="4" cy="71"/>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99" name="Freeform 48"/>
                <p:cNvSpPr/>
                <p:nvPr/>
              </p:nvSpPr>
              <p:spPr bwMode="auto">
                <a:xfrm>
                  <a:off x="1878" y="1816"/>
                  <a:ext cx="9"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4"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0" name="Freeform 49"/>
                <p:cNvSpPr/>
                <p:nvPr/>
              </p:nvSpPr>
              <p:spPr bwMode="auto">
                <a:xfrm>
                  <a:off x="1880" y="1816"/>
                  <a:ext cx="7" cy="88"/>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1" name="Freeform 50"/>
                <p:cNvSpPr/>
                <p:nvPr/>
              </p:nvSpPr>
              <p:spPr bwMode="auto">
                <a:xfrm>
                  <a:off x="1927" y="1789"/>
                  <a:ext cx="25" cy="29"/>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2" name="Freeform 51"/>
                <p:cNvSpPr/>
                <p:nvPr/>
              </p:nvSpPr>
              <p:spPr bwMode="auto">
                <a:xfrm>
                  <a:off x="3773" y="1742"/>
                  <a:ext cx="41" cy="47"/>
                </a:xfrm>
                <a:custGeom>
                  <a:avLst/>
                  <a:gdLst>
                    <a:gd name="T0" fmla="*/ 0 w 21"/>
                    <a:gd name="T1" fmla="*/ 0 h 24"/>
                    <a:gd name="T2" fmla="*/ 2147483646 w 21"/>
                    <a:gd name="T3" fmla="*/ 0 h 24"/>
                    <a:gd name="T4" fmla="*/ 2147483646 w 21"/>
                    <a:gd name="T5" fmla="*/ 2147483646 h 24"/>
                    <a:gd name="T6" fmla="*/ 0 w 21"/>
                    <a:gd name="T7" fmla="*/ 2147483646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0"/>
                      </a:moveTo>
                      <a:lnTo>
                        <a:pt x="21" y="0"/>
                      </a:lnTo>
                      <a:lnTo>
                        <a:pt x="21" y="24"/>
                      </a:lnTo>
                      <a:lnTo>
                        <a:pt x="0" y="24"/>
                      </a:lnTo>
                      <a:cubicBezTo>
                        <a:pt x="0" y="17"/>
                        <a:pt x="0" y="9"/>
                        <a:pt x="0" y="0"/>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3" name="Freeform 52"/>
                <p:cNvSpPr>
                  <a:spLocks noEditPoints="1"/>
                </p:cNvSpPr>
                <p:nvPr/>
              </p:nvSpPr>
              <p:spPr bwMode="auto">
                <a:xfrm>
                  <a:off x="3775" y="1746"/>
                  <a:ext cx="12" cy="19"/>
                </a:xfrm>
                <a:custGeom>
                  <a:avLst/>
                  <a:gdLst>
                    <a:gd name="T0" fmla="*/ 2147483646 w 6"/>
                    <a:gd name="T1" fmla="*/ 0 h 10"/>
                    <a:gd name="T2" fmla="*/ 2147483646 w 6"/>
                    <a:gd name="T3" fmla="*/ 2147483646 h 10"/>
                    <a:gd name="T4" fmla="*/ 2147483646 w 6"/>
                    <a:gd name="T5" fmla="*/ 2147483646 h 10"/>
                    <a:gd name="T6" fmla="*/ 2147483646 w 6"/>
                    <a:gd name="T7" fmla="*/ 2147483646 h 10"/>
                    <a:gd name="T8" fmla="*/ 2147483646 w 6"/>
                    <a:gd name="T9" fmla="*/ 2147483646 h 10"/>
                    <a:gd name="T10" fmla="*/ 2147483646 w 6"/>
                    <a:gd name="T11" fmla="*/ 2147483646 h 10"/>
                    <a:gd name="T12" fmla="*/ 0 w 6"/>
                    <a:gd name="T13" fmla="*/ 2147483646 h 10"/>
                    <a:gd name="T14" fmla="*/ 2147483646 w 6"/>
                    <a:gd name="T15" fmla="*/ 2147483646 h 10"/>
                    <a:gd name="T16" fmla="*/ 2147483646 w 6"/>
                    <a:gd name="T17" fmla="*/ 0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4" name="Freeform 53"/>
                <p:cNvSpPr>
                  <a:spLocks noEditPoints="1"/>
                </p:cNvSpPr>
                <p:nvPr/>
              </p:nvSpPr>
              <p:spPr bwMode="auto">
                <a:xfrm>
                  <a:off x="3779" y="1744"/>
                  <a:ext cx="10" cy="17"/>
                </a:xfrm>
                <a:custGeom>
                  <a:avLst/>
                  <a:gdLst>
                    <a:gd name="T0" fmla="*/ 2147483646 w 5"/>
                    <a:gd name="T1" fmla="*/ 0 h 9"/>
                    <a:gd name="T2" fmla="*/ 2147483646 w 5"/>
                    <a:gd name="T3" fmla="*/ 2147483646 h 9"/>
                    <a:gd name="T4" fmla="*/ 2147483646 w 5"/>
                    <a:gd name="T5" fmla="*/ 2147483646 h 9"/>
                    <a:gd name="T6" fmla="*/ 2147483646 w 5"/>
                    <a:gd name="T7" fmla="*/ 2147483646 h 9"/>
                    <a:gd name="T8" fmla="*/ 2147483646 w 5"/>
                    <a:gd name="T9" fmla="*/ 2147483646 h 9"/>
                    <a:gd name="T10" fmla="*/ 2147483646 w 5"/>
                    <a:gd name="T11" fmla="*/ 2147483646 h 9"/>
                    <a:gd name="T12" fmla="*/ 0 w 5"/>
                    <a:gd name="T13" fmla="*/ 2147483646 h 9"/>
                    <a:gd name="T14" fmla="*/ 2147483646 w 5"/>
                    <a:gd name="T15" fmla="*/ 2147483646 h 9"/>
                    <a:gd name="T16" fmla="*/ 2147483646 w 5"/>
                    <a:gd name="T17" fmla="*/ 0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0"/>
                      </a:moveTo>
                      <a:lnTo>
                        <a:pt x="3" y="4"/>
                      </a:lnTo>
                      <a:lnTo>
                        <a:pt x="5" y="4"/>
                      </a:lnTo>
                      <a:lnTo>
                        <a:pt x="3" y="5"/>
                      </a:lnTo>
                      <a:lnTo>
                        <a:pt x="2" y="9"/>
                      </a:lnTo>
                      <a:lnTo>
                        <a:pt x="2" y="5"/>
                      </a:lnTo>
                      <a:lnTo>
                        <a:pt x="0" y="4"/>
                      </a:lnTo>
                      <a:lnTo>
                        <a:pt x="2" y="4"/>
                      </a:lnTo>
                      <a:lnTo>
                        <a:pt x="2" y="0"/>
                      </a:lnTo>
                      <a:close/>
                      <a:moveTo>
                        <a:pt x="2" y="2"/>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5" name="Freeform 54"/>
                <p:cNvSpPr/>
                <p:nvPr/>
              </p:nvSpPr>
              <p:spPr bwMode="auto">
                <a:xfrm>
                  <a:off x="3810"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0"/>
                      </a:moveTo>
                      <a:cubicBezTo>
                        <a:pt x="0" y="9"/>
                        <a:pt x="1" y="19"/>
                        <a:pt x="2" y="24"/>
                      </a:cubicBezTo>
                      <a:cubicBezTo>
                        <a:pt x="1" y="23"/>
                        <a:pt x="1" y="2"/>
                        <a:pt x="2" y="0"/>
                      </a:cubicBez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6" name="Freeform 55"/>
                <p:cNvSpPr/>
                <p:nvPr/>
              </p:nvSpPr>
              <p:spPr bwMode="auto">
                <a:xfrm>
                  <a:off x="3812" y="1742"/>
                  <a:ext cx="4" cy="47"/>
                </a:xfrm>
                <a:custGeom>
                  <a:avLst/>
                  <a:gdLst>
                    <a:gd name="T0" fmla="*/ 2147483646 w 2"/>
                    <a:gd name="T1" fmla="*/ 0 h 24"/>
                    <a:gd name="T2" fmla="*/ 2147483646 w 2"/>
                    <a:gd name="T3" fmla="*/ 2147483646 h 24"/>
                    <a:gd name="T4" fmla="*/ 2147483646 w 2"/>
                    <a:gd name="T5" fmla="*/ 2147483646 h 24"/>
                    <a:gd name="T6" fmla="*/ 2147483646 w 2"/>
                    <a:gd name="T7" fmla="*/ 2147483646 h 24"/>
                    <a:gd name="T8" fmla="*/ 2147483646 w 2"/>
                    <a:gd name="T9" fmla="*/ 2147483646 h 24"/>
                    <a:gd name="T10" fmla="*/ 2147483646 w 2"/>
                    <a:gd name="T11" fmla="*/ 2147483646 h 24"/>
                    <a:gd name="T12" fmla="*/ 0 w 2"/>
                    <a:gd name="T13" fmla="*/ 2147483646 h 24"/>
                    <a:gd name="T14" fmla="*/ 214748364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1" y="0"/>
                      </a:moveTo>
                      <a:cubicBezTo>
                        <a:pt x="2" y="0"/>
                        <a:pt x="2" y="1"/>
                        <a:pt x="2" y="3"/>
                      </a:cubicBezTo>
                      <a:lnTo>
                        <a:pt x="1" y="4"/>
                      </a:lnTo>
                      <a:cubicBezTo>
                        <a:pt x="1" y="10"/>
                        <a:pt x="1" y="16"/>
                        <a:pt x="1" y="22"/>
                      </a:cubicBezTo>
                      <a:lnTo>
                        <a:pt x="2" y="22"/>
                      </a:lnTo>
                      <a:cubicBezTo>
                        <a:pt x="2" y="24"/>
                        <a:pt x="1" y="24"/>
                        <a:pt x="1" y="24"/>
                      </a:cubicBezTo>
                      <a:cubicBezTo>
                        <a:pt x="1" y="24"/>
                        <a:pt x="0" y="19"/>
                        <a:pt x="0" y="13"/>
                      </a:cubicBezTo>
                      <a:cubicBezTo>
                        <a:pt x="1" y="6"/>
                        <a:pt x="1" y="1"/>
                        <a:pt x="1" y="0"/>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7" name="Freeform 56"/>
                <p:cNvSpPr>
                  <a:spLocks noEditPoints="1"/>
                </p:cNvSpPr>
                <p:nvPr/>
              </p:nvSpPr>
              <p:spPr bwMode="auto">
                <a:xfrm>
                  <a:off x="3812" y="1742"/>
                  <a:ext cx="4" cy="47"/>
                </a:xfrm>
                <a:custGeom>
                  <a:avLst/>
                  <a:gdLst>
                    <a:gd name="T0" fmla="*/ 2147483646 w 2"/>
                    <a:gd name="T1" fmla="*/ 2147483646 h 24"/>
                    <a:gd name="T2" fmla="*/ 2147483646 w 2"/>
                    <a:gd name="T3" fmla="*/ 2147483646 h 24"/>
                    <a:gd name="T4" fmla="*/ 2147483646 w 2"/>
                    <a:gd name="T5" fmla="*/ 2147483646 h 24"/>
                    <a:gd name="T6" fmla="*/ 2147483646 w 2"/>
                    <a:gd name="T7" fmla="*/ 2147483646 h 24"/>
                    <a:gd name="T8" fmla="*/ 0 w 2"/>
                    <a:gd name="T9" fmla="*/ 2147483646 h 24"/>
                    <a:gd name="T10" fmla="*/ 2147483646 w 2"/>
                    <a:gd name="T11" fmla="*/ 0 h 24"/>
                    <a:gd name="T12" fmla="*/ 2147483646 w 2"/>
                    <a:gd name="T13" fmla="*/ 2147483646 h 24"/>
                    <a:gd name="T14" fmla="*/ 2147483646 w 2"/>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4"/>
                    <a:gd name="T26" fmla="*/ 2 w 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4">
                      <a:moveTo>
                        <a:pt x="2" y="22"/>
                      </a:moveTo>
                      <a:cubicBezTo>
                        <a:pt x="2" y="22"/>
                        <a:pt x="2" y="22"/>
                        <a:pt x="2" y="22"/>
                      </a:cubicBezTo>
                      <a:moveTo>
                        <a:pt x="2" y="22"/>
                      </a:moveTo>
                      <a:cubicBezTo>
                        <a:pt x="2" y="24"/>
                        <a:pt x="1" y="24"/>
                        <a:pt x="1" y="24"/>
                      </a:cubicBezTo>
                      <a:cubicBezTo>
                        <a:pt x="1" y="24"/>
                        <a:pt x="0" y="19"/>
                        <a:pt x="0" y="12"/>
                      </a:cubicBezTo>
                      <a:cubicBezTo>
                        <a:pt x="0" y="6"/>
                        <a:pt x="1" y="0"/>
                        <a:pt x="1" y="0"/>
                      </a:cubicBezTo>
                      <a:cubicBezTo>
                        <a:pt x="1" y="0"/>
                        <a:pt x="2" y="1"/>
                        <a:pt x="2" y="3"/>
                      </a:cubicBezTo>
                      <a:cubicBezTo>
                        <a:pt x="2" y="1"/>
                        <a:pt x="1" y="0"/>
                        <a:pt x="1"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8" name="Freeform 57"/>
                <p:cNvSpPr/>
                <p:nvPr/>
              </p:nvSpPr>
              <p:spPr bwMode="auto">
                <a:xfrm>
                  <a:off x="3814" y="1748"/>
                  <a:ext cx="2" cy="37"/>
                </a:xfrm>
                <a:custGeom>
                  <a:avLst/>
                  <a:gdLst>
                    <a:gd name="T0" fmla="*/ 2147483646 w 1"/>
                    <a:gd name="T1" fmla="*/ 2147483646 h 19"/>
                    <a:gd name="T2" fmla="*/ 2147483646 w 1"/>
                    <a:gd name="T3" fmla="*/ 2147483646 h 19"/>
                    <a:gd name="T4" fmla="*/ 0 w 1"/>
                    <a:gd name="T5" fmla="*/ 2147483646 h 19"/>
                    <a:gd name="T6" fmla="*/ 2147483646 w 1"/>
                    <a:gd name="T7" fmla="*/ 0 h 19"/>
                    <a:gd name="T8" fmla="*/ 2147483646 w 1"/>
                    <a:gd name="T9" fmla="*/ 0 h 19"/>
                    <a:gd name="T10" fmla="*/ 0 60000 65536"/>
                    <a:gd name="T11" fmla="*/ 0 60000 65536"/>
                    <a:gd name="T12" fmla="*/ 0 60000 65536"/>
                    <a:gd name="T13" fmla="*/ 0 60000 65536"/>
                    <a:gd name="T14" fmla="*/ 0 60000 65536"/>
                    <a:gd name="T15" fmla="*/ 0 w 1"/>
                    <a:gd name="T16" fmla="*/ 0 h 19"/>
                    <a:gd name="T17" fmla="*/ 1 w 1"/>
                    <a:gd name="T18" fmla="*/ 19 h 19"/>
                  </a:gdLst>
                  <a:ahLst/>
                  <a:cxnLst>
                    <a:cxn ang="T10">
                      <a:pos x="T0" y="T1"/>
                    </a:cxn>
                    <a:cxn ang="T11">
                      <a:pos x="T2" y="T3"/>
                    </a:cxn>
                    <a:cxn ang="T12">
                      <a:pos x="T4" y="T5"/>
                    </a:cxn>
                    <a:cxn ang="T13">
                      <a:pos x="T6" y="T7"/>
                    </a:cxn>
                    <a:cxn ang="T14">
                      <a:pos x="T8" y="T9"/>
                    </a:cxn>
                  </a:cxnLst>
                  <a:rect l="T15" t="T16" r="T17" b="T18"/>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09" name="Freeform 58"/>
                <p:cNvSpPr/>
                <p:nvPr/>
              </p:nvSpPr>
              <p:spPr bwMode="auto">
                <a:xfrm>
                  <a:off x="3771" y="1742"/>
                  <a:ext cx="4" cy="47"/>
                </a:xfrm>
                <a:custGeom>
                  <a:avLst/>
                  <a:gdLst>
                    <a:gd name="T0" fmla="*/ 2147483646 w 2"/>
                    <a:gd name="T1" fmla="*/ 0 h 24"/>
                    <a:gd name="T2" fmla="*/ 2147483646 w 2"/>
                    <a:gd name="T3" fmla="*/ 2147483646 h 24"/>
                    <a:gd name="T4" fmla="*/ 2147483646 w 2"/>
                    <a:gd name="T5" fmla="*/ 2147483646 h 24"/>
                    <a:gd name="T6" fmla="*/ 2147483646 w 2"/>
                    <a:gd name="T7" fmla="*/ 0 h 24"/>
                    <a:gd name="T8" fmla="*/ 2147483646 w 2"/>
                    <a:gd name="T9" fmla="*/ 0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0"/>
                      </a:moveTo>
                      <a:cubicBezTo>
                        <a:pt x="0" y="9"/>
                        <a:pt x="0" y="19"/>
                        <a:pt x="1" y="24"/>
                      </a:cubicBezTo>
                      <a:lnTo>
                        <a:pt x="2" y="24"/>
                      </a:lnTo>
                      <a:cubicBezTo>
                        <a:pt x="1" y="23"/>
                        <a:pt x="1" y="2"/>
                        <a:pt x="2" y="0"/>
                      </a:cubicBezTo>
                      <a:lnTo>
                        <a:pt x="1"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0" name="Freeform 59"/>
                <p:cNvSpPr/>
                <p:nvPr/>
              </p:nvSpPr>
              <p:spPr bwMode="auto">
                <a:xfrm>
                  <a:off x="3773" y="1742"/>
                  <a:ext cx="2" cy="47"/>
                </a:xfrm>
                <a:custGeom>
                  <a:avLst/>
                  <a:gdLst>
                    <a:gd name="T0" fmla="*/ 2147483646 w 1"/>
                    <a:gd name="T1" fmla="*/ 0 h 24"/>
                    <a:gd name="T2" fmla="*/ 2147483646 w 1"/>
                    <a:gd name="T3" fmla="*/ 2147483646 h 24"/>
                    <a:gd name="T4" fmla="*/ 2147483646 w 1"/>
                    <a:gd name="T5" fmla="*/ 2147483646 h 24"/>
                    <a:gd name="T6" fmla="*/ 2147483646 w 1"/>
                    <a:gd name="T7" fmla="*/ 0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0"/>
                      </a:moveTo>
                      <a:cubicBezTo>
                        <a:pt x="0" y="9"/>
                        <a:pt x="0" y="19"/>
                        <a:pt x="1" y="24"/>
                      </a:cubicBezTo>
                      <a:cubicBezTo>
                        <a:pt x="0" y="23"/>
                        <a:pt x="0" y="2"/>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1" name="Freeform 60"/>
                <p:cNvSpPr/>
                <p:nvPr/>
              </p:nvSpPr>
              <p:spPr bwMode="auto">
                <a:xfrm>
                  <a:off x="3734" y="1816"/>
                  <a:ext cx="112" cy="88"/>
                </a:xfrm>
                <a:custGeom>
                  <a:avLst/>
                  <a:gdLst>
                    <a:gd name="T0" fmla="*/ 2147483646 w 57"/>
                    <a:gd name="T1" fmla="*/ 0 h 45"/>
                    <a:gd name="T2" fmla="*/ 2147483646 w 57"/>
                    <a:gd name="T3" fmla="*/ 0 h 45"/>
                    <a:gd name="T4" fmla="*/ 2147483646 w 57"/>
                    <a:gd name="T5" fmla="*/ 2147483646 h 45"/>
                    <a:gd name="T6" fmla="*/ 2147483646 w 57"/>
                    <a:gd name="T7" fmla="*/ 2147483646 h 45"/>
                    <a:gd name="T8" fmla="*/ 2147483646 w 57"/>
                    <a:gd name="T9" fmla="*/ 0 h 45"/>
                    <a:gd name="T10" fmla="*/ 0 60000 65536"/>
                    <a:gd name="T11" fmla="*/ 0 60000 65536"/>
                    <a:gd name="T12" fmla="*/ 0 60000 65536"/>
                    <a:gd name="T13" fmla="*/ 0 60000 65536"/>
                    <a:gd name="T14" fmla="*/ 0 60000 65536"/>
                    <a:gd name="T15" fmla="*/ 0 w 57"/>
                    <a:gd name="T16" fmla="*/ 0 h 45"/>
                    <a:gd name="T17" fmla="*/ 57 w 57"/>
                    <a:gd name="T18" fmla="*/ 45 h 45"/>
                  </a:gdLst>
                  <a:ahLst/>
                  <a:cxnLst>
                    <a:cxn ang="T10">
                      <a:pos x="T0" y="T1"/>
                    </a:cxn>
                    <a:cxn ang="T11">
                      <a:pos x="T2" y="T3"/>
                    </a:cxn>
                    <a:cxn ang="T12">
                      <a:pos x="T4" y="T5"/>
                    </a:cxn>
                    <a:cxn ang="T13">
                      <a:pos x="T6" y="T7"/>
                    </a:cxn>
                    <a:cxn ang="T14">
                      <a:pos x="T8" y="T9"/>
                    </a:cxn>
                  </a:cxnLst>
                  <a:rect l="T15" t="T16" r="T17" b="T18"/>
                  <a:pathLst>
                    <a:path w="57" h="45">
                      <a:moveTo>
                        <a:pt x="2" y="0"/>
                      </a:moveTo>
                      <a:lnTo>
                        <a:pt x="57" y="0"/>
                      </a:lnTo>
                      <a:lnTo>
                        <a:pt x="57" y="45"/>
                      </a:lnTo>
                      <a:lnTo>
                        <a:pt x="2" y="45"/>
                      </a:lnTo>
                      <a:cubicBezTo>
                        <a:pt x="0" y="31"/>
                        <a:pt x="0" y="16"/>
                        <a:pt x="2" y="0"/>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2" name="Freeform 61"/>
                <p:cNvSpPr>
                  <a:spLocks noEditPoints="1"/>
                </p:cNvSpPr>
                <p:nvPr/>
              </p:nvSpPr>
              <p:spPr bwMode="auto">
                <a:xfrm>
                  <a:off x="3742" y="1824"/>
                  <a:ext cx="31" cy="37"/>
                </a:xfrm>
                <a:custGeom>
                  <a:avLst/>
                  <a:gdLst>
                    <a:gd name="T0" fmla="*/ 2147483646 w 16"/>
                    <a:gd name="T1" fmla="*/ 0 h 19"/>
                    <a:gd name="T2" fmla="*/ 2147483646 w 16"/>
                    <a:gd name="T3" fmla="*/ 2147483646 h 19"/>
                    <a:gd name="T4" fmla="*/ 2147483646 w 16"/>
                    <a:gd name="T5" fmla="*/ 2147483646 h 19"/>
                    <a:gd name="T6" fmla="*/ 2147483646 w 16"/>
                    <a:gd name="T7" fmla="*/ 2147483646 h 19"/>
                    <a:gd name="T8" fmla="*/ 2147483646 w 16"/>
                    <a:gd name="T9" fmla="*/ 2147483646 h 19"/>
                    <a:gd name="T10" fmla="*/ 2147483646 w 16"/>
                    <a:gd name="T11" fmla="*/ 2147483646 h 19"/>
                    <a:gd name="T12" fmla="*/ 0 w 16"/>
                    <a:gd name="T13" fmla="*/ 2147483646 h 19"/>
                    <a:gd name="T14" fmla="*/ 2147483646 w 16"/>
                    <a:gd name="T15" fmla="*/ 2147483646 h 19"/>
                    <a:gd name="T16" fmla="*/ 2147483646 w 16"/>
                    <a:gd name="T17" fmla="*/ 0 h 19"/>
                    <a:gd name="T18" fmla="*/ 2147483646 w 16"/>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9"/>
                    <a:gd name="T32" fmla="*/ 16 w 16"/>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9">
                      <a:moveTo>
                        <a:pt x="8" y="0"/>
                      </a:moveTo>
                      <a:lnTo>
                        <a:pt x="8" y="9"/>
                      </a:lnTo>
                      <a:lnTo>
                        <a:pt x="16" y="10"/>
                      </a:lnTo>
                      <a:lnTo>
                        <a:pt x="8" y="10"/>
                      </a:lnTo>
                      <a:lnTo>
                        <a:pt x="8" y="19"/>
                      </a:lnTo>
                      <a:lnTo>
                        <a:pt x="7" y="10"/>
                      </a:lnTo>
                      <a:lnTo>
                        <a:pt x="0" y="10"/>
                      </a:lnTo>
                      <a:lnTo>
                        <a:pt x="7" y="9"/>
                      </a:lnTo>
                      <a:lnTo>
                        <a:pt x="8" y="0"/>
                      </a:lnTo>
                      <a:close/>
                      <a:moveTo>
                        <a:pt x="8" y="5"/>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3" name="Freeform 62"/>
                <p:cNvSpPr>
                  <a:spLocks noEditPoints="1"/>
                </p:cNvSpPr>
                <p:nvPr/>
              </p:nvSpPr>
              <p:spPr bwMode="auto">
                <a:xfrm>
                  <a:off x="3752" y="1820"/>
                  <a:ext cx="27" cy="31"/>
                </a:xfrm>
                <a:custGeom>
                  <a:avLst/>
                  <a:gdLst>
                    <a:gd name="T0" fmla="*/ 2147483646 w 14"/>
                    <a:gd name="T1" fmla="*/ 0 h 16"/>
                    <a:gd name="T2" fmla="*/ 2147483646 w 14"/>
                    <a:gd name="T3" fmla="*/ 2147483646 h 16"/>
                    <a:gd name="T4" fmla="*/ 2147483646 w 14"/>
                    <a:gd name="T5" fmla="*/ 2147483646 h 16"/>
                    <a:gd name="T6" fmla="*/ 2147483646 w 14"/>
                    <a:gd name="T7" fmla="*/ 2147483646 h 16"/>
                    <a:gd name="T8" fmla="*/ 2147483646 w 14"/>
                    <a:gd name="T9" fmla="*/ 2147483646 h 16"/>
                    <a:gd name="T10" fmla="*/ 2147483646 w 14"/>
                    <a:gd name="T11" fmla="*/ 2147483646 h 16"/>
                    <a:gd name="T12" fmla="*/ 0 w 14"/>
                    <a:gd name="T13" fmla="*/ 2147483646 h 16"/>
                    <a:gd name="T14" fmla="*/ 2147483646 w 14"/>
                    <a:gd name="T15" fmla="*/ 2147483646 h 16"/>
                    <a:gd name="T16" fmla="*/ 2147483646 w 14"/>
                    <a:gd name="T17" fmla="*/ 0 h 16"/>
                    <a:gd name="T18" fmla="*/ 2147483646 w 14"/>
                    <a:gd name="T19" fmla="*/ 214748364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6"/>
                    <a:gd name="T32" fmla="*/ 14 w 1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4" name="Freeform 63"/>
                <p:cNvSpPr/>
                <p:nvPr/>
              </p:nvSpPr>
              <p:spPr bwMode="auto">
                <a:xfrm>
                  <a:off x="3838" y="1816"/>
                  <a:ext cx="10" cy="88"/>
                </a:xfrm>
                <a:custGeom>
                  <a:avLst/>
                  <a:gdLst>
                    <a:gd name="T0" fmla="*/ 2147483646 w 5"/>
                    <a:gd name="T1" fmla="*/ 0 h 45"/>
                    <a:gd name="T2" fmla="*/ 2147483646 w 5"/>
                    <a:gd name="T3" fmla="*/ 2147483646 h 45"/>
                    <a:gd name="T4" fmla="*/ 2147483646 w 5"/>
                    <a:gd name="T5" fmla="*/ 2147483646 h 45"/>
                    <a:gd name="T6" fmla="*/ 2147483646 w 5"/>
                    <a:gd name="T7" fmla="*/ 0 h 45"/>
                    <a:gd name="T8" fmla="*/ 2147483646 w 5"/>
                    <a:gd name="T9" fmla="*/ 0 h 45"/>
                    <a:gd name="T10" fmla="*/ 0 60000 65536"/>
                    <a:gd name="T11" fmla="*/ 0 60000 65536"/>
                    <a:gd name="T12" fmla="*/ 0 60000 65536"/>
                    <a:gd name="T13" fmla="*/ 0 60000 65536"/>
                    <a:gd name="T14" fmla="*/ 0 60000 65536"/>
                    <a:gd name="T15" fmla="*/ 0 w 5"/>
                    <a:gd name="T16" fmla="*/ 0 h 45"/>
                    <a:gd name="T17" fmla="*/ 5 w 5"/>
                    <a:gd name="T18" fmla="*/ 45 h 45"/>
                  </a:gdLst>
                  <a:ahLst/>
                  <a:cxnLst>
                    <a:cxn ang="T10">
                      <a:pos x="T0" y="T1"/>
                    </a:cxn>
                    <a:cxn ang="T11">
                      <a:pos x="T2" y="T3"/>
                    </a:cxn>
                    <a:cxn ang="T12">
                      <a:pos x="T4" y="T5"/>
                    </a:cxn>
                    <a:cxn ang="T13">
                      <a:pos x="T6" y="T7"/>
                    </a:cxn>
                    <a:cxn ang="T14">
                      <a:pos x="T8" y="T9"/>
                    </a:cxn>
                  </a:cxnLst>
                  <a:rect l="T15" t="T16" r="T17" b="T18"/>
                  <a:pathLst>
                    <a:path w="5" h="45">
                      <a:moveTo>
                        <a:pt x="3" y="0"/>
                      </a:moveTo>
                      <a:cubicBezTo>
                        <a:pt x="0" y="17"/>
                        <a:pt x="1" y="35"/>
                        <a:pt x="3" y="45"/>
                      </a:cubicBezTo>
                      <a:lnTo>
                        <a:pt x="5"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5" name="Freeform 64"/>
                <p:cNvSpPr/>
                <p:nvPr/>
              </p:nvSpPr>
              <p:spPr bwMode="auto">
                <a:xfrm>
                  <a:off x="3844" y="1816"/>
                  <a:ext cx="6" cy="88"/>
                </a:xfrm>
                <a:custGeom>
                  <a:avLst/>
                  <a:gdLst>
                    <a:gd name="T0" fmla="*/ 2147483646 w 3"/>
                    <a:gd name="T1" fmla="*/ 2147483646 h 45"/>
                    <a:gd name="T2" fmla="*/ 2147483646 w 3"/>
                    <a:gd name="T3" fmla="*/ 2147483646 h 45"/>
                    <a:gd name="T4" fmla="*/ 2147483646 w 3"/>
                    <a:gd name="T5" fmla="*/ 2147483646 h 45"/>
                    <a:gd name="T6" fmla="*/ 2147483646 w 3"/>
                    <a:gd name="T7" fmla="*/ 2147483646 h 45"/>
                    <a:gd name="T8" fmla="*/ 2147483646 w 3"/>
                    <a:gd name="T9" fmla="*/ 2147483646 h 45"/>
                    <a:gd name="T10" fmla="*/ 2147483646 w 3"/>
                    <a:gd name="T11" fmla="*/ 2147483646 h 45"/>
                    <a:gd name="T12" fmla="*/ 0 w 3"/>
                    <a:gd name="T13" fmla="*/ 2147483646 h 45"/>
                    <a:gd name="T14" fmla="*/ 2147483646 w 3"/>
                    <a:gd name="T15" fmla="*/ 2147483646 h 4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5"/>
                    <a:gd name="T26" fmla="*/ 3 w 3"/>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5">
                      <a:moveTo>
                        <a:pt x="2" y="1"/>
                      </a:moveTo>
                      <a:cubicBezTo>
                        <a:pt x="3" y="0"/>
                        <a:pt x="3" y="2"/>
                        <a:pt x="3" y="5"/>
                      </a:cubicBezTo>
                      <a:lnTo>
                        <a:pt x="2" y="7"/>
                      </a:lnTo>
                      <a:cubicBezTo>
                        <a:pt x="1" y="19"/>
                        <a:pt x="1" y="29"/>
                        <a:pt x="2" y="41"/>
                      </a:cubicBezTo>
                      <a:lnTo>
                        <a:pt x="3" y="41"/>
                      </a:lnTo>
                      <a:cubicBezTo>
                        <a:pt x="3" y="44"/>
                        <a:pt x="2" y="44"/>
                        <a:pt x="2" y="45"/>
                      </a:cubicBezTo>
                      <a:cubicBezTo>
                        <a:pt x="1" y="45"/>
                        <a:pt x="0" y="36"/>
                        <a:pt x="0" y="23"/>
                      </a:cubicBezTo>
                      <a:cubicBezTo>
                        <a:pt x="0" y="11"/>
                        <a:pt x="1" y="1"/>
                        <a:pt x="2" y="1"/>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6" name="Freeform 65"/>
                <p:cNvSpPr>
                  <a:spLocks noEditPoints="1"/>
                </p:cNvSpPr>
                <p:nvPr/>
              </p:nvSpPr>
              <p:spPr bwMode="auto">
                <a:xfrm>
                  <a:off x="3844" y="1818"/>
                  <a:ext cx="6" cy="86"/>
                </a:xfrm>
                <a:custGeom>
                  <a:avLst/>
                  <a:gdLst>
                    <a:gd name="T0" fmla="*/ 2147483646 w 3"/>
                    <a:gd name="T1" fmla="*/ 2147483646 h 44"/>
                    <a:gd name="T2" fmla="*/ 2147483646 w 3"/>
                    <a:gd name="T3" fmla="*/ 2147483646 h 44"/>
                    <a:gd name="T4" fmla="*/ 2147483646 w 3"/>
                    <a:gd name="T5" fmla="*/ 2147483646 h 44"/>
                    <a:gd name="T6" fmla="*/ 2147483646 w 3"/>
                    <a:gd name="T7" fmla="*/ 2147483646 h 44"/>
                    <a:gd name="T8" fmla="*/ 0 w 3"/>
                    <a:gd name="T9" fmla="*/ 2147483646 h 44"/>
                    <a:gd name="T10" fmla="*/ 2147483646 w 3"/>
                    <a:gd name="T11" fmla="*/ 0 h 44"/>
                    <a:gd name="T12" fmla="*/ 2147483646 w 3"/>
                    <a:gd name="T13" fmla="*/ 2147483646 h 44"/>
                    <a:gd name="T14" fmla="*/ 2147483646 w 3"/>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4"/>
                    <a:gd name="T26" fmla="*/ 3 w 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7" name="Freeform 66"/>
                <p:cNvSpPr/>
                <p:nvPr/>
              </p:nvSpPr>
              <p:spPr bwMode="auto">
                <a:xfrm>
                  <a:off x="3846" y="1826"/>
                  <a:ext cx="4" cy="71"/>
                </a:xfrm>
                <a:custGeom>
                  <a:avLst/>
                  <a:gdLst>
                    <a:gd name="T0" fmla="*/ 2147483646 w 2"/>
                    <a:gd name="T1" fmla="*/ 2147483646 h 36"/>
                    <a:gd name="T2" fmla="*/ 2147483646 w 2"/>
                    <a:gd name="T3" fmla="*/ 2147483646 h 36"/>
                    <a:gd name="T4" fmla="*/ 0 w 2"/>
                    <a:gd name="T5" fmla="*/ 2147483646 h 36"/>
                    <a:gd name="T6" fmla="*/ 2147483646 w 2"/>
                    <a:gd name="T7" fmla="*/ 0 h 36"/>
                    <a:gd name="T8" fmla="*/ 2147483646 w 2"/>
                    <a:gd name="T9" fmla="*/ 2147483646 h 36"/>
                    <a:gd name="T10" fmla="*/ 0 60000 65536"/>
                    <a:gd name="T11" fmla="*/ 0 60000 65536"/>
                    <a:gd name="T12" fmla="*/ 0 60000 65536"/>
                    <a:gd name="T13" fmla="*/ 0 60000 65536"/>
                    <a:gd name="T14" fmla="*/ 0 60000 65536"/>
                    <a:gd name="T15" fmla="*/ 0 w 2"/>
                    <a:gd name="T16" fmla="*/ 0 h 36"/>
                    <a:gd name="T17" fmla="*/ 2 w 2"/>
                    <a:gd name="T18" fmla="*/ 36 h 36"/>
                  </a:gdLst>
                  <a:ahLst/>
                  <a:cxnLst>
                    <a:cxn ang="T10">
                      <a:pos x="T0" y="T1"/>
                    </a:cxn>
                    <a:cxn ang="T11">
                      <a:pos x="T2" y="T3"/>
                    </a:cxn>
                    <a:cxn ang="T12">
                      <a:pos x="T4" y="T5"/>
                    </a:cxn>
                    <a:cxn ang="T13">
                      <a:pos x="T6" y="T7"/>
                    </a:cxn>
                    <a:cxn ang="T14">
                      <a:pos x="T8" y="T9"/>
                    </a:cxn>
                  </a:cxnLst>
                  <a:rect l="T15" t="T16" r="T17" b="T18"/>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8" name="Freeform 67"/>
                <p:cNvSpPr/>
                <p:nvPr/>
              </p:nvSpPr>
              <p:spPr bwMode="auto">
                <a:xfrm>
                  <a:off x="3730" y="1816"/>
                  <a:ext cx="12" cy="88"/>
                </a:xfrm>
                <a:custGeom>
                  <a:avLst/>
                  <a:gdLst>
                    <a:gd name="T0" fmla="*/ 2147483646 w 6"/>
                    <a:gd name="T1" fmla="*/ 0 h 45"/>
                    <a:gd name="T2" fmla="*/ 2147483646 w 6"/>
                    <a:gd name="T3" fmla="*/ 2147483646 h 45"/>
                    <a:gd name="T4" fmla="*/ 2147483646 w 6"/>
                    <a:gd name="T5" fmla="*/ 2147483646 h 45"/>
                    <a:gd name="T6" fmla="*/ 2147483646 w 6"/>
                    <a:gd name="T7" fmla="*/ 0 h 45"/>
                    <a:gd name="T8" fmla="*/ 2147483646 w 6"/>
                    <a:gd name="T9" fmla="*/ 0 h 45"/>
                    <a:gd name="T10" fmla="*/ 0 60000 65536"/>
                    <a:gd name="T11" fmla="*/ 0 60000 65536"/>
                    <a:gd name="T12" fmla="*/ 0 60000 65536"/>
                    <a:gd name="T13" fmla="*/ 0 60000 65536"/>
                    <a:gd name="T14" fmla="*/ 0 60000 65536"/>
                    <a:gd name="T15" fmla="*/ 0 w 6"/>
                    <a:gd name="T16" fmla="*/ 0 h 45"/>
                    <a:gd name="T17" fmla="*/ 6 w 6"/>
                    <a:gd name="T18" fmla="*/ 45 h 45"/>
                  </a:gdLst>
                  <a:ahLst/>
                  <a:cxnLst>
                    <a:cxn ang="T10">
                      <a:pos x="T0" y="T1"/>
                    </a:cxn>
                    <a:cxn ang="T11">
                      <a:pos x="T2" y="T3"/>
                    </a:cxn>
                    <a:cxn ang="T12">
                      <a:pos x="T4" y="T5"/>
                    </a:cxn>
                    <a:cxn ang="T13">
                      <a:pos x="T6" y="T7"/>
                    </a:cxn>
                    <a:cxn ang="T14">
                      <a:pos x="T8" y="T9"/>
                    </a:cxn>
                  </a:cxnLst>
                  <a:rect l="T15" t="T16" r="T17" b="T18"/>
                  <a:pathLst>
                    <a:path w="6" h="45">
                      <a:moveTo>
                        <a:pt x="3" y="0"/>
                      </a:moveTo>
                      <a:cubicBezTo>
                        <a:pt x="0" y="17"/>
                        <a:pt x="1" y="35"/>
                        <a:pt x="4" y="45"/>
                      </a:cubicBezTo>
                      <a:lnTo>
                        <a:pt x="6" y="45"/>
                      </a:lnTo>
                      <a:cubicBezTo>
                        <a:pt x="2" y="43"/>
                        <a:pt x="2" y="3"/>
                        <a:pt x="5" y="0"/>
                      </a:cubicBezTo>
                      <a:lnTo>
                        <a:pt x="3" y="0"/>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19" name="Freeform 68"/>
                <p:cNvSpPr/>
                <p:nvPr/>
              </p:nvSpPr>
              <p:spPr bwMode="auto">
                <a:xfrm>
                  <a:off x="3734" y="1816"/>
                  <a:ext cx="8" cy="88"/>
                </a:xfrm>
                <a:custGeom>
                  <a:avLst/>
                  <a:gdLst>
                    <a:gd name="T0" fmla="*/ 2147483646 w 4"/>
                    <a:gd name="T1" fmla="*/ 0 h 45"/>
                    <a:gd name="T2" fmla="*/ 2147483646 w 4"/>
                    <a:gd name="T3" fmla="*/ 2147483646 h 45"/>
                    <a:gd name="T4" fmla="*/ 2147483646 w 4"/>
                    <a:gd name="T5" fmla="*/ 2147483646 h 45"/>
                    <a:gd name="T6" fmla="*/ 2147483646 w 4"/>
                    <a:gd name="T7" fmla="*/ 0 h 45"/>
                    <a:gd name="T8" fmla="*/ 2147483646 w 4"/>
                    <a:gd name="T9" fmla="*/ 0 h 45"/>
                    <a:gd name="T10" fmla="*/ 0 60000 65536"/>
                    <a:gd name="T11" fmla="*/ 0 60000 65536"/>
                    <a:gd name="T12" fmla="*/ 0 60000 65536"/>
                    <a:gd name="T13" fmla="*/ 0 60000 65536"/>
                    <a:gd name="T14" fmla="*/ 0 60000 65536"/>
                    <a:gd name="T15" fmla="*/ 0 w 4"/>
                    <a:gd name="T16" fmla="*/ 0 h 45"/>
                    <a:gd name="T17" fmla="*/ 4 w 4"/>
                    <a:gd name="T18" fmla="*/ 45 h 45"/>
                  </a:gdLst>
                  <a:ahLst/>
                  <a:cxnLst>
                    <a:cxn ang="T10">
                      <a:pos x="T0" y="T1"/>
                    </a:cxn>
                    <a:cxn ang="T11">
                      <a:pos x="T2" y="T3"/>
                    </a:cxn>
                    <a:cxn ang="T12">
                      <a:pos x="T4" y="T5"/>
                    </a:cxn>
                    <a:cxn ang="T13">
                      <a:pos x="T6" y="T7"/>
                    </a:cxn>
                    <a:cxn ang="T14">
                      <a:pos x="T8" y="T9"/>
                    </a:cxn>
                  </a:cxnLst>
                  <a:rect l="T15" t="T16" r="T17" b="T18"/>
                  <a:pathLst>
                    <a:path w="4" h="45">
                      <a:moveTo>
                        <a:pt x="3" y="0"/>
                      </a:moveTo>
                      <a:cubicBezTo>
                        <a:pt x="0" y="17"/>
                        <a:pt x="1" y="35"/>
                        <a:pt x="3" y="45"/>
                      </a:cubicBezTo>
                      <a:lnTo>
                        <a:pt x="4" y="45"/>
                      </a:lnTo>
                      <a:cubicBezTo>
                        <a:pt x="0" y="43"/>
                        <a:pt x="1" y="4"/>
                        <a:pt x="4" y="0"/>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320" name="Freeform 69"/>
                <p:cNvSpPr/>
                <p:nvPr/>
              </p:nvSpPr>
              <p:spPr bwMode="auto">
                <a:xfrm>
                  <a:off x="3781" y="1789"/>
                  <a:ext cx="26" cy="29"/>
                </a:xfrm>
                <a:custGeom>
                  <a:avLst/>
                  <a:gdLst>
                    <a:gd name="T0" fmla="*/ 0 w 13"/>
                    <a:gd name="T1" fmla="*/ 0 h 15"/>
                    <a:gd name="T2" fmla="*/ 2147483646 w 13"/>
                    <a:gd name="T3" fmla="*/ 0 h 15"/>
                    <a:gd name="T4" fmla="*/ 2147483646 w 13"/>
                    <a:gd name="T5" fmla="*/ 0 h 15"/>
                    <a:gd name="T6" fmla="*/ 2147483646 w 13"/>
                    <a:gd name="T7" fmla="*/ 2147483646 h 15"/>
                    <a:gd name="T8" fmla="*/ 2147483646 w 13"/>
                    <a:gd name="T9" fmla="*/ 2147483646 h 15"/>
                    <a:gd name="T10" fmla="*/ 2147483646 w 13"/>
                    <a:gd name="T11" fmla="*/ 2147483646 h 15"/>
                    <a:gd name="T12" fmla="*/ 0 w 13"/>
                    <a:gd name="T13" fmla="*/ 2147483646 h 15"/>
                    <a:gd name="T14" fmla="*/ 0 w 13"/>
                    <a:gd name="T15" fmla="*/ 2147483646 h 15"/>
                    <a:gd name="T16" fmla="*/ 0 w 13"/>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5"/>
                    <a:gd name="T29" fmla="*/ 13 w 1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5">
                      <a:moveTo>
                        <a:pt x="0" y="0"/>
                      </a:moveTo>
                      <a:cubicBezTo>
                        <a:pt x="2"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2" y="15"/>
                        <a:pt x="0" y="15"/>
                      </a:cubicBezTo>
                      <a:cubicBezTo>
                        <a:pt x="0" y="12"/>
                        <a:pt x="0" y="10"/>
                        <a:pt x="0" y="7"/>
                      </a:cubicBezTo>
                      <a:cubicBezTo>
                        <a:pt x="0" y="5"/>
                        <a:pt x="0" y="3"/>
                        <a:pt x="0" y="0"/>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grpSp>
          <p:sp>
            <p:nvSpPr>
              <p:cNvPr id="94257" name="AutoShape 70"/>
              <p:cNvSpPr>
                <a:spLocks noChangeArrowheads="1"/>
              </p:cNvSpPr>
              <p:nvPr/>
            </p:nvSpPr>
            <p:spPr bwMode="auto">
              <a:xfrm>
                <a:off x="690" y="1008"/>
                <a:ext cx="3024" cy="1488"/>
              </a:xfrm>
              <a:prstGeom prst="roundRect">
                <a:avLst>
                  <a:gd name="adj" fmla="val 5981"/>
                </a:avLst>
              </a:prstGeom>
              <a:gradFill rotWithShape="1">
                <a:gsLst>
                  <a:gs pos="0">
                    <a:srgbClr val="FFCC66"/>
                  </a:gs>
                  <a:gs pos="100000">
                    <a:srgbClr val="FFFF66">
                      <a:alpha val="32999"/>
                    </a:srgbClr>
                  </a:gs>
                </a:gsLst>
                <a:lin ang="5400000" scaled="1"/>
              </a:gra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grpSp>
        <p:graphicFrame>
          <p:nvGraphicFramePr>
            <p:cNvPr id="94255" name="Object 2"/>
            <p:cNvGraphicFramePr>
              <a:graphicFrameLocks noChangeAspect="1"/>
            </p:cNvGraphicFramePr>
            <p:nvPr/>
          </p:nvGraphicFramePr>
          <p:xfrm>
            <a:off x="1729" y="-451"/>
            <a:ext cx="116" cy="1064"/>
          </p:xfrm>
          <a:graphic>
            <a:graphicData uri="http://schemas.openxmlformats.org/presentationml/2006/ole">
              <mc:AlternateContent xmlns:mc="http://schemas.openxmlformats.org/markup-compatibility/2006">
                <mc:Choice xmlns:v="urn:schemas-microsoft-com:vml" Requires="v">
                  <p:oleObj name="CorelDRAW" r:id="rId5" imgW="655320" imgH="5279390" progId="CorelDRAW.Graphic.11">
                    <p:embed/>
                  </p:oleObj>
                </mc:Choice>
                <mc:Fallback>
                  <p:oleObj name="CorelDRAW" r:id="rId5" imgW="655320" imgH="5279390" progId="CorelDRAW.Graphic.11">
                    <p:embed/>
                    <p:pic>
                      <p:nvPicPr>
                        <p:cNvPr id="0" name="Picture 10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 y="-451"/>
                          <a:ext cx="116"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4212" name="Group 73"/>
          <p:cNvGrpSpPr/>
          <p:nvPr/>
        </p:nvGrpSpPr>
        <p:grpSpPr bwMode="auto">
          <a:xfrm>
            <a:off x="5791201" y="228601"/>
            <a:ext cx="2193925" cy="944563"/>
            <a:chOff x="2012" y="634"/>
            <a:chExt cx="1048" cy="272"/>
          </a:xfrm>
        </p:grpSpPr>
        <p:grpSp>
          <p:nvGrpSpPr>
            <p:cNvPr id="94221" name="Group 74"/>
            <p:cNvGrpSpPr/>
            <p:nvPr/>
          </p:nvGrpSpPr>
          <p:grpSpPr bwMode="auto">
            <a:xfrm>
              <a:off x="2012" y="634"/>
              <a:ext cx="1048" cy="272"/>
              <a:chOff x="2653" y="1519"/>
              <a:chExt cx="1048" cy="272"/>
            </a:xfrm>
          </p:grpSpPr>
          <p:sp>
            <p:nvSpPr>
              <p:cNvPr id="94223" name="Freeform 75"/>
              <p:cNvSpPr>
                <a:spLocks noEditPoints="1"/>
              </p:cNvSpPr>
              <p:nvPr/>
            </p:nvSpPr>
            <p:spPr bwMode="auto">
              <a:xfrm>
                <a:off x="2653" y="1519"/>
                <a:ext cx="1048" cy="201"/>
              </a:xfrm>
              <a:custGeom>
                <a:avLst/>
                <a:gdLst>
                  <a:gd name="T0" fmla="*/ 2147483646 w 535"/>
                  <a:gd name="T1" fmla="*/ 0 h 103"/>
                  <a:gd name="T2" fmla="*/ 2147483646 w 535"/>
                  <a:gd name="T3" fmla="*/ 0 h 103"/>
                  <a:gd name="T4" fmla="*/ 2147483646 w 535"/>
                  <a:gd name="T5" fmla="*/ 2147483646 h 103"/>
                  <a:gd name="T6" fmla="*/ 2147483646 w 535"/>
                  <a:gd name="T7" fmla="*/ 2147483646 h 103"/>
                  <a:gd name="T8" fmla="*/ 2147483646 w 535"/>
                  <a:gd name="T9" fmla="*/ 2147483646 h 103"/>
                  <a:gd name="T10" fmla="*/ 2147483646 w 535"/>
                  <a:gd name="T11" fmla="*/ 2147483646 h 103"/>
                  <a:gd name="T12" fmla="*/ 0 w 535"/>
                  <a:gd name="T13" fmla="*/ 2147483646 h 103"/>
                  <a:gd name="T14" fmla="*/ 0 w 535"/>
                  <a:gd name="T15" fmla="*/ 2147483646 h 103"/>
                  <a:gd name="T16" fmla="*/ 2147483646 w 535"/>
                  <a:gd name="T17" fmla="*/ 0 h 103"/>
                  <a:gd name="T18" fmla="*/ 2147483646 w 535"/>
                  <a:gd name="T19" fmla="*/ 2147483646 h 103"/>
                  <a:gd name="T20" fmla="*/ 2147483646 w 535"/>
                  <a:gd name="T21" fmla="*/ 2147483646 h 103"/>
                  <a:gd name="T22" fmla="*/ 2147483646 w 535"/>
                  <a:gd name="T23" fmla="*/ 2147483646 h 103"/>
                  <a:gd name="T24" fmla="*/ 2147483646 w 535"/>
                  <a:gd name="T25" fmla="*/ 2147483646 h 103"/>
                  <a:gd name="T26" fmla="*/ 2147483646 w 535"/>
                  <a:gd name="T27" fmla="*/ 2147483646 h 103"/>
                  <a:gd name="T28" fmla="*/ 2147483646 w 535"/>
                  <a:gd name="T29" fmla="*/ 2147483646 h 103"/>
                  <a:gd name="T30" fmla="*/ 2147483646 w 535"/>
                  <a:gd name="T31" fmla="*/ 2147483646 h 103"/>
                  <a:gd name="T32" fmla="*/ 2147483646 w 535"/>
                  <a:gd name="T33" fmla="*/ 2147483646 h 103"/>
                  <a:gd name="T34" fmla="*/ 2147483646 w 535"/>
                  <a:gd name="T35" fmla="*/ 2147483646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5"/>
                  <a:gd name="T55" fmla="*/ 0 h 103"/>
                  <a:gd name="T56" fmla="*/ 535 w 535"/>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5" h="103">
                    <a:moveTo>
                      <a:pt x="21" y="0"/>
                    </a:moveTo>
                    <a:lnTo>
                      <a:pt x="514" y="0"/>
                    </a:lnTo>
                    <a:cubicBezTo>
                      <a:pt x="526" y="0"/>
                      <a:pt x="535" y="4"/>
                      <a:pt x="535" y="9"/>
                    </a:cubicBezTo>
                    <a:lnTo>
                      <a:pt x="535" y="94"/>
                    </a:lnTo>
                    <a:cubicBezTo>
                      <a:pt x="535" y="99"/>
                      <a:pt x="526" y="103"/>
                      <a:pt x="514" y="103"/>
                    </a:cubicBezTo>
                    <a:lnTo>
                      <a:pt x="21" y="103"/>
                    </a:lnTo>
                    <a:cubicBezTo>
                      <a:pt x="9" y="103"/>
                      <a:pt x="0" y="99"/>
                      <a:pt x="0" y="94"/>
                    </a:cubicBezTo>
                    <a:lnTo>
                      <a:pt x="0" y="9"/>
                    </a:lnTo>
                    <a:cubicBezTo>
                      <a:pt x="0" y="4"/>
                      <a:pt x="9" y="0"/>
                      <a:pt x="21" y="0"/>
                    </a:cubicBezTo>
                    <a:close/>
                    <a:moveTo>
                      <a:pt x="24" y="4"/>
                    </a:moveTo>
                    <a:lnTo>
                      <a:pt x="511" y="4"/>
                    </a:lnTo>
                    <a:cubicBezTo>
                      <a:pt x="518" y="4"/>
                      <a:pt x="524" y="7"/>
                      <a:pt x="524" y="10"/>
                    </a:cubicBezTo>
                    <a:lnTo>
                      <a:pt x="524" y="94"/>
                    </a:lnTo>
                    <a:cubicBezTo>
                      <a:pt x="524" y="97"/>
                      <a:pt x="518" y="99"/>
                      <a:pt x="511" y="99"/>
                    </a:cubicBezTo>
                    <a:lnTo>
                      <a:pt x="24" y="99"/>
                    </a:lnTo>
                    <a:cubicBezTo>
                      <a:pt x="17" y="99"/>
                      <a:pt x="11" y="97"/>
                      <a:pt x="11" y="94"/>
                    </a:cubicBezTo>
                    <a:lnTo>
                      <a:pt x="11" y="10"/>
                    </a:lnTo>
                    <a:cubicBezTo>
                      <a:pt x="11" y="7"/>
                      <a:pt x="17" y="4"/>
                      <a:pt x="24" y="4"/>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24" name="Freeform 76"/>
              <p:cNvSpPr>
                <a:spLocks noEditPoints="1"/>
              </p:cNvSpPr>
              <p:nvPr/>
            </p:nvSpPr>
            <p:spPr bwMode="auto">
              <a:xfrm>
                <a:off x="2675" y="1526"/>
                <a:ext cx="1004" cy="186"/>
              </a:xfrm>
              <a:custGeom>
                <a:avLst/>
                <a:gdLst>
                  <a:gd name="T0" fmla="*/ 2147483646 w 513"/>
                  <a:gd name="T1" fmla="*/ 0 h 95"/>
                  <a:gd name="T2" fmla="*/ 2147483646 w 513"/>
                  <a:gd name="T3" fmla="*/ 0 h 95"/>
                  <a:gd name="T4" fmla="*/ 2147483646 w 513"/>
                  <a:gd name="T5" fmla="*/ 2147483646 h 95"/>
                  <a:gd name="T6" fmla="*/ 2147483646 w 513"/>
                  <a:gd name="T7" fmla="*/ 2147483646 h 95"/>
                  <a:gd name="T8" fmla="*/ 2147483646 w 513"/>
                  <a:gd name="T9" fmla="*/ 2147483646 h 95"/>
                  <a:gd name="T10" fmla="*/ 2147483646 w 513"/>
                  <a:gd name="T11" fmla="*/ 2147483646 h 95"/>
                  <a:gd name="T12" fmla="*/ 0 w 513"/>
                  <a:gd name="T13" fmla="*/ 2147483646 h 95"/>
                  <a:gd name="T14" fmla="*/ 0 w 513"/>
                  <a:gd name="T15" fmla="*/ 2147483646 h 95"/>
                  <a:gd name="T16" fmla="*/ 2147483646 w 513"/>
                  <a:gd name="T17" fmla="*/ 0 h 95"/>
                  <a:gd name="T18" fmla="*/ 2147483646 w 513"/>
                  <a:gd name="T19" fmla="*/ 0 h 95"/>
                  <a:gd name="T20" fmla="*/ 2147483646 w 513"/>
                  <a:gd name="T21" fmla="*/ 0 h 95"/>
                  <a:gd name="T22" fmla="*/ 2147483646 w 513"/>
                  <a:gd name="T23" fmla="*/ 2147483646 h 95"/>
                  <a:gd name="T24" fmla="*/ 2147483646 w 513"/>
                  <a:gd name="T25" fmla="*/ 2147483646 h 95"/>
                  <a:gd name="T26" fmla="*/ 2147483646 w 513"/>
                  <a:gd name="T27" fmla="*/ 2147483646 h 95"/>
                  <a:gd name="T28" fmla="*/ 2147483646 w 513"/>
                  <a:gd name="T29" fmla="*/ 2147483646 h 95"/>
                  <a:gd name="T30" fmla="*/ 0 w 513"/>
                  <a:gd name="T31" fmla="*/ 2147483646 h 95"/>
                  <a:gd name="T32" fmla="*/ 0 w 513"/>
                  <a:gd name="T33" fmla="*/ 2147483646 h 95"/>
                  <a:gd name="T34" fmla="*/ 2147483646 w 513"/>
                  <a:gd name="T35" fmla="*/ 0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95"/>
                  <a:gd name="T56" fmla="*/ 513 w 513"/>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95">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path>
                </a:pathLst>
              </a:custGeom>
              <a:solidFill>
                <a:srgbClr val="0089E1"/>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25" name="Freeform 77"/>
              <p:cNvSpPr>
                <a:spLocks noEditPoints="1"/>
              </p:cNvSpPr>
              <p:nvPr/>
            </p:nvSpPr>
            <p:spPr bwMode="auto">
              <a:xfrm>
                <a:off x="2659" y="1522"/>
                <a:ext cx="1036" cy="196"/>
              </a:xfrm>
              <a:custGeom>
                <a:avLst/>
                <a:gdLst>
                  <a:gd name="T0" fmla="*/ 2147483646 w 529"/>
                  <a:gd name="T1" fmla="*/ 0 h 100"/>
                  <a:gd name="T2" fmla="*/ 2147483646 w 529"/>
                  <a:gd name="T3" fmla="*/ 0 h 100"/>
                  <a:gd name="T4" fmla="*/ 2147483646 w 529"/>
                  <a:gd name="T5" fmla="*/ 2147483646 h 100"/>
                  <a:gd name="T6" fmla="*/ 2147483646 w 529"/>
                  <a:gd name="T7" fmla="*/ 2147483646 h 100"/>
                  <a:gd name="T8" fmla="*/ 2147483646 w 529"/>
                  <a:gd name="T9" fmla="*/ 2147483646 h 100"/>
                  <a:gd name="T10" fmla="*/ 2147483646 w 529"/>
                  <a:gd name="T11" fmla="*/ 2147483646 h 100"/>
                  <a:gd name="T12" fmla="*/ 0 w 529"/>
                  <a:gd name="T13" fmla="*/ 2147483646 h 100"/>
                  <a:gd name="T14" fmla="*/ 0 w 529"/>
                  <a:gd name="T15" fmla="*/ 2147483646 h 100"/>
                  <a:gd name="T16" fmla="*/ 2147483646 w 529"/>
                  <a:gd name="T17" fmla="*/ 0 h 100"/>
                  <a:gd name="T18" fmla="*/ 2147483646 w 529"/>
                  <a:gd name="T19" fmla="*/ 2147483646 h 100"/>
                  <a:gd name="T20" fmla="*/ 2147483646 w 529"/>
                  <a:gd name="T21" fmla="*/ 2147483646 h 100"/>
                  <a:gd name="T22" fmla="*/ 2147483646 w 529"/>
                  <a:gd name="T23" fmla="*/ 2147483646 h 100"/>
                  <a:gd name="T24" fmla="*/ 2147483646 w 529"/>
                  <a:gd name="T25" fmla="*/ 2147483646 h 100"/>
                  <a:gd name="T26" fmla="*/ 2147483646 w 529"/>
                  <a:gd name="T27" fmla="*/ 2147483646 h 100"/>
                  <a:gd name="T28" fmla="*/ 2147483646 w 529"/>
                  <a:gd name="T29" fmla="*/ 2147483646 h 100"/>
                  <a:gd name="T30" fmla="*/ 2147483646 w 529"/>
                  <a:gd name="T31" fmla="*/ 2147483646 h 100"/>
                  <a:gd name="T32" fmla="*/ 2147483646 w 529"/>
                  <a:gd name="T33" fmla="*/ 2147483646 h 100"/>
                  <a:gd name="T34" fmla="*/ 2147483646 w 529"/>
                  <a:gd name="T35" fmla="*/ 2147483646 h 1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9"/>
                  <a:gd name="T55" fmla="*/ 0 h 100"/>
                  <a:gd name="T56" fmla="*/ 529 w 529"/>
                  <a:gd name="T57" fmla="*/ 100 h 1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9" h="100">
                    <a:moveTo>
                      <a:pt x="19" y="0"/>
                    </a:moveTo>
                    <a:lnTo>
                      <a:pt x="511" y="0"/>
                    </a:lnTo>
                    <a:cubicBezTo>
                      <a:pt x="521" y="0"/>
                      <a:pt x="529" y="3"/>
                      <a:pt x="529" y="8"/>
                    </a:cubicBezTo>
                    <a:lnTo>
                      <a:pt x="529" y="92"/>
                    </a:lnTo>
                    <a:cubicBezTo>
                      <a:pt x="529" y="96"/>
                      <a:pt x="521" y="100"/>
                      <a:pt x="511" y="100"/>
                    </a:cubicBezTo>
                    <a:lnTo>
                      <a:pt x="19" y="100"/>
                    </a:lnTo>
                    <a:cubicBezTo>
                      <a:pt x="8" y="100"/>
                      <a:pt x="0" y="96"/>
                      <a:pt x="0" y="92"/>
                    </a:cubicBezTo>
                    <a:lnTo>
                      <a:pt x="0" y="8"/>
                    </a:lnTo>
                    <a:cubicBezTo>
                      <a:pt x="0" y="3"/>
                      <a:pt x="8" y="0"/>
                      <a:pt x="19" y="0"/>
                    </a:cubicBezTo>
                    <a:close/>
                    <a:moveTo>
                      <a:pt x="21" y="2"/>
                    </a:moveTo>
                    <a:lnTo>
                      <a:pt x="508" y="2"/>
                    </a:lnTo>
                    <a:cubicBezTo>
                      <a:pt x="515" y="2"/>
                      <a:pt x="521" y="5"/>
                      <a:pt x="521" y="8"/>
                    </a:cubicBezTo>
                    <a:lnTo>
                      <a:pt x="521" y="92"/>
                    </a:lnTo>
                    <a:cubicBezTo>
                      <a:pt x="521" y="95"/>
                      <a:pt x="515" y="97"/>
                      <a:pt x="508" y="97"/>
                    </a:cubicBezTo>
                    <a:lnTo>
                      <a:pt x="21" y="97"/>
                    </a:lnTo>
                    <a:cubicBezTo>
                      <a:pt x="14" y="97"/>
                      <a:pt x="8" y="95"/>
                      <a:pt x="8" y="92"/>
                    </a:cubicBezTo>
                    <a:lnTo>
                      <a:pt x="8" y="8"/>
                    </a:lnTo>
                    <a:cubicBezTo>
                      <a:pt x="8" y="5"/>
                      <a:pt x="14" y="2"/>
                      <a:pt x="21" y="2"/>
                    </a:cubicBezTo>
                    <a:close/>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26" name="Rectangle 78"/>
              <p:cNvSpPr>
                <a:spLocks noChangeArrowheads="1"/>
              </p:cNvSpPr>
              <p:nvPr/>
            </p:nvSpPr>
            <p:spPr bwMode="auto">
              <a:xfrm>
                <a:off x="2659" y="1536"/>
                <a:ext cx="8" cy="1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27" name="Rectangle 79"/>
              <p:cNvSpPr>
                <a:spLocks noChangeArrowheads="1"/>
              </p:cNvSpPr>
              <p:nvPr/>
            </p:nvSpPr>
            <p:spPr bwMode="auto">
              <a:xfrm>
                <a:off x="2696" y="1714"/>
                <a:ext cx="956"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28" name="Rectangle 80"/>
              <p:cNvSpPr>
                <a:spLocks noChangeArrowheads="1"/>
              </p:cNvSpPr>
              <p:nvPr/>
            </p:nvSpPr>
            <p:spPr bwMode="auto">
              <a:xfrm>
                <a:off x="2692" y="1522"/>
                <a:ext cx="970"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29" name="Rectangle 81"/>
              <p:cNvSpPr>
                <a:spLocks noChangeArrowheads="1"/>
              </p:cNvSpPr>
              <p:nvPr/>
            </p:nvSpPr>
            <p:spPr bwMode="auto">
              <a:xfrm>
                <a:off x="3687" y="1536"/>
                <a:ext cx="8" cy="1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sp>
            <p:nvSpPr>
              <p:cNvPr id="94230" name="Freeform 82"/>
              <p:cNvSpPr/>
              <p:nvPr/>
            </p:nvSpPr>
            <p:spPr bwMode="auto">
              <a:xfrm>
                <a:off x="2659" y="1522"/>
                <a:ext cx="49" cy="14"/>
              </a:xfrm>
              <a:custGeom>
                <a:avLst/>
                <a:gdLst>
                  <a:gd name="T0" fmla="*/ 2147483646 w 25"/>
                  <a:gd name="T1" fmla="*/ 0 h 7"/>
                  <a:gd name="T2" fmla="*/ 0 w 25"/>
                  <a:gd name="T3" fmla="*/ 2147483646 h 7"/>
                  <a:gd name="T4" fmla="*/ 2147483646 w 25"/>
                  <a:gd name="T5" fmla="*/ 2147483646 h 7"/>
                  <a:gd name="T6" fmla="*/ 2147483646 w 25"/>
                  <a:gd name="T7" fmla="*/ 2147483646 h 7"/>
                  <a:gd name="T8" fmla="*/ 2147483646 w 25"/>
                  <a:gd name="T9" fmla="*/ 0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17" y="0"/>
                    </a:moveTo>
                    <a:cubicBezTo>
                      <a:pt x="7" y="0"/>
                      <a:pt x="1" y="3"/>
                      <a:pt x="0" y="7"/>
                    </a:cubicBezTo>
                    <a:lnTo>
                      <a:pt x="4" y="7"/>
                    </a:lnTo>
                    <a:cubicBezTo>
                      <a:pt x="4" y="4"/>
                      <a:pt x="9" y="2"/>
                      <a:pt x="17" y="1"/>
                    </a:cubicBezTo>
                    <a:cubicBezTo>
                      <a:pt x="25" y="1"/>
                      <a:pt x="17"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1" name="Freeform 83"/>
              <p:cNvSpPr/>
              <p:nvPr/>
            </p:nvSpPr>
            <p:spPr bwMode="auto">
              <a:xfrm>
                <a:off x="3658" y="1522"/>
                <a:ext cx="41" cy="18"/>
              </a:xfrm>
              <a:custGeom>
                <a:avLst/>
                <a:gdLst>
                  <a:gd name="T0" fmla="*/ 0 w 21"/>
                  <a:gd name="T1" fmla="*/ 0 h 9"/>
                  <a:gd name="T2" fmla="*/ 2147483646 w 21"/>
                  <a:gd name="T3" fmla="*/ 2147483646 h 9"/>
                  <a:gd name="T4" fmla="*/ 2147483646 w 21"/>
                  <a:gd name="T5" fmla="*/ 2147483646 h 9"/>
                  <a:gd name="T6" fmla="*/ 2147483646 w 21"/>
                  <a:gd name="T7" fmla="*/ 2147483646 h 9"/>
                  <a:gd name="T8" fmla="*/ 0 w 21"/>
                  <a:gd name="T9" fmla="*/ 0 h 9"/>
                  <a:gd name="T10" fmla="*/ 0 60000 65536"/>
                  <a:gd name="T11" fmla="*/ 0 60000 65536"/>
                  <a:gd name="T12" fmla="*/ 0 60000 65536"/>
                  <a:gd name="T13" fmla="*/ 0 60000 65536"/>
                  <a:gd name="T14" fmla="*/ 0 60000 65536"/>
                  <a:gd name="T15" fmla="*/ 0 w 21"/>
                  <a:gd name="T16" fmla="*/ 0 h 9"/>
                  <a:gd name="T17" fmla="*/ 21 w 21"/>
                  <a:gd name="T18" fmla="*/ 9 h 9"/>
                </a:gdLst>
                <a:ahLst/>
                <a:cxnLst>
                  <a:cxn ang="T10">
                    <a:pos x="T0" y="T1"/>
                  </a:cxn>
                  <a:cxn ang="T11">
                    <a:pos x="T2" y="T3"/>
                  </a:cxn>
                  <a:cxn ang="T12">
                    <a:pos x="T4" y="T5"/>
                  </a:cxn>
                  <a:cxn ang="T13">
                    <a:pos x="T6" y="T7"/>
                  </a:cxn>
                  <a:cxn ang="T14">
                    <a:pos x="T8" y="T9"/>
                  </a:cxn>
                </a:cxnLst>
                <a:rect l="T15" t="T16" r="T17" b="T18"/>
                <a:pathLst>
                  <a:path w="21" h="9">
                    <a:moveTo>
                      <a:pt x="0" y="0"/>
                    </a:moveTo>
                    <a:cubicBezTo>
                      <a:pt x="14" y="0"/>
                      <a:pt x="21" y="5"/>
                      <a:pt x="19" y="8"/>
                    </a:cubicBezTo>
                    <a:lnTo>
                      <a:pt x="15" y="8"/>
                    </a:lnTo>
                    <a:cubicBezTo>
                      <a:pt x="17" y="9"/>
                      <a:pt x="15" y="2"/>
                      <a:pt x="1"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2" name="Freeform 84"/>
              <p:cNvSpPr/>
              <p:nvPr/>
            </p:nvSpPr>
            <p:spPr bwMode="auto">
              <a:xfrm>
                <a:off x="3650" y="1703"/>
                <a:ext cx="47" cy="15"/>
              </a:xfrm>
              <a:custGeom>
                <a:avLst/>
                <a:gdLst>
                  <a:gd name="T0" fmla="*/ 2147483646 w 24"/>
                  <a:gd name="T1" fmla="*/ 0 h 8"/>
                  <a:gd name="T2" fmla="*/ 0 w 24"/>
                  <a:gd name="T3" fmla="*/ 2147483646 h 8"/>
                  <a:gd name="T4" fmla="*/ 0 w 24"/>
                  <a:gd name="T5" fmla="*/ 2147483646 h 8"/>
                  <a:gd name="T6" fmla="*/ 2147483646 w 24"/>
                  <a:gd name="T7" fmla="*/ 0 h 8"/>
                  <a:gd name="T8" fmla="*/ 2147483646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19" y="0"/>
                    </a:moveTo>
                    <a:cubicBezTo>
                      <a:pt x="17" y="4"/>
                      <a:pt x="8" y="6"/>
                      <a:pt x="0" y="6"/>
                    </a:cubicBezTo>
                    <a:lnTo>
                      <a:pt x="0" y="8"/>
                    </a:lnTo>
                    <a:cubicBezTo>
                      <a:pt x="12" y="8"/>
                      <a:pt x="23" y="5"/>
                      <a:pt x="24" y="0"/>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3" name="Freeform 85"/>
              <p:cNvSpPr/>
              <p:nvPr/>
            </p:nvSpPr>
            <p:spPr bwMode="auto">
              <a:xfrm>
                <a:off x="2659" y="1705"/>
                <a:ext cx="37" cy="13"/>
              </a:xfrm>
              <a:custGeom>
                <a:avLst/>
                <a:gdLst>
                  <a:gd name="T0" fmla="*/ 0 w 19"/>
                  <a:gd name="T1" fmla="*/ 0 h 7"/>
                  <a:gd name="T2" fmla="*/ 2147483646 w 19"/>
                  <a:gd name="T3" fmla="*/ 2147483646 h 7"/>
                  <a:gd name="T4" fmla="*/ 2147483646 w 19"/>
                  <a:gd name="T5" fmla="*/ 2147483646 h 7"/>
                  <a:gd name="T6" fmla="*/ 2147483646 w 19"/>
                  <a:gd name="T7" fmla="*/ 0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0"/>
                    </a:moveTo>
                    <a:cubicBezTo>
                      <a:pt x="1" y="4"/>
                      <a:pt x="9" y="7"/>
                      <a:pt x="19" y="7"/>
                    </a:cubicBezTo>
                    <a:lnTo>
                      <a:pt x="19" y="5"/>
                    </a:lnTo>
                    <a:cubicBezTo>
                      <a:pt x="12" y="5"/>
                      <a:pt x="6" y="4"/>
                      <a:pt x="4"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4" name="Freeform 86"/>
              <p:cNvSpPr/>
              <p:nvPr/>
            </p:nvSpPr>
            <p:spPr bwMode="auto">
              <a:xfrm>
                <a:off x="3515" y="1744"/>
                <a:ext cx="41" cy="47"/>
              </a:xfrm>
              <a:custGeom>
                <a:avLst/>
                <a:gdLst>
                  <a:gd name="T0" fmla="*/ 0 w 21"/>
                  <a:gd name="T1" fmla="*/ 2147483646 h 24"/>
                  <a:gd name="T2" fmla="*/ 2147483646 w 21"/>
                  <a:gd name="T3" fmla="*/ 2147483646 h 24"/>
                  <a:gd name="T4" fmla="*/ 2147483646 w 21"/>
                  <a:gd name="T5" fmla="*/ 0 h 24"/>
                  <a:gd name="T6" fmla="*/ 0 w 21"/>
                  <a:gd name="T7" fmla="*/ 0 h 24"/>
                  <a:gd name="T8" fmla="*/ 0 w 21"/>
                  <a:gd name="T9" fmla="*/ 2147483646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4"/>
                    </a:moveTo>
                    <a:lnTo>
                      <a:pt x="21" y="24"/>
                    </a:lnTo>
                    <a:lnTo>
                      <a:pt x="21" y="0"/>
                    </a:lnTo>
                    <a:lnTo>
                      <a:pt x="0" y="0"/>
                    </a:lnTo>
                    <a:cubicBezTo>
                      <a:pt x="0" y="8"/>
                      <a:pt x="0" y="16"/>
                      <a:pt x="0" y="24"/>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5" name="Freeform 87"/>
              <p:cNvSpPr>
                <a:spLocks noEditPoints="1"/>
              </p:cNvSpPr>
              <p:nvPr/>
            </p:nvSpPr>
            <p:spPr bwMode="auto">
              <a:xfrm>
                <a:off x="3517" y="1767"/>
                <a:ext cx="11" cy="20"/>
              </a:xfrm>
              <a:custGeom>
                <a:avLst/>
                <a:gdLst>
                  <a:gd name="T0" fmla="*/ 2147483646 w 6"/>
                  <a:gd name="T1" fmla="*/ 2147483646 h 10"/>
                  <a:gd name="T2" fmla="*/ 2147483646 w 6"/>
                  <a:gd name="T3" fmla="*/ 2147483646 h 10"/>
                  <a:gd name="T4" fmla="*/ 2147483646 w 6"/>
                  <a:gd name="T5" fmla="*/ 2147483646 h 10"/>
                  <a:gd name="T6" fmla="*/ 2147483646 w 6"/>
                  <a:gd name="T7" fmla="*/ 2147483646 h 10"/>
                  <a:gd name="T8" fmla="*/ 2147483646 w 6"/>
                  <a:gd name="T9" fmla="*/ 0 h 10"/>
                  <a:gd name="T10" fmla="*/ 2147483646 w 6"/>
                  <a:gd name="T11" fmla="*/ 2147483646 h 10"/>
                  <a:gd name="T12" fmla="*/ 0 w 6"/>
                  <a:gd name="T13" fmla="*/ 2147483646 h 10"/>
                  <a:gd name="T14" fmla="*/ 2147483646 w 6"/>
                  <a:gd name="T15" fmla="*/ 2147483646 h 10"/>
                  <a:gd name="T16" fmla="*/ 2147483646 w 6"/>
                  <a:gd name="T17" fmla="*/ 2147483646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3" y="5"/>
                    </a:lnTo>
                    <a:lnTo>
                      <a:pt x="0" y="5"/>
                    </a:lnTo>
                    <a:lnTo>
                      <a:pt x="3" y="5"/>
                    </a:lnTo>
                    <a:lnTo>
                      <a:pt x="3" y="10"/>
                    </a:lnTo>
                    <a:close/>
                    <a:moveTo>
                      <a:pt x="3" y="8"/>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6" name="Freeform 88"/>
              <p:cNvSpPr>
                <a:spLocks noEditPoints="1"/>
              </p:cNvSpPr>
              <p:nvPr/>
            </p:nvSpPr>
            <p:spPr bwMode="auto">
              <a:xfrm>
                <a:off x="3521" y="1773"/>
                <a:ext cx="9" cy="18"/>
              </a:xfrm>
              <a:custGeom>
                <a:avLst/>
                <a:gdLst>
                  <a:gd name="T0" fmla="*/ 2147483646 w 5"/>
                  <a:gd name="T1" fmla="*/ 2147483646 h 9"/>
                  <a:gd name="T2" fmla="*/ 2147483646 w 5"/>
                  <a:gd name="T3" fmla="*/ 2147483646 h 9"/>
                  <a:gd name="T4" fmla="*/ 2147483646 w 5"/>
                  <a:gd name="T5" fmla="*/ 2147483646 h 9"/>
                  <a:gd name="T6" fmla="*/ 2147483646 w 5"/>
                  <a:gd name="T7" fmla="*/ 2147483646 h 9"/>
                  <a:gd name="T8" fmla="*/ 2147483646 w 5"/>
                  <a:gd name="T9" fmla="*/ 0 h 9"/>
                  <a:gd name="T10" fmla="*/ 2147483646 w 5"/>
                  <a:gd name="T11" fmla="*/ 2147483646 h 9"/>
                  <a:gd name="T12" fmla="*/ 0 w 5"/>
                  <a:gd name="T13" fmla="*/ 2147483646 h 9"/>
                  <a:gd name="T14" fmla="*/ 2147483646 w 5"/>
                  <a:gd name="T15" fmla="*/ 2147483646 h 9"/>
                  <a:gd name="T16" fmla="*/ 2147483646 w 5"/>
                  <a:gd name="T17" fmla="*/ 2147483646 h 9"/>
                  <a:gd name="T18" fmla="*/ 2147483646 w 5"/>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9"/>
                  <a:gd name="T32" fmla="*/ 5 w 5"/>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9">
                    <a:moveTo>
                      <a:pt x="2" y="9"/>
                    </a:moveTo>
                    <a:lnTo>
                      <a:pt x="3" y="4"/>
                    </a:lnTo>
                    <a:lnTo>
                      <a:pt x="5" y="4"/>
                    </a:lnTo>
                    <a:lnTo>
                      <a:pt x="3" y="4"/>
                    </a:lnTo>
                    <a:lnTo>
                      <a:pt x="2" y="0"/>
                    </a:lnTo>
                    <a:lnTo>
                      <a:pt x="2" y="4"/>
                    </a:lnTo>
                    <a:lnTo>
                      <a:pt x="0" y="4"/>
                    </a:lnTo>
                    <a:lnTo>
                      <a:pt x="2" y="4"/>
                    </a:lnTo>
                    <a:lnTo>
                      <a:pt x="2" y="9"/>
                    </a:lnTo>
                    <a:close/>
                    <a:moveTo>
                      <a:pt x="2" y="6"/>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7" name="Freeform 89"/>
              <p:cNvSpPr/>
              <p:nvPr/>
            </p:nvSpPr>
            <p:spPr bwMode="auto">
              <a:xfrm>
                <a:off x="355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2" y="24"/>
                    </a:moveTo>
                    <a:cubicBezTo>
                      <a:pt x="0" y="15"/>
                      <a:pt x="1" y="6"/>
                      <a:pt x="2" y="0"/>
                    </a:cubicBezTo>
                    <a:cubicBezTo>
                      <a:pt x="1" y="1"/>
                      <a:pt x="1" y="23"/>
                      <a:pt x="2" y="24"/>
                    </a:cubicBez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8" name="Freeform 90"/>
              <p:cNvSpPr/>
              <p:nvPr/>
            </p:nvSpPr>
            <p:spPr bwMode="auto">
              <a:xfrm>
                <a:off x="3556" y="1744"/>
                <a:ext cx="2" cy="47"/>
              </a:xfrm>
              <a:custGeom>
                <a:avLst/>
                <a:gdLst>
                  <a:gd name="T0" fmla="*/ 0 w 1"/>
                  <a:gd name="T1" fmla="*/ 2147483646 h 24"/>
                  <a:gd name="T2" fmla="*/ 2147483646 w 1"/>
                  <a:gd name="T3" fmla="*/ 2147483646 h 24"/>
                  <a:gd name="T4" fmla="*/ 0 w 1"/>
                  <a:gd name="T5" fmla="*/ 2147483646 h 24"/>
                  <a:gd name="T6" fmla="*/ 0 w 1"/>
                  <a:gd name="T7" fmla="*/ 2147483646 h 24"/>
                  <a:gd name="T8" fmla="*/ 2147483646 w 1"/>
                  <a:gd name="T9" fmla="*/ 2147483646 h 24"/>
                  <a:gd name="T10" fmla="*/ 0 w 1"/>
                  <a:gd name="T11" fmla="*/ 0 h 24"/>
                  <a:gd name="T12" fmla="*/ 0 w 1"/>
                  <a:gd name="T13" fmla="*/ 2147483646 h 24"/>
                  <a:gd name="T14" fmla="*/ 0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0" y="24"/>
                    </a:moveTo>
                    <a:cubicBezTo>
                      <a:pt x="1" y="24"/>
                      <a:pt x="1" y="23"/>
                      <a:pt x="1" y="22"/>
                    </a:cubicBezTo>
                    <a:lnTo>
                      <a:pt x="0" y="21"/>
                    </a:lnTo>
                    <a:cubicBezTo>
                      <a:pt x="0" y="14"/>
                      <a:pt x="0" y="9"/>
                      <a:pt x="0" y="2"/>
                    </a:cubicBezTo>
                    <a:lnTo>
                      <a:pt x="1" y="2"/>
                    </a:lnTo>
                    <a:cubicBezTo>
                      <a:pt x="1" y="1"/>
                      <a:pt x="1" y="1"/>
                      <a:pt x="0" y="0"/>
                    </a:cubicBezTo>
                    <a:cubicBezTo>
                      <a:pt x="0" y="0"/>
                      <a:pt x="0" y="5"/>
                      <a:pt x="0" y="12"/>
                    </a:cubicBezTo>
                    <a:cubicBezTo>
                      <a:pt x="0" y="19"/>
                      <a:pt x="0" y="24"/>
                      <a:pt x="0" y="24"/>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39" name="Freeform 91"/>
              <p:cNvSpPr>
                <a:spLocks noEditPoints="1"/>
              </p:cNvSpPr>
              <p:nvPr/>
            </p:nvSpPr>
            <p:spPr bwMode="auto">
              <a:xfrm>
                <a:off x="3556" y="1744"/>
                <a:ext cx="2" cy="47"/>
              </a:xfrm>
              <a:custGeom>
                <a:avLst/>
                <a:gdLst>
                  <a:gd name="T0" fmla="*/ 2147483646 w 1"/>
                  <a:gd name="T1" fmla="*/ 2147483646 h 24"/>
                  <a:gd name="T2" fmla="*/ 2147483646 w 1"/>
                  <a:gd name="T3" fmla="*/ 2147483646 h 24"/>
                  <a:gd name="T4" fmla="*/ 2147483646 w 1"/>
                  <a:gd name="T5" fmla="*/ 2147483646 h 24"/>
                  <a:gd name="T6" fmla="*/ 0 w 1"/>
                  <a:gd name="T7" fmla="*/ 0 h 24"/>
                  <a:gd name="T8" fmla="*/ 0 w 1"/>
                  <a:gd name="T9" fmla="*/ 2147483646 h 24"/>
                  <a:gd name="T10" fmla="*/ 0 w 1"/>
                  <a:gd name="T11" fmla="*/ 2147483646 h 24"/>
                  <a:gd name="T12" fmla="*/ 2147483646 w 1"/>
                  <a:gd name="T13" fmla="*/ 2147483646 h 24"/>
                  <a:gd name="T14" fmla="*/ 0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0" y="0"/>
                      <a:pt x="0" y="0"/>
                    </a:cubicBezTo>
                    <a:cubicBezTo>
                      <a:pt x="0" y="0"/>
                      <a:pt x="0" y="6"/>
                      <a:pt x="0" y="12"/>
                    </a:cubicBezTo>
                    <a:cubicBezTo>
                      <a:pt x="0" y="19"/>
                      <a:pt x="0" y="24"/>
                      <a:pt x="0" y="24"/>
                    </a:cubicBezTo>
                    <a:cubicBezTo>
                      <a:pt x="1" y="24"/>
                      <a:pt x="1" y="23"/>
                      <a:pt x="1" y="22"/>
                    </a:cubicBezTo>
                    <a:cubicBezTo>
                      <a:pt x="1" y="23"/>
                      <a:pt x="1" y="24"/>
                      <a:pt x="0" y="24"/>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0" name="Freeform 92"/>
              <p:cNvSpPr/>
              <p:nvPr/>
            </p:nvSpPr>
            <p:spPr bwMode="auto">
              <a:xfrm>
                <a:off x="3556" y="1748"/>
                <a:ext cx="2" cy="39"/>
              </a:xfrm>
              <a:custGeom>
                <a:avLst/>
                <a:gdLst>
                  <a:gd name="T0" fmla="*/ 2147483646 w 1"/>
                  <a:gd name="T1" fmla="*/ 0 h 20"/>
                  <a:gd name="T2" fmla="*/ 2147483646 w 1"/>
                  <a:gd name="T3" fmla="*/ 0 h 20"/>
                  <a:gd name="T4" fmla="*/ 0 w 1"/>
                  <a:gd name="T5" fmla="*/ 2147483646 h 20"/>
                  <a:gd name="T6" fmla="*/ 2147483646 w 1"/>
                  <a:gd name="T7" fmla="*/ 2147483646 h 20"/>
                  <a:gd name="T8" fmla="*/ 2147483646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1" y="0"/>
                    </a:moveTo>
                    <a:cubicBezTo>
                      <a:pt x="1" y="0"/>
                      <a:pt x="1" y="0"/>
                      <a:pt x="1" y="0"/>
                    </a:cubicBezTo>
                    <a:cubicBezTo>
                      <a:pt x="0" y="0"/>
                      <a:pt x="0" y="5"/>
                      <a:pt x="0" y="10"/>
                    </a:cubicBezTo>
                    <a:cubicBezTo>
                      <a:pt x="0" y="15"/>
                      <a:pt x="0" y="20"/>
                      <a:pt x="1" y="20"/>
                    </a:cubicBezTo>
                    <a:cubicBezTo>
                      <a:pt x="1" y="20"/>
                      <a:pt x="1" y="19"/>
                      <a:pt x="1" y="19"/>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1" name="Freeform 93"/>
              <p:cNvSpPr/>
              <p:nvPr/>
            </p:nvSpPr>
            <p:spPr bwMode="auto">
              <a:xfrm>
                <a:off x="3513"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2" name="Freeform 94"/>
              <p:cNvSpPr/>
              <p:nvPr/>
            </p:nvSpPr>
            <p:spPr bwMode="auto">
              <a:xfrm>
                <a:off x="3515" y="1744"/>
                <a:ext cx="2" cy="47"/>
              </a:xfrm>
              <a:custGeom>
                <a:avLst/>
                <a:gdLst>
                  <a:gd name="T0" fmla="*/ 2147483646 w 1"/>
                  <a:gd name="T1" fmla="*/ 2147483646 h 24"/>
                  <a:gd name="T2" fmla="*/ 2147483646 w 1"/>
                  <a:gd name="T3" fmla="*/ 0 h 24"/>
                  <a:gd name="T4" fmla="*/ 2147483646 w 1"/>
                  <a:gd name="T5" fmla="*/ 0 h 24"/>
                  <a:gd name="T6" fmla="*/ 2147483646 w 1"/>
                  <a:gd name="T7" fmla="*/ 2147483646 h 24"/>
                  <a:gd name="T8" fmla="*/ 0 60000 65536"/>
                  <a:gd name="T9" fmla="*/ 0 60000 65536"/>
                  <a:gd name="T10" fmla="*/ 0 60000 65536"/>
                  <a:gd name="T11" fmla="*/ 0 60000 65536"/>
                  <a:gd name="T12" fmla="*/ 0 w 1"/>
                  <a:gd name="T13" fmla="*/ 0 h 24"/>
                  <a:gd name="T14" fmla="*/ 1 w 1"/>
                  <a:gd name="T15" fmla="*/ 24 h 24"/>
                </a:gdLst>
                <a:ahLst/>
                <a:cxnLst>
                  <a:cxn ang="T8">
                    <a:pos x="T0" y="T1"/>
                  </a:cxn>
                  <a:cxn ang="T9">
                    <a:pos x="T2" y="T3"/>
                  </a:cxn>
                  <a:cxn ang="T10">
                    <a:pos x="T4" y="T5"/>
                  </a:cxn>
                  <a:cxn ang="T11">
                    <a:pos x="T6" y="T7"/>
                  </a:cxn>
                </a:cxnLst>
                <a:rect l="T12" t="T13" r="T14" b="T15"/>
                <a:pathLst>
                  <a:path w="1" h="24">
                    <a:moveTo>
                      <a:pt x="1" y="24"/>
                    </a:moveTo>
                    <a:cubicBezTo>
                      <a:pt x="0" y="15"/>
                      <a:pt x="0" y="6"/>
                      <a:pt x="1" y="0"/>
                    </a:cubicBezTo>
                    <a:cubicBezTo>
                      <a:pt x="0" y="1"/>
                      <a:pt x="0" y="23"/>
                      <a:pt x="1"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3" name="Freeform 95"/>
              <p:cNvSpPr/>
              <p:nvPr/>
            </p:nvSpPr>
            <p:spPr bwMode="auto">
              <a:xfrm>
                <a:off x="3528" y="1710"/>
                <a:ext cx="14" cy="34"/>
              </a:xfrm>
              <a:custGeom>
                <a:avLst/>
                <a:gdLst>
                  <a:gd name="T0" fmla="*/ 0 w 7"/>
                  <a:gd name="T1" fmla="*/ 2147483646 h 17"/>
                  <a:gd name="T2" fmla="*/ 2147483646 w 7"/>
                  <a:gd name="T3" fmla="*/ 2147483646 h 17"/>
                  <a:gd name="T4" fmla="*/ 2147483646 w 7"/>
                  <a:gd name="T5" fmla="*/ 2147483646 h 17"/>
                  <a:gd name="T6" fmla="*/ 2147483646 w 7"/>
                  <a:gd name="T7" fmla="*/ 2147483646 h 17"/>
                  <a:gd name="T8" fmla="*/ 2147483646 w 7"/>
                  <a:gd name="T9" fmla="*/ 0 h 17"/>
                  <a:gd name="T10" fmla="*/ 2147483646 w 7"/>
                  <a:gd name="T11" fmla="*/ 0 h 17"/>
                  <a:gd name="T12" fmla="*/ 0 w 7"/>
                  <a:gd name="T13" fmla="*/ 0 h 17"/>
                  <a:gd name="T14" fmla="*/ 0 w 7"/>
                  <a:gd name="T15" fmla="*/ 2147483646 h 17"/>
                  <a:gd name="T16" fmla="*/ 0 w 7"/>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3" y="17"/>
                      <a:pt x="4" y="17"/>
                    </a:cubicBezTo>
                    <a:cubicBezTo>
                      <a:pt x="5" y="17"/>
                      <a:pt x="6" y="17"/>
                      <a:pt x="7" y="17"/>
                    </a:cubicBezTo>
                    <a:cubicBezTo>
                      <a:pt x="7" y="14"/>
                      <a:pt x="7" y="12"/>
                      <a:pt x="7" y="9"/>
                    </a:cubicBezTo>
                    <a:cubicBezTo>
                      <a:pt x="7" y="6"/>
                      <a:pt x="7" y="3"/>
                      <a:pt x="7" y="0"/>
                    </a:cubicBezTo>
                    <a:cubicBezTo>
                      <a:pt x="6" y="0"/>
                      <a:pt x="5" y="0"/>
                      <a:pt x="4" y="0"/>
                    </a:cubicBezTo>
                    <a:cubicBezTo>
                      <a:pt x="3" y="0"/>
                      <a:pt x="1" y="0"/>
                      <a:pt x="0" y="0"/>
                    </a:cubicBezTo>
                    <a:cubicBezTo>
                      <a:pt x="0" y="3"/>
                      <a:pt x="0" y="6"/>
                      <a:pt x="0" y="9"/>
                    </a:cubicBezTo>
                    <a:cubicBezTo>
                      <a:pt x="0" y="12"/>
                      <a:pt x="0" y="14"/>
                      <a:pt x="0" y="17"/>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4" name="Freeform 96"/>
              <p:cNvSpPr/>
              <p:nvPr/>
            </p:nvSpPr>
            <p:spPr bwMode="auto">
              <a:xfrm>
                <a:off x="2802" y="1744"/>
                <a:ext cx="43" cy="47"/>
              </a:xfrm>
              <a:custGeom>
                <a:avLst/>
                <a:gdLst>
                  <a:gd name="T0" fmla="*/ 2147483646 w 22"/>
                  <a:gd name="T1" fmla="*/ 2147483646 h 24"/>
                  <a:gd name="T2" fmla="*/ 2147483646 w 22"/>
                  <a:gd name="T3" fmla="*/ 2147483646 h 24"/>
                  <a:gd name="T4" fmla="*/ 2147483646 w 22"/>
                  <a:gd name="T5" fmla="*/ 0 h 24"/>
                  <a:gd name="T6" fmla="*/ 2147483646 w 22"/>
                  <a:gd name="T7" fmla="*/ 0 h 24"/>
                  <a:gd name="T8" fmla="*/ 2147483646 w 22"/>
                  <a:gd name="T9" fmla="*/ 2147483646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 y="24"/>
                    </a:moveTo>
                    <a:lnTo>
                      <a:pt x="22" y="24"/>
                    </a:lnTo>
                    <a:lnTo>
                      <a:pt x="22" y="0"/>
                    </a:lnTo>
                    <a:lnTo>
                      <a:pt x="1" y="0"/>
                    </a:lnTo>
                    <a:cubicBezTo>
                      <a:pt x="0" y="8"/>
                      <a:pt x="0" y="16"/>
                      <a:pt x="1" y="24"/>
                    </a:cubicBezTo>
                    <a:close/>
                  </a:path>
                </a:pathLst>
              </a:custGeom>
              <a:solidFill>
                <a:srgbClr val="A9A8A7"/>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5" name="Freeform 97"/>
              <p:cNvSpPr>
                <a:spLocks noEditPoints="1"/>
              </p:cNvSpPr>
              <p:nvPr/>
            </p:nvSpPr>
            <p:spPr bwMode="auto">
              <a:xfrm>
                <a:off x="2806" y="1767"/>
                <a:ext cx="12" cy="20"/>
              </a:xfrm>
              <a:custGeom>
                <a:avLst/>
                <a:gdLst>
                  <a:gd name="T0" fmla="*/ 2147483646 w 6"/>
                  <a:gd name="T1" fmla="*/ 2147483646 h 10"/>
                  <a:gd name="T2" fmla="*/ 2147483646 w 6"/>
                  <a:gd name="T3" fmla="*/ 2147483646 h 10"/>
                  <a:gd name="T4" fmla="*/ 2147483646 w 6"/>
                  <a:gd name="T5" fmla="*/ 2147483646 h 10"/>
                  <a:gd name="T6" fmla="*/ 2147483646 w 6"/>
                  <a:gd name="T7" fmla="*/ 2147483646 h 10"/>
                  <a:gd name="T8" fmla="*/ 2147483646 w 6"/>
                  <a:gd name="T9" fmla="*/ 0 h 10"/>
                  <a:gd name="T10" fmla="*/ 2147483646 w 6"/>
                  <a:gd name="T11" fmla="*/ 2147483646 h 10"/>
                  <a:gd name="T12" fmla="*/ 0 w 6"/>
                  <a:gd name="T13" fmla="*/ 2147483646 h 10"/>
                  <a:gd name="T14" fmla="*/ 2147483646 w 6"/>
                  <a:gd name="T15" fmla="*/ 2147483646 h 10"/>
                  <a:gd name="T16" fmla="*/ 2147483646 w 6"/>
                  <a:gd name="T17" fmla="*/ 2147483646 h 10"/>
                  <a:gd name="T18" fmla="*/ 2147483646 w 6"/>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3" y="10"/>
                    </a:moveTo>
                    <a:lnTo>
                      <a:pt x="3" y="5"/>
                    </a:lnTo>
                    <a:lnTo>
                      <a:pt x="6" y="5"/>
                    </a:lnTo>
                    <a:lnTo>
                      <a:pt x="3" y="5"/>
                    </a:lnTo>
                    <a:lnTo>
                      <a:pt x="3" y="0"/>
                    </a:lnTo>
                    <a:lnTo>
                      <a:pt x="2" y="5"/>
                    </a:lnTo>
                    <a:lnTo>
                      <a:pt x="0" y="5"/>
                    </a:lnTo>
                    <a:lnTo>
                      <a:pt x="2" y="5"/>
                    </a:lnTo>
                    <a:lnTo>
                      <a:pt x="3" y="10"/>
                    </a:lnTo>
                    <a:close/>
                    <a:moveTo>
                      <a:pt x="3" y="8"/>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6" name="Freeform 98"/>
              <p:cNvSpPr>
                <a:spLocks noEditPoints="1"/>
              </p:cNvSpPr>
              <p:nvPr/>
            </p:nvSpPr>
            <p:spPr bwMode="auto">
              <a:xfrm>
                <a:off x="2808" y="1773"/>
                <a:ext cx="12" cy="18"/>
              </a:xfrm>
              <a:custGeom>
                <a:avLst/>
                <a:gdLst>
                  <a:gd name="T0" fmla="*/ 2147483646 w 6"/>
                  <a:gd name="T1" fmla="*/ 2147483646 h 9"/>
                  <a:gd name="T2" fmla="*/ 2147483646 w 6"/>
                  <a:gd name="T3" fmla="*/ 2147483646 h 9"/>
                  <a:gd name="T4" fmla="*/ 2147483646 w 6"/>
                  <a:gd name="T5" fmla="*/ 2147483646 h 9"/>
                  <a:gd name="T6" fmla="*/ 2147483646 w 6"/>
                  <a:gd name="T7" fmla="*/ 2147483646 h 9"/>
                  <a:gd name="T8" fmla="*/ 2147483646 w 6"/>
                  <a:gd name="T9" fmla="*/ 0 h 9"/>
                  <a:gd name="T10" fmla="*/ 2147483646 w 6"/>
                  <a:gd name="T11" fmla="*/ 2147483646 h 9"/>
                  <a:gd name="T12" fmla="*/ 0 w 6"/>
                  <a:gd name="T13" fmla="*/ 2147483646 h 9"/>
                  <a:gd name="T14" fmla="*/ 2147483646 w 6"/>
                  <a:gd name="T15" fmla="*/ 2147483646 h 9"/>
                  <a:gd name="T16" fmla="*/ 2147483646 w 6"/>
                  <a:gd name="T17" fmla="*/ 2147483646 h 9"/>
                  <a:gd name="T18" fmla="*/ 2147483646 w 6"/>
                  <a:gd name="T19" fmla="*/ 2147483646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3" y="9"/>
                    </a:moveTo>
                    <a:lnTo>
                      <a:pt x="3" y="4"/>
                    </a:lnTo>
                    <a:lnTo>
                      <a:pt x="6" y="4"/>
                    </a:lnTo>
                    <a:lnTo>
                      <a:pt x="3" y="4"/>
                    </a:lnTo>
                    <a:lnTo>
                      <a:pt x="3" y="0"/>
                    </a:lnTo>
                    <a:lnTo>
                      <a:pt x="3" y="4"/>
                    </a:lnTo>
                    <a:lnTo>
                      <a:pt x="0" y="4"/>
                    </a:lnTo>
                    <a:lnTo>
                      <a:pt x="3" y="4"/>
                    </a:lnTo>
                    <a:lnTo>
                      <a:pt x="3" y="9"/>
                    </a:lnTo>
                    <a:close/>
                    <a:moveTo>
                      <a:pt x="3" y="6"/>
                    </a:move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7" name="Freeform 99"/>
              <p:cNvSpPr/>
              <p:nvPr/>
            </p:nvSpPr>
            <p:spPr bwMode="auto">
              <a:xfrm>
                <a:off x="2841"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0" y="6"/>
                      <a:pt x="1" y="0"/>
                    </a:cubicBezTo>
                    <a:lnTo>
                      <a:pt x="2" y="0"/>
                    </a:lnTo>
                    <a:cubicBezTo>
                      <a:pt x="1" y="1"/>
                      <a:pt x="1" y="23"/>
                      <a:pt x="2" y="24"/>
                    </a:cubicBezTo>
                    <a:lnTo>
                      <a:pt x="1" y="24"/>
                    </a:ln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8" name="Freeform 100"/>
              <p:cNvSpPr/>
              <p:nvPr/>
            </p:nvSpPr>
            <p:spPr bwMode="auto">
              <a:xfrm>
                <a:off x="2843" y="1744"/>
                <a:ext cx="2" cy="47"/>
              </a:xfrm>
              <a:custGeom>
                <a:avLst/>
                <a:gdLst>
                  <a:gd name="T0" fmla="*/ 2147483646 w 1"/>
                  <a:gd name="T1" fmla="*/ 2147483646 h 24"/>
                  <a:gd name="T2" fmla="*/ 2147483646 w 1"/>
                  <a:gd name="T3" fmla="*/ 2147483646 h 24"/>
                  <a:gd name="T4" fmla="*/ 2147483646 w 1"/>
                  <a:gd name="T5" fmla="*/ 2147483646 h 24"/>
                  <a:gd name="T6" fmla="*/ 2147483646 w 1"/>
                  <a:gd name="T7" fmla="*/ 2147483646 h 24"/>
                  <a:gd name="T8" fmla="*/ 2147483646 w 1"/>
                  <a:gd name="T9" fmla="*/ 2147483646 h 24"/>
                  <a:gd name="T10" fmla="*/ 2147483646 w 1"/>
                  <a:gd name="T11" fmla="*/ 0 h 24"/>
                  <a:gd name="T12" fmla="*/ 0 w 1"/>
                  <a:gd name="T13" fmla="*/ 2147483646 h 24"/>
                  <a:gd name="T14" fmla="*/ 2147483646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4"/>
                    </a:moveTo>
                    <a:cubicBezTo>
                      <a:pt x="1" y="24"/>
                      <a:pt x="1" y="23"/>
                      <a:pt x="1" y="22"/>
                    </a:cubicBezTo>
                    <a:lnTo>
                      <a:pt x="1" y="21"/>
                    </a:lnTo>
                    <a:cubicBezTo>
                      <a:pt x="1" y="14"/>
                      <a:pt x="1" y="9"/>
                      <a:pt x="1" y="2"/>
                    </a:cubicBezTo>
                    <a:cubicBezTo>
                      <a:pt x="1" y="1"/>
                      <a:pt x="1" y="1"/>
                      <a:pt x="1" y="0"/>
                    </a:cubicBezTo>
                    <a:cubicBezTo>
                      <a:pt x="1" y="0"/>
                      <a:pt x="0" y="5"/>
                      <a:pt x="0" y="12"/>
                    </a:cubicBezTo>
                    <a:cubicBezTo>
                      <a:pt x="0" y="19"/>
                      <a:pt x="1" y="24"/>
                      <a:pt x="1" y="24"/>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49" name="Freeform 101"/>
              <p:cNvSpPr>
                <a:spLocks noEditPoints="1"/>
              </p:cNvSpPr>
              <p:nvPr/>
            </p:nvSpPr>
            <p:spPr bwMode="auto">
              <a:xfrm>
                <a:off x="2843" y="1744"/>
                <a:ext cx="2" cy="47"/>
              </a:xfrm>
              <a:custGeom>
                <a:avLst/>
                <a:gdLst>
                  <a:gd name="T0" fmla="*/ 2147483646 w 1"/>
                  <a:gd name="T1" fmla="*/ 2147483646 h 24"/>
                  <a:gd name="T2" fmla="*/ 2147483646 w 1"/>
                  <a:gd name="T3" fmla="*/ 2147483646 h 24"/>
                  <a:gd name="T4" fmla="*/ 2147483646 w 1"/>
                  <a:gd name="T5" fmla="*/ 2147483646 h 24"/>
                  <a:gd name="T6" fmla="*/ 2147483646 w 1"/>
                  <a:gd name="T7" fmla="*/ 0 h 24"/>
                  <a:gd name="T8" fmla="*/ 0 w 1"/>
                  <a:gd name="T9" fmla="*/ 2147483646 h 24"/>
                  <a:gd name="T10" fmla="*/ 2147483646 w 1"/>
                  <a:gd name="T11" fmla="*/ 2147483646 h 24"/>
                  <a:gd name="T12" fmla="*/ 2147483646 w 1"/>
                  <a:gd name="T13" fmla="*/ 2147483646 h 24"/>
                  <a:gd name="T14" fmla="*/ 2147483646 w 1"/>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4"/>
                  <a:gd name="T26" fmla="*/ 1 w 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4">
                    <a:moveTo>
                      <a:pt x="1" y="2"/>
                    </a:moveTo>
                    <a:cubicBezTo>
                      <a:pt x="1" y="2"/>
                      <a:pt x="1" y="2"/>
                      <a:pt x="1" y="2"/>
                    </a:cubicBezTo>
                    <a:moveTo>
                      <a:pt x="1" y="2"/>
                    </a:moveTo>
                    <a:cubicBezTo>
                      <a:pt x="1" y="1"/>
                      <a:pt x="1" y="0"/>
                      <a:pt x="1" y="0"/>
                    </a:cubicBezTo>
                    <a:cubicBezTo>
                      <a:pt x="0" y="0"/>
                      <a:pt x="0" y="6"/>
                      <a:pt x="0" y="12"/>
                    </a:cubicBezTo>
                    <a:cubicBezTo>
                      <a:pt x="0" y="19"/>
                      <a:pt x="0" y="24"/>
                      <a:pt x="1" y="24"/>
                    </a:cubicBezTo>
                    <a:cubicBezTo>
                      <a:pt x="1" y="24"/>
                      <a:pt x="1" y="23"/>
                      <a:pt x="1" y="22"/>
                    </a:cubicBezTo>
                    <a:cubicBezTo>
                      <a:pt x="1" y="23"/>
                      <a:pt x="1" y="24"/>
                      <a:pt x="1" y="24"/>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50" name="Freeform 102"/>
              <p:cNvSpPr/>
              <p:nvPr/>
            </p:nvSpPr>
            <p:spPr bwMode="auto">
              <a:xfrm>
                <a:off x="2845" y="1748"/>
                <a:ext cx="1" cy="39"/>
              </a:xfrm>
              <a:custGeom>
                <a:avLst/>
                <a:gdLst>
                  <a:gd name="T0" fmla="*/ 0 w 1"/>
                  <a:gd name="T1" fmla="*/ 0 h 20"/>
                  <a:gd name="T2" fmla="*/ 0 w 1"/>
                  <a:gd name="T3" fmla="*/ 0 h 20"/>
                  <a:gd name="T4" fmla="*/ 0 w 1"/>
                  <a:gd name="T5" fmla="*/ 2147483646 h 20"/>
                  <a:gd name="T6" fmla="*/ 0 w 1"/>
                  <a:gd name="T7" fmla="*/ 2147483646 h 20"/>
                  <a:gd name="T8" fmla="*/ 0 w 1"/>
                  <a:gd name="T9" fmla="*/ 2147483646 h 20"/>
                  <a:gd name="T10" fmla="*/ 0 60000 65536"/>
                  <a:gd name="T11" fmla="*/ 0 60000 65536"/>
                  <a:gd name="T12" fmla="*/ 0 60000 65536"/>
                  <a:gd name="T13" fmla="*/ 0 60000 65536"/>
                  <a:gd name="T14" fmla="*/ 0 60000 65536"/>
                  <a:gd name="T15" fmla="*/ 0 w 1"/>
                  <a:gd name="T16" fmla="*/ 0 h 20"/>
                  <a:gd name="T17" fmla="*/ 1 w 1"/>
                  <a:gd name="T18" fmla="*/ 20 h 20"/>
                </a:gdLst>
                <a:ahLst/>
                <a:cxnLst>
                  <a:cxn ang="T10">
                    <a:pos x="T0" y="T1"/>
                  </a:cxn>
                  <a:cxn ang="T11">
                    <a:pos x="T2" y="T3"/>
                  </a:cxn>
                  <a:cxn ang="T12">
                    <a:pos x="T4" y="T5"/>
                  </a:cxn>
                  <a:cxn ang="T13">
                    <a:pos x="T6" y="T7"/>
                  </a:cxn>
                  <a:cxn ang="T14">
                    <a:pos x="T8" y="T9"/>
                  </a:cxn>
                </a:cxnLst>
                <a:rect l="T15" t="T16" r="T17" b="T18"/>
                <a:pathLst>
                  <a:path w="1" h="20">
                    <a:moveTo>
                      <a:pt x="0" y="0"/>
                    </a:moveTo>
                    <a:cubicBezTo>
                      <a:pt x="0" y="0"/>
                      <a:pt x="0" y="0"/>
                      <a:pt x="0" y="0"/>
                    </a:cubicBezTo>
                    <a:cubicBezTo>
                      <a:pt x="0" y="0"/>
                      <a:pt x="0" y="5"/>
                      <a:pt x="0" y="10"/>
                    </a:cubicBezTo>
                    <a:cubicBezTo>
                      <a:pt x="0" y="15"/>
                      <a:pt x="0" y="20"/>
                      <a:pt x="0" y="20"/>
                    </a:cubicBezTo>
                    <a:cubicBezTo>
                      <a:pt x="0" y="20"/>
                      <a:pt x="0" y="19"/>
                      <a:pt x="0" y="19"/>
                    </a:cubicBezTo>
                  </a:path>
                </a:pathLst>
              </a:custGeom>
              <a:noFill/>
              <a:ln w="0">
                <a:solidFill>
                  <a:srgbClr val="24211D"/>
                </a:solidFill>
                <a:rou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51" name="Freeform 103"/>
              <p:cNvSpPr/>
              <p:nvPr/>
            </p:nvSpPr>
            <p:spPr bwMode="auto">
              <a:xfrm>
                <a:off x="280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0 60000 65536"/>
                  <a:gd name="T9" fmla="*/ 0 60000 65536"/>
                  <a:gd name="T10" fmla="*/ 0 60000 65536"/>
                  <a:gd name="T11" fmla="*/ 0 60000 65536"/>
                  <a:gd name="T12" fmla="*/ 0 w 2"/>
                  <a:gd name="T13" fmla="*/ 0 h 24"/>
                  <a:gd name="T14" fmla="*/ 2 w 2"/>
                  <a:gd name="T15" fmla="*/ 24 h 24"/>
                </a:gdLst>
                <a:ahLst/>
                <a:cxnLst>
                  <a:cxn ang="T8">
                    <a:pos x="T0" y="T1"/>
                  </a:cxn>
                  <a:cxn ang="T9">
                    <a:pos x="T2" y="T3"/>
                  </a:cxn>
                  <a:cxn ang="T10">
                    <a:pos x="T4" y="T5"/>
                  </a:cxn>
                  <a:cxn ang="T11">
                    <a:pos x="T6" y="T7"/>
                  </a:cxn>
                </a:cxnLst>
                <a:rect l="T12" t="T13" r="T14" b="T15"/>
                <a:pathLst>
                  <a:path w="2" h="24">
                    <a:moveTo>
                      <a:pt x="1" y="24"/>
                    </a:moveTo>
                    <a:cubicBezTo>
                      <a:pt x="0" y="15"/>
                      <a:pt x="0" y="6"/>
                      <a:pt x="1" y="0"/>
                    </a:cubicBezTo>
                    <a:lnTo>
                      <a:pt x="2" y="0"/>
                    </a:lnTo>
                    <a:cubicBezTo>
                      <a:pt x="0" y="1"/>
                      <a:pt x="0" y="23"/>
                      <a:pt x="1" y="24"/>
                    </a:cubicBezTo>
                    <a:close/>
                  </a:path>
                </a:pathLst>
              </a:custGeom>
              <a:solidFill>
                <a:srgbClr val="716F6E"/>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52" name="Freeform 104"/>
              <p:cNvSpPr/>
              <p:nvPr/>
            </p:nvSpPr>
            <p:spPr bwMode="auto">
              <a:xfrm>
                <a:off x="2802" y="1744"/>
                <a:ext cx="4" cy="47"/>
              </a:xfrm>
              <a:custGeom>
                <a:avLst/>
                <a:gdLst>
                  <a:gd name="T0" fmla="*/ 2147483646 w 2"/>
                  <a:gd name="T1" fmla="*/ 2147483646 h 24"/>
                  <a:gd name="T2" fmla="*/ 2147483646 w 2"/>
                  <a:gd name="T3" fmla="*/ 0 h 24"/>
                  <a:gd name="T4" fmla="*/ 2147483646 w 2"/>
                  <a:gd name="T5" fmla="*/ 0 h 24"/>
                  <a:gd name="T6" fmla="*/ 2147483646 w 2"/>
                  <a:gd name="T7" fmla="*/ 2147483646 h 24"/>
                  <a:gd name="T8" fmla="*/ 2147483646 w 2"/>
                  <a:gd name="T9" fmla="*/ 2147483646 h 24"/>
                  <a:gd name="T10" fmla="*/ 0 60000 65536"/>
                  <a:gd name="T11" fmla="*/ 0 60000 65536"/>
                  <a:gd name="T12" fmla="*/ 0 60000 65536"/>
                  <a:gd name="T13" fmla="*/ 0 60000 65536"/>
                  <a:gd name="T14" fmla="*/ 0 60000 65536"/>
                  <a:gd name="T15" fmla="*/ 0 w 2"/>
                  <a:gd name="T16" fmla="*/ 0 h 24"/>
                  <a:gd name="T17" fmla="*/ 2 w 2"/>
                  <a:gd name="T18" fmla="*/ 24 h 24"/>
                </a:gdLst>
                <a:ahLst/>
                <a:cxnLst>
                  <a:cxn ang="T10">
                    <a:pos x="T0" y="T1"/>
                  </a:cxn>
                  <a:cxn ang="T11">
                    <a:pos x="T2" y="T3"/>
                  </a:cxn>
                  <a:cxn ang="T12">
                    <a:pos x="T4" y="T5"/>
                  </a:cxn>
                  <a:cxn ang="T13">
                    <a:pos x="T6" y="T7"/>
                  </a:cxn>
                  <a:cxn ang="T14">
                    <a:pos x="T8" y="T9"/>
                  </a:cxn>
                </a:cxnLst>
                <a:rect l="T15" t="T16" r="T17" b="T18"/>
                <a:pathLst>
                  <a:path w="2" h="24">
                    <a:moveTo>
                      <a:pt x="1" y="24"/>
                    </a:moveTo>
                    <a:cubicBezTo>
                      <a:pt x="0" y="15"/>
                      <a:pt x="1" y="6"/>
                      <a:pt x="1" y="0"/>
                    </a:cubicBezTo>
                    <a:lnTo>
                      <a:pt x="2" y="0"/>
                    </a:lnTo>
                    <a:cubicBezTo>
                      <a:pt x="0" y="1"/>
                      <a:pt x="1" y="23"/>
                      <a:pt x="2" y="24"/>
                    </a:cubicBezTo>
                    <a:lnTo>
                      <a:pt x="1"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4253" name="Freeform 105"/>
              <p:cNvSpPr/>
              <p:nvPr/>
            </p:nvSpPr>
            <p:spPr bwMode="auto">
              <a:xfrm>
                <a:off x="2818" y="1710"/>
                <a:ext cx="13" cy="34"/>
              </a:xfrm>
              <a:custGeom>
                <a:avLst/>
                <a:gdLst>
                  <a:gd name="T0" fmla="*/ 0 w 7"/>
                  <a:gd name="T1" fmla="*/ 2147483646 h 17"/>
                  <a:gd name="T2" fmla="*/ 2147483646 w 7"/>
                  <a:gd name="T3" fmla="*/ 2147483646 h 17"/>
                  <a:gd name="T4" fmla="*/ 2147483646 w 7"/>
                  <a:gd name="T5" fmla="*/ 2147483646 h 17"/>
                  <a:gd name="T6" fmla="*/ 2147483646 w 7"/>
                  <a:gd name="T7" fmla="*/ 2147483646 h 17"/>
                  <a:gd name="T8" fmla="*/ 2147483646 w 7"/>
                  <a:gd name="T9" fmla="*/ 0 h 17"/>
                  <a:gd name="T10" fmla="*/ 2147483646 w 7"/>
                  <a:gd name="T11" fmla="*/ 0 h 17"/>
                  <a:gd name="T12" fmla="*/ 0 w 7"/>
                  <a:gd name="T13" fmla="*/ 0 h 17"/>
                  <a:gd name="T14" fmla="*/ 0 w 7"/>
                  <a:gd name="T15" fmla="*/ 2147483646 h 17"/>
                  <a:gd name="T16" fmla="*/ 0 w 7"/>
                  <a:gd name="T17" fmla="*/ 214748364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7"/>
                  <a:gd name="T29" fmla="*/ 7 w 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7">
                    <a:moveTo>
                      <a:pt x="0" y="17"/>
                    </a:moveTo>
                    <a:cubicBezTo>
                      <a:pt x="1" y="17"/>
                      <a:pt x="2" y="17"/>
                      <a:pt x="3" y="17"/>
                    </a:cubicBezTo>
                    <a:cubicBezTo>
                      <a:pt x="4" y="17"/>
                      <a:pt x="6" y="17"/>
                      <a:pt x="7" y="17"/>
                    </a:cubicBezTo>
                    <a:cubicBezTo>
                      <a:pt x="7" y="14"/>
                      <a:pt x="7" y="12"/>
                      <a:pt x="7" y="9"/>
                    </a:cubicBezTo>
                    <a:cubicBezTo>
                      <a:pt x="7" y="6"/>
                      <a:pt x="7" y="3"/>
                      <a:pt x="7" y="0"/>
                    </a:cubicBezTo>
                    <a:cubicBezTo>
                      <a:pt x="6" y="0"/>
                      <a:pt x="4" y="0"/>
                      <a:pt x="3" y="0"/>
                    </a:cubicBezTo>
                    <a:cubicBezTo>
                      <a:pt x="2" y="0"/>
                      <a:pt x="1" y="0"/>
                      <a:pt x="0" y="0"/>
                    </a:cubicBezTo>
                    <a:cubicBezTo>
                      <a:pt x="0" y="3"/>
                      <a:pt x="0" y="6"/>
                      <a:pt x="0" y="9"/>
                    </a:cubicBezTo>
                    <a:cubicBezTo>
                      <a:pt x="0" y="12"/>
                      <a:pt x="0" y="14"/>
                      <a:pt x="0" y="17"/>
                    </a:cubicBezTo>
                    <a:close/>
                  </a:path>
                </a:pathLst>
              </a:custGeom>
              <a:solidFill>
                <a:srgbClr val="A9A8A7"/>
              </a:solidFill>
              <a:ln w="0">
                <a:solidFill>
                  <a:srgbClr val="24211D"/>
                </a:solidFill>
                <a:round/>
              </a:ln>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grpSp>
        <p:sp>
          <p:nvSpPr>
            <p:cNvPr id="94222" name="AutoShape 106"/>
            <p:cNvSpPr>
              <a:spLocks noChangeArrowheads="1"/>
            </p:cNvSpPr>
            <p:nvPr/>
          </p:nvSpPr>
          <p:spPr bwMode="auto">
            <a:xfrm>
              <a:off x="2032" y="644"/>
              <a:ext cx="1008" cy="186"/>
            </a:xfrm>
            <a:prstGeom prst="roundRect">
              <a:avLst>
                <a:gd name="adj" fmla="val 12366"/>
              </a:avLst>
            </a:prstGeom>
            <a:gradFill rotWithShape="1">
              <a:gsLst>
                <a:gs pos="0">
                  <a:srgbClr val="0000FF">
                    <a:alpha val="37999"/>
                  </a:srgbClr>
                </a:gs>
                <a:gs pos="100000">
                  <a:srgbClr val="4D4DFF">
                    <a:alpha val="32999"/>
                  </a:srgbClr>
                </a:gs>
              </a:gsLst>
              <a:lin ang="5400000" scaled="1"/>
            </a:gradFill>
            <a:ln w="9525">
              <a:solidFill>
                <a:schemeClr val="tx1"/>
              </a:solidFill>
              <a:rou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grpSp>
      <p:sp>
        <p:nvSpPr>
          <p:cNvPr id="30827" name="Text Box 107"/>
          <p:cNvSpPr txBox="1">
            <a:spLocks noChangeArrowheads="1"/>
          </p:cNvSpPr>
          <p:nvPr/>
        </p:nvSpPr>
        <p:spPr bwMode="auto">
          <a:xfrm>
            <a:off x="5965827" y="295366"/>
            <a:ext cx="4038600" cy="523220"/>
          </a:xfrm>
          <a:prstGeom prst="rect">
            <a:avLst/>
          </a:prstGeom>
          <a:noFill/>
          <a:ln w="9525">
            <a:noFill/>
            <a:miter lim="800000"/>
          </a:ln>
        </p:spPr>
        <p:txBody>
          <a:bodyPr>
            <a:spAutoFit/>
          </a:bodyPr>
          <a:lstStyle/>
          <a:p>
            <a:pPr eaLnBrk="0" hangingPunct="0">
              <a:spcBef>
                <a:spcPct val="50000"/>
              </a:spcBef>
              <a:defRPr/>
            </a:pPr>
            <a:r>
              <a:rPr lang="en-US" sz="2800" b="1" dirty="0">
                <a:effectLst>
                  <a:outerShdw blurRad="38100" dist="38100" dir="2700000" algn="tl">
                    <a:srgbClr val="C0C0C0"/>
                  </a:outerShdw>
                </a:effectLst>
                <a:cs typeface="Arial" panose="020B0604020202020204" pitchFamily="34" charset="0"/>
              </a:rPr>
              <a:t>LUẬT CHƠI</a:t>
            </a:r>
          </a:p>
        </p:txBody>
      </p:sp>
      <p:sp>
        <p:nvSpPr>
          <p:cNvPr id="94214" name="Rounded Rectangle 109"/>
          <p:cNvSpPr>
            <a:spLocks noChangeArrowheads="1"/>
          </p:cNvSpPr>
          <p:nvPr/>
        </p:nvSpPr>
        <p:spPr bwMode="auto">
          <a:xfrm>
            <a:off x="1828800" y="4983163"/>
            <a:ext cx="685800" cy="5334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vi-VN" altLang="en-US" sz="2000">
              <a:solidFill>
                <a:srgbClr val="000000"/>
              </a:solidFill>
              <a:latin typeface=".VnTime" panose="020B7200000000000000" pitchFamily="34" charset="0"/>
              <a:cs typeface="Arial" panose="020B0604020202020204" pitchFamily="34" charset="0"/>
            </a:endParaRPr>
          </a:p>
        </p:txBody>
      </p:sp>
      <p:grpSp>
        <p:nvGrpSpPr>
          <p:cNvPr id="94215" name="Group 109"/>
          <p:cNvGrpSpPr/>
          <p:nvPr/>
        </p:nvGrpSpPr>
        <p:grpSpPr bwMode="auto">
          <a:xfrm>
            <a:off x="0" y="0"/>
            <a:ext cx="12192000" cy="6858000"/>
            <a:chOff x="0" y="0"/>
            <a:chExt cx="5760" cy="4333"/>
          </a:xfrm>
        </p:grpSpPr>
        <p:pic>
          <p:nvPicPr>
            <p:cNvPr id="94217" name="Picture 110"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11"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12"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113" desc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 name="Text Box 3"/>
          <p:cNvSpPr txBox="1">
            <a:spLocks noChangeArrowheads="1"/>
          </p:cNvSpPr>
          <p:nvPr/>
        </p:nvSpPr>
        <p:spPr bwMode="auto">
          <a:xfrm>
            <a:off x="2446020" y="2238375"/>
            <a:ext cx="7496810" cy="208364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Aft>
                <a:spcPts val="0"/>
              </a:spcAft>
              <a:buNone/>
            </a:pPr>
            <a:r>
              <a:rPr lang="vi-VN" b="1">
                <a:effectLst/>
                <a:latin typeface="Times New Roman" panose="02020603050405020304" pitchFamily="18" charset="0"/>
                <a:ea typeface="Calibri" panose="020F0502020204030204" pitchFamily="34" charset="0"/>
                <a:cs typeface="Times New Roman" panose="02020603050405020304" pitchFamily="18" charset="0"/>
              </a:rPr>
              <a:t>Lần lượt có </a:t>
            </a:r>
            <a:r>
              <a:rPr lang="en-US" b="1">
                <a:effectLst/>
                <a:latin typeface="Times New Roman" panose="02020603050405020304" pitchFamily="18" charset="0"/>
                <a:ea typeface="Calibri" panose="020F0502020204030204" pitchFamily="34" charset="0"/>
                <a:cs typeface="Times New Roman" panose="02020603050405020304" pitchFamily="18" charset="0"/>
              </a:rPr>
              <a:t>5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hỏi trắc nghiệm với các đáp án A,B,C,D</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học sinh có 20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giây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nghĩ và </a:t>
            </a:r>
            <a:r>
              <a:rPr lang="en-US" b="1" err="1">
                <a:effectLst/>
                <a:latin typeface="Times New Roman" panose="02020603050405020304" pitchFamily="18" charset="0"/>
                <a:ea typeface="Calibri" panose="020F0502020204030204" pitchFamily="34" charset="0"/>
                <a:cs typeface="Times New Roman" panose="02020603050405020304" pitchFamily="18" charset="0"/>
              </a:rPr>
              <a:t>trả </a:t>
            </a:r>
            <a:r>
              <a:rPr lang="vi-VN" b="1">
                <a:effectLst/>
                <a:latin typeface="Times New Roman" panose="02020603050405020304" pitchFamily="18" charset="0"/>
                <a:ea typeface="Calibri" panose="020F0502020204030204" pitchFamily="34" charset="0"/>
                <a:cs typeface="Times New Roman" panose="02020603050405020304" pitchFamily="18" charset="0"/>
              </a:rPr>
              <a:t>lời.</a:t>
            </a:r>
            <a:endParaRPr lang="en-US" b="1" dirty="0">
              <a:ea typeface="Calibri" panose="020F0502020204030204" pitchFamily="34" charset="0"/>
              <a:cs typeface="Times New Roman" panose="02020603050405020304" pitchFamily="18" charset="0"/>
            </a:endParaRPr>
          </a:p>
          <a:p>
            <a:pPr eaLnBrk="1" hangingPunct="1">
              <a:spcBef>
                <a:spcPct val="0"/>
              </a:spcBef>
              <a:buFontTx/>
              <a:buNone/>
            </a:pPr>
            <a:endParaRPr lang="en-US" altLang="en-US" sz="19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9315A-30AA-4A4F-9E78-4C97C4E424C0}"/>
              </a:ext>
            </a:extLst>
          </p:cNvPr>
          <p:cNvPicPr>
            <a:picLocks noChangeAspect="1"/>
          </p:cNvPicPr>
          <p:nvPr/>
        </p:nvPicPr>
        <p:blipFill>
          <a:blip r:embed="rId2"/>
          <a:stretch>
            <a:fillRect/>
          </a:stretch>
        </p:blipFill>
        <p:spPr>
          <a:xfrm>
            <a:off x="371061" y="703598"/>
            <a:ext cx="11489635" cy="5205509"/>
          </a:xfrm>
          <a:prstGeom prst="rect">
            <a:avLst/>
          </a:prstGeom>
        </p:spPr>
      </p:pic>
    </p:spTree>
    <p:extLst>
      <p:ext uri="{BB962C8B-B14F-4D97-AF65-F5344CB8AC3E}">
        <p14:creationId xmlns:p14="http://schemas.microsoft.com/office/powerpoint/2010/main" val="94919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9" name="Rectangle 1">
            <a:extLst>
              <a:ext uri="{FF2B5EF4-FFF2-40B4-BE49-F238E27FC236}">
                <a16:creationId xmlns:a16="http://schemas.microsoft.com/office/drawing/2014/main" id="{E9AE0437-4EA1-44BC-8A1E-F5944BA8CA7E}"/>
              </a:ext>
            </a:extLst>
          </p:cNvPr>
          <p:cNvSpPr>
            <a:spLocks noChangeArrowheads="1"/>
          </p:cNvSpPr>
          <p:nvPr/>
        </p:nvSpPr>
        <p:spPr bwMode="auto">
          <a:xfrm>
            <a:off x="4248151" y="32880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br>
              <a:rPr lang="en-US" altLang="en-US" sz="2400" kern="0">
                <a:solidFill>
                  <a:srgbClr val="0410E7"/>
                </a:solidFill>
                <a:latin typeface="Arial" panose="020B0604020202020204" pitchFamily="34" charset="0"/>
                <a:cs typeface="Arial"/>
                <a:sym typeface="Arial"/>
              </a:rPr>
            </a:br>
            <a:endParaRPr lang="en-US" altLang="en-US" sz="2400" kern="0">
              <a:solidFill>
                <a:srgbClr val="0410E7"/>
              </a:solidFill>
              <a:latin typeface="Arial" panose="020B0604020202020204" pitchFamily="34" charset="0"/>
              <a:cs typeface="Arial"/>
              <a:sym typeface="Arial"/>
            </a:endParaRPr>
          </a:p>
        </p:txBody>
      </p:sp>
      <p:sp>
        <p:nvSpPr>
          <p:cNvPr id="3" name="TextBox 2">
            <a:extLst>
              <a:ext uri="{FF2B5EF4-FFF2-40B4-BE49-F238E27FC236}">
                <a16:creationId xmlns:a16="http://schemas.microsoft.com/office/drawing/2014/main" id="{4E682188-8502-521A-79AA-64AB0C31931B}"/>
              </a:ext>
            </a:extLst>
          </p:cNvPr>
          <p:cNvSpPr txBox="1"/>
          <p:nvPr/>
        </p:nvSpPr>
        <p:spPr>
          <a:xfrm>
            <a:off x="1117865" y="1086489"/>
            <a:ext cx="10440784" cy="666786"/>
          </a:xfrm>
          <a:prstGeom prst="rect">
            <a:avLst/>
          </a:prstGeom>
          <a:noFill/>
        </p:spPr>
        <p:txBody>
          <a:bodyPr wrap="square">
            <a:spAutoFit/>
          </a:bodyPr>
          <a:lstStyle/>
          <a:p>
            <a:pPr algn="just" defTabSz="1219170">
              <a:buClr>
                <a:srgbClr val="000000"/>
              </a:buClr>
            </a:pPr>
            <a:r>
              <a:rPr lang="vi-VN" sz="3733" i="1" kern="0">
                <a:solidFill>
                  <a:srgbClr val="0410E7"/>
                </a:solidFill>
                <a:latin typeface="Times New Roman" panose="02020603050405020304" pitchFamily="18" charset="0"/>
                <a:cs typeface="Times New Roman" panose="02020603050405020304" pitchFamily="18" charset="0"/>
                <a:sym typeface="Arial"/>
              </a:rPr>
              <a:t>b) Phản ứng của phi kim và kim loại với oxygen</a:t>
            </a:r>
          </a:p>
        </p:txBody>
      </p:sp>
      <p:sp>
        <p:nvSpPr>
          <p:cNvPr id="2" name="Oval 1">
            <a:extLst>
              <a:ext uri="{FF2B5EF4-FFF2-40B4-BE49-F238E27FC236}">
                <a16:creationId xmlns:a16="http://schemas.microsoft.com/office/drawing/2014/main" id="{39E068A4-D4F0-02AE-7470-AAB3B2FCE2D3}"/>
              </a:ext>
            </a:extLst>
          </p:cNvPr>
          <p:cNvSpPr/>
          <p:nvPr/>
        </p:nvSpPr>
        <p:spPr>
          <a:xfrm>
            <a:off x="4460210" y="2594729"/>
            <a:ext cx="2873828" cy="13241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219170">
              <a:buClr>
                <a:srgbClr val="000000"/>
              </a:buClr>
            </a:pPr>
            <a:r>
              <a:rPr lang="en-US" sz="5867" kern="0">
                <a:solidFill>
                  <a:srgbClr val="0410E7"/>
                </a:solidFill>
                <a:latin typeface="Times New Roman" panose="02020603050405020304" pitchFamily="18" charset="0"/>
                <a:cs typeface="Times New Roman" panose="02020603050405020304" pitchFamily="18" charset="0"/>
                <a:sym typeface="Arial"/>
              </a:rPr>
              <a:t>O</a:t>
            </a:r>
            <a:r>
              <a:rPr lang="en-US" sz="5867" kern="0" baseline="-25000">
                <a:solidFill>
                  <a:srgbClr val="0410E7"/>
                </a:solidFill>
                <a:latin typeface="Times New Roman" panose="02020603050405020304" pitchFamily="18" charset="0"/>
                <a:cs typeface="Times New Roman" panose="02020603050405020304" pitchFamily="18" charset="0"/>
                <a:sym typeface="Arial"/>
              </a:rPr>
              <a:t>2</a:t>
            </a:r>
            <a:endParaRPr lang="en-US" sz="5867" kern="0">
              <a:solidFill>
                <a:srgbClr val="0410E7"/>
              </a:solidFill>
              <a:latin typeface="Times New Roman" panose="02020603050405020304" pitchFamily="18" charset="0"/>
              <a:cs typeface="Times New Roman" panose="02020603050405020304" pitchFamily="18" charset="0"/>
              <a:sym typeface="Arial"/>
            </a:endParaRPr>
          </a:p>
        </p:txBody>
      </p:sp>
      <p:sp>
        <p:nvSpPr>
          <p:cNvPr id="4" name="Arrow: Down 3">
            <a:extLst>
              <a:ext uri="{FF2B5EF4-FFF2-40B4-BE49-F238E27FC236}">
                <a16:creationId xmlns:a16="http://schemas.microsoft.com/office/drawing/2014/main" id="{1EF09646-28FD-04B6-5CD2-FEA61FF5EFF4}"/>
              </a:ext>
            </a:extLst>
          </p:cNvPr>
          <p:cNvSpPr/>
          <p:nvPr/>
        </p:nvSpPr>
        <p:spPr>
          <a:xfrm rot="5400000">
            <a:off x="3300246" y="2485315"/>
            <a:ext cx="564921" cy="15429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3F3F3"/>
              </a:solidFill>
              <a:latin typeface="Arial"/>
              <a:sym typeface="Arial"/>
            </a:endParaRPr>
          </a:p>
        </p:txBody>
      </p:sp>
      <p:sp>
        <p:nvSpPr>
          <p:cNvPr id="5" name="Arrow: Down 4">
            <a:extLst>
              <a:ext uri="{FF2B5EF4-FFF2-40B4-BE49-F238E27FC236}">
                <a16:creationId xmlns:a16="http://schemas.microsoft.com/office/drawing/2014/main" id="{43483B62-4C83-A958-AF7D-C45C5BF8A27E}"/>
              </a:ext>
            </a:extLst>
          </p:cNvPr>
          <p:cNvSpPr/>
          <p:nvPr/>
        </p:nvSpPr>
        <p:spPr>
          <a:xfrm rot="16200000">
            <a:off x="7960465" y="2472099"/>
            <a:ext cx="548145" cy="15889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3F3F3"/>
              </a:solidFill>
              <a:latin typeface="Arial"/>
              <a:sym typeface="Arial"/>
            </a:endParaRPr>
          </a:p>
        </p:txBody>
      </p:sp>
      <p:sp>
        <p:nvSpPr>
          <p:cNvPr id="7" name="TextBox 6">
            <a:extLst>
              <a:ext uri="{FF2B5EF4-FFF2-40B4-BE49-F238E27FC236}">
                <a16:creationId xmlns:a16="http://schemas.microsoft.com/office/drawing/2014/main" id="{9AF3047D-9182-C4E2-2A1C-E858C1E81C72}"/>
              </a:ext>
            </a:extLst>
          </p:cNvPr>
          <p:cNvSpPr txBox="1"/>
          <p:nvPr/>
        </p:nvSpPr>
        <p:spPr>
          <a:xfrm>
            <a:off x="2405744" y="2140067"/>
            <a:ext cx="2547257" cy="666786"/>
          </a:xfrm>
          <a:prstGeom prst="rect">
            <a:avLst/>
          </a:prstGeom>
          <a:noFill/>
        </p:spPr>
        <p:txBody>
          <a:bodyPr wrap="square">
            <a:spAutoFit/>
          </a:bodyPr>
          <a:lstStyle/>
          <a:p>
            <a:pPr defTabSz="1219170">
              <a:buClr>
                <a:srgbClr val="000000"/>
              </a:buClr>
            </a:pPr>
            <a:r>
              <a:rPr lang="en-US" sz="3733" kern="0">
                <a:solidFill>
                  <a:srgbClr val="FF0000"/>
                </a:solidFill>
                <a:latin typeface="Times New Roman" panose="02020603050405020304" pitchFamily="18" charset="0"/>
                <a:cs typeface="Times New Roman" panose="02020603050405020304" pitchFamily="18" charset="0"/>
                <a:sym typeface="Arial"/>
              </a:rPr>
              <a:t>+ </a:t>
            </a:r>
            <a:r>
              <a:rPr lang="vi-VN" sz="3733" kern="0">
                <a:solidFill>
                  <a:srgbClr val="FF0000"/>
                </a:solidFill>
                <a:latin typeface="Times New Roman" panose="02020603050405020304" pitchFamily="18" charset="0"/>
                <a:cs typeface="Times New Roman" panose="02020603050405020304" pitchFamily="18" charset="0"/>
                <a:sym typeface="Arial"/>
              </a:rPr>
              <a:t>Kim loại </a:t>
            </a:r>
            <a:endParaRPr lang="en-US" sz="3733"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A427F51-D4F0-8410-776A-5AF62BAE99CE}"/>
              </a:ext>
            </a:extLst>
          </p:cNvPr>
          <p:cNvSpPr txBox="1"/>
          <p:nvPr/>
        </p:nvSpPr>
        <p:spPr>
          <a:xfrm>
            <a:off x="7148286" y="2210745"/>
            <a:ext cx="2547257" cy="666786"/>
          </a:xfrm>
          <a:prstGeom prst="rect">
            <a:avLst/>
          </a:prstGeom>
          <a:noFill/>
        </p:spPr>
        <p:txBody>
          <a:bodyPr wrap="square">
            <a:spAutoFit/>
          </a:bodyPr>
          <a:lstStyle/>
          <a:p>
            <a:pPr defTabSz="1219170">
              <a:buClr>
                <a:srgbClr val="000000"/>
              </a:buClr>
            </a:pPr>
            <a:r>
              <a:rPr lang="en-US" sz="3733" kern="0">
                <a:solidFill>
                  <a:srgbClr val="FF0000"/>
                </a:solidFill>
                <a:latin typeface="Times New Roman" panose="02020603050405020304" pitchFamily="18" charset="0"/>
                <a:cs typeface="Times New Roman" panose="02020603050405020304" pitchFamily="18" charset="0"/>
                <a:sym typeface="Arial"/>
              </a:rPr>
              <a:t>+ Phi k</a:t>
            </a:r>
            <a:r>
              <a:rPr lang="vi-VN" sz="3733" kern="0">
                <a:solidFill>
                  <a:srgbClr val="FF0000"/>
                </a:solidFill>
                <a:latin typeface="Times New Roman" panose="02020603050405020304" pitchFamily="18" charset="0"/>
                <a:cs typeface="Times New Roman" panose="02020603050405020304" pitchFamily="18" charset="0"/>
                <a:sym typeface="Arial"/>
              </a:rPr>
              <a:t>im</a:t>
            </a:r>
            <a:endParaRPr lang="en-US" sz="3733"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7048D35D-6180-994A-CD97-668F71E450F6}"/>
              </a:ext>
            </a:extLst>
          </p:cNvPr>
          <p:cNvSpPr txBox="1"/>
          <p:nvPr/>
        </p:nvSpPr>
        <p:spPr>
          <a:xfrm>
            <a:off x="755092" y="2792928"/>
            <a:ext cx="1785257" cy="1241237"/>
          </a:xfrm>
          <a:prstGeom prst="rect">
            <a:avLst/>
          </a:prstGeom>
          <a:solidFill>
            <a:schemeClr val="accent2"/>
          </a:solidFill>
          <a:ln>
            <a:solidFill>
              <a:schemeClr val="accent2">
                <a:lumMod val="75000"/>
              </a:schemeClr>
            </a:solidFill>
          </a:ln>
        </p:spPr>
        <p:txBody>
          <a:bodyPr wrap="square">
            <a:spAutoFit/>
          </a:bodyPr>
          <a:lstStyle/>
          <a:p>
            <a:pPr algn="ctr" defTabSz="1219170">
              <a:buClr>
                <a:srgbClr val="000000"/>
              </a:buClr>
            </a:pPr>
            <a:r>
              <a:rPr lang="vi-VN" sz="3733" b="1" kern="0">
                <a:solidFill>
                  <a:srgbClr val="FFFFFF"/>
                </a:solidFill>
                <a:latin typeface="Times New Roman" panose="02020603050405020304" pitchFamily="18" charset="0"/>
                <a:cs typeface="Times New Roman" panose="02020603050405020304" pitchFamily="18" charset="0"/>
                <a:sym typeface="Arial"/>
              </a:rPr>
              <a:t>Oxide base</a:t>
            </a:r>
            <a:endParaRPr lang="en-US" sz="3733" b="1" kern="0">
              <a:solidFill>
                <a:srgbClr val="FFFFFF"/>
              </a:solidFill>
              <a:latin typeface="Arial"/>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8DAA1C7-5D96-F848-88AA-AE1F1ED6A69A}"/>
                  </a:ext>
                </a:extLst>
              </p:cNvPr>
              <p:cNvSpPr txBox="1"/>
              <p:nvPr/>
            </p:nvSpPr>
            <p:spPr>
              <a:xfrm>
                <a:off x="755091" y="4291234"/>
                <a:ext cx="5160759" cy="822726"/>
              </a:xfrm>
              <a:prstGeom prst="rect">
                <a:avLst/>
              </a:prstGeom>
              <a:solidFill>
                <a:schemeClr val="accent4"/>
              </a:solidFill>
              <a:ln w="28575">
                <a:solidFill>
                  <a:schemeClr val="accent4"/>
                </a:solidFill>
              </a:ln>
            </p:spPr>
            <p:txBody>
              <a:bodyPr wrap="square">
                <a:spAutoFit/>
              </a:bodyPr>
              <a:lstStyle/>
              <a:p>
                <a:pPr algn="ctr"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Ví dụ: </a:t>
                </a:r>
                <a:r>
                  <a:rPr lang="en-US" sz="3200" kern="0">
                    <a:solidFill>
                      <a:srgbClr val="000000"/>
                    </a:solidFill>
                    <a:latin typeface="Times New Roman" panose="02020603050405020304" pitchFamily="18" charset="0"/>
                    <a:cs typeface="Times New Roman" panose="02020603050405020304" pitchFamily="18" charset="0"/>
                    <a:sym typeface="Arial"/>
                  </a:rPr>
                  <a:t>     </a:t>
                </a:r>
                <a:r>
                  <a:rPr lang="vi-VN" sz="3200" kern="0">
                    <a:solidFill>
                      <a:srgbClr val="000000"/>
                    </a:solidFill>
                    <a:latin typeface="Times New Roman" panose="02020603050405020304" pitchFamily="18" charset="0"/>
                    <a:cs typeface="Times New Roman" panose="02020603050405020304" pitchFamily="18" charset="0"/>
                    <a:sym typeface="Arial"/>
                  </a:rPr>
                  <a:t>2Mg + O</a:t>
                </a:r>
                <a:r>
                  <a:rPr lang="vi-VN" sz="3200" kern="0" baseline="-25000">
                    <a:solidFill>
                      <a:srgbClr val="000000"/>
                    </a:solidFill>
                    <a:latin typeface="Times New Roman" panose="02020603050405020304" pitchFamily="18" charset="0"/>
                    <a:cs typeface="Times New Roman" panose="02020603050405020304" pitchFamily="18" charset="0"/>
                    <a:sym typeface="Arial"/>
                  </a:rPr>
                  <a:t>2</a:t>
                </a:r>
                <a:r>
                  <a:rPr lang="vi-VN" sz="3200" kern="0">
                    <a:solidFill>
                      <a:srgbClr val="000000"/>
                    </a:solidFill>
                    <a:latin typeface="Times New Roman" panose="02020603050405020304" pitchFamily="18" charset="0"/>
                    <a:cs typeface="Times New Roman" panose="02020603050405020304" pitchFamily="18" charset="0"/>
                    <a:sym typeface="Arial"/>
                  </a:rPr>
                  <a:t> </a:t>
                </a:r>
                <a14:m>
                  <m:oMath xmlns:m="http://schemas.openxmlformats.org/officeDocument/2006/math">
                    <m:box>
                      <m:boxPr>
                        <m:ctrlPr>
                          <a:rPr lang="en-US" sz="3200" i="1" kern="0">
                            <a:solidFill>
                              <a:srgbClr val="000000"/>
                            </a:solidFill>
                            <a:latin typeface="Cambria Math" panose="02040503050406030204" pitchFamily="18" charset="0"/>
                            <a:sym typeface="Arial"/>
                          </a:rPr>
                        </m:ctrlPr>
                      </m:boxPr>
                      <m:e>
                        <m:groupChr>
                          <m:groupChrPr>
                            <m:chr m:val="→"/>
                            <m:vertJc m:val="bot"/>
                            <m:ctrlPr>
                              <a:rPr lang="en-US" sz="3200" i="1" kern="0">
                                <a:solidFill>
                                  <a:srgbClr val="000000"/>
                                </a:solidFill>
                                <a:latin typeface="Cambria Math" panose="02040503050406030204" pitchFamily="18" charset="0"/>
                                <a:sym typeface="Arial"/>
                              </a:rPr>
                            </m:ctrlPr>
                          </m:groupChrPr>
                          <m:e>
                            <m:sSup>
                              <m:sSupPr>
                                <m:ctrlPr>
                                  <a:rPr lang="en-US" sz="3200" i="1" kern="0">
                                    <a:solidFill>
                                      <a:srgbClr val="000000"/>
                                    </a:solidFill>
                                    <a:latin typeface="Cambria Math" panose="02040503050406030204" pitchFamily="18" charset="0"/>
                                    <a:sym typeface="Arial"/>
                                  </a:rPr>
                                </m:ctrlPr>
                              </m:sSupPr>
                              <m:e>
                                <m:r>
                                  <a:rPr lang="en-US" sz="3200" i="1" kern="0">
                                    <a:solidFill>
                                      <a:srgbClr val="000000"/>
                                    </a:solidFill>
                                    <a:latin typeface="Cambria Math" panose="02040503050406030204" pitchFamily="18" charset="0"/>
                                    <a:sym typeface="Arial"/>
                                  </a:rPr>
                                  <m:t>𝑡</m:t>
                                </m:r>
                              </m:e>
                              <m:sup>
                                <m:r>
                                  <a:rPr lang="en-US" sz="3200" i="1" kern="0">
                                    <a:solidFill>
                                      <a:srgbClr val="000000"/>
                                    </a:solidFill>
                                    <a:latin typeface="Cambria Math" panose="02040503050406030204" pitchFamily="18" charset="0"/>
                                    <a:sym typeface="Arial"/>
                                  </a:rPr>
                                  <m:t>0</m:t>
                                </m:r>
                              </m:sup>
                            </m:sSup>
                          </m:e>
                        </m:groupChr>
                      </m:e>
                    </m:box>
                  </m:oMath>
                </a14:m>
                <a:r>
                  <a:rPr lang="vi-VN" sz="3200" kern="0">
                    <a:solidFill>
                      <a:srgbClr val="000000"/>
                    </a:solidFill>
                    <a:latin typeface="Times New Roman" panose="02020603050405020304" pitchFamily="18" charset="0"/>
                    <a:cs typeface="Times New Roman" panose="02020603050405020304" pitchFamily="18" charset="0"/>
                    <a:sym typeface="Arial"/>
                  </a:rPr>
                  <a:t> 2MgO</a:t>
                </a:r>
                <a:endParaRPr lang="en-US" sz="3200" kern="0">
                  <a:solidFill>
                    <a:srgbClr val="FF0000"/>
                  </a:solidFill>
                  <a:latin typeface="Times New Roman" panose="02020603050405020304" pitchFamily="18" charset="0"/>
                  <a:cs typeface="Times New Roman" panose="02020603050405020304" pitchFamily="18" charset="0"/>
                  <a:sym typeface="Arial"/>
                </a:endParaRPr>
              </a:p>
            </p:txBody>
          </p:sp>
        </mc:Choice>
        <mc:Fallback xmlns="">
          <p:sp>
            <p:nvSpPr>
              <p:cNvPr id="14" name="TextBox 13">
                <a:extLst>
                  <a:ext uri="{FF2B5EF4-FFF2-40B4-BE49-F238E27FC236}">
                    <a16:creationId xmlns:a16="http://schemas.microsoft.com/office/drawing/2014/main" id="{B8DAA1C7-5D96-F848-88AA-AE1F1ED6A69A}"/>
                  </a:ext>
                </a:extLst>
              </p:cNvPr>
              <p:cNvSpPr txBox="1">
                <a:spLocks noRot="1" noChangeAspect="1" noMove="1" noResize="1" noEditPoints="1" noAdjustHandles="1" noChangeArrowheads="1" noChangeShapeType="1" noTextEdit="1"/>
              </p:cNvSpPr>
              <p:nvPr/>
            </p:nvSpPr>
            <p:spPr>
              <a:xfrm>
                <a:off x="755091" y="4291234"/>
                <a:ext cx="5160759" cy="822726"/>
              </a:xfrm>
              <a:prstGeom prst="rect">
                <a:avLst/>
              </a:prstGeom>
              <a:blipFill>
                <a:blip r:embed="rId3"/>
                <a:stretch>
                  <a:fillRect l="-1880" r="-1645" b="-20000"/>
                </a:stretch>
              </a:blipFill>
              <a:ln w="28575">
                <a:solidFill>
                  <a:schemeClr val="accent4"/>
                </a:solidFill>
              </a:ln>
            </p:spPr>
            <p:txBody>
              <a:bodyPr/>
              <a:lstStyle/>
              <a:p>
                <a:r>
                  <a:rPr lang="en-US">
                    <a:noFill/>
                  </a:rPr>
                  <a:t> </a:t>
                </a:r>
              </a:p>
            </p:txBody>
          </p:sp>
        </mc:Fallback>
      </mc:AlternateContent>
      <p:sp>
        <p:nvSpPr>
          <p:cNvPr id="6" name="Rectangle 5">
            <a:extLst>
              <a:ext uri="{FF2B5EF4-FFF2-40B4-BE49-F238E27FC236}">
                <a16:creationId xmlns:a16="http://schemas.microsoft.com/office/drawing/2014/main" id="{1ABB852B-36DD-4099-8DF4-DF6F0C2F24D9}"/>
              </a:ext>
            </a:extLst>
          </p:cNvPr>
          <p:cNvSpPr/>
          <p:nvPr/>
        </p:nvSpPr>
        <p:spPr>
          <a:xfrm>
            <a:off x="9529323" y="2682413"/>
            <a:ext cx="1895060" cy="12364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a:t>
            </a:r>
          </a:p>
        </p:txBody>
      </p:sp>
      <p:sp>
        <p:nvSpPr>
          <p:cNvPr id="15" name="Rectangle 14">
            <a:extLst>
              <a:ext uri="{FF2B5EF4-FFF2-40B4-BE49-F238E27FC236}">
                <a16:creationId xmlns:a16="http://schemas.microsoft.com/office/drawing/2014/main" id="{77EE3478-95F5-4FD1-8E8F-727E25EEBCFA}"/>
              </a:ext>
            </a:extLst>
          </p:cNvPr>
          <p:cNvSpPr/>
          <p:nvPr/>
        </p:nvSpPr>
        <p:spPr>
          <a:xfrm>
            <a:off x="7334078" y="4291234"/>
            <a:ext cx="4102831" cy="8227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bg1">
                    <a:lumMod val="10000"/>
                  </a:schemeClr>
                </a:solidFill>
                <a:latin typeface="Times New Roman" panose="02020603050405020304" pitchFamily="18" charset="0"/>
                <a:cs typeface="Times New Roman" panose="02020603050405020304" pitchFamily="18" charset="0"/>
              </a:rPr>
              <a:t>Ví</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dụ</a:t>
            </a:r>
            <a:r>
              <a:rPr lang="en-US" sz="3600" dirty="0">
                <a:solidFill>
                  <a:schemeClr val="bg1">
                    <a:lumMod val="1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930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P spid="7" grpId="0"/>
      <p:bldP spid="8" grpId="0"/>
      <p:bldP spid="11" grpId="0" animBg="1"/>
      <p:bldP spid="14" grpId="0" animBg="1"/>
      <p:bldP spid="6"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49E3C-1620-42CC-9B04-32FA3592616A}"/>
              </a:ext>
            </a:extLst>
          </p:cNvPr>
          <p:cNvSpPr/>
          <p:nvPr/>
        </p:nvSpPr>
        <p:spPr>
          <a:xfrm>
            <a:off x="3895726" y="120651"/>
            <a:ext cx="6708775" cy="1298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prstClr val="white"/>
              </a:solidFill>
              <a:latin typeface="Calibri"/>
            </a:endParaRPr>
          </a:p>
        </p:txBody>
      </p:sp>
      <p:sp>
        <p:nvSpPr>
          <p:cNvPr id="129027" name="Rectangle 5">
            <a:extLst>
              <a:ext uri="{FF2B5EF4-FFF2-40B4-BE49-F238E27FC236}">
                <a16:creationId xmlns:a16="http://schemas.microsoft.com/office/drawing/2014/main" id="{0875C35D-8B98-4481-8160-87931A1A4AC3}"/>
              </a:ext>
            </a:extLst>
          </p:cNvPr>
          <p:cNvSpPr>
            <a:spLocks noChangeArrowheads="1"/>
          </p:cNvSpPr>
          <p:nvPr/>
        </p:nvSpPr>
        <p:spPr bwMode="auto">
          <a:xfrm>
            <a:off x="3990976" y="120650"/>
            <a:ext cx="6708775"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eaLnBrk="0" fontAlgn="base" hangingPunct="0">
              <a:lnSpc>
                <a:spcPct val="107000"/>
              </a:lnSpc>
              <a:spcBef>
                <a:spcPct val="0"/>
              </a:spcBef>
              <a:spcAft>
                <a:spcPct val="0"/>
              </a:spcAft>
              <a:buNone/>
            </a:pPr>
            <a:r>
              <a:rPr lang="en-US" altLang="en-US">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 (5 PHÚT)</a:t>
            </a:r>
          </a:p>
          <a:p>
            <a:pPr algn="just" eaLnBrk="0" fontAlgn="base" hangingPunct="0">
              <a:lnSpc>
                <a:spcPct val="107000"/>
              </a:lnSpc>
              <a:spcBef>
                <a:spcPct val="0"/>
              </a:spcBef>
              <a:spcAft>
                <a:spcPct val="0"/>
              </a:spcAft>
              <a:buNone/>
            </a:pPr>
            <a:r>
              <a:rPr lang="en-US" altLang="en-US">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Quan sát thí nghiệm, thảo luận nhóm, điền </a:t>
            </a:r>
          </a:p>
          <a:p>
            <a:pPr algn="just" eaLnBrk="0" fontAlgn="base" hangingPunct="0">
              <a:lnSpc>
                <a:spcPct val="107000"/>
              </a:lnSpc>
              <a:spcBef>
                <a:spcPct val="0"/>
              </a:spcBef>
              <a:spcAft>
                <a:spcPct val="0"/>
              </a:spcAft>
              <a:buNone/>
            </a:pPr>
            <a:r>
              <a:rPr lang="en-US" altLang="en-US">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thông tin vào chỗ trống hoàn thành bảng:</a:t>
            </a:r>
            <a:endParaRPr lang="en-US" altLang="en-US">
              <a:solidFill>
                <a:srgbClr val="FF0000"/>
              </a:solidFill>
              <a:ea typeface="Calibri" panose="020F0502020204030204" pitchFamily="34" charset="0"/>
              <a:cs typeface="Times New Roman" panose="02020603050405020304" pitchFamily="18" charset="0"/>
            </a:endParaRPr>
          </a:p>
        </p:txBody>
      </p:sp>
      <p:pic>
        <p:nvPicPr>
          <p:cNvPr id="129028" name="Picture 5">
            <a:extLst>
              <a:ext uri="{FF2B5EF4-FFF2-40B4-BE49-F238E27FC236}">
                <a16:creationId xmlns:a16="http://schemas.microsoft.com/office/drawing/2014/main" id="{D775BF81-AA1F-478F-96FA-C2E593FA7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8026" y="4764"/>
            <a:ext cx="1890713"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04C2A2B8-E9A3-4B92-A535-1AC4AA80895C}"/>
              </a:ext>
            </a:extLst>
          </p:cNvPr>
          <p:cNvGraphicFramePr>
            <a:graphicFrameLocks noGrp="1"/>
          </p:cNvGraphicFramePr>
          <p:nvPr>
            <p:extLst>
              <p:ext uri="{D42A27DB-BD31-4B8C-83A1-F6EECF244321}">
                <p14:modId xmlns:p14="http://schemas.microsoft.com/office/powerpoint/2010/main" val="3138840244"/>
              </p:ext>
            </p:extLst>
          </p:nvPr>
        </p:nvGraphicFramePr>
        <p:xfrm>
          <a:off x="732183" y="1967948"/>
          <a:ext cx="10916479" cy="3109072"/>
        </p:xfrm>
        <a:graphic>
          <a:graphicData uri="http://schemas.openxmlformats.org/drawingml/2006/table">
            <a:tbl>
              <a:tblPr firstRow="1" bandRow="1">
                <a:tableStyleId>{5C22544A-7EE6-4342-B048-85BDC9FD1C3A}</a:tableStyleId>
              </a:tblPr>
              <a:tblGrid>
                <a:gridCol w="2010931">
                  <a:extLst>
                    <a:ext uri="{9D8B030D-6E8A-4147-A177-3AD203B41FA5}">
                      <a16:colId xmlns:a16="http://schemas.microsoft.com/office/drawing/2014/main" val="3117255498"/>
                    </a:ext>
                  </a:extLst>
                </a:gridCol>
                <a:gridCol w="2862498">
                  <a:extLst>
                    <a:ext uri="{9D8B030D-6E8A-4147-A177-3AD203B41FA5}">
                      <a16:colId xmlns:a16="http://schemas.microsoft.com/office/drawing/2014/main" val="2645425261"/>
                    </a:ext>
                  </a:extLst>
                </a:gridCol>
                <a:gridCol w="3840603">
                  <a:extLst>
                    <a:ext uri="{9D8B030D-6E8A-4147-A177-3AD203B41FA5}">
                      <a16:colId xmlns:a16="http://schemas.microsoft.com/office/drawing/2014/main" val="2079290447"/>
                    </a:ext>
                  </a:extLst>
                </a:gridCol>
                <a:gridCol w="2202447">
                  <a:extLst>
                    <a:ext uri="{9D8B030D-6E8A-4147-A177-3AD203B41FA5}">
                      <a16:colId xmlns:a16="http://schemas.microsoft.com/office/drawing/2014/main" val="1383142115"/>
                    </a:ext>
                  </a:extLst>
                </a:gridCol>
              </a:tblGrid>
              <a:tr h="823007">
                <a:tc>
                  <a:txBody>
                    <a:bodyPr/>
                    <a:lstStyle/>
                    <a:p>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endParaRPr lang="en-US" sz="2400" dirty="0">
                        <a:latin typeface="Times New Roman" panose="02020603050405020304" pitchFamily="18" charset="0"/>
                        <a:cs typeface="Times New Roman" panose="02020603050405020304" pitchFamily="18" charset="0"/>
                      </a:endParaRPr>
                    </a:p>
                  </a:txBody>
                  <a:tcPr marT="45722" marB="45722"/>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tượng</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trình phản ứng</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Kết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a:txBody>
                  <a:tcPr marT="45690" marB="45690"/>
                </a:tc>
                <a:extLst>
                  <a:ext uri="{0D108BD9-81ED-4DB2-BD59-A6C34878D82A}">
                    <a16:rowId xmlns:a16="http://schemas.microsoft.com/office/drawing/2014/main" val="1799521315"/>
                  </a:ext>
                </a:extLst>
              </a:tr>
              <a:tr h="2286065">
                <a:tc>
                  <a:txBody>
                    <a:bodyPr/>
                    <a:lstStyle/>
                    <a:p>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sulfur</a:t>
                      </a:r>
                    </a:p>
                  </a:txBody>
                  <a:tcPr marT="45722" marB="45722"/>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endParaRPr lang="en-US" sz="2400" dirty="0">
                        <a:latin typeface="Times New Roman" panose="02020603050405020304" pitchFamily="18" charset="0"/>
                        <a:cs typeface="Times New Roman" panose="02020603050405020304" pitchFamily="18" charset="0"/>
                      </a:endParaRPr>
                    </a:p>
                  </a:txBody>
                  <a:tcPr marT="45690" marB="45690"/>
                </a:tc>
                <a:extLst>
                  <a:ext uri="{0D108BD9-81ED-4DB2-BD59-A6C34878D82A}">
                    <a16:rowId xmlns:a16="http://schemas.microsoft.com/office/drawing/2014/main" val="466053486"/>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306"/>
            <a:ext cx="12192000" cy="6974305"/>
          </a:xfrm>
          <a:prstGeom prst="rect">
            <a:avLst/>
          </a:prstGeom>
        </p:spPr>
      </p:pic>
      <p:pic>
        <p:nvPicPr>
          <p:cNvPr id="8" name="TomAndJerryOST-V.A-2794728_hq.mp3">
            <a:hlinkClick r:id="" action="ppaction://media"/>
          </p:cNvPr>
          <p:cNvPicPr>
            <a:picLocks noChangeAspect="1"/>
          </p:cNvPicPr>
          <p:nvPr>
            <a:audioFile r:link="rId1"/>
            <p:extLst>
              <p:ext uri="{DAA4B4D4-6D71-4841-9C94-3DE7FCFB9230}">
                <p14:media xmlns:p14="http://schemas.microsoft.com/office/powerpoint/2010/main" r:embed="rId2">
                  <p14:trim st="6630" end="381969.7755"/>
                </p14:media>
              </p:ext>
            </p:extLst>
          </p:nvPr>
        </p:nvPicPr>
        <p:blipFill>
          <a:blip r:embed="rId5"/>
          <a:stretch>
            <a:fillRect/>
          </a:stretch>
        </p:blipFill>
        <p:spPr>
          <a:xfrm>
            <a:off x="356936" y="1423737"/>
            <a:ext cx="609600" cy="609600"/>
          </a:xfrm>
          <a:prstGeom prst="rect">
            <a:avLst/>
          </a:prstGeom>
        </p:spPr>
      </p:pic>
    </p:spTree>
    <p:extLst>
      <p:ext uri="{BB962C8B-B14F-4D97-AF65-F5344CB8AC3E}">
        <p14:creationId xmlns:p14="http://schemas.microsoft.com/office/powerpoint/2010/main" val="15203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5794" y="871289"/>
            <a:ext cx="9405108" cy="5225060"/>
          </a:xfrm>
          <a:prstGeom prst="rect">
            <a:avLst/>
          </a:prstGeom>
        </p:spPr>
      </p:pic>
    </p:spTree>
    <p:extLst>
      <p:ext uri="{BB962C8B-B14F-4D97-AF65-F5344CB8AC3E}">
        <p14:creationId xmlns:p14="http://schemas.microsoft.com/office/powerpoint/2010/main" val="1736846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5">
            <a:extLst>
              <a:ext uri="{FF2B5EF4-FFF2-40B4-BE49-F238E27FC236}">
                <a16:creationId xmlns:a16="http://schemas.microsoft.com/office/drawing/2014/main" id="{0875C35D-8B98-4481-8160-87931A1A4AC3}"/>
              </a:ext>
            </a:extLst>
          </p:cNvPr>
          <p:cNvSpPr>
            <a:spLocks noChangeArrowheads="1"/>
          </p:cNvSpPr>
          <p:nvPr/>
        </p:nvSpPr>
        <p:spPr bwMode="auto">
          <a:xfrm>
            <a:off x="3868739" y="536693"/>
            <a:ext cx="6708775" cy="4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5800" rtl="0" eaLnBrk="0" fontAlgn="base" latinLnBrk="0" hangingPunct="0">
              <a:lnSpc>
                <a:spcPct val="107000"/>
              </a:lnSpc>
              <a:spcBef>
                <a:spcPct val="0"/>
              </a:spcBef>
              <a:spcAft>
                <a:spcPct val="0"/>
              </a:spcAft>
              <a:buClrTx/>
              <a:buSzTx/>
              <a:buFont typeface="Arial" panose="020B0604020202020204" pitchFamily="34" charset="0"/>
              <a:buNone/>
              <a:tabLst/>
              <a:defRPr/>
            </a:pPr>
            <a:r>
              <a:rPr lang="en-US" alt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ĐÁP ÁN</a:t>
            </a:r>
            <a:endParaRPr kumimoji="0" lang="en-US" alt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9028" name="Picture 5">
            <a:extLst>
              <a:ext uri="{FF2B5EF4-FFF2-40B4-BE49-F238E27FC236}">
                <a16:creationId xmlns:a16="http://schemas.microsoft.com/office/drawing/2014/main" id="{D775BF81-AA1F-478F-96FA-C2E593FA7B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8026" y="4764"/>
            <a:ext cx="1890713"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04C2A2B8-E9A3-4B92-A535-1AC4AA80895C}"/>
                  </a:ext>
                </a:extLst>
              </p:cNvPr>
              <p:cNvGraphicFramePr>
                <a:graphicFrameLocks noGrp="1"/>
              </p:cNvGraphicFramePr>
              <p:nvPr>
                <p:extLst>
                  <p:ext uri="{D42A27DB-BD31-4B8C-83A1-F6EECF244321}">
                    <p14:modId xmlns:p14="http://schemas.microsoft.com/office/powerpoint/2010/main" val="1837693948"/>
                  </p:ext>
                </p:extLst>
              </p:nvPr>
            </p:nvGraphicFramePr>
            <p:xfrm>
              <a:off x="732183" y="1967948"/>
              <a:ext cx="10916479" cy="3109072"/>
            </p:xfrm>
            <a:graphic>
              <a:graphicData uri="http://schemas.openxmlformats.org/drawingml/2006/table">
                <a:tbl>
                  <a:tblPr firstRow="1" bandRow="1">
                    <a:tableStyleId>{5C22544A-7EE6-4342-B048-85BDC9FD1C3A}</a:tableStyleId>
                  </a:tblPr>
                  <a:tblGrid>
                    <a:gridCol w="2010931">
                      <a:extLst>
                        <a:ext uri="{9D8B030D-6E8A-4147-A177-3AD203B41FA5}">
                          <a16:colId xmlns:a16="http://schemas.microsoft.com/office/drawing/2014/main" val="3117255498"/>
                        </a:ext>
                      </a:extLst>
                    </a:gridCol>
                    <a:gridCol w="2862498">
                      <a:extLst>
                        <a:ext uri="{9D8B030D-6E8A-4147-A177-3AD203B41FA5}">
                          <a16:colId xmlns:a16="http://schemas.microsoft.com/office/drawing/2014/main" val="2645425261"/>
                        </a:ext>
                      </a:extLst>
                    </a:gridCol>
                    <a:gridCol w="3840603">
                      <a:extLst>
                        <a:ext uri="{9D8B030D-6E8A-4147-A177-3AD203B41FA5}">
                          <a16:colId xmlns:a16="http://schemas.microsoft.com/office/drawing/2014/main" val="2079290447"/>
                        </a:ext>
                      </a:extLst>
                    </a:gridCol>
                    <a:gridCol w="2202447">
                      <a:extLst>
                        <a:ext uri="{9D8B030D-6E8A-4147-A177-3AD203B41FA5}">
                          <a16:colId xmlns:a16="http://schemas.microsoft.com/office/drawing/2014/main" val="1383142115"/>
                        </a:ext>
                      </a:extLst>
                    </a:gridCol>
                  </a:tblGrid>
                  <a:tr h="823007">
                    <a:tc>
                      <a:txBody>
                        <a:bodyPr/>
                        <a:lstStyle/>
                        <a:p>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endParaRPr lang="en-US" sz="2400" dirty="0">
                            <a:latin typeface="Times New Roman" panose="02020603050405020304" pitchFamily="18" charset="0"/>
                            <a:cs typeface="Times New Roman" panose="02020603050405020304" pitchFamily="18" charset="0"/>
                          </a:endParaRPr>
                        </a:p>
                      </a:txBody>
                      <a:tcPr marT="45722" marB="45722"/>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tượng</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trình phản ứng</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Kết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a:txBody>
                      <a:tcPr marT="45690" marB="45690"/>
                    </a:tc>
                    <a:extLst>
                      <a:ext uri="{0D108BD9-81ED-4DB2-BD59-A6C34878D82A}">
                        <a16:rowId xmlns:a16="http://schemas.microsoft.com/office/drawing/2014/main" val="1799521315"/>
                      </a:ext>
                    </a:extLst>
                  </a:tr>
                  <a:tr h="2286065">
                    <a:tc>
                      <a:txBody>
                        <a:bodyPr/>
                        <a:lstStyle/>
                        <a:p>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sulfur</a:t>
                          </a:r>
                        </a:p>
                      </a:txBody>
                      <a:tcPr marT="45722" marB="45722"/>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thìa</a:t>
                          </a:r>
                          <a:r>
                            <a:rPr lang="en-US" sz="2400" dirty="0">
                              <a:latin typeface="Times New Roman" panose="02020603050405020304" pitchFamily="18" charset="0"/>
                              <a:cs typeface="Times New Roman" panose="02020603050405020304" pitchFamily="18" charset="0"/>
                            </a:rPr>
                            <a:t> sulfur (l</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huỳnh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oxygen. </a:t>
                          </a:r>
                        </a:p>
                      </a:txBody>
                      <a:tcPr marT="45690" marB="4569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2400" dirty="0">
                              <a:latin typeface="Times New Roman" panose="02020603050405020304" pitchFamily="18" charset="0"/>
                              <a:cs typeface="Times New Roman" panose="02020603050405020304" pitchFamily="18" charset="0"/>
                            </a:rPr>
                            <a:t>Sulfur (l</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huỳnh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 + O</a:t>
                          </a:r>
                          <a:r>
                            <a:rPr lang="en-US" sz="2400" baseline="-25000" dirty="0">
                              <a:latin typeface="Times New Roman" panose="02020603050405020304" pitchFamily="18" charset="0"/>
                              <a:cs typeface="Times New Roman" panose="02020603050405020304" pitchFamily="18" charset="0"/>
                            </a:rPr>
                            <a:t>2</a:t>
                          </a:r>
                          <a14:m>
                            <m:oMath xmlns:m="http://schemas.openxmlformats.org/officeDocument/2006/math">
                              <m:groupChr>
                                <m:groupChrPr>
                                  <m:chr m:val="→"/>
                                  <m:vertJc m:val="bot"/>
                                  <m:ctrlPr>
                                    <a:rPr lang="en-US" sz="2400" i="1" smtClean="0">
                                      <a:latin typeface="Cambria Math" panose="02040503050406030204" pitchFamily="18" charset="0"/>
                                    </a:rPr>
                                  </m:ctrlPr>
                                </m:groupChr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𝑜</m:t>
                                      </m:r>
                                    </m:sup>
                                  </m:sSup>
                                </m:e>
                              </m:groupChr>
                            </m:oMath>
                          </a14:m>
                          <a:r>
                            <a:rPr lang="en-US" sz="2400" dirty="0">
                              <a:latin typeface="Times New Roman" panose="02020603050405020304" pitchFamily="18" charset="0"/>
                              <a:cs typeface="Times New Roman" panose="02020603050405020304" pitchFamily="18" charset="0"/>
                            </a:rPr>
                            <a:t> SO</a:t>
                          </a:r>
                          <a:r>
                            <a:rPr lang="en-US" sz="2400" baseline="-25000"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sufur</a:t>
                          </a:r>
                          <a:r>
                            <a:rPr lang="en-US" sz="2400" dirty="0">
                              <a:latin typeface="Times New Roman" panose="02020603050405020304" pitchFamily="18" charset="0"/>
                              <a:cs typeface="Times New Roman" panose="02020603050405020304" pitchFamily="18" charset="0"/>
                            </a:rPr>
                            <a:t> dioxide </a:t>
                          </a:r>
                        </a:p>
                      </a:txBody>
                      <a:tcPr marT="45690" marB="45690"/>
                    </a:tc>
                    <a:extLst>
                      <a:ext uri="{0D108BD9-81ED-4DB2-BD59-A6C34878D82A}">
                        <a16:rowId xmlns:a16="http://schemas.microsoft.com/office/drawing/2014/main" val="466053486"/>
                      </a:ext>
                    </a:extLst>
                  </a:tr>
                </a:tbl>
              </a:graphicData>
            </a:graphic>
          </p:graphicFrame>
        </mc:Choice>
        <mc:Fallback xmlns="">
          <p:graphicFrame>
            <p:nvGraphicFramePr>
              <p:cNvPr id="2" name="Table 1">
                <a:extLst>
                  <a:ext uri="{FF2B5EF4-FFF2-40B4-BE49-F238E27FC236}">
                    <a16:creationId xmlns:a16="http://schemas.microsoft.com/office/drawing/2014/main" id="{04C2A2B8-E9A3-4B92-A535-1AC4AA80895C}"/>
                  </a:ext>
                </a:extLst>
              </p:cNvPr>
              <p:cNvGraphicFramePr>
                <a:graphicFrameLocks noGrp="1"/>
              </p:cNvGraphicFramePr>
              <p:nvPr>
                <p:extLst>
                  <p:ext uri="{D42A27DB-BD31-4B8C-83A1-F6EECF244321}">
                    <p14:modId xmlns:p14="http://schemas.microsoft.com/office/powerpoint/2010/main" val="1837693948"/>
                  </p:ext>
                </p:extLst>
              </p:nvPr>
            </p:nvGraphicFramePr>
            <p:xfrm>
              <a:off x="732183" y="1967948"/>
              <a:ext cx="10916479" cy="3109072"/>
            </p:xfrm>
            <a:graphic>
              <a:graphicData uri="http://schemas.openxmlformats.org/drawingml/2006/table">
                <a:tbl>
                  <a:tblPr firstRow="1" bandRow="1">
                    <a:tableStyleId>{5C22544A-7EE6-4342-B048-85BDC9FD1C3A}</a:tableStyleId>
                  </a:tblPr>
                  <a:tblGrid>
                    <a:gridCol w="2010931">
                      <a:extLst>
                        <a:ext uri="{9D8B030D-6E8A-4147-A177-3AD203B41FA5}">
                          <a16:colId xmlns:a16="http://schemas.microsoft.com/office/drawing/2014/main" val="3117255498"/>
                        </a:ext>
                      </a:extLst>
                    </a:gridCol>
                    <a:gridCol w="2862498">
                      <a:extLst>
                        <a:ext uri="{9D8B030D-6E8A-4147-A177-3AD203B41FA5}">
                          <a16:colId xmlns:a16="http://schemas.microsoft.com/office/drawing/2014/main" val="2645425261"/>
                        </a:ext>
                      </a:extLst>
                    </a:gridCol>
                    <a:gridCol w="3840603">
                      <a:extLst>
                        <a:ext uri="{9D8B030D-6E8A-4147-A177-3AD203B41FA5}">
                          <a16:colId xmlns:a16="http://schemas.microsoft.com/office/drawing/2014/main" val="2079290447"/>
                        </a:ext>
                      </a:extLst>
                    </a:gridCol>
                    <a:gridCol w="2202447">
                      <a:extLst>
                        <a:ext uri="{9D8B030D-6E8A-4147-A177-3AD203B41FA5}">
                          <a16:colId xmlns:a16="http://schemas.microsoft.com/office/drawing/2014/main" val="1383142115"/>
                        </a:ext>
                      </a:extLst>
                    </a:gridCol>
                  </a:tblGrid>
                  <a:tr h="823007">
                    <a:tc>
                      <a:txBody>
                        <a:bodyPr/>
                        <a:lstStyle/>
                        <a:p>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endParaRPr lang="en-US" sz="2400" dirty="0">
                            <a:latin typeface="Times New Roman" panose="02020603050405020304" pitchFamily="18" charset="0"/>
                            <a:cs typeface="Times New Roman" panose="02020603050405020304" pitchFamily="18" charset="0"/>
                          </a:endParaRPr>
                        </a:p>
                      </a:txBody>
                      <a:tcPr marT="45722" marB="45722"/>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a:latin typeface="Times New Roman" panose="02020603050405020304" pitchFamily="18" charset="0"/>
                              <a:cs typeface="Times New Roman" panose="02020603050405020304" pitchFamily="18" charset="0"/>
                            </a:rPr>
                            <a:t>Hiện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tượng</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trình phản ứng</a:t>
                          </a:r>
                          <a:endParaRPr lang="en-US" sz="2400" dirty="0">
                            <a:latin typeface="Times New Roman" panose="02020603050405020304" pitchFamily="18" charset="0"/>
                            <a:cs typeface="Times New Roman" panose="02020603050405020304" pitchFamily="18" charset="0"/>
                          </a:endParaRPr>
                        </a:p>
                      </a:txBody>
                      <a:tcPr marT="45690" marB="45690"/>
                    </a:tc>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algn="ctr"/>
                          <a:r>
                            <a:rPr lang="en-US" sz="2400" dirty="0" err="1">
                              <a:latin typeface="Times New Roman" panose="02020603050405020304" pitchFamily="18" charset="0"/>
                              <a:cs typeface="Times New Roman" panose="02020603050405020304" pitchFamily="18" charset="0"/>
                            </a:rPr>
                            <a:t>Kết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a:txBody>
                      <a:tcPr marT="45690" marB="45690"/>
                    </a:tc>
                    <a:extLst>
                      <a:ext uri="{0D108BD9-81ED-4DB2-BD59-A6C34878D82A}">
                        <a16:rowId xmlns:a16="http://schemas.microsoft.com/office/drawing/2014/main" val="1799521315"/>
                      </a:ext>
                    </a:extLst>
                  </a:tr>
                  <a:tr h="2286065">
                    <a:tc>
                      <a:txBody>
                        <a:bodyPr/>
                        <a:lstStyle/>
                        <a:p>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cháy</a:t>
                          </a:r>
                          <a:r>
                            <a:rPr lang="en-US" sz="2400" dirty="0">
                              <a:latin typeface="Times New Roman" panose="02020603050405020304" pitchFamily="18" charset="0"/>
                              <a:cs typeface="Times New Roman" panose="02020603050405020304" pitchFamily="18" charset="0"/>
                            </a:rPr>
                            <a:t> sulfur</a:t>
                          </a:r>
                        </a:p>
                      </a:txBody>
                      <a:tcPr marT="45722" marB="45722"/>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thìa</a:t>
                          </a:r>
                          <a:r>
                            <a:rPr lang="en-US" sz="2400" dirty="0">
                              <a:latin typeface="Times New Roman" panose="02020603050405020304" pitchFamily="18" charset="0"/>
                              <a:cs typeface="Times New Roman" panose="02020603050405020304" pitchFamily="18" charset="0"/>
                            </a:rPr>
                            <a:t> sulfur (l</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u </a:t>
                          </a:r>
                          <a:r>
                            <a:rPr lang="en-US" sz="2400" dirty="0" err="1">
                              <a:latin typeface="Times New Roman" panose="02020603050405020304" pitchFamily="18" charset="0"/>
                              <a:cs typeface="Times New Roman" panose="02020603050405020304" pitchFamily="18" charset="0"/>
                            </a:rPr>
                            <a:t>huỳnh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oxygen. </a:t>
                          </a:r>
                        </a:p>
                      </a:txBody>
                      <a:tcPr marT="45690" marB="45690"/>
                    </a:tc>
                    <a:tc>
                      <a:txBody>
                        <a:bodyPr/>
                        <a:lstStyle/>
                        <a:p>
                          <a:endParaRPr lang="en-US"/>
                        </a:p>
                      </a:txBody>
                      <a:tcPr marT="45690" marB="45690">
                        <a:blipFill>
                          <a:blip r:embed="rId4"/>
                          <a:stretch>
                            <a:fillRect l="-127143" t="-37766" r="-58095" b="-6117"/>
                          </a:stretch>
                        </a:blipFill>
                      </a:tcPr>
                    </a:tc>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sufur</a:t>
                          </a:r>
                          <a:r>
                            <a:rPr lang="en-US" sz="2400" dirty="0">
                              <a:latin typeface="Times New Roman" panose="02020603050405020304" pitchFamily="18" charset="0"/>
                              <a:cs typeface="Times New Roman" panose="02020603050405020304" pitchFamily="18" charset="0"/>
                            </a:rPr>
                            <a:t> dioxide </a:t>
                          </a:r>
                        </a:p>
                      </a:txBody>
                      <a:tcPr marT="45690" marB="45690"/>
                    </a:tc>
                    <a:extLst>
                      <a:ext uri="{0D108BD9-81ED-4DB2-BD59-A6C34878D82A}">
                        <a16:rowId xmlns:a16="http://schemas.microsoft.com/office/drawing/2014/main" val="466053486"/>
                      </a:ext>
                    </a:extLst>
                  </a:tr>
                </a:tbl>
              </a:graphicData>
            </a:graphic>
          </p:graphicFrame>
        </mc:Fallback>
      </mc:AlternateContent>
    </p:spTree>
    <p:extLst>
      <p:ext uri="{BB962C8B-B14F-4D97-AF65-F5344CB8AC3E}">
        <p14:creationId xmlns:p14="http://schemas.microsoft.com/office/powerpoint/2010/main" val="3609212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9" name="Rectangle 1">
            <a:extLst>
              <a:ext uri="{FF2B5EF4-FFF2-40B4-BE49-F238E27FC236}">
                <a16:creationId xmlns:a16="http://schemas.microsoft.com/office/drawing/2014/main" id="{E9AE0437-4EA1-44BC-8A1E-F5944BA8CA7E}"/>
              </a:ext>
            </a:extLst>
          </p:cNvPr>
          <p:cNvSpPr>
            <a:spLocks noChangeArrowheads="1"/>
          </p:cNvSpPr>
          <p:nvPr/>
        </p:nvSpPr>
        <p:spPr bwMode="auto">
          <a:xfrm>
            <a:off x="4248151" y="3288098"/>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br>
              <a:rPr kumimoji="0" lang="en-US" altLang="en-US" sz="2400" b="0" i="0" u="none" strike="noStrike" kern="0" cap="none" spc="0" normalizeH="0" baseline="0" noProof="0">
                <a:ln>
                  <a:noFill/>
                </a:ln>
                <a:solidFill>
                  <a:srgbClr val="0410E7"/>
                </a:solidFill>
                <a:effectLst/>
                <a:uLnTx/>
                <a:uFillTx/>
                <a:latin typeface="Arial" panose="020B0604020202020204" pitchFamily="34" charset="0"/>
                <a:ea typeface="+mn-ea"/>
                <a:cs typeface="Arial"/>
                <a:sym typeface="Arial"/>
              </a:rPr>
            </a:br>
            <a:endParaRPr kumimoji="0" lang="en-US" altLang="en-US" sz="2400" b="0" i="0" u="none" strike="noStrike" kern="0" cap="none" spc="0" normalizeH="0" baseline="0" noProof="0">
              <a:ln>
                <a:noFill/>
              </a:ln>
              <a:solidFill>
                <a:srgbClr val="0410E7"/>
              </a:solidFill>
              <a:effectLst/>
              <a:uLnTx/>
              <a:uFillTx/>
              <a:latin typeface="Arial" panose="020B0604020202020204" pitchFamily="34" charset="0"/>
              <a:ea typeface="+mn-ea"/>
              <a:cs typeface="Arial"/>
              <a:sym typeface="Arial"/>
            </a:endParaRPr>
          </a:p>
        </p:txBody>
      </p:sp>
      <p:sp>
        <p:nvSpPr>
          <p:cNvPr id="3" name="TextBox 2">
            <a:extLst>
              <a:ext uri="{FF2B5EF4-FFF2-40B4-BE49-F238E27FC236}">
                <a16:creationId xmlns:a16="http://schemas.microsoft.com/office/drawing/2014/main" id="{4E682188-8502-521A-79AA-64AB0C31931B}"/>
              </a:ext>
            </a:extLst>
          </p:cNvPr>
          <p:cNvSpPr txBox="1"/>
          <p:nvPr/>
        </p:nvSpPr>
        <p:spPr>
          <a:xfrm>
            <a:off x="1117865" y="1086489"/>
            <a:ext cx="10440784" cy="666786"/>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733" b="0" i="1" u="none" strike="noStrike" kern="0" cap="none" spc="0" normalizeH="0" baseline="0" noProof="0">
                <a:ln>
                  <a:noFill/>
                </a:ln>
                <a:solidFill>
                  <a:srgbClr val="0410E7"/>
                </a:solidFill>
                <a:effectLst/>
                <a:uLnTx/>
                <a:uFillTx/>
                <a:latin typeface="Times New Roman" panose="02020603050405020304" pitchFamily="18" charset="0"/>
                <a:ea typeface="+mn-ea"/>
                <a:cs typeface="Times New Roman" panose="02020603050405020304" pitchFamily="18" charset="0"/>
                <a:sym typeface="Arial"/>
              </a:rPr>
              <a:t>b) Phản ứng của phi kim và kim loại với oxygen</a:t>
            </a:r>
          </a:p>
        </p:txBody>
      </p:sp>
      <p:sp>
        <p:nvSpPr>
          <p:cNvPr id="2" name="Oval 1">
            <a:extLst>
              <a:ext uri="{FF2B5EF4-FFF2-40B4-BE49-F238E27FC236}">
                <a16:creationId xmlns:a16="http://schemas.microsoft.com/office/drawing/2014/main" id="{39E068A4-D4F0-02AE-7470-AAB3B2FCE2D3}"/>
              </a:ext>
            </a:extLst>
          </p:cNvPr>
          <p:cNvSpPr/>
          <p:nvPr/>
        </p:nvSpPr>
        <p:spPr>
          <a:xfrm>
            <a:off x="4460210" y="2594729"/>
            <a:ext cx="2873828" cy="132412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0410E7"/>
                </a:solidFill>
                <a:effectLst/>
                <a:uLnTx/>
                <a:uFillTx/>
                <a:latin typeface="Times New Roman" panose="02020603050405020304" pitchFamily="18" charset="0"/>
                <a:ea typeface="+mn-ea"/>
                <a:cs typeface="Times New Roman" panose="02020603050405020304" pitchFamily="18" charset="0"/>
                <a:sym typeface="Arial"/>
              </a:rPr>
              <a:t>O</a:t>
            </a:r>
            <a:r>
              <a:rPr kumimoji="0" lang="en-US" sz="5867" b="0" i="0" u="none" strike="noStrike" kern="0" cap="none" spc="0" normalizeH="0" baseline="-25000" noProof="0">
                <a:ln>
                  <a:noFill/>
                </a:ln>
                <a:solidFill>
                  <a:srgbClr val="0410E7"/>
                </a:solidFill>
                <a:effectLst/>
                <a:uLnTx/>
                <a:uFillTx/>
                <a:latin typeface="Times New Roman" panose="02020603050405020304" pitchFamily="18" charset="0"/>
                <a:ea typeface="+mn-ea"/>
                <a:cs typeface="Times New Roman" panose="02020603050405020304" pitchFamily="18" charset="0"/>
                <a:sym typeface="Arial"/>
              </a:rPr>
              <a:t>2</a:t>
            </a:r>
            <a:endParaRPr kumimoji="0" lang="en-US" sz="5867" b="0" i="0" u="none" strike="noStrike" kern="0" cap="none" spc="0" normalizeH="0" baseline="0" noProof="0">
              <a:ln>
                <a:noFill/>
              </a:ln>
              <a:solidFill>
                <a:srgbClr val="0410E7"/>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Arrow: Down 3">
            <a:extLst>
              <a:ext uri="{FF2B5EF4-FFF2-40B4-BE49-F238E27FC236}">
                <a16:creationId xmlns:a16="http://schemas.microsoft.com/office/drawing/2014/main" id="{1EF09646-28FD-04B6-5CD2-FEA61FF5EFF4}"/>
              </a:ext>
            </a:extLst>
          </p:cNvPr>
          <p:cNvSpPr/>
          <p:nvPr/>
        </p:nvSpPr>
        <p:spPr>
          <a:xfrm rot="5400000">
            <a:off x="3300246" y="2485315"/>
            <a:ext cx="564921" cy="15429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3F3F3"/>
              </a:solidFill>
              <a:effectLst/>
              <a:uLnTx/>
              <a:uFillTx/>
              <a:latin typeface="Arial"/>
              <a:ea typeface="+mn-ea"/>
              <a:cs typeface="+mn-cs"/>
              <a:sym typeface="Arial"/>
            </a:endParaRPr>
          </a:p>
        </p:txBody>
      </p:sp>
      <p:sp>
        <p:nvSpPr>
          <p:cNvPr id="5" name="Arrow: Down 4">
            <a:extLst>
              <a:ext uri="{FF2B5EF4-FFF2-40B4-BE49-F238E27FC236}">
                <a16:creationId xmlns:a16="http://schemas.microsoft.com/office/drawing/2014/main" id="{43483B62-4C83-A958-AF7D-C45C5BF8A27E}"/>
              </a:ext>
            </a:extLst>
          </p:cNvPr>
          <p:cNvSpPr/>
          <p:nvPr/>
        </p:nvSpPr>
        <p:spPr>
          <a:xfrm rot="16200000">
            <a:off x="7960465" y="2472099"/>
            <a:ext cx="548145" cy="15889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3F3F3"/>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AF3047D-9182-C4E2-2A1C-E858C1E81C72}"/>
              </a:ext>
            </a:extLst>
          </p:cNvPr>
          <p:cNvSpPr txBox="1"/>
          <p:nvPr/>
        </p:nvSpPr>
        <p:spPr>
          <a:xfrm>
            <a:off x="2405744" y="2140067"/>
            <a:ext cx="2547257"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733"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Kim loại </a:t>
            </a:r>
            <a:endParaRPr kumimoji="0" lang="en-US" sz="3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7A427F51-D4F0-8410-776A-5AF62BAE99CE}"/>
              </a:ext>
            </a:extLst>
          </p:cNvPr>
          <p:cNvSpPr txBox="1"/>
          <p:nvPr/>
        </p:nvSpPr>
        <p:spPr>
          <a:xfrm>
            <a:off x="7148286" y="2210745"/>
            <a:ext cx="2547257" cy="6667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k</a:t>
            </a:r>
            <a:r>
              <a:rPr kumimoji="0" lang="vi-VN" sz="3733"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im</a:t>
            </a:r>
            <a:endParaRPr kumimoji="0" lang="en-US" sz="3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TextBox 10">
            <a:extLst>
              <a:ext uri="{FF2B5EF4-FFF2-40B4-BE49-F238E27FC236}">
                <a16:creationId xmlns:a16="http://schemas.microsoft.com/office/drawing/2014/main" id="{7048D35D-6180-994A-CD97-668F71E450F6}"/>
              </a:ext>
            </a:extLst>
          </p:cNvPr>
          <p:cNvSpPr txBox="1"/>
          <p:nvPr/>
        </p:nvSpPr>
        <p:spPr>
          <a:xfrm>
            <a:off x="755092" y="2792928"/>
            <a:ext cx="1785257" cy="1241237"/>
          </a:xfrm>
          <a:prstGeom prst="rect">
            <a:avLst/>
          </a:prstGeom>
          <a:solidFill>
            <a:schemeClr val="accent2"/>
          </a:solidFill>
          <a:ln>
            <a:solidFill>
              <a:schemeClr val="accent2">
                <a:lumMod val="7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Oxide base</a:t>
            </a:r>
            <a:endParaRPr kumimoji="0" lang="en-US" sz="3733"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CF29ADD7-7213-2E6A-CEB8-7CD2656F8097}"/>
              </a:ext>
            </a:extLst>
          </p:cNvPr>
          <p:cNvSpPr txBox="1"/>
          <p:nvPr/>
        </p:nvSpPr>
        <p:spPr>
          <a:xfrm>
            <a:off x="9451522" y="2630496"/>
            <a:ext cx="1785257" cy="1241237"/>
          </a:xfrm>
          <a:prstGeom prst="rect">
            <a:avLst/>
          </a:prstGeom>
          <a:solidFill>
            <a:schemeClr val="accent2"/>
          </a:solidFill>
          <a:ln>
            <a:solidFill>
              <a:schemeClr val="accent2">
                <a:lumMod val="75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Oxide </a:t>
            </a:r>
            <a:r>
              <a:rPr kumimoji="0" lang="en-US" sz="3733"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acid</a:t>
            </a:r>
            <a:endParaRPr kumimoji="0" lang="en-US" sz="3733" b="1" i="0" u="none" strike="noStrike" kern="0" cap="none" spc="0" normalizeH="0" baseline="0" noProof="0" dirty="0">
              <a:ln>
                <a:noFill/>
              </a:ln>
              <a:solidFill>
                <a:srgbClr val="FFFFFF"/>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8DAA1C7-5D96-F848-88AA-AE1F1ED6A69A}"/>
                  </a:ext>
                </a:extLst>
              </p:cNvPr>
              <p:cNvSpPr txBox="1"/>
              <p:nvPr/>
            </p:nvSpPr>
            <p:spPr>
              <a:xfrm>
                <a:off x="755091" y="4291234"/>
                <a:ext cx="5160759" cy="822726"/>
              </a:xfrm>
              <a:prstGeom prst="rect">
                <a:avLst/>
              </a:prstGeom>
              <a:solidFill>
                <a:schemeClr val="accent4"/>
              </a:solidFill>
              <a:ln w="28575">
                <a:solidFill>
                  <a:schemeClr val="accent4"/>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Ví dụ: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2Mg + O</a:t>
                </a:r>
                <a:r>
                  <a:rPr kumimoji="0" lang="vi-VN" sz="3200" b="0" i="0" u="none" strike="noStrike" kern="0" cap="none" spc="0" normalizeH="0" baseline="-2500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box>
                      <m:box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boxPr>
                      <m:e>
                        <m:groupChr>
                          <m:groupChrPr>
                            <m:chr m:val="→"/>
                            <m:vertJc m:val="bot"/>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groupChrPr>
                          <m:e>
                            <m:sSup>
                              <m:sSup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sSupPr>
                              <m:e>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𝑡</m:t>
                                </m:r>
                              </m:e>
                              <m:sup>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0</m:t>
                                </m:r>
                              </m:sup>
                            </m:sSup>
                          </m:e>
                        </m:groupChr>
                      </m:e>
                    </m:box>
                  </m:oMath>
                </a14:m>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2MgO</a:t>
                </a:r>
                <a:endParaRPr kumimoji="0" lang="en-US" sz="3200" b="0"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14" name="TextBox 13">
                <a:extLst>
                  <a:ext uri="{FF2B5EF4-FFF2-40B4-BE49-F238E27FC236}">
                    <a16:creationId xmlns:a16="http://schemas.microsoft.com/office/drawing/2014/main" id="{B8DAA1C7-5D96-F848-88AA-AE1F1ED6A69A}"/>
                  </a:ext>
                </a:extLst>
              </p:cNvPr>
              <p:cNvSpPr txBox="1">
                <a:spLocks noRot="1" noChangeAspect="1" noMove="1" noResize="1" noEditPoints="1" noAdjustHandles="1" noChangeArrowheads="1" noChangeShapeType="1" noTextEdit="1"/>
              </p:cNvSpPr>
              <p:nvPr/>
            </p:nvSpPr>
            <p:spPr>
              <a:xfrm>
                <a:off x="755091" y="4291234"/>
                <a:ext cx="5160759" cy="822726"/>
              </a:xfrm>
              <a:prstGeom prst="rect">
                <a:avLst/>
              </a:prstGeom>
              <a:blipFill>
                <a:blip r:embed="rId3"/>
                <a:stretch>
                  <a:fillRect l="-1880" r="-1645" b="-20000"/>
                </a:stretch>
              </a:blipFill>
              <a:ln w="28575">
                <a:solidFill>
                  <a:schemeClr val="accent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5948C4-D189-A71C-885E-834A34DA36EC}"/>
                  </a:ext>
                </a:extLst>
              </p:cNvPr>
              <p:cNvSpPr txBox="1"/>
              <p:nvPr/>
            </p:nvSpPr>
            <p:spPr>
              <a:xfrm>
                <a:off x="7148286" y="4286554"/>
                <a:ext cx="4088493" cy="822726"/>
              </a:xfrm>
              <a:prstGeom prst="rect">
                <a:avLst/>
              </a:prstGeom>
              <a:solidFill>
                <a:schemeClr val="accent4"/>
              </a:solidFill>
              <a:ln w="28575">
                <a:solidFill>
                  <a:schemeClr val="accent4"/>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Ví dụ: </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 + O</a:t>
                </a:r>
                <a:r>
                  <a:rPr kumimoji="0" lang="vi-VN" sz="3200" b="0" i="0" u="none" strike="noStrike" kern="0" cap="none" spc="0" normalizeH="0" baseline="-2500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box>
                      <m:box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boxPr>
                      <m:e>
                        <m:groupChr>
                          <m:groupChrPr>
                            <m:chr m:val="→"/>
                            <m:vertJc m:val="bot"/>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groupChrPr>
                          <m:e>
                            <m:sSup>
                              <m:sSup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ctrlPr>
                              </m:sSupPr>
                              <m:e>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𝑡</m:t>
                                </m:r>
                              </m:e>
                              <m:sup>
                                <m:r>
                                  <a:rPr kumimoji="0" lang="en-US" sz="3200" b="0" i="1" u="none" strike="noStrike" kern="0" cap="none" spc="0" normalizeH="0" baseline="0" noProof="0">
                                    <a:ln>
                                      <a:noFill/>
                                    </a:ln>
                                    <a:solidFill>
                                      <a:srgbClr val="000000"/>
                                    </a:solidFill>
                                    <a:effectLst/>
                                    <a:uLnTx/>
                                    <a:uFillTx/>
                                    <a:latin typeface="Cambria Math" panose="02040503050406030204" pitchFamily="18" charset="0"/>
                                    <a:ea typeface="+mn-ea"/>
                                    <a:cs typeface="+mn-cs"/>
                                    <a:sym typeface="Arial"/>
                                  </a:rPr>
                                  <m:t>0</m:t>
                                </m:r>
                              </m:sup>
                            </m:sSup>
                          </m:e>
                        </m:groupChr>
                      </m:e>
                    </m:box>
                  </m:oMath>
                </a14:m>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SO</a:t>
                </a:r>
                <a:r>
                  <a:rPr kumimoji="0" lang="vi-VN" sz="3200" b="0" i="0" u="none" strike="noStrike" kern="0" cap="none" spc="0" normalizeH="0" baseline="-2500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endParaRPr kumimoji="0" lang="en-US" sz="3200" b="1" i="0" u="none" strike="noStrike" kern="0" cap="none" spc="0" normalizeH="0" baseline="-2500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mc:Choice>
        <mc:Fallback xmlns="">
          <p:sp>
            <p:nvSpPr>
              <p:cNvPr id="16" name="TextBox 15">
                <a:extLst>
                  <a:ext uri="{FF2B5EF4-FFF2-40B4-BE49-F238E27FC236}">
                    <a16:creationId xmlns:a16="http://schemas.microsoft.com/office/drawing/2014/main" id="{935948C4-D189-A71C-885E-834A34DA36EC}"/>
                  </a:ext>
                </a:extLst>
              </p:cNvPr>
              <p:cNvSpPr txBox="1">
                <a:spLocks noRot="1" noChangeAspect="1" noMove="1" noResize="1" noEditPoints="1" noAdjustHandles="1" noChangeArrowheads="1" noChangeShapeType="1" noTextEdit="1"/>
              </p:cNvSpPr>
              <p:nvPr/>
            </p:nvSpPr>
            <p:spPr>
              <a:xfrm>
                <a:off x="7148286" y="4286554"/>
                <a:ext cx="4088493" cy="822726"/>
              </a:xfrm>
              <a:prstGeom prst="rect">
                <a:avLst/>
              </a:prstGeom>
              <a:blipFill>
                <a:blip r:embed="rId4"/>
                <a:stretch>
                  <a:fillRect b="-20000"/>
                </a:stretch>
              </a:blipFill>
              <a:ln w="28575">
                <a:solidFill>
                  <a:schemeClr val="accent4"/>
                </a:solidFill>
              </a:ln>
            </p:spPr>
            <p:txBody>
              <a:bodyPr/>
              <a:lstStyle/>
              <a:p>
                <a:r>
                  <a:rPr lang="en-US">
                    <a:noFill/>
                  </a:rPr>
                  <a:t> </a:t>
                </a:r>
              </a:p>
            </p:txBody>
          </p:sp>
        </mc:Fallback>
      </mc:AlternateContent>
    </p:spTree>
    <p:extLst>
      <p:ext uri="{BB962C8B-B14F-4D97-AF65-F5344CB8AC3E}">
        <p14:creationId xmlns:p14="http://schemas.microsoft.com/office/powerpoint/2010/main" val="393600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P spid="7" grpId="0"/>
      <p:bldP spid="8" grpId="0"/>
      <p:bldP spid="11" grpId="0" animBg="1"/>
      <p:bldP spid="12"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7"/>
          <p:cNvSpPr txBox="1">
            <a:spLocks noGrp="1"/>
          </p:cNvSpPr>
          <p:nvPr>
            <p:ph type="subTitle" idx="1"/>
          </p:nvPr>
        </p:nvSpPr>
        <p:spPr>
          <a:xfrm>
            <a:off x="1461174" y="2107095"/>
            <a:ext cx="10026153" cy="2227954"/>
          </a:xfrm>
          <a:prstGeom prst="rect">
            <a:avLst/>
          </a:prstGeom>
          <a:ln>
            <a:solidFill>
              <a:schemeClr val="accent1"/>
            </a:solidFill>
          </a:ln>
        </p:spPr>
        <p:txBody>
          <a:bodyPr spcFirstLastPara="1" wrap="square" lIns="121900" tIns="121900" rIns="121900" bIns="121900" anchor="b" anchorCtr="0">
            <a:noAutofit/>
          </a:bodyPr>
          <a:lstStyle/>
          <a:p>
            <a:pPr marL="0" indent="0" algn="just">
              <a:lnSpc>
                <a:spcPct val="100000"/>
              </a:lnSpc>
            </a:pPr>
            <a:r>
              <a:rPr lang="vi-VN" sz="3200" dirty="0">
                <a:solidFill>
                  <a:srgbClr val="2B2928"/>
                </a:solidFill>
                <a:latin typeface="Times New Roman" panose="02020603050405020304" pitchFamily="18" charset="0"/>
                <a:ea typeface="Times New Roman" panose="02020603050405020304" pitchFamily="18" charset="0"/>
              </a:rPr>
              <a:t>Trong các phản ứng giữa kim loại và phi kim, kim loại là chất nhường electron, phi kim là chất nhận electron. Nhiều kim loại tác dụng với oxygen tạo thành oxide base. Phi kim tác dụng với oxygen thường tạo thành oxide acid.</a:t>
            </a:r>
            <a:endParaRPr lang="vi-VN" sz="3200" dirty="0">
              <a:solidFill>
                <a:srgbClr val="2B2928"/>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5973C1F-9F09-A5C2-CCB2-2E81F3523ADC}"/>
              </a:ext>
            </a:extLst>
          </p:cNvPr>
          <p:cNvSpPr txBox="1"/>
          <p:nvPr/>
        </p:nvSpPr>
        <p:spPr>
          <a:xfrm>
            <a:off x="4525707" y="845799"/>
            <a:ext cx="3897085" cy="748988"/>
          </a:xfrm>
          <a:prstGeom prst="rect">
            <a:avLst/>
          </a:prstGeom>
          <a:noFill/>
        </p:spPr>
        <p:txBody>
          <a:bodyPr wrap="square" rtlCol="0">
            <a:spAutoFit/>
          </a:bodyPr>
          <a:lstStyle/>
          <a:p>
            <a:pPr defTabSz="1219170">
              <a:buClr>
                <a:srgbClr val="000000"/>
              </a:buClr>
            </a:pPr>
            <a:r>
              <a:rPr lang="en-US" sz="4267" b="1" kern="0">
                <a:solidFill>
                  <a:srgbClr val="FF0000"/>
                </a:solidFill>
                <a:latin typeface="Times New Roman" panose="02020603050405020304" pitchFamily="18" charset="0"/>
                <a:cs typeface="Times New Roman" panose="02020603050405020304" pitchFamily="18" charset="0"/>
                <a:sym typeface="Arial"/>
              </a:rPr>
              <a:t>EM ĐÃ HỌC</a:t>
            </a:r>
          </a:p>
        </p:txBody>
      </p:sp>
    </p:spTree>
    <p:extLst>
      <p:ext uri="{BB962C8B-B14F-4D97-AF65-F5344CB8AC3E}">
        <p14:creationId xmlns:p14="http://schemas.microsoft.com/office/powerpoint/2010/main" val="39914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2">
                                            <p:txEl>
                                              <p:pRg st="0" end="0"/>
                                            </p:txEl>
                                          </p:spTgt>
                                        </p:tgtEl>
                                        <p:attrNameLst>
                                          <p:attrName>style.visibility</p:attrName>
                                        </p:attrNameLst>
                                      </p:cBhvr>
                                      <p:to>
                                        <p:strVal val="visible"/>
                                      </p:to>
                                    </p:set>
                                    <p:animEffect transition="in" filter="barn(inVertical)">
                                      <p:cBhvr>
                                        <p:cTn id="7" dur="500"/>
                                        <p:tgtEl>
                                          <p:spTgt spid="7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 name="Rectangle 4">
            <a:extLst>
              <a:ext uri="{FF2B5EF4-FFF2-40B4-BE49-F238E27FC236}">
                <a16:creationId xmlns:a16="http://schemas.microsoft.com/office/drawing/2014/main" id="{D5BC26C0-77BF-48C6-B09D-0091471BAE4E}"/>
              </a:ext>
            </a:extLst>
          </p:cNvPr>
          <p:cNvSpPr/>
          <p:nvPr/>
        </p:nvSpPr>
        <p:spPr>
          <a:xfrm>
            <a:off x="1404730" y="505709"/>
            <a:ext cx="9766853" cy="954107"/>
          </a:xfrm>
          <a:prstGeom prst="rect">
            <a:avLst/>
          </a:prstGeom>
        </p:spPr>
        <p:txBody>
          <a:bodyPr wrap="square">
            <a:spAutoFit/>
          </a:bodyPr>
          <a:lstStyle/>
          <a:p>
            <a:r>
              <a:rPr lang="vi-VN" sz="2800" dirty="0">
                <a:solidFill>
                  <a:srgbClr val="1F1F1F"/>
                </a:solidFill>
                <a:latin typeface="+mj-lt"/>
              </a:rPr>
              <a:t>Vì sao các đồ vật làm từ thép như song cửa, cánh cửa, hàng rào</a:t>
            </a:r>
            <a:r>
              <a:rPr lang="en-US" sz="2800" dirty="0">
                <a:solidFill>
                  <a:srgbClr val="1F1F1F"/>
                </a:solidFill>
                <a:latin typeface="+mj-lt"/>
              </a:rPr>
              <a:t>…</a:t>
            </a:r>
            <a:r>
              <a:rPr lang="vi-VN" sz="2800" dirty="0">
                <a:solidFill>
                  <a:srgbClr val="1F1F1F"/>
                </a:solidFill>
                <a:latin typeface="+mj-lt"/>
              </a:rPr>
              <a:t> thường được phủ một lớp sơn trước khi đưa vào sử dụng</a:t>
            </a:r>
            <a:endParaRPr lang="en-US" sz="2800" dirty="0">
              <a:latin typeface="+mj-lt"/>
            </a:endParaRPr>
          </a:p>
        </p:txBody>
      </p:sp>
      <p:sp>
        <p:nvSpPr>
          <p:cNvPr id="6" name="Rectangle 5">
            <a:extLst>
              <a:ext uri="{FF2B5EF4-FFF2-40B4-BE49-F238E27FC236}">
                <a16:creationId xmlns:a16="http://schemas.microsoft.com/office/drawing/2014/main" id="{3B2D7880-274E-4742-99BC-5207D7110DDA}"/>
              </a:ext>
            </a:extLst>
          </p:cNvPr>
          <p:cNvSpPr/>
          <p:nvPr/>
        </p:nvSpPr>
        <p:spPr>
          <a:xfrm>
            <a:off x="768625" y="5737038"/>
            <a:ext cx="11039061" cy="830997"/>
          </a:xfrm>
          <a:prstGeom prst="rect">
            <a:avLst/>
          </a:prstGeom>
        </p:spPr>
        <p:txBody>
          <a:bodyPr wrap="square">
            <a:spAutoFit/>
          </a:bodyPr>
          <a:lstStyle/>
          <a:p>
            <a:r>
              <a:rPr lang="vi-VN" sz="2400" dirty="0">
                <a:solidFill>
                  <a:srgbClr val="FF0000"/>
                </a:solidFill>
                <a:latin typeface="+mj-lt"/>
              </a:rPr>
              <a:t>Để bảo vệ các đồ vật làm từ thép như song cửa, cánh cửa, hàng rào khỏi bị ăn mòn (han, gỉ …) người ta thường sơn phủ lên bề mặt kim loại trước khi đưa vào sử dụng.</a:t>
            </a:r>
            <a:endParaRPr lang="en-US" sz="2400" dirty="0">
              <a:solidFill>
                <a:srgbClr val="FF0000"/>
              </a:solidFill>
              <a:latin typeface="+mj-lt"/>
            </a:endParaRPr>
          </a:p>
        </p:txBody>
      </p:sp>
      <p:pic>
        <p:nvPicPr>
          <p:cNvPr id="7" name="Picture 6">
            <a:extLst>
              <a:ext uri="{FF2B5EF4-FFF2-40B4-BE49-F238E27FC236}">
                <a16:creationId xmlns:a16="http://schemas.microsoft.com/office/drawing/2014/main" id="{CEEC5214-744E-4210-B8B5-BF74A14641A7}"/>
              </a:ext>
            </a:extLst>
          </p:cNvPr>
          <p:cNvPicPr>
            <a:picLocks noChangeAspect="1"/>
          </p:cNvPicPr>
          <p:nvPr/>
        </p:nvPicPr>
        <p:blipFill>
          <a:blip r:embed="rId3"/>
          <a:stretch>
            <a:fillRect/>
          </a:stretch>
        </p:blipFill>
        <p:spPr>
          <a:xfrm>
            <a:off x="3114260" y="1504772"/>
            <a:ext cx="5387837" cy="3848455"/>
          </a:xfrm>
          <a:prstGeom prst="rect">
            <a:avLst/>
          </a:prstGeom>
        </p:spPr>
      </p:pic>
    </p:spTree>
    <p:extLst>
      <p:ext uri="{BB962C8B-B14F-4D97-AF65-F5344CB8AC3E}">
        <p14:creationId xmlns:p14="http://schemas.microsoft.com/office/powerpoint/2010/main" val="13758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Clipboard"/>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35709" y="-1676474"/>
            <a:ext cx="5936273" cy="8432800"/>
          </a:xfrm>
          <a:prstGeom prst="rect">
            <a:avLst/>
          </a:prstGeom>
        </p:spPr>
      </p:pic>
      <p:pic>
        <p:nvPicPr>
          <p:cNvPr id="16" name="Graphic 20" descr="Pencil"/>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72252">
            <a:off x="9326613" y="200432"/>
            <a:ext cx="1488402" cy="1488402"/>
          </a:xfrm>
          <a:prstGeom prst="rect">
            <a:avLst/>
          </a:prstGeom>
        </p:spPr>
      </p:pic>
      <p:sp>
        <p:nvSpPr>
          <p:cNvPr id="2" name="TextBox 1"/>
          <p:cNvSpPr txBox="1"/>
          <p:nvPr/>
        </p:nvSpPr>
        <p:spPr>
          <a:xfrm>
            <a:off x="6453339" y="1349937"/>
            <a:ext cx="42962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LUYỆN TẬP</a:t>
            </a:r>
          </a:p>
        </p:txBody>
      </p:sp>
      <p:pic>
        <p:nvPicPr>
          <p:cNvPr id="3" name="Picture 2"/>
          <p:cNvPicPr>
            <a:picLocks noChangeAspect="1"/>
          </p:cNvPicPr>
          <p:nvPr/>
        </p:nvPicPr>
        <p:blipFill>
          <a:blip r:embed="rId6"/>
          <a:stretch>
            <a:fillRect/>
          </a:stretch>
        </p:blipFill>
        <p:spPr>
          <a:xfrm>
            <a:off x="715617" y="768626"/>
            <a:ext cx="4479236" cy="3770658"/>
          </a:xfrm>
          <a:prstGeom prst="rect">
            <a:avLst/>
          </a:prstGeom>
        </p:spPr>
        <p:style>
          <a:lnRef idx="2">
            <a:schemeClr val="accent2"/>
          </a:lnRef>
          <a:fillRef idx="1">
            <a:schemeClr val="lt1"/>
          </a:fillRef>
          <a:effectRef idx="0">
            <a:schemeClr val="accent2"/>
          </a:effectRef>
          <a:fontRef idx="minor">
            <a:schemeClr val="dk1"/>
          </a:fontRef>
        </p:style>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187066" y="282731"/>
            <a:ext cx="8619254" cy="4017535"/>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phi </a:t>
            </a:r>
            <a:r>
              <a:rPr lang="en-US" sz="32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32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p>
          <a:p>
            <a:pPr indent="179705" algn="just">
              <a:lnSpc>
                <a:spcPct val="115000"/>
              </a:lnSpc>
              <a:spcAft>
                <a:spcPts val="0"/>
              </a:spcAft>
              <a:tabLst>
                <a:tab pos="179705" algn="l"/>
                <a:tab pos="3420110" algn="l"/>
                <a:tab pos="5039995" algn="l"/>
              </a:tabLst>
            </a:pPr>
            <a:r>
              <a:rPr lang="x-none"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indent="179705" algn="just">
              <a:lnSpc>
                <a:spcPct val="115000"/>
              </a:lnSpc>
              <a:spcAft>
                <a:spcPts val="0"/>
              </a:spcAft>
              <a:tabLst>
                <a:tab pos="179705" algn="l"/>
                <a:tab pos="3420110" algn="l"/>
                <a:tab pos="5039995" algn="l"/>
              </a:tabLst>
            </a:pPr>
            <a:r>
              <a:rPr lang="x-none"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Khối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riêng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Hầu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hết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rắn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grpSp>
        <p:nvGrpSpPr>
          <p:cNvPr id="61" name="Group 60"/>
          <p:cNvGrpSpPr/>
          <p:nvPr/>
        </p:nvGrpSpPr>
        <p:grpSpPr>
          <a:xfrm>
            <a:off x="2740768" y="131553"/>
            <a:ext cx="389680" cy="430026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1990069" y="141604"/>
            <a:ext cx="45719" cy="415866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4621640"/>
            <a:ext cx="7672438" cy="1953629"/>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2" y="277250"/>
              <a:ext cx="540533"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endPar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endParaRP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extLst>
      <p:ext uri="{BB962C8B-B14F-4D97-AF65-F5344CB8AC3E}">
        <p14:creationId xmlns:p14="http://schemas.microsoft.com/office/powerpoint/2010/main" val="22232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bldLvl="0" animBg="1"/>
      <p:bldP spid="58"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6" grpId="0" bldLvl="0" animBg="1"/>
      <p:bldP spid="5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8068"/>
          <a:stretch>
            <a:fillRect/>
          </a:stretch>
        </p:blipFill>
        <p:spPr>
          <a:xfrm>
            <a:off x="0" y="0"/>
            <a:ext cx="12191999" cy="6858000"/>
          </a:xfrm>
        </p:spPr>
      </p:pic>
      <p:sp>
        <p:nvSpPr>
          <p:cNvPr id="6" name="Rectangle 5"/>
          <p:cNvSpPr/>
          <p:nvPr/>
        </p:nvSpPr>
        <p:spPr>
          <a:xfrm>
            <a:off x="6064826" y="281565"/>
            <a:ext cx="5708074" cy="62948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stretch>
            <a:fillRect/>
          </a:stretch>
        </p:blipFill>
        <p:spPr>
          <a:xfrm>
            <a:off x="-38101" y="1199316"/>
            <a:ext cx="5715000" cy="5038725"/>
          </a:xfrm>
          <a:prstGeom prst="rect">
            <a:avLst/>
          </a:prstGeom>
        </p:spPr>
      </p:pic>
      <p:sp>
        <p:nvSpPr>
          <p:cNvPr id="11" name="Rectangle: Rounded Corners 2"/>
          <p:cNvSpPr/>
          <p:nvPr/>
        </p:nvSpPr>
        <p:spPr>
          <a:xfrm>
            <a:off x="690903" y="1630852"/>
            <a:ext cx="4256992" cy="739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Hoạt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p>
        </p:txBody>
      </p:sp>
      <p:sp>
        <p:nvSpPr>
          <p:cNvPr id="13" name="TextBox 12"/>
          <p:cNvSpPr txBox="1"/>
          <p:nvPr/>
        </p:nvSpPr>
        <p:spPr>
          <a:xfrm>
            <a:off x="6102928" y="1774248"/>
            <a:ext cx="5250872" cy="3554819"/>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Tìm</a:t>
            </a: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hiểu</a:t>
            </a: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về</a:t>
            </a: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tất</a:t>
            </a: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cả</a:t>
            </a: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ứng</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dụng</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của</a:t>
            </a:r>
            <a:r>
              <a:rPr lang="en-US" sz="2500" b="1" dirty="0">
                <a:solidFill>
                  <a:srgbClr val="7030A0"/>
                </a:solidFill>
                <a:latin typeface="Times New Roman" panose="02020603050405020304" pitchFamily="18" charset="0"/>
                <a:cs typeface="Times New Roman" panose="02020603050405020304" pitchFamily="18" charset="0"/>
              </a:rPr>
              <a:t> carbon </a:t>
            </a:r>
            <a:r>
              <a:rPr lang="en-US" sz="2500" b="1" dirty="0" err="1">
                <a:solidFill>
                  <a:srgbClr val="7030A0"/>
                </a:solidFill>
                <a:latin typeface="Times New Roman" panose="02020603050405020304" pitchFamily="18" charset="0"/>
                <a:cs typeface="Times New Roman" panose="02020603050405020304" pitchFamily="18" charset="0"/>
              </a:rPr>
              <a:t>trong</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cuộc</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sống</a:t>
            </a:r>
            <a:r>
              <a:rPr lang="en-US" sz="2500" b="1" dirty="0">
                <a:solidFill>
                  <a:srgbClr val="7030A0"/>
                </a:solidFill>
                <a:latin typeface="Times New Roman" panose="02020603050405020304" pitchFamily="18" charset="0"/>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Than </a:t>
            </a:r>
            <a:r>
              <a:rPr kumimoji="0" lang="en-US" sz="25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ch</a:t>
            </a:r>
            <a:r>
              <a:rPr lang="en-US" sz="2500" b="1" dirty="0">
                <a:solidFill>
                  <a:srgbClr val="7030A0"/>
                </a:solidFill>
                <a:latin typeface="Times New Roman" panose="02020603050405020304" pitchFamily="18" charset="0"/>
                <a:cs typeface="Times New Roman" panose="02020603050405020304" pitchFamily="18" charset="0"/>
              </a:rPr>
              <a:t>ì (C) đ</a:t>
            </a:r>
            <a:r>
              <a:rPr lang="vi-VN" sz="2500" b="1" dirty="0">
                <a:solidFill>
                  <a:srgbClr val="7030A0"/>
                </a:solidFill>
                <a:latin typeface="Times New Roman" panose="02020603050405020304" pitchFamily="18" charset="0"/>
                <a:cs typeface="Times New Roman" panose="02020603050405020304" pitchFamily="18" charset="0"/>
              </a:rPr>
              <a:t>ư</a:t>
            </a:r>
            <a:r>
              <a:rPr lang="en-US" sz="2500" b="1" dirty="0" err="1">
                <a:solidFill>
                  <a:srgbClr val="7030A0"/>
                </a:solidFill>
                <a:latin typeface="Times New Roman" panose="02020603050405020304" pitchFamily="18" charset="0"/>
                <a:cs typeface="Times New Roman" panose="02020603050405020304" pitchFamily="18" charset="0"/>
              </a:rPr>
              <a:t>ợc</a:t>
            </a:r>
            <a:r>
              <a:rPr lang="en-US" sz="2500" b="1" dirty="0">
                <a:solidFill>
                  <a:srgbClr val="7030A0"/>
                </a:solidFill>
                <a:latin typeface="Times New Roman" panose="02020603050405020304" pitchFamily="18" charset="0"/>
                <a:cs typeface="Times New Roman" panose="02020603050405020304" pitchFamily="18" charset="0"/>
              </a:rPr>
              <a:t> dung </a:t>
            </a:r>
            <a:r>
              <a:rPr lang="en-US" sz="2500" b="1" dirty="0" err="1">
                <a:solidFill>
                  <a:srgbClr val="7030A0"/>
                </a:solidFill>
                <a:latin typeface="Times New Roman" panose="02020603050405020304" pitchFamily="18" charset="0"/>
                <a:cs typeface="Times New Roman" panose="02020603050405020304" pitchFamily="18" charset="0"/>
              </a:rPr>
              <a:t>làm</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điện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cực</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khi</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sản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xuất</a:t>
            </a:r>
            <a:r>
              <a:rPr lang="en-US" sz="2500" b="1" dirty="0">
                <a:solidFill>
                  <a:srgbClr val="7030A0"/>
                </a:solidFill>
                <a:latin typeface="Times New Roman" panose="02020603050405020304" pitchFamily="18" charset="0"/>
                <a:cs typeface="Times New Roman" panose="02020603050405020304" pitchFamily="18" charset="0"/>
              </a:rPr>
              <a:t> Al </a:t>
            </a:r>
            <a:r>
              <a:rPr lang="en-US" sz="2500" b="1" dirty="0" err="1">
                <a:solidFill>
                  <a:srgbClr val="7030A0"/>
                </a:solidFill>
                <a:latin typeface="Times New Roman" panose="02020603050405020304" pitchFamily="18" charset="0"/>
                <a:cs typeface="Times New Roman" panose="02020603050405020304" pitchFamily="18" charset="0"/>
              </a:rPr>
              <a:t>từ</a:t>
            </a:r>
            <a:r>
              <a:rPr lang="en-US" sz="2500" b="1" dirty="0">
                <a:solidFill>
                  <a:srgbClr val="7030A0"/>
                </a:solidFill>
                <a:latin typeface="Times New Roman" panose="02020603050405020304" pitchFamily="18" charset="0"/>
                <a:cs typeface="Times New Roman" panose="02020603050405020304" pitchFamily="18" charset="0"/>
              </a:rPr>
              <a:t> Al</a:t>
            </a:r>
            <a:r>
              <a:rPr lang="en-US" sz="2500" b="1" baseline="-25000" dirty="0">
                <a:solidFill>
                  <a:srgbClr val="7030A0"/>
                </a:solidFill>
                <a:latin typeface="Times New Roman" panose="02020603050405020304" pitchFamily="18" charset="0"/>
                <a:cs typeface="Times New Roman" panose="02020603050405020304" pitchFamily="18" charset="0"/>
              </a:rPr>
              <a:t>2</a:t>
            </a:r>
            <a:r>
              <a:rPr lang="en-US" sz="2500" b="1" dirty="0">
                <a:solidFill>
                  <a:srgbClr val="7030A0"/>
                </a:solidFill>
                <a:latin typeface="Times New Roman" panose="02020603050405020304" pitchFamily="18" charset="0"/>
                <a:cs typeface="Times New Roman" panose="02020603050405020304" pitchFamily="18" charset="0"/>
              </a:rPr>
              <a:t>O</a:t>
            </a:r>
            <a:r>
              <a:rPr lang="en-US" sz="2500" b="1" baseline="-25000" dirty="0">
                <a:solidFill>
                  <a:srgbClr val="7030A0"/>
                </a:solidFill>
                <a:latin typeface="Times New Roman" panose="02020603050405020304" pitchFamily="18" charset="0"/>
                <a:cs typeface="Times New Roman" panose="02020603050405020304" pitchFamily="18" charset="0"/>
              </a:rPr>
              <a:t>3</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bằng</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ph</a:t>
            </a:r>
            <a:r>
              <a:rPr lang="vi-VN" sz="2500" b="1" dirty="0">
                <a:solidFill>
                  <a:srgbClr val="7030A0"/>
                </a:solidFill>
                <a:latin typeface="Times New Roman" panose="02020603050405020304" pitchFamily="18" charset="0"/>
                <a:cs typeface="Times New Roman" panose="02020603050405020304" pitchFamily="18" charset="0"/>
              </a:rPr>
              <a:t>ư</a:t>
            </a:r>
            <a:r>
              <a:rPr lang="en-US" sz="2500" b="1" dirty="0" err="1">
                <a:solidFill>
                  <a:srgbClr val="7030A0"/>
                </a:solidFill>
                <a:latin typeface="Times New Roman" panose="02020603050405020304" pitchFamily="18" charset="0"/>
                <a:cs typeface="Times New Roman" panose="02020603050405020304" pitchFamily="18" charset="0"/>
              </a:rPr>
              <a:t>ơng</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pháp</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điện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phân</a:t>
            </a:r>
            <a:r>
              <a:rPr lang="en-US" sz="2500" b="1" dirty="0">
                <a:solidFill>
                  <a:srgbClr val="7030A0"/>
                </a:solidFill>
                <a:latin typeface="Times New Roman" panose="02020603050405020304" pitchFamily="18" charset="0"/>
                <a:cs typeface="Times New Roman" panose="02020603050405020304" pitchFamily="18" charset="0"/>
              </a:rPr>
              <a:t>. Sau </a:t>
            </a:r>
            <a:r>
              <a:rPr lang="en-US" sz="2500" b="1" dirty="0" err="1">
                <a:solidFill>
                  <a:srgbClr val="7030A0"/>
                </a:solidFill>
                <a:latin typeface="Times New Roman" panose="02020603050405020304" pitchFamily="18" charset="0"/>
                <a:cs typeface="Times New Roman" panose="02020603050405020304" pitchFamily="18" charset="0"/>
              </a:rPr>
              <a:t>một</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thời</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gian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điện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cực</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tha</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chì</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bị</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mòn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đi</a:t>
            </a:r>
            <a:r>
              <a:rPr lang="en-US" sz="2500" b="1" dirty="0">
                <a:solidFill>
                  <a:srgbClr val="7030A0"/>
                </a:solidFill>
                <a:latin typeface="Times New Roman" panose="02020603050405020304" pitchFamily="18" charset="0"/>
                <a:cs typeface="Times New Roman" panose="02020603050405020304" pitchFamily="18" charset="0"/>
              </a:rPr>
              <a:t> ng</a:t>
            </a:r>
            <a:r>
              <a:rPr lang="vi-VN" sz="2500" b="1" dirty="0">
                <a:solidFill>
                  <a:srgbClr val="7030A0"/>
                </a:solidFill>
                <a:latin typeface="Times New Roman" panose="02020603050405020304" pitchFamily="18" charset="0"/>
                <a:cs typeface="Times New Roman" panose="02020603050405020304" pitchFamily="18" charset="0"/>
              </a:rPr>
              <a:t>ư</a:t>
            </a:r>
            <a:r>
              <a:rPr lang="en-US" sz="2500" b="1" dirty="0" err="1">
                <a:solidFill>
                  <a:srgbClr val="7030A0"/>
                </a:solidFill>
                <a:latin typeface="Times New Roman" panose="02020603050405020304" pitchFamily="18" charset="0"/>
                <a:cs typeface="Times New Roman" panose="02020603050405020304" pitchFamily="18" charset="0"/>
              </a:rPr>
              <a:t>ời</a:t>
            </a:r>
            <a:r>
              <a:rPr lang="en-US" sz="2500" b="1" dirty="0">
                <a:solidFill>
                  <a:srgbClr val="7030A0"/>
                </a:solidFill>
                <a:latin typeface="Times New Roman" panose="02020603050405020304" pitchFamily="18" charset="0"/>
                <a:cs typeface="Times New Roman" panose="02020603050405020304" pitchFamily="18" charset="0"/>
              </a:rPr>
              <a:t> ta </a:t>
            </a:r>
            <a:r>
              <a:rPr lang="en-US" sz="2500" b="1" dirty="0" err="1">
                <a:solidFill>
                  <a:srgbClr val="7030A0"/>
                </a:solidFill>
                <a:latin typeface="Times New Roman" panose="02020603050405020304" pitchFamily="18" charset="0"/>
                <a:cs typeface="Times New Roman" panose="02020603050405020304" pitchFamily="18" charset="0"/>
              </a:rPr>
              <a:t>phải</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thay</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thế</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điện</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cực</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hãy</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tìm</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hiểu</a:t>
            </a:r>
            <a:r>
              <a:rPr lang="en-US" sz="2500" b="1" dirty="0">
                <a:solidFill>
                  <a:srgbClr val="7030A0"/>
                </a:solidFill>
                <a:latin typeface="Times New Roman" panose="02020603050405020304" pitchFamily="18" charset="0"/>
                <a:cs typeface="Times New Roman" panose="02020603050405020304" pitchFamily="18" charset="0"/>
              </a:rPr>
              <a:t> và </a:t>
            </a:r>
            <a:r>
              <a:rPr lang="en-US" sz="2500" b="1" dirty="0" err="1">
                <a:solidFill>
                  <a:srgbClr val="7030A0"/>
                </a:solidFill>
                <a:latin typeface="Times New Roman" panose="02020603050405020304" pitchFamily="18" charset="0"/>
                <a:cs typeface="Times New Roman" panose="02020603050405020304" pitchFamily="18" charset="0"/>
              </a:rPr>
              <a:t>giải</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thích</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tại</a:t>
            </a:r>
            <a:r>
              <a:rPr lang="en-US" sz="2500" b="1" dirty="0">
                <a:solidFill>
                  <a:srgbClr val="7030A0"/>
                </a:solidFill>
                <a:latin typeface="Times New Roman" panose="02020603050405020304" pitchFamily="18" charset="0"/>
                <a:cs typeface="Times New Roman" panose="02020603050405020304" pitchFamily="18" charset="0"/>
              </a:rPr>
              <a:t> </a:t>
            </a:r>
            <a:r>
              <a:rPr lang="en-US" sz="2500" b="1" dirty="0" err="1">
                <a:solidFill>
                  <a:srgbClr val="7030A0"/>
                </a:solidFill>
                <a:latin typeface="Times New Roman" panose="02020603050405020304" pitchFamily="18" charset="0"/>
                <a:cs typeface="Times New Roman" panose="02020603050405020304" pitchFamily="18" charset="0"/>
              </a:rPr>
              <a:t>sao</a:t>
            </a:r>
            <a:r>
              <a:rPr lang="en-US" sz="2500" b="1" dirty="0">
                <a:solidFill>
                  <a:srgbClr val="7030A0"/>
                </a:solidFill>
                <a:latin typeface="Times New Roman" panose="02020603050405020304" pitchFamily="18" charset="0"/>
                <a:cs typeface="Times New Roman" panose="02020603050405020304" pitchFamily="18" charset="0"/>
              </a:rPr>
              <a:t>? </a:t>
            </a:r>
            <a:endParaRPr kumimoji="0" lang="en-US" sz="25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 y="164805"/>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85848" y="1666837"/>
            <a:ext cx="6938356" cy="830997"/>
          </a:xfrm>
          <a:prstGeom prst="rect">
            <a:avLst/>
          </a:prstGeom>
          <a:noFill/>
        </p:spPr>
        <p:txBody>
          <a:bodyPr wrap="square" rtlCol="0">
            <a:spAutoFit/>
          </a:bodyPr>
          <a:lstStyle/>
          <a:p>
            <a:r>
              <a:rPr lang="en-US" sz="4800" b="1" dirty="0">
                <a:solidFill>
                  <a:schemeClr val="bg1"/>
                </a:solidFill>
                <a:latin typeface="Times New Roman" panose="02020603050405020304"/>
              </a:rPr>
              <a:t>HƯỚNG DẪN VỀ NHÀ</a:t>
            </a:r>
          </a:p>
        </p:txBody>
      </p:sp>
      <p:sp>
        <p:nvSpPr>
          <p:cNvPr id="6" name="TextBox 5"/>
          <p:cNvSpPr txBox="1"/>
          <p:nvPr/>
        </p:nvSpPr>
        <p:spPr>
          <a:xfrm>
            <a:off x="4744278" y="2767413"/>
            <a:ext cx="6546573" cy="954107"/>
          </a:xfrm>
          <a:prstGeom prst="rect">
            <a:avLst/>
          </a:prstGeom>
          <a:solidFill>
            <a:schemeClr val="accent1">
              <a:lumMod val="40000"/>
              <a:lumOff val="60000"/>
            </a:schemeClr>
          </a:solidFill>
        </p:spPr>
        <p:txBody>
          <a:bodyPr wrap="square">
            <a:spAutoFit/>
          </a:bodyPr>
          <a:lstStyle/>
          <a:p>
            <a:r>
              <a:rPr lang="vi-VN" altLang="en-US" sz="2800"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Học bài và l</a:t>
            </a:r>
            <a:r>
              <a:rPr lang="en-US" sz="2800" b="1" dirty="0" err="1">
                <a:latin typeface="Times New Roman" panose="02020603050405020304" pitchFamily="18" charset="0"/>
                <a:cs typeface="Times New Roman" panose="02020603050405020304" pitchFamily="18" charset="0"/>
              </a:rPr>
              <a:t>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endParaRPr lang="vi-VN" alt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5447FF7A-BF16-4154-82C9-31B9D0D071A7}"/>
              </a:ext>
            </a:extLst>
          </p:cNvPr>
          <p:cNvSpPr>
            <a:spLocks noGrp="1"/>
          </p:cNvSpPr>
          <p:nvPr>
            <p:ph type="title"/>
          </p:nvPr>
        </p:nvSpPr>
        <p:spPr/>
        <p:txBody>
          <a:bodyPr/>
          <a:lstStyle/>
          <a:p>
            <a:endParaRPr lang="en-US" altLang="en-US"/>
          </a:p>
        </p:txBody>
      </p:sp>
      <p:pic>
        <p:nvPicPr>
          <p:cNvPr id="106499" name="Content Placeholder 3">
            <a:extLst>
              <a:ext uri="{FF2B5EF4-FFF2-40B4-BE49-F238E27FC236}">
                <a16:creationId xmlns:a16="http://schemas.microsoft.com/office/drawing/2014/main" id="{DE84B338-78CF-4B97-A471-24BA3B3504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19400" y="1295401"/>
            <a:ext cx="6800850" cy="425291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138219" y="231923"/>
            <a:ext cx="8928040" cy="5542063"/>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Khi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đốt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sắt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trong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lọ</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khí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chlorine, </a:t>
            </a:r>
          </a:p>
          <a:p>
            <a:pPr algn="just">
              <a:lnSpc>
                <a:spcPct val="115000"/>
              </a:lnSpc>
              <a:spcAft>
                <a:spcPts val="0"/>
              </a:spcAft>
            </a:pP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sắt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cháy</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sáng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tạo</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thành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khói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p>
          <a:p>
            <a:pPr algn="just">
              <a:lnSpc>
                <a:spcPct val="115000"/>
              </a:lnSpc>
              <a:spcAft>
                <a:spcPts val="0"/>
              </a:spcAft>
            </a:pP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màu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nâu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đỏ.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trình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hóa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p>
          <a:p>
            <a:pPr algn="just">
              <a:lnSpc>
                <a:spcPct val="115000"/>
              </a:lnSpc>
              <a:spcAft>
                <a:spcPts val="0"/>
              </a:spcAft>
            </a:pP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học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phản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ứng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là</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p>
          <a:p>
            <a:pPr algn="just">
              <a:lnSpc>
                <a:spcPct val="115000"/>
              </a:lnSpc>
              <a:spcAft>
                <a:spcPts val="0"/>
              </a:spcAft>
            </a:pPr>
            <a:endPar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just">
              <a:lnSpc>
                <a:spcPct val="150000"/>
              </a:lnSpc>
              <a:spcAft>
                <a:spcPts val="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A.</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B. </a:t>
            </a:r>
          </a:p>
          <a:p>
            <a:pPr algn="just">
              <a:lnSpc>
                <a:spcPct val="150000"/>
              </a:lnSpc>
              <a:spcAft>
                <a:spcPts val="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C.                                               D. </a:t>
            </a:r>
          </a:p>
        </p:txBody>
      </p:sp>
      <p:grpSp>
        <p:nvGrpSpPr>
          <p:cNvPr id="61" name="Group 60"/>
          <p:cNvGrpSpPr/>
          <p:nvPr/>
        </p:nvGrpSpPr>
        <p:grpSpPr>
          <a:xfrm>
            <a:off x="2633623" y="195100"/>
            <a:ext cx="591013" cy="542382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687038" y="95438"/>
            <a:ext cx="292238" cy="581503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161739" y="5218821"/>
            <a:ext cx="7672438" cy="156687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4551" y="277250"/>
              <a:ext cx="540533"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95148" y="5737163"/>
            <a:ext cx="1374162" cy="1315935"/>
          </a:xfrm>
          <a:prstGeom prst="rect">
            <a:avLst/>
          </a:prstGeom>
        </p:spPr>
      </p:pic>
      <p:pic>
        <p:nvPicPr>
          <p:cNvPr id="2" name="Picture 1">
            <a:extLst>
              <a:ext uri="{FF2B5EF4-FFF2-40B4-BE49-F238E27FC236}">
                <a16:creationId xmlns:a16="http://schemas.microsoft.com/office/drawing/2014/main" id="{3C481C25-B51B-4E61-9F06-3F270E250360}"/>
              </a:ext>
            </a:extLst>
          </p:cNvPr>
          <p:cNvPicPr>
            <a:picLocks noChangeAspect="1"/>
          </p:cNvPicPr>
          <p:nvPr/>
        </p:nvPicPr>
        <p:blipFill>
          <a:blip r:embed="rId15"/>
          <a:stretch>
            <a:fillRect/>
          </a:stretch>
        </p:blipFill>
        <p:spPr>
          <a:xfrm>
            <a:off x="8069524" y="1141780"/>
            <a:ext cx="3882062" cy="1668323"/>
          </a:xfrm>
          <a:prstGeom prst="rect">
            <a:avLst/>
          </a:prstGeom>
        </p:spPr>
      </p:pic>
      <p:pic>
        <p:nvPicPr>
          <p:cNvPr id="10" name="Picture 9">
            <a:extLst>
              <a:ext uri="{FF2B5EF4-FFF2-40B4-BE49-F238E27FC236}">
                <a16:creationId xmlns:a16="http://schemas.microsoft.com/office/drawing/2014/main" id="{7E2D1C6F-35F9-4BF8-9DC6-1680C37E42F2}"/>
              </a:ext>
            </a:extLst>
          </p:cNvPr>
          <p:cNvPicPr>
            <a:picLocks noChangeAspect="1"/>
          </p:cNvPicPr>
          <p:nvPr/>
        </p:nvPicPr>
        <p:blipFill>
          <a:blip r:embed="rId16"/>
          <a:stretch>
            <a:fillRect/>
          </a:stretch>
        </p:blipFill>
        <p:spPr>
          <a:xfrm>
            <a:off x="3684745" y="3635993"/>
            <a:ext cx="3981857" cy="729741"/>
          </a:xfrm>
          <a:prstGeom prst="rect">
            <a:avLst/>
          </a:prstGeom>
        </p:spPr>
      </p:pic>
      <p:pic>
        <p:nvPicPr>
          <p:cNvPr id="11" name="Picture 10">
            <a:extLst>
              <a:ext uri="{FF2B5EF4-FFF2-40B4-BE49-F238E27FC236}">
                <a16:creationId xmlns:a16="http://schemas.microsoft.com/office/drawing/2014/main" id="{BAEBFBCE-DAAC-4672-84DD-BE4E3C3ACF57}"/>
              </a:ext>
            </a:extLst>
          </p:cNvPr>
          <p:cNvPicPr>
            <a:picLocks noChangeAspect="1"/>
          </p:cNvPicPr>
          <p:nvPr/>
        </p:nvPicPr>
        <p:blipFill>
          <a:blip r:embed="rId17"/>
          <a:stretch>
            <a:fillRect/>
          </a:stretch>
        </p:blipFill>
        <p:spPr>
          <a:xfrm>
            <a:off x="8175267" y="3662676"/>
            <a:ext cx="3317819" cy="626003"/>
          </a:xfrm>
          <a:prstGeom prst="rect">
            <a:avLst/>
          </a:prstGeom>
        </p:spPr>
      </p:pic>
      <p:pic>
        <p:nvPicPr>
          <p:cNvPr id="12" name="Picture 11">
            <a:extLst>
              <a:ext uri="{FF2B5EF4-FFF2-40B4-BE49-F238E27FC236}">
                <a16:creationId xmlns:a16="http://schemas.microsoft.com/office/drawing/2014/main" id="{04C297FD-AC85-4D3A-A4F0-C14626F43B0A}"/>
              </a:ext>
            </a:extLst>
          </p:cNvPr>
          <p:cNvPicPr>
            <a:picLocks noChangeAspect="1"/>
          </p:cNvPicPr>
          <p:nvPr/>
        </p:nvPicPr>
        <p:blipFill>
          <a:blip r:embed="rId18"/>
          <a:stretch>
            <a:fillRect/>
          </a:stretch>
        </p:blipFill>
        <p:spPr>
          <a:xfrm>
            <a:off x="3696700" y="4333737"/>
            <a:ext cx="3869700" cy="569567"/>
          </a:xfrm>
          <a:prstGeom prst="rect">
            <a:avLst/>
          </a:prstGeom>
        </p:spPr>
      </p:pic>
      <p:pic>
        <p:nvPicPr>
          <p:cNvPr id="14" name="Picture 13">
            <a:extLst>
              <a:ext uri="{FF2B5EF4-FFF2-40B4-BE49-F238E27FC236}">
                <a16:creationId xmlns:a16="http://schemas.microsoft.com/office/drawing/2014/main" id="{2633C399-C9BA-4B75-BC17-EAA60D98BF39}"/>
              </a:ext>
            </a:extLst>
          </p:cNvPr>
          <p:cNvPicPr>
            <a:picLocks noChangeAspect="1"/>
          </p:cNvPicPr>
          <p:nvPr/>
        </p:nvPicPr>
        <p:blipFill>
          <a:blip r:embed="rId19"/>
          <a:stretch>
            <a:fillRect/>
          </a:stretch>
        </p:blipFill>
        <p:spPr>
          <a:xfrm>
            <a:off x="8138667" y="4273818"/>
            <a:ext cx="3840610" cy="665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bldLvl="0" animBg="1"/>
      <p:bldP spid="58"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6" grpId="0" bldLvl="0" animBg="1"/>
      <p:bldP spid="5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223313" y="248382"/>
            <a:ext cx="8755327" cy="3473450"/>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Trong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công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nghiệp</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để</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điều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chế</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kim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loại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nhôm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người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ta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dụng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phương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pháp</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điện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phân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nóng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chảy</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quặng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bauxite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thành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phần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chính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là</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Al</a:t>
            </a:r>
            <a:r>
              <a:rPr lang="en-US" sz="2800" b="1" i="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2</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O</a:t>
            </a:r>
            <a:r>
              <a:rPr lang="en-US" sz="2800" b="1" i="1" baseline="-25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3</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với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điện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cực</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than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chì</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Than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chì</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được</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dụng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làm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điện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cực</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dựa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trên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tính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chất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vật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nào</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sau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đây</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 </a:t>
            </a:r>
          </a:p>
          <a:p>
            <a:pPr algn="just">
              <a:lnSpc>
                <a:spcPct val="115000"/>
              </a:lnSpc>
              <a:spcAft>
                <a:spcPts val="0"/>
              </a:spcAft>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A.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Tính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ánh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kim</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B.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Tính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dẫn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điện</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just">
              <a:lnSpc>
                <a:spcPct val="115000"/>
              </a:lnSpc>
              <a:spcAft>
                <a:spcPts val="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Tính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dẫn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nhiệt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D.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Tính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bán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dẫn</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grpSp>
        <p:nvGrpSpPr>
          <p:cNvPr id="61" name="Group 60"/>
          <p:cNvGrpSpPr/>
          <p:nvPr/>
        </p:nvGrpSpPr>
        <p:grpSpPr>
          <a:xfrm>
            <a:off x="2807193" y="248381"/>
            <a:ext cx="420082" cy="3580228"/>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1831541" y="99960"/>
            <a:ext cx="252378" cy="372864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4621640"/>
            <a:ext cx="7672438" cy="1953629"/>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6848" y="277250"/>
              <a:ext cx="535940" cy="860425"/>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bldLvl="0" animBg="1"/>
      <p:bldP spid="58"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6" grpId="0" bldLvl="0" animBg="1"/>
      <p:bldP spid="5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138219" y="200383"/>
            <a:ext cx="8840421" cy="4612663"/>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Điền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từ</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thích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hợp</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vào</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chỗ</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trống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p>
          <a:p>
            <a:pPr algn="just">
              <a:lnSpc>
                <a:spcPct val="115000"/>
              </a:lnSpc>
              <a:spcAft>
                <a:spcPts val="0"/>
              </a:spcAft>
            </a:pP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Trong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phản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ứng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hóa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học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nguyên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tử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kim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loại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có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xu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hướng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……….electron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để</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đạt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cấu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hình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bền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vững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khí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hiếm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p>
          <a:p>
            <a:pPr algn="just">
              <a:lnSpc>
                <a:spcPct val="115000"/>
              </a:lnSpc>
              <a:spcAft>
                <a:spcPts val="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A.</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cho</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B.</a:t>
            </a: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giữ</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nguyên</a:t>
            </a:r>
            <a:endPar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a:p>
            <a:pPr algn="just">
              <a:lnSpc>
                <a:spcPct val="115000"/>
              </a:lnSpc>
              <a:spcAft>
                <a:spcPts val="0"/>
              </a:spcAft>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C.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nhận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D.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dùng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mn-ea"/>
              </a:rPr>
              <a:t> chúng.</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714579" y="200894"/>
            <a:ext cx="512696" cy="461267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58" name="Left Bracket 57"/>
          <p:cNvSpPr/>
          <p:nvPr/>
        </p:nvSpPr>
        <p:spPr>
          <a:xfrm flipH="1">
            <a:off x="12022909" y="125115"/>
            <a:ext cx="62726" cy="48279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31" name="Group 30"/>
          <p:cNvGrpSpPr/>
          <p:nvPr/>
        </p:nvGrpSpPr>
        <p:grpSpPr>
          <a:xfrm>
            <a:off x="2084434" y="4953056"/>
            <a:ext cx="7672438" cy="16222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prstClr val="white"/>
                  </a:solidFill>
                  <a:latin typeface="Times New Roman" panose="02020603050405020304" pitchFamily="18" charset="0"/>
                  <a:cs typeface="Times New Roman" panose="02020603050405020304" pitchFamily="18" charset="0"/>
                </a:rPr>
                <a:t>C</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6848" y="277250"/>
              <a:ext cx="535940" cy="860425"/>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0000"/>
                </a:solidFill>
                <a:latin typeface="Arial" panose="020B0604020202020204" pitchFamily="34" charset="0"/>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Arial" panose="020B0604020202020204" pitchFamily="34"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anose="020B7200000000000000"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42657" y="5540986"/>
            <a:ext cx="1374162" cy="1315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bldLvl="0" animBg="1"/>
      <p:bldP spid="58"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6" grpId="0" bldLvl="0" animBg="1"/>
      <p:bldP spid="5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138219" y="200383"/>
            <a:ext cx="8840421" cy="4612663"/>
          </a:xfrm>
          <a:prstGeom prst="rect">
            <a:avLst/>
          </a:prstGeom>
          <a:solidFill>
            <a:schemeClr val="accent4">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Phản</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ứng</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của</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kim</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loại</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với</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oxygen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thường</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0" lang="en-US" sz="2800" b="1" i="1"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tạo</a:t>
            </a:r>
            <a:r>
              <a:rPr kumimoji="0" lang="en-US" sz="2800" b="1" i="1"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ra </a:t>
            </a:r>
            <a:endPar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A.</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mn-ea"/>
              </a:rPr>
              <a:t>o</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xide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base</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B.</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28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mn-ea"/>
              </a:rPr>
              <a:t>oxide acid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C.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mn-ea"/>
              </a:rPr>
              <a:t>muối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D. base</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61" name="Group 60"/>
          <p:cNvGrpSpPr/>
          <p:nvPr/>
        </p:nvGrpSpPr>
        <p:grpSpPr>
          <a:xfrm>
            <a:off x="2714579" y="200894"/>
            <a:ext cx="512696" cy="4612670"/>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eft Bracket 57"/>
          <p:cNvSpPr/>
          <p:nvPr/>
        </p:nvSpPr>
        <p:spPr>
          <a:xfrm flipH="1">
            <a:off x="12022909" y="125115"/>
            <a:ext cx="62726" cy="4827942"/>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 name="Group 30"/>
          <p:cNvGrpSpPr/>
          <p:nvPr/>
        </p:nvGrpSpPr>
        <p:grpSpPr>
          <a:xfrm>
            <a:off x="2084434" y="4953056"/>
            <a:ext cx="7672438" cy="16222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8CF5"/>
                </a:solidFill>
                <a:effectLst/>
                <a:uLnTx/>
                <a:uFillTx/>
                <a:latin typeface="Arial" panose="020B0604020202020204" pitchFamily="34" charset="0"/>
                <a:ea typeface="+mn-ea"/>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56848" y="277250"/>
              <a:ext cx="535940" cy="86042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FF4E"/>
                  </a:solidFill>
                  <a:effectLst>
                    <a:glow rad="88900">
                      <a:srgbClr val="00FF4E">
                        <a:alpha val="60000"/>
                      </a:srgbClr>
                    </a:glow>
                  </a:effectLst>
                  <a:uLnTx/>
                  <a:uFillTx/>
                  <a:latin typeface="Arial" panose="020B0604020202020204" pitchFamily="34" charset="0"/>
                  <a:ea typeface="+mn-ea"/>
                  <a:cs typeface="Arial" panose="020B0604020202020204" pitchFamily="34" charset="0"/>
                </a:rPr>
                <a:t>5</a:t>
              </a:r>
            </a:p>
          </p:txBody>
        </p:sp>
      </p:grpSp>
      <p:sp>
        <p:nvSpPr>
          <p:cNvPr id="35" name="Parallelogram 34"/>
          <p:cNvSpPr/>
          <p:nvPr/>
        </p:nvSpPr>
        <p:spPr>
          <a:xfrm flipH="1">
            <a:off x="9339263" y="6650834"/>
            <a:ext cx="633410"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ANS</a:t>
            </a:r>
          </a:p>
        </p:txBody>
      </p:sp>
      <p:sp>
        <p:nvSpPr>
          <p:cNvPr id="37" name="Parallelogram 36">
            <a:hlinkClick r:id="rId10" action="ppaction://hlinksldjump"/>
          </p:cNvPr>
          <p:cNvSpPr/>
          <p:nvPr/>
        </p:nvSpPr>
        <p:spPr>
          <a:xfrm flipH="1">
            <a:off x="9972672" y="6650834"/>
            <a:ext cx="657224" cy="207169"/>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42" name="Picture 41">
            <a:hlinkHover r:id="rId13" highlightClick="1">
              <a:snd r:embed="rId12" name="applause.wav"/>
            </a:hlinkHover>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42657" y="5540986"/>
            <a:ext cx="1374162" cy="1315935"/>
          </a:xfrm>
          <a:prstGeom prst="rect">
            <a:avLst/>
          </a:prstGeom>
        </p:spPr>
      </p:pic>
    </p:spTree>
    <p:extLst>
      <p:ext uri="{BB962C8B-B14F-4D97-AF65-F5344CB8AC3E}">
        <p14:creationId xmlns:p14="http://schemas.microsoft.com/office/powerpoint/2010/main" val="1463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5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bldLvl="0" animBg="1"/>
      <p:bldP spid="58"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6" grpId="0" bldLvl="0" animBg="1"/>
      <p:bldP spid="5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000" r="-2000"/>
          </a:stretch>
        </a:blipFill>
        <a:effectLst/>
      </p:bgPr>
    </p:bg>
    <p:spTree>
      <p:nvGrpSpPr>
        <p:cNvPr id="1" name=""/>
        <p:cNvGrpSpPr/>
        <p:nvPr/>
      </p:nvGrpSpPr>
      <p:grpSpPr>
        <a:xfrm>
          <a:off x="0" y="0"/>
          <a:ext cx="0" cy="0"/>
          <a:chOff x="0" y="0"/>
          <a:chExt cx="0" cy="0"/>
        </a:xfrm>
      </p:grpSpPr>
      <p:sp>
        <p:nvSpPr>
          <p:cNvPr id="3" name="文本框 2"/>
          <p:cNvSpPr txBox="1"/>
          <p:nvPr/>
        </p:nvSpPr>
        <p:spPr>
          <a:xfrm>
            <a:off x="850685" y="420614"/>
            <a:ext cx="10848012"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Bài </a:t>
            </a:r>
            <a:r>
              <a:rPr kumimoji="0" lang="en-US" altLang="zh-CN" sz="3200" b="0"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18</a:t>
            </a:r>
            <a:r>
              <a:rPr kumimoji="0" lang="zh-CN" altLang="en-US" sz="3200" b="0" i="0" u="none" strike="noStrike" kern="1200" cap="none" spc="0" normalizeH="0" baseline="0" noProof="0" dirty="0">
                <a:ln>
                  <a:noFill/>
                </a:ln>
                <a:solidFill>
                  <a:srgbClr val="C00000"/>
                </a:solidFill>
                <a:effectLst/>
                <a:uLnTx/>
                <a:uFillTx/>
                <a:latin typeface="Microsoft YaHei" panose="020B0503020204020204" charset="-122"/>
                <a:ea typeface="Microsoft YaHei" panose="020B0503020204020204" charset="-122"/>
                <a:cs typeface="Arial"/>
                <a:sym typeface="Arial"/>
              </a:rPr>
              <a:t>：</a:t>
            </a:r>
            <a:r>
              <a:rPr kumimoji="0" lang="en-US" altLang="zh-CN" sz="3200" b="0" i="0" u="none" strike="noStrike" kern="1200" cap="none" spc="0" normalizeH="0" baseline="0" noProof="0" dirty="0">
                <a:ln>
                  <a:noFill/>
                </a:ln>
                <a:solidFill>
                  <a:srgbClr val="C00000"/>
                </a:solidFill>
                <a:effectLst/>
                <a:uLnTx/>
                <a:uFillTx/>
                <a:latin typeface="Microsoft YaHei" panose="020B0503020204020204" charset="-122"/>
                <a:ea typeface="Microsoft YaHei" panose="020B0503020204020204" charset="-122"/>
                <a:cs typeface="Arial"/>
                <a:sym typeface="Arial"/>
              </a:rPr>
              <a:t>S</a:t>
            </a:r>
            <a:r>
              <a:rPr lang="en-US" altLang="zh-CN" sz="3200" dirty="0">
                <a:solidFill>
                  <a:srgbClr val="C00000"/>
                </a:solidFill>
                <a:latin typeface="Microsoft YaHei" panose="020B0503020204020204" charset="-122"/>
                <a:ea typeface="Microsoft YaHei" panose="020B0503020204020204" charset="-122"/>
                <a:cs typeface="Arial"/>
                <a:sym typeface="Arial"/>
              </a:rPr>
              <a:t>ự </a:t>
            </a:r>
            <a:r>
              <a:rPr lang="en-US" altLang="zh-CN" sz="3200" dirty="0" err="1">
                <a:solidFill>
                  <a:srgbClr val="C00000"/>
                </a:solidFill>
                <a:latin typeface="Microsoft YaHei" panose="020B0503020204020204" charset="-122"/>
                <a:ea typeface="Microsoft YaHei" panose="020B0503020204020204" charset="-122"/>
                <a:cs typeface="Arial"/>
                <a:sym typeface="Arial"/>
              </a:rPr>
              <a:t>khác</a:t>
            </a:r>
            <a:r>
              <a:rPr lang="en-US" altLang="zh-CN" sz="3200" dirty="0">
                <a:solidFill>
                  <a:srgbClr val="C00000"/>
                </a:solidFill>
                <a:latin typeface="Microsoft YaHei" panose="020B0503020204020204" charset="-122"/>
                <a:ea typeface="Microsoft YaHei" panose="020B0503020204020204" charset="-122"/>
                <a:cs typeface="Arial"/>
                <a:sym typeface="Arial"/>
              </a:rPr>
              <a:t> </a:t>
            </a:r>
            <a:r>
              <a:rPr lang="en-US" altLang="zh-CN" sz="3200" dirty="0" err="1">
                <a:solidFill>
                  <a:srgbClr val="C00000"/>
                </a:solidFill>
                <a:latin typeface="Microsoft YaHei" panose="020B0503020204020204" charset="-122"/>
                <a:ea typeface="Microsoft YaHei" panose="020B0503020204020204" charset="-122"/>
                <a:cs typeface="Arial"/>
                <a:sym typeface="Arial"/>
              </a:rPr>
              <a:t>nhau</a:t>
            </a:r>
            <a:r>
              <a:rPr lang="en-US" altLang="zh-CN" sz="3200" dirty="0">
                <a:solidFill>
                  <a:srgbClr val="C00000"/>
                </a:solidFill>
                <a:latin typeface="Microsoft YaHei" panose="020B0503020204020204" charset="-122"/>
                <a:ea typeface="Microsoft YaHei" panose="020B0503020204020204" charset="-122"/>
                <a:cs typeface="Arial"/>
                <a:sym typeface="Arial"/>
              </a:rPr>
              <a:t> c</a:t>
            </a:r>
            <a:r>
              <a:rPr lang="vi-VN" altLang="zh-CN" sz="3200" dirty="0">
                <a:solidFill>
                  <a:srgbClr val="C00000"/>
                </a:solidFill>
                <a:latin typeface="Microsoft YaHei" panose="020B0503020204020204" charset="-122"/>
                <a:ea typeface="Microsoft YaHei" panose="020B0503020204020204" charset="-122"/>
                <a:cs typeface="Arial"/>
                <a:sym typeface="Arial"/>
              </a:rPr>
              <a:t>ơ</a:t>
            </a:r>
            <a:r>
              <a:rPr lang="en-US" altLang="zh-CN" sz="3200" dirty="0">
                <a:solidFill>
                  <a:srgbClr val="C00000"/>
                </a:solidFill>
                <a:latin typeface="Microsoft YaHei" panose="020B0503020204020204" charset="-122"/>
                <a:ea typeface="Microsoft YaHei" panose="020B0503020204020204" charset="-122"/>
                <a:cs typeface="Arial"/>
                <a:sym typeface="Arial"/>
              </a:rPr>
              <a:t> </a:t>
            </a:r>
            <a:r>
              <a:rPr lang="en-US" altLang="zh-CN" sz="3200" dirty="0" err="1">
                <a:solidFill>
                  <a:srgbClr val="C00000"/>
                </a:solidFill>
                <a:latin typeface="Microsoft YaHei" panose="020B0503020204020204" charset="-122"/>
                <a:ea typeface="Microsoft YaHei" panose="020B0503020204020204" charset="-122"/>
                <a:cs typeface="Arial"/>
                <a:sym typeface="Arial"/>
              </a:rPr>
              <a:t>bản</a:t>
            </a:r>
            <a:r>
              <a:rPr lang="en-US" altLang="zh-CN" sz="3200" dirty="0">
                <a:solidFill>
                  <a:srgbClr val="C00000"/>
                </a:solidFill>
                <a:latin typeface="Microsoft YaHei" panose="020B0503020204020204" charset="-122"/>
                <a:ea typeface="Microsoft YaHei" panose="020B0503020204020204" charset="-122"/>
                <a:cs typeface="Arial"/>
                <a:sym typeface="Arial"/>
              </a:rPr>
              <a:t> </a:t>
            </a:r>
            <a:r>
              <a:rPr lang="en-US" altLang="zh-CN" sz="3200" dirty="0" err="1">
                <a:solidFill>
                  <a:srgbClr val="C00000"/>
                </a:solidFill>
                <a:latin typeface="Microsoft YaHei" panose="020B0503020204020204" charset="-122"/>
                <a:ea typeface="Microsoft YaHei" panose="020B0503020204020204" charset="-122"/>
                <a:cs typeface="Arial"/>
                <a:sym typeface="Arial"/>
              </a:rPr>
              <a:t>giữa</a:t>
            </a:r>
            <a:r>
              <a:rPr lang="en-US" altLang="zh-CN" sz="3200" dirty="0">
                <a:solidFill>
                  <a:srgbClr val="C00000"/>
                </a:solidFill>
                <a:latin typeface="Microsoft YaHei" panose="020B0503020204020204" charset="-122"/>
                <a:ea typeface="Microsoft YaHei" panose="020B0503020204020204" charset="-122"/>
                <a:cs typeface="Arial"/>
                <a:sym typeface="Arial"/>
              </a:rPr>
              <a:t> phi </a:t>
            </a:r>
            <a:r>
              <a:rPr lang="en-US" altLang="zh-CN" sz="3200" dirty="0" err="1">
                <a:solidFill>
                  <a:srgbClr val="C00000"/>
                </a:solidFill>
                <a:latin typeface="Microsoft YaHei" panose="020B0503020204020204" charset="-122"/>
                <a:ea typeface="Microsoft YaHei" panose="020B0503020204020204" charset="-122"/>
                <a:cs typeface="Arial"/>
                <a:sym typeface="Arial"/>
              </a:rPr>
              <a:t>kim</a:t>
            </a:r>
            <a:r>
              <a:rPr lang="en-US" altLang="zh-CN" sz="3200" dirty="0">
                <a:solidFill>
                  <a:srgbClr val="C00000"/>
                </a:solidFill>
                <a:latin typeface="Microsoft YaHei" panose="020B0503020204020204" charset="-122"/>
                <a:ea typeface="Microsoft YaHei" panose="020B0503020204020204" charset="-122"/>
                <a:cs typeface="Arial"/>
                <a:sym typeface="Arial"/>
              </a:rPr>
              <a:t> và </a:t>
            </a:r>
            <a:r>
              <a:rPr lang="en-US" altLang="zh-CN" sz="3200" dirty="0" err="1">
                <a:solidFill>
                  <a:srgbClr val="C00000"/>
                </a:solidFill>
                <a:latin typeface="Microsoft YaHei" panose="020B0503020204020204" charset="-122"/>
                <a:ea typeface="Microsoft YaHei" panose="020B0503020204020204" charset="-122"/>
                <a:cs typeface="Arial"/>
                <a:sym typeface="Arial"/>
              </a:rPr>
              <a:t>kim</a:t>
            </a:r>
            <a:r>
              <a:rPr lang="en-US" altLang="zh-CN" sz="3200" dirty="0">
                <a:solidFill>
                  <a:srgbClr val="C00000"/>
                </a:solidFill>
                <a:latin typeface="Microsoft YaHei" panose="020B0503020204020204" charset="-122"/>
                <a:ea typeface="Microsoft YaHei" panose="020B0503020204020204" charset="-122"/>
                <a:cs typeface="Arial"/>
                <a:sym typeface="Arial"/>
              </a:rPr>
              <a:t> </a:t>
            </a:r>
            <a:r>
              <a:rPr lang="en-US" altLang="zh-CN" sz="3200" dirty="0" err="1">
                <a:solidFill>
                  <a:srgbClr val="C00000"/>
                </a:solidFill>
                <a:latin typeface="Microsoft YaHei" panose="020B0503020204020204" charset="-122"/>
                <a:ea typeface="Microsoft YaHei" panose="020B0503020204020204" charset="-122"/>
                <a:cs typeface="Arial"/>
                <a:sym typeface="Arial"/>
              </a:rPr>
              <a:t>loại</a:t>
            </a:r>
            <a:endParaRPr kumimoji="0" lang="zh-CN" altLang="en-US" sz="3200" b="0" i="0" u="none" strike="noStrike" kern="1200" cap="none" spc="0" normalizeH="0" baseline="0" noProof="0" dirty="0">
              <a:ln>
                <a:noFill/>
              </a:ln>
              <a:solidFill>
                <a:srgbClr val="C00000"/>
              </a:solidFill>
              <a:effectLst/>
              <a:uLnTx/>
              <a:uFillTx/>
              <a:latin typeface="Microsoft YaHei" panose="020B0503020204020204" charset="-122"/>
              <a:ea typeface="Microsoft YaHei" panose="020B0503020204020204" charset="-122"/>
              <a:cs typeface="Arial"/>
              <a:sym typeface="Arial"/>
            </a:endParaRPr>
          </a:p>
        </p:txBody>
      </p:sp>
      <p:cxnSp>
        <p:nvCxnSpPr>
          <p:cNvPr id="17" name="直接连接符 16"/>
          <p:cNvCxnSpPr/>
          <p:nvPr/>
        </p:nvCxnSpPr>
        <p:spPr>
          <a:xfrm flipV="1">
            <a:off x="1851573" y="3444145"/>
            <a:ext cx="9847124" cy="54587"/>
          </a:xfrm>
          <a:prstGeom prst="line">
            <a:avLst/>
          </a:prstGeom>
          <a:ln>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1705230" y="3439675"/>
            <a:ext cx="146343" cy="1464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Microsoft YaHei" panose="020B0503020204020204" charset="-122"/>
              <a:ea typeface="Microsoft YaHei" panose="020B0503020204020204" charset="-122"/>
              <a:cs typeface="+mn-cs"/>
              <a:sym typeface="Arial"/>
            </a:endParaRPr>
          </a:p>
        </p:txBody>
      </p:sp>
      <p:sp>
        <p:nvSpPr>
          <p:cNvPr id="20" name="椭圆 19"/>
          <p:cNvSpPr/>
          <p:nvPr/>
        </p:nvSpPr>
        <p:spPr>
          <a:xfrm>
            <a:off x="2210682" y="3439275"/>
            <a:ext cx="146343" cy="1464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Microsoft YaHei" panose="020B0503020204020204" charset="-122"/>
              <a:ea typeface="Microsoft YaHei" panose="020B0503020204020204" charset="-122"/>
              <a:cs typeface="+mn-cs"/>
              <a:sym typeface="Arial"/>
            </a:endParaRPr>
          </a:p>
        </p:txBody>
      </p:sp>
      <p:sp>
        <p:nvSpPr>
          <p:cNvPr id="21" name="椭圆 20"/>
          <p:cNvSpPr/>
          <p:nvPr/>
        </p:nvSpPr>
        <p:spPr>
          <a:xfrm>
            <a:off x="5532295" y="3425532"/>
            <a:ext cx="146343" cy="146400"/>
          </a:xfrm>
          <a:prstGeom prst="ellipse">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Microsoft YaHei" panose="020B0503020204020204" charset="-122"/>
              <a:ea typeface="Microsoft YaHei" panose="020B0503020204020204" charset="-122"/>
              <a:cs typeface="+mn-cs"/>
              <a:sym typeface="Arial"/>
            </a:endParaRPr>
          </a:p>
        </p:txBody>
      </p:sp>
      <p:grpSp>
        <p:nvGrpSpPr>
          <p:cNvPr id="24" name="组合 23"/>
          <p:cNvGrpSpPr/>
          <p:nvPr/>
        </p:nvGrpSpPr>
        <p:grpSpPr>
          <a:xfrm>
            <a:off x="1510534" y="1691015"/>
            <a:ext cx="1575125" cy="1759852"/>
            <a:chOff x="2940476" y="3272285"/>
            <a:chExt cx="1575740" cy="1759852"/>
          </a:xfrm>
        </p:grpSpPr>
        <p:sp>
          <p:nvSpPr>
            <p:cNvPr id="25" name="任意多边形 24"/>
            <p:cNvSpPr/>
            <p:nvPr/>
          </p:nvSpPr>
          <p:spPr>
            <a:xfrm>
              <a:off x="2940476" y="3272285"/>
              <a:ext cx="1575740" cy="1759852"/>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sym typeface="Arial"/>
              </a:endParaRPr>
            </a:p>
          </p:txBody>
        </p:sp>
        <p:sp>
          <p:nvSpPr>
            <p:cNvPr id="26" name="KSO_Shape"/>
            <p:cNvSpPr/>
            <p:nvPr/>
          </p:nvSpPr>
          <p:spPr bwMode="auto">
            <a:xfrm>
              <a:off x="3513033" y="3586933"/>
              <a:ext cx="430626" cy="43941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Arial"/>
                <a:sym typeface="Arial"/>
              </a:endParaRPr>
            </a:p>
          </p:txBody>
        </p:sp>
        <p:sp>
          <p:nvSpPr>
            <p:cNvPr id="27" name="文本框 59"/>
            <p:cNvSpPr txBox="1"/>
            <p:nvPr/>
          </p:nvSpPr>
          <p:spPr>
            <a:xfrm>
              <a:off x="3102008" y="4128108"/>
              <a:ext cx="1357225"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1</a:t>
              </a: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grpSp>
      <p:grpSp>
        <p:nvGrpSpPr>
          <p:cNvPr id="28" name="组合 27"/>
          <p:cNvGrpSpPr/>
          <p:nvPr/>
        </p:nvGrpSpPr>
        <p:grpSpPr>
          <a:xfrm>
            <a:off x="4756877" y="1727219"/>
            <a:ext cx="1668489" cy="1680723"/>
            <a:chOff x="4078604" y="2478655"/>
            <a:chExt cx="2369358" cy="2553482"/>
          </a:xfrm>
        </p:grpSpPr>
        <p:sp>
          <p:nvSpPr>
            <p:cNvPr id="29" name="任意多边形 28"/>
            <p:cNvSpPr/>
            <p:nvPr/>
          </p:nvSpPr>
          <p:spPr>
            <a:xfrm>
              <a:off x="4078604" y="2478655"/>
              <a:ext cx="2369358" cy="2553482"/>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sym typeface="Arial"/>
              </a:endParaRPr>
            </a:p>
          </p:txBody>
        </p:sp>
        <p:grpSp>
          <p:nvGrpSpPr>
            <p:cNvPr id="30" name="组合 29"/>
            <p:cNvGrpSpPr/>
            <p:nvPr/>
          </p:nvGrpSpPr>
          <p:grpSpPr>
            <a:xfrm>
              <a:off x="4502229" y="3268683"/>
              <a:ext cx="1562853" cy="1216433"/>
              <a:chOff x="4604927" y="2621791"/>
              <a:chExt cx="1562853" cy="1216433"/>
            </a:xfrm>
          </p:grpSpPr>
          <p:sp>
            <p:nvSpPr>
              <p:cNvPr id="31" name="KSO_Shape"/>
              <p:cNvSpPr/>
              <p:nvPr/>
            </p:nvSpPr>
            <p:spPr bwMode="auto">
              <a:xfrm>
                <a:off x="5143687" y="2621791"/>
                <a:ext cx="441100" cy="44183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Arial"/>
                  <a:sym typeface="Arial"/>
                </a:endParaRPr>
              </a:p>
            </p:txBody>
          </p:sp>
          <p:sp>
            <p:nvSpPr>
              <p:cNvPr id="32" name="文本框 60"/>
              <p:cNvSpPr txBox="1"/>
              <p:nvPr/>
            </p:nvSpPr>
            <p:spPr>
              <a:xfrm>
                <a:off x="4604927" y="3136827"/>
                <a:ext cx="1562853" cy="7013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2</a:t>
                </a:r>
                <a:endParaRPr kumimoji="0" lang="zh-CN" alt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grpSp>
      </p:grpSp>
      <p:sp>
        <p:nvSpPr>
          <p:cNvPr id="37" name="矩形 36"/>
          <p:cNvSpPr/>
          <p:nvPr/>
        </p:nvSpPr>
        <p:spPr>
          <a:xfrm>
            <a:off x="708839" y="3599586"/>
            <a:ext cx="3474280" cy="1004699"/>
          </a:xfrm>
          <a:prstGeom prst="rect">
            <a:avLst/>
          </a:prstGeom>
        </p:spPr>
        <p:txBody>
          <a:bodyPr wrap="square">
            <a:spAutoFit/>
          </a:bodyPr>
          <a:lstStyle/>
          <a:p>
            <a:pPr marL="0" marR="0" lvl="0" indent="0" algn="ctr" defTabSz="914377" rtl="0" eaLnBrk="1" fontAlgn="auto" latinLnBrk="0" hangingPunct="1">
              <a:lnSpc>
                <a:spcPct val="13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Một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số</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phi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kim</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thường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gặp</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trong</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đời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sống</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
        <p:nvSpPr>
          <p:cNvPr id="38" name="矩形 37"/>
          <p:cNvSpPr/>
          <p:nvPr/>
        </p:nvSpPr>
        <p:spPr>
          <a:xfrm>
            <a:off x="5055192" y="3568546"/>
            <a:ext cx="5221705" cy="1004699"/>
          </a:xfrm>
          <a:prstGeom prst="rect">
            <a:avLst/>
          </a:prstGeom>
        </p:spPr>
        <p:txBody>
          <a:bodyPr wrap="square">
            <a:spAutoFit/>
          </a:bodyPr>
          <a:lstStyle/>
          <a:p>
            <a:pPr marL="0" marR="0" lvl="0" indent="0" algn="l" defTabSz="914377" rtl="0" eaLnBrk="1" fontAlgn="auto" latinLnBrk="0" hangingPunct="1">
              <a:lnSpc>
                <a:spcPct val="13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II.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Sự</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khác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nhau</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cơ</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bản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giữa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các</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tính</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chất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của</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phi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kim</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và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kim</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rPr>
              <a:t>loại</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sym typeface="Arial"/>
            </a:endParaRPr>
          </a:p>
        </p:txBody>
      </p:sp>
    </p:spTree>
    <p:extLst>
      <p:ext uri="{BB962C8B-B14F-4D97-AF65-F5344CB8AC3E}">
        <p14:creationId xmlns:p14="http://schemas.microsoft.com/office/powerpoint/2010/main" val="4781749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3000"/>
                                        <p:tgtEl>
                                          <p:spTgt spid="17"/>
                                        </p:tgtEl>
                                      </p:cBhvr>
                                    </p:animEffect>
                                  </p:childTnLst>
                                </p:cTn>
                              </p:par>
                              <p:par>
                                <p:cTn id="14" presetID="49" presetClass="entr" presetSubtype="0" decel="100000" fill="hold" grpId="0" nodeType="withEffect">
                                  <p:stCondLst>
                                    <p:cond delay="25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 calcmode="lin" valueType="num">
                                      <p:cBhvr>
                                        <p:cTn id="18" dur="500" fill="hold"/>
                                        <p:tgtEl>
                                          <p:spTgt spid="20"/>
                                        </p:tgtEl>
                                        <p:attrNameLst>
                                          <p:attrName>style.rotation</p:attrName>
                                        </p:attrNameLst>
                                      </p:cBhvr>
                                      <p:tavLst>
                                        <p:tav tm="0">
                                          <p:val>
                                            <p:fltVal val="360"/>
                                          </p:val>
                                        </p:tav>
                                        <p:tav tm="100000">
                                          <p:val>
                                            <p:fltVal val="0"/>
                                          </p:val>
                                        </p:tav>
                                      </p:tavLst>
                                    </p:anim>
                                    <p:animEffect transition="in" filter="fade">
                                      <p:cBhvr>
                                        <p:cTn id="19" dur="500"/>
                                        <p:tgtEl>
                                          <p:spTgt spid="20"/>
                                        </p:tgtEl>
                                      </p:cBhvr>
                                    </p:animEffect>
                                  </p:childTnLst>
                                </p:cTn>
                              </p:par>
                              <p:par>
                                <p:cTn id="20" presetID="49" presetClass="entr" presetSubtype="0" decel="100000" fill="hold" grpId="0" nodeType="withEffect">
                                  <p:stCondLst>
                                    <p:cond delay="75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 calcmode="lin" valueType="num">
                                      <p:cBhvr>
                                        <p:cTn id="24" dur="500" fill="hold"/>
                                        <p:tgtEl>
                                          <p:spTgt spid="21"/>
                                        </p:tgtEl>
                                        <p:attrNameLst>
                                          <p:attrName>style.rotation</p:attrName>
                                        </p:attrNameLst>
                                      </p:cBhvr>
                                      <p:tavLst>
                                        <p:tav tm="0">
                                          <p:val>
                                            <p:fltVal val="360"/>
                                          </p:val>
                                        </p:tav>
                                        <p:tav tm="100000">
                                          <p:val>
                                            <p:fltVal val="0"/>
                                          </p:val>
                                        </p:tav>
                                      </p:tavLst>
                                    </p:anim>
                                    <p:animEffect transition="in" filter="fade">
                                      <p:cBhvr>
                                        <p:cTn id="25" dur="500"/>
                                        <p:tgtEl>
                                          <p:spTgt spid="21"/>
                                        </p:tgtEl>
                                      </p:cBhvr>
                                    </p:animEffect>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par>
                                <p:cTn id="36" presetID="53" presetClass="entr" presetSubtype="16" fill="hold" grpId="0" nodeType="withEffect">
                                  <p:stCondLst>
                                    <p:cond delay="50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P spid="21" grpId="0" bldLvl="0"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3&quot;/&gt;&lt;property id=&quot;20307&quot; value=&quot;257&quot;/&gt;&lt;/object&gt;&lt;object type=&quot;3&quot; unique_id=&quot;10004&quot;&gt;&lt;property id=&quot;20148&quot; value=&quot;5&quot;/&gt;&lt;property id=&quot;20300&quot; value=&quot;Slide 4&quot;/&gt;&lt;property id=&quot;20307&quot; value=&quot;258&quot;/&gt;&lt;/object&gt;&lt;object type=&quot;3&quot; unique_id=&quot;10005&quot;&gt;&lt;property id=&quot;20148&quot; value=&quot;5&quot;/&gt;&lt;property id=&quot;20300&quot; value=&quot;Slide 6&quot;/&gt;&lt;property id=&quot;20307&quot; value=&quot;259&quot;/&gt;&lt;/object&gt;&lt;object type=&quot;3&quot; unique_id=&quot;10007&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11&quot;/&gt;&lt;property id=&quot;20307&quot; value=&quot;264&quot;/&gt;&lt;/object&gt;&lt;object type=&quot;3&quot; unique_id=&quot;10011&quot;&gt;&lt;property id=&quot;20148&quot; value=&quot;5&quot;/&gt;&lt;property id=&quot;20300&quot; value=&quot;Slide 12&quot;/&gt;&lt;property id=&quot;20307&quot; value=&quot;265&quot;/&gt;&lt;/object&gt;&lt;object type=&quot;3&quot; unique_id=&quot;10012&quot;&gt;&lt;property id=&quot;20148&quot; value=&quot;5&quot;/&gt;&lt;property id=&quot;20300&quot; value=&quot;Slide 13&quot;/&gt;&lt;property id=&quot;20307&quot; value=&quot;266&quot;/&gt;&lt;/object&gt;&lt;object type=&quot;3&quot; unique_id=&quot;10016&quot;&gt;&lt;property id=&quot;20148&quot; value=&quot;5&quot;/&gt;&lt;property id=&quot;20300&quot; value=&quot;Slide 17&quot;/&gt;&lt;property id=&quot;20307&quot; value=&quot;270&quot;/&gt;&lt;/object&gt;&lt;object type=&quot;3&quot; unique_id=&quot;10017&quot;&gt;&lt;property id=&quot;20148&quot; value=&quot;5&quot;/&gt;&lt;property id=&quot;20300&quot; value=&quot;Slide 20&quot;/&gt;&lt;property id=&quot;20307&quot; value=&quot;271&quot;/&gt;&lt;/object&gt;&lt;object type=&quot;3&quot; unique_id=&quot;10021&quot;&gt;&lt;property id=&quot;20148&quot; value=&quot;5&quot;/&gt;&lt;property id=&quot;20300&quot; value=&quot;Slide 24&quot;/&gt;&lt;property id=&quot;20307&quot; value=&quot;275&quot;/&gt;&lt;/object&gt;&lt;object type=&quot;3&quot; unique_id=&quot;10169&quot;&gt;&lt;property id=&quot;20148&quot; value=&quot;5&quot;/&gt;&lt;property id=&quot;20300&quot; value=&quot;Slide 8&quot;/&gt;&lt;property id=&quot;20307&quot; value=&quot;276&quot;/&gt;&lt;/object&gt;&lt;object type=&quot;3&quot; unique_id=&quot;10170&quot;&gt;&lt;property id=&quot;20148&quot; value=&quot;5&quot;/&gt;&lt;property id=&quot;20300&quot; value=&quot;Slide 9&quot;/&gt;&lt;property id=&quot;20307&quot; value=&quot;277&quot;/&gt;&lt;/object&gt;&lt;object type=&quot;3&quot; unique_id=&quot;10171&quot;&gt;&lt;property id=&quot;20148&quot; value=&quot;5&quot;/&gt;&lt;property id=&quot;20300&quot; value=&quot;Slide 14&quot;/&gt;&lt;property id=&quot;20307&quot; value=&quot;278&quot;/&gt;&lt;/object&gt;&lt;object type=&quot;3&quot; unique_id=&quot;10172&quot;&gt;&lt;property id=&quot;20148&quot; value=&quot;5&quot;/&gt;&lt;property id=&quot;20300&quot; value=&quot;Slide 15&quot;/&gt;&lt;property id=&quot;20307&quot; value=&quot;279&quot;/&gt;&lt;/object&gt;&lt;object type=&quot;3&quot; unique_id=&quot;10283&quot;&gt;&lt;property id=&quot;20148&quot; value=&quot;5&quot;/&gt;&lt;property id=&quot;20300&quot; value=&quot;Slide 21&quot;/&gt;&lt;property id=&quot;20307&quot; value=&quot;280&quot;/&gt;&lt;/object&gt;&lt;object type=&quot;3&quot; unique_id=&quot;10284&quot;&gt;&lt;property id=&quot;20148&quot; value=&quot;5&quot;/&gt;&lt;property id=&quot;20300&quot; value=&quot;Slide 22&quot;/&gt;&lt;property id=&quot;20307&quot; value=&quot;281&quot;/&gt;&lt;/object&gt;&lt;object type=&quot;3&quot; unique_id=&quot;10286&quot;&gt;&lt;property id=&quot;20148&quot; value=&quot;5&quot;/&gt;&lt;property id=&quot;20300&quot; value=&quot;Slide 1&quot;/&gt;&lt;property id=&quot;20307&quot; value=&quot;282&quot;/&gt;&lt;/object&gt;&lt;object type=&quot;3&quot; unique_id=&quot;10287&quot;&gt;&lt;property id=&quot;20148&quot; value=&quot;5&quot;/&gt;&lt;property id=&quot;20300&quot; value=&quot;Slide 2&quot;/&gt;&lt;property id=&quot;20307&quot; value=&quot;283&quot;/&gt;&lt;/object&gt;&lt;object type=&quot;3&quot; unique_id=&quot;10288&quot;&gt;&lt;property id=&quot;20148&quot; value=&quot;5&quot;/&gt;&lt;property id=&quot;20300&quot; value=&quot;Slide 5&quot;/&gt;&lt;property id=&quot;20307&quot; value=&quot;284&quot;/&gt;&lt;/object&gt;&lt;object type=&quot;3&quot; unique_id=&quot;10289&quot;&gt;&lt;property id=&quot;20148&quot; value=&quot;5&quot;/&gt;&lt;property id=&quot;20300&quot; value=&quot;Slide 10&quot;/&gt;&lt;property id=&quot;20307&quot; value=&quot;285&quot;/&gt;&lt;/object&gt;&lt;object type=&quot;3&quot; unique_id=&quot;10290&quot;&gt;&lt;property id=&quot;20148&quot; value=&quot;5&quot;/&gt;&lt;property id=&quot;20300&quot; value=&quot;Slide 18&quot;/&gt;&lt;property id=&quot;20307&quot; value=&quot;286&quot;/&gt;&lt;/object&gt;&lt;object type=&quot;3&quot; unique_id=&quot;10291&quot;&gt;&lt;property id=&quot;20148&quot; value=&quot;5&quot;/&gt;&lt;property id=&quot;20300&quot; value=&quot;Slide 19&quot;/&gt;&lt;property id=&quot;20307&quot; value=&quot;287&quot;/&gt;&lt;/object&gt;&lt;object type=&quot;3&quot; unique_id=&quot;10292&quot;&gt;&lt;property id=&quot;20148&quot; value=&quot;5&quot;/&gt;&lt;property id=&quot;20300&quot; value=&quot;Slide 23&quot;/&gt;&lt;property id=&quot;20307&quot; value=&quot;288&quot;/&gt;&lt;/object&gt;&lt;object type=&quot;3&quot; unique_id=&quot;10293&quot;&gt;&lt;property id=&quot;20148&quot; value=&quot;5&quot;/&gt;&lt;property id=&quot;20300&quot; value=&quot;Slide 25&quot;/&gt;&lt;property id=&quot;20307&quot; value=&quot;290&quot;/&gt;&lt;/object&gt;&lt;object type=&quot;3&quot; unique_id=&quot;10294&quot;&gt;&lt;property id=&quot;20148&quot; value=&quot;5&quot;/&gt;&lt;property id=&quot;20300&quot; value=&quot;Slide 26&quot;/&gt;&lt;property id=&quot;20307&quot; value=&quot;289&quot;/&gt;&lt;/object&gt;&lt;object type=&quot;3&quot; unique_id=&quot;10295&quot;&gt;&lt;property id=&quot;20148&quot; value=&quot;5&quot;/&gt;&lt;property id=&quot;20300&quot; value=&quot;Slide 27&quot;/&gt;&lt;property id=&quot;20307&quot; value=&quot;293&quot;/&gt;&lt;/object&gt;&lt;object type=&quot;3&quot; unique_id=&quot;10296&quot;&gt;&lt;property id=&quot;20148&quot; value=&quot;5&quot;/&gt;&lt;property id=&quot;20300&quot; value=&quot;Slide 28&quot;/&gt;&lt;property id=&quot;20307&quot; value=&quot;292&quot;/&gt;&lt;/object&gt;&lt;object type=&quot;3&quot; unique_id=&quot;10297&quot;&gt;&lt;property id=&quot;20148&quot; value=&quot;5&quot;/&gt;&lt;property id=&quot;20300&quot; value=&quot;Slide 29&quot;/&gt;&lt;property id=&quot;20307&quot; value=&quot;291&quot;/&gt;&lt;/object&gt;&lt;object type=&quot;3&quot; unique_id=&quot;10298&quot;&gt;&lt;property id=&quot;20148&quot; value=&quot;5&quot;/&gt;&lt;property id=&quot;20300&quot; value=&quot;Slide 30&quot;/&gt;&lt;property id=&quot;20307&quot; value=&quot;294&quot;/&gt;&lt;/object&gt;&lt;object type=&quot;3&quot; unique_id=&quot;10299&quot;&gt;&lt;property id=&quot;20148&quot; value=&quot;5&quot;/&gt;&lt;property id=&quot;20300&quot; value=&quot;Slide 31&quot;/&gt;&lt;property id=&quot;20307&quot; value=&quot;295&quot;/&gt;&lt;/object&gt;&lt;object type=&quot;3&quot; unique_id=&quot;10300&quot;&gt;&lt;property id=&quot;20148&quot; value=&quot;5&quot;/&gt;&lt;property id=&quot;20300&quot; value=&quot;Slide 34&quot;/&gt;&lt;property id=&quot;20307&quot; value=&quot;297&quot;/&gt;&lt;/object&gt;&lt;object type=&quot;3&quot; unique_id=&quot;10301&quot;&gt;&lt;property id=&quot;20148&quot; value=&quot;5&quot;/&gt;&lt;property id=&quot;20300&quot; value=&quot;Slide 35&quot;/&gt;&lt;property id=&quot;20307&quot; value=&quot;296&quot;/&gt;&lt;/object&gt;&lt;object type=&quot;3&quot; unique_id=&quot;10302&quot;&gt;&lt;property id=&quot;20148&quot; value=&quot;5&quot;/&gt;&lt;property id=&quot;20300&quot; value=&quot;Slide 37&quot;/&gt;&lt;property id=&quot;20307&quot; value=&quot;298&quot;/&gt;&lt;/object&gt;&lt;object type=&quot;3&quot; unique_id=&quot;10303&quot;&gt;&lt;property id=&quot;20148&quot; value=&quot;5&quot;/&gt;&lt;property id=&quot;20300&quot; value=&quot;Slide 38&quot;/&gt;&lt;property id=&quot;20307&quot; value=&quot;299&quot;/&gt;&lt;/object&gt;&lt;object type=&quot;3&quot; unique_id=&quot;10304&quot;&gt;&lt;property id=&quot;20148&quot; value=&quot;5&quot;/&gt;&lt;property id=&quot;20300&quot; value=&quot;Slide 39&quot;/&gt;&lt;property id=&quot;20307&quot; value=&quot;300&quot;/&gt;&lt;/object&gt;&lt;object type=&quot;3&quot; unique_id=&quot;10305&quot;&gt;&lt;property id=&quot;20148&quot; value=&quot;5&quot;/&gt;&lt;property id=&quot;20300&quot; value=&quot;Slide 43&quot;/&gt;&lt;property id=&quot;20307&quot; value=&quot;301&quot;/&gt;&lt;/object&gt;&lt;object type=&quot;3&quot; unique_id=&quot;10306&quot;&gt;&lt;property id=&quot;20148&quot; value=&quot;5&quot;/&gt;&lt;property id=&quot;20300&quot; value=&quot;Slide 41&quot;/&gt;&lt;property id=&quot;20307&quot; value=&quot;302&quot;/&gt;&lt;/object&gt;&lt;object type=&quot;3&quot; unique_id=&quot;10307&quot;&gt;&lt;property id=&quot;20148&quot; value=&quot;5&quot;/&gt;&lt;property id=&quot;20300&quot; value=&quot;Slide 44&quot;/&gt;&lt;property id=&quot;20307&quot; value=&quot;303&quot;/&gt;&lt;/object&gt;&lt;object type=&quot;3&quot; unique_id=&quot;10513&quot;&gt;&lt;property id=&quot;20148&quot; value=&quot;5&quot;/&gt;&lt;property id=&quot;20300&quot; value=&quot;Slide 16&quot;/&gt;&lt;property id=&quot;20307&quot; value=&quot;304&quot;/&gt;&lt;/object&gt;&lt;object type=&quot;3&quot; unique_id=&quot;10514&quot;&gt;&lt;property id=&quot;20148&quot; value=&quot;5&quot;/&gt;&lt;property id=&quot;20300&quot; value=&quot;Slide 36&quot;/&gt;&lt;property id=&quot;20307&quot; value=&quot;305&quot;/&gt;&lt;/object&gt;&lt;object type=&quot;3&quot; unique_id=&quot;10515&quot;&gt;&lt;property id=&quot;20148&quot; value=&quot;5&quot;/&gt;&lt;property id=&quot;20300&quot; value=&quot;Slide 40&quot;/&gt;&lt;property id=&quot;20307&quot; value=&quot;306&quot;/&gt;&lt;/object&gt;&lt;object type=&quot;3&quot; unique_id=&quot;10516&quot;&gt;&lt;property id=&quot;20148&quot; value=&quot;5&quot;/&gt;&lt;property id=&quot;20300&quot; value=&quot;Slide 42&quot;/&gt;&lt;property id=&quot;20307&quot; value=&quot;307&quot;/&gt;&lt;/object&gt;&lt;object type=&quot;3&quot; unique_id=&quot;10694&quot;&gt;&lt;property id=&quot;20148&quot; value=&quot;5&quot;/&gt;&lt;property id=&quot;20300&quot; value=&quot;Slide 32&quot;/&gt;&lt;property id=&quot;20307&quot; value=&quot;308&quot;/&gt;&lt;/object&gt;&lt;object type=&quot;3&quot; unique_id=&quot;10695&quot;&gt;&lt;property id=&quot;20148&quot; value=&quot;5&quot;/&gt;&lt;property id=&quot;20300&quot; value=&quot;Slide 33&quot;/&gt;&lt;property id=&quot;20307&quot; value=&quot;310&quot;/&gt;&lt;/object&gt;&lt;/object&gt;&lt;object type=&quot;8&quot; unique_id=&quot;1004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DIS_BAR" val="1"/>
  <p:tag name="IR_TYPE" val="0"/>
  <p:tag name="RESULT_EXCLUDEGIVEUP" val="0"/>
  <p:tag name="RESULT_VALIDOPTIONNO" val="6"/>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asic English for Korean Speakers Workshop by Slidesgo">
  <a:themeElements>
    <a:clrScheme name="Simple Light">
      <a:dk1>
        <a:srgbClr val="000000"/>
      </a:dk1>
      <a:lt1>
        <a:srgbClr val="FFFFFF"/>
      </a:lt1>
      <a:dk2>
        <a:srgbClr val="FFF5E9"/>
      </a:dk2>
      <a:lt2>
        <a:srgbClr val="FEC695"/>
      </a:lt2>
      <a:accent1>
        <a:srgbClr val="FD7B9A"/>
      </a:accent1>
      <a:accent2>
        <a:srgbClr val="A89DEA"/>
      </a:accent2>
      <a:accent3>
        <a:srgbClr val="8974C2"/>
      </a:accent3>
      <a:accent4>
        <a:srgbClr val="3C3559"/>
      </a:accent4>
      <a:accent5>
        <a:srgbClr val="6BC5B4"/>
      </a:accent5>
      <a:accent6>
        <a:srgbClr val="2DAD90"/>
      </a:accent6>
      <a:hlink>
        <a:srgbClr val="3C35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c English for Korean Speakers Workshop by Slidesgo">
  <a:themeElements>
    <a:clrScheme name="Simple Light">
      <a:dk1>
        <a:srgbClr val="000000"/>
      </a:dk1>
      <a:lt1>
        <a:srgbClr val="FFFFFF"/>
      </a:lt1>
      <a:dk2>
        <a:srgbClr val="FFF5E9"/>
      </a:dk2>
      <a:lt2>
        <a:srgbClr val="FEC695"/>
      </a:lt2>
      <a:accent1>
        <a:srgbClr val="FD7B9A"/>
      </a:accent1>
      <a:accent2>
        <a:srgbClr val="A89DEA"/>
      </a:accent2>
      <a:accent3>
        <a:srgbClr val="8974C2"/>
      </a:accent3>
      <a:accent4>
        <a:srgbClr val="3C3559"/>
      </a:accent4>
      <a:accent5>
        <a:srgbClr val="6BC5B4"/>
      </a:accent5>
      <a:accent6>
        <a:srgbClr val="2DAD90"/>
      </a:accent6>
      <a:hlink>
        <a:srgbClr val="3C35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1670</Words>
  <Application>Microsoft Office PowerPoint</Application>
  <PresentationFormat>Widescreen</PresentationFormat>
  <Paragraphs>212</Paragraphs>
  <Slides>32</Slides>
  <Notes>16</Notes>
  <HiddenSlides>0</HiddenSlides>
  <MMClips>3</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32</vt:i4>
      </vt:variant>
    </vt:vector>
  </HeadingPairs>
  <TitlesOfParts>
    <vt:vector size="57" baseType="lpstr">
      <vt:lpstr>等线</vt:lpstr>
      <vt:lpstr>Microsoft YaHei</vt:lpstr>
      <vt:lpstr>.VnBlack</vt:lpstr>
      <vt:lpstr>.VnTime</vt:lpstr>
      <vt:lpstr>Arial</vt:lpstr>
      <vt:lpstr>Barriecito</vt:lpstr>
      <vt:lpstr>Bebas Neue</vt:lpstr>
      <vt:lpstr>Calibri</vt:lpstr>
      <vt:lpstr>Calibri Light</vt:lpstr>
      <vt:lpstr>Cambria Math</vt:lpstr>
      <vt:lpstr>Dosis</vt:lpstr>
      <vt:lpstr>Margarine</vt:lpstr>
      <vt:lpstr>Tahoma</vt:lpstr>
      <vt:lpstr>Times New Roman</vt:lpstr>
      <vt:lpstr>1_Office Theme</vt:lpstr>
      <vt:lpstr>Default Design</vt:lpstr>
      <vt:lpstr>2_Office Theme</vt:lpstr>
      <vt:lpstr>Basic English for Korean Speakers Workshop by Slidesgo</vt:lpstr>
      <vt:lpstr>1_Office 主题</vt:lpstr>
      <vt:lpstr>2_Default Design</vt:lpstr>
      <vt:lpstr>7_Office Theme</vt:lpstr>
      <vt:lpstr>16_Office Theme</vt:lpstr>
      <vt:lpstr>Office Theme</vt:lpstr>
      <vt:lpstr>1_Basic English for Korean Speakers Workshop by Slidesgo</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Hien</dc:creator>
  <cp:lastModifiedBy>Dell</cp:lastModifiedBy>
  <cp:revision>135</cp:revision>
  <cp:lastPrinted>2022-11-05T02:33:00Z</cp:lastPrinted>
  <dcterms:created xsi:type="dcterms:W3CDTF">2017-11-10T23:39:00Z</dcterms:created>
  <dcterms:modified xsi:type="dcterms:W3CDTF">2025-12-25T12:09:48Z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BAC8550355684146B78CC01CF105F079</vt:lpwstr>
  </property>
  <property fmtid="{D5CDD505-2E9C-101B-9397-08002B2CF9AE}" pid="3" name="KSOProductBuildVer">
    <vt:lpwstr>1033-11.2.0.11380</vt:lpwstr>
  </property>
</Properties>
</file>