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2" r:id="rId3"/>
  </p:sldMasterIdLst>
  <p:notesMasterIdLst>
    <p:notesMasterId r:id="rId43"/>
  </p:notesMasterIdLst>
  <p:sldIdLst>
    <p:sldId id="268" r:id="rId4"/>
    <p:sldId id="270" r:id="rId5"/>
    <p:sldId id="256" r:id="rId6"/>
    <p:sldId id="269" r:id="rId7"/>
    <p:sldId id="271" r:id="rId8"/>
    <p:sldId id="272" r:id="rId9"/>
    <p:sldId id="258" r:id="rId10"/>
    <p:sldId id="274" r:id="rId11"/>
    <p:sldId id="260" r:id="rId12"/>
    <p:sldId id="289" r:id="rId13"/>
    <p:sldId id="278" r:id="rId14"/>
    <p:sldId id="273" r:id="rId15"/>
    <p:sldId id="276" r:id="rId16"/>
    <p:sldId id="284" r:id="rId17"/>
    <p:sldId id="290" r:id="rId18"/>
    <p:sldId id="280" r:id="rId19"/>
    <p:sldId id="277" r:id="rId20"/>
    <p:sldId id="291" r:id="rId21"/>
    <p:sldId id="283" r:id="rId22"/>
    <p:sldId id="263" r:id="rId23"/>
    <p:sldId id="282" r:id="rId24"/>
    <p:sldId id="297" r:id="rId25"/>
    <p:sldId id="303" r:id="rId26"/>
    <p:sldId id="298" r:id="rId27"/>
    <p:sldId id="304" r:id="rId28"/>
    <p:sldId id="299" r:id="rId29"/>
    <p:sldId id="300" r:id="rId30"/>
    <p:sldId id="281" r:id="rId31"/>
    <p:sldId id="262" r:id="rId32"/>
    <p:sldId id="287" r:id="rId33"/>
    <p:sldId id="292" r:id="rId34"/>
    <p:sldId id="293" r:id="rId35"/>
    <p:sldId id="294" r:id="rId36"/>
    <p:sldId id="265" r:id="rId37"/>
    <p:sldId id="285" r:id="rId38"/>
    <p:sldId id="295" r:id="rId39"/>
    <p:sldId id="264" r:id="rId40"/>
    <p:sldId id="296" r:id="rId41"/>
    <p:sldId id="259" r:id="rId42"/>
  </p:sldIdLst>
  <p:sldSz cx="18288000" cy="10287000"/>
  <p:notesSz cx="6858000" cy="9144000"/>
  <p:embeddedFontLst>
    <p:embeddedFont>
      <p:font typeface="Calibri Light" panose="020F0302020204030204" pitchFamily="34" charset="0"/>
      <p:regular r:id="rId44"/>
      <p:italic r:id="rId45"/>
    </p:embeddedFont>
    <p:embeddedFont>
      <p:font typeface="Calibri" panose="020F0502020204030204" pitchFamily="34" charset="0"/>
      <p:regular r:id="rId46"/>
      <p:bold r:id="rId47"/>
      <p:italic r:id="rId48"/>
      <p:boldItalic r:id="rId49"/>
    </p:embeddedFont>
    <p:embeddedFont>
      <p:font typeface="Tahoma" panose="020B0604030504040204" pitchFamily="34" charset="0"/>
      <p:regular r:id="rId50"/>
      <p:bold r:id="rId51"/>
    </p:embeddedFont>
    <p:embeddedFont>
      <p:font typeface="Cambria Math" panose="02040503050406030204" pitchFamily="18" charset="0"/>
      <p:regular r:id="rId5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  <a:srgbClr val="006600"/>
    <a:srgbClr val="B8A6C0"/>
    <a:srgbClr val="003300"/>
    <a:srgbClr val="EE9D7F"/>
    <a:srgbClr val="3E05FF"/>
    <a:srgbClr val="D2660C"/>
    <a:srgbClr val="FDF9F2"/>
    <a:srgbClr val="494949"/>
    <a:srgbClr val="52525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6894" autoAdjust="0"/>
  </p:normalViewPr>
  <p:slideViewPr>
    <p:cSldViewPr>
      <p:cViewPr varScale="1">
        <p:scale>
          <a:sx n="40" d="100"/>
          <a:sy n="40" d="100"/>
        </p:scale>
        <p:origin x="900" y="4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slide" Target="slides/slide39.xml"/><Relationship Id="rId47" Type="http://schemas.openxmlformats.org/officeDocument/2006/relationships/font" Target="fonts/font4.fntdata"/><Relationship Id="rId50" Type="http://schemas.openxmlformats.org/officeDocument/2006/relationships/font" Target="fonts/font7.fntdata"/><Relationship Id="rId55" Type="http://schemas.openxmlformats.org/officeDocument/2006/relationships/theme" Target="theme/theme1.xml"/><Relationship Id="rId7" Type="http://schemas.openxmlformats.org/officeDocument/2006/relationships/slide" Target="slides/slide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9" Type="http://schemas.openxmlformats.org/officeDocument/2006/relationships/slide" Target="slides/slide26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slide" Target="slides/slide37.xml"/><Relationship Id="rId45" Type="http://schemas.openxmlformats.org/officeDocument/2006/relationships/font" Target="fonts/font2.fntdata"/><Relationship Id="rId53" Type="http://schemas.openxmlformats.org/officeDocument/2006/relationships/presProps" Target="presProps.xml"/><Relationship Id="rId5" Type="http://schemas.openxmlformats.org/officeDocument/2006/relationships/slide" Target="slides/slide2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1.fntdata"/><Relationship Id="rId52" Type="http://schemas.openxmlformats.org/officeDocument/2006/relationships/font" Target="fonts/font9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notesMaster" Target="notesMasters/notesMaster1.xml"/><Relationship Id="rId48" Type="http://schemas.openxmlformats.org/officeDocument/2006/relationships/font" Target="fonts/font5.fntdata"/><Relationship Id="rId56" Type="http://schemas.openxmlformats.org/officeDocument/2006/relationships/tableStyles" Target="tableStyles.xml"/><Relationship Id="rId8" Type="http://schemas.openxmlformats.org/officeDocument/2006/relationships/slide" Target="slides/slide5.xml"/><Relationship Id="rId51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font" Target="fonts/font3.fntdata"/><Relationship Id="rId20" Type="http://schemas.openxmlformats.org/officeDocument/2006/relationships/slide" Target="slides/slide17.xml"/><Relationship Id="rId41" Type="http://schemas.openxmlformats.org/officeDocument/2006/relationships/slide" Target="slides/slide38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font" Target="fonts/font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E127E3-1115-4544-B372-3C5B3D6925AD}" type="datetimeFigureOut">
              <a:rPr lang="en-US" smtClean="0"/>
              <a:t>4/2/2025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A371765-5C00-4E13-A115-75BBEDE157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321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Bấm</a:t>
            </a:r>
            <a:r>
              <a:rPr lang="en-US" baseline="0" dirty="0" smtClean="0"/>
              <a:t> “Quay”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tâm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ngừng</a:t>
            </a:r>
            <a:r>
              <a:rPr lang="en-US" baseline="0" dirty="0" smtClean="0"/>
              <a:t> quay.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vào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số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. </a:t>
            </a:r>
            <a:r>
              <a:rPr lang="en-US" baseline="0" dirty="0" err="1" smtClean="0"/>
              <a:t>Sau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khi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trả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lời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hết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mũi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tên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đỏ</a:t>
            </a:r>
            <a:r>
              <a:rPr lang="en-US" baseline="0" dirty="0" smtClean="0"/>
              <a:t> </a:t>
            </a:r>
            <a:r>
              <a:rPr lang="en-US" baseline="0" dirty="0" err="1" smtClean="0"/>
              <a:t>góc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hình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đến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phần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Vận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dụng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2771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4522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01325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91679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77615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 smtClean="0"/>
              <a:t>Sau</a:t>
            </a:r>
            <a:r>
              <a:rPr lang="en-US" dirty="0" smtClean="0"/>
              <a:t> </a:t>
            </a:r>
            <a:r>
              <a:rPr lang="en-US" dirty="0" err="1" smtClean="0"/>
              <a:t>khi</a:t>
            </a:r>
            <a:r>
              <a:rPr lang="en-US" dirty="0" smtClean="0"/>
              <a:t> </a:t>
            </a:r>
            <a:r>
              <a:rPr lang="en-US" dirty="0" err="1" smtClean="0"/>
              <a:t>hiển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thị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đáp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án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bấm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nút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tròn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màu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vàng</a:t>
            </a:r>
            <a:r>
              <a:rPr lang="en-US" baseline="0" dirty="0" smtClean="0"/>
              <a:t> </a:t>
            </a:r>
            <a:r>
              <a:rPr lang="en-US" baseline="0" dirty="0" err="1" smtClean="0"/>
              <a:t>để</a:t>
            </a:r>
            <a:r>
              <a:rPr lang="en-US" baseline="0" dirty="0" smtClean="0"/>
              <a:t> quay </a:t>
            </a:r>
            <a:r>
              <a:rPr lang="en-US" baseline="0" dirty="0" err="1" smtClean="0"/>
              <a:t>trở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vòng</a:t>
            </a:r>
            <a:r>
              <a:rPr lang="en-US" baseline="0" dirty="0" smtClean="0"/>
              <a:t> quay may </a:t>
            </a:r>
            <a:r>
              <a:rPr lang="en-US" baseline="0" dirty="0" err="1" smtClean="0"/>
              <a:t>mắn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mở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tiếp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các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câu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hỏi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còn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lại</a:t>
            </a:r>
            <a:r>
              <a:rPr lang="en-US" baseline="0" dirty="0" smtClean="0"/>
              <a:t>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A371765-5C00-4E13-A115-75BBEDE1576D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310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760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298685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88358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64323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169587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310934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8186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58549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r>
              <a:rPr lang="en-US"/>
              <a:t>Click icon to add picture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088798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03375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45104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86000" y="1683545"/>
            <a:ext cx="13716000" cy="3581400"/>
          </a:xfrm>
        </p:spPr>
        <p:txBody>
          <a:bodyPr anchor="b"/>
          <a:lstStyle>
            <a:lvl1pPr algn="ctr"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86000" y="5403057"/>
            <a:ext cx="13716000" cy="2483643"/>
          </a:xfrm>
        </p:spPr>
        <p:txBody>
          <a:bodyPr/>
          <a:lstStyle>
            <a:lvl1pPr marL="0" indent="0" algn="ctr">
              <a:buNone/>
              <a:defRPr sz="3600"/>
            </a:lvl1pPr>
            <a:lvl2pPr marL="685800" indent="0" algn="ctr">
              <a:buNone/>
              <a:defRPr sz="3000"/>
            </a:lvl2pPr>
            <a:lvl3pPr marL="1371600" indent="0" algn="ctr">
              <a:buNone/>
              <a:defRPr sz="2700"/>
            </a:lvl3pPr>
            <a:lvl4pPr marL="2057400" indent="0" algn="ctr">
              <a:buNone/>
              <a:defRPr sz="2400"/>
            </a:lvl4pPr>
            <a:lvl5pPr marL="2743200" indent="0" algn="ctr">
              <a:buNone/>
              <a:defRPr sz="2400"/>
            </a:lvl5pPr>
            <a:lvl6pPr marL="3429000" indent="0" algn="ctr">
              <a:buNone/>
              <a:defRPr sz="2400"/>
            </a:lvl6pPr>
            <a:lvl7pPr marL="4114800" indent="0" algn="ctr">
              <a:buNone/>
              <a:defRPr sz="2400"/>
            </a:lvl7pPr>
            <a:lvl8pPr marL="4800600" indent="0" algn="ctr">
              <a:buNone/>
              <a:defRPr sz="2400"/>
            </a:lvl8pPr>
            <a:lvl9pPr marL="5486400" indent="0" algn="ctr">
              <a:buNone/>
              <a:defRPr sz="24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65937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592786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47775" y="2564608"/>
            <a:ext cx="15773400" cy="4279106"/>
          </a:xfrm>
        </p:spPr>
        <p:txBody>
          <a:bodyPr anchor="b"/>
          <a:lstStyle>
            <a:lvl1pPr>
              <a:defRPr sz="9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47775" y="6884195"/>
            <a:ext cx="15773400" cy="2250281"/>
          </a:xfrm>
        </p:spPr>
        <p:txBody>
          <a:bodyPr/>
          <a:lstStyle>
            <a:lvl1pPr marL="0" indent="0">
              <a:buNone/>
              <a:defRPr sz="3600">
                <a:solidFill>
                  <a:schemeClr val="tx1">
                    <a:tint val="75000"/>
                  </a:schemeClr>
                </a:solidFill>
              </a:defRPr>
            </a:lvl1pPr>
            <a:lvl2pPr marL="685800" indent="0">
              <a:buNone/>
              <a:defRPr sz="3000">
                <a:solidFill>
                  <a:schemeClr val="tx1">
                    <a:tint val="75000"/>
                  </a:schemeClr>
                </a:solidFill>
              </a:defRPr>
            </a:lvl2pPr>
            <a:lvl3pPr marL="1371600" indent="0">
              <a:buNone/>
              <a:defRPr sz="2700">
                <a:solidFill>
                  <a:schemeClr val="tx1">
                    <a:tint val="75000"/>
                  </a:schemeClr>
                </a:solidFill>
              </a:defRPr>
            </a:lvl3pPr>
            <a:lvl4pPr marL="2057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4pPr>
            <a:lvl5pPr marL="27432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5pPr>
            <a:lvl6pPr marL="34290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6pPr>
            <a:lvl7pPr marL="41148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7pPr>
            <a:lvl8pPr marL="48006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8pPr>
            <a:lvl9pPr marL="548640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4568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8300" y="2738438"/>
            <a:ext cx="7772400" cy="652700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20181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2" y="547688"/>
            <a:ext cx="15773400" cy="198834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9683" y="2521745"/>
            <a:ext cx="7736681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59683" y="3757613"/>
            <a:ext cx="7736681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9258300" y="2521745"/>
            <a:ext cx="7774782" cy="1235868"/>
          </a:xfrm>
        </p:spPr>
        <p:txBody>
          <a:bodyPr anchor="b"/>
          <a:lstStyle>
            <a:lvl1pPr marL="0" indent="0">
              <a:buNone/>
              <a:defRPr sz="3600" b="1"/>
            </a:lvl1pPr>
            <a:lvl2pPr marL="685800" indent="0">
              <a:buNone/>
              <a:defRPr sz="3000" b="1"/>
            </a:lvl2pPr>
            <a:lvl3pPr marL="1371600" indent="0">
              <a:buNone/>
              <a:defRPr sz="2700" b="1"/>
            </a:lvl3pPr>
            <a:lvl4pPr marL="2057400" indent="0">
              <a:buNone/>
              <a:defRPr sz="2400" b="1"/>
            </a:lvl4pPr>
            <a:lvl5pPr marL="2743200" indent="0">
              <a:buNone/>
              <a:defRPr sz="2400" b="1"/>
            </a:lvl5pPr>
            <a:lvl6pPr marL="3429000" indent="0">
              <a:buNone/>
              <a:defRPr sz="2400" b="1"/>
            </a:lvl6pPr>
            <a:lvl7pPr marL="4114800" indent="0">
              <a:buNone/>
              <a:defRPr sz="2400" b="1"/>
            </a:lvl7pPr>
            <a:lvl8pPr marL="4800600" indent="0">
              <a:buNone/>
              <a:defRPr sz="2400" b="1"/>
            </a:lvl8pPr>
            <a:lvl9pPr marL="5486400" indent="0">
              <a:buNone/>
              <a:defRPr sz="24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9258300" y="3757613"/>
            <a:ext cx="7774782" cy="552688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0041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053622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3476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>
              <a:defRPr sz="4800"/>
            </a:lvl1pPr>
            <a:lvl2pPr>
              <a:defRPr sz="4200"/>
            </a:lvl2pPr>
            <a:lvl3pPr>
              <a:defRPr sz="3600"/>
            </a:lvl3pPr>
            <a:lvl4pPr>
              <a:defRPr sz="3000"/>
            </a:lvl4pPr>
            <a:lvl5pPr>
              <a:defRPr sz="3000"/>
            </a:lvl5pPr>
            <a:lvl6pPr>
              <a:defRPr sz="3000"/>
            </a:lvl6pPr>
            <a:lvl7pPr>
              <a:defRPr sz="3000"/>
            </a:lvl7pPr>
            <a:lvl8pPr>
              <a:defRPr sz="3000"/>
            </a:lvl8pPr>
            <a:lvl9pPr>
              <a:defRPr sz="3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05475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9683" y="685800"/>
            <a:ext cx="5898356" cy="2400300"/>
          </a:xfrm>
        </p:spPr>
        <p:txBody>
          <a:bodyPr anchor="b"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7774782" y="1481138"/>
            <a:ext cx="9258300" cy="7310438"/>
          </a:xfrm>
        </p:spPr>
        <p:txBody>
          <a:bodyPr/>
          <a:lstStyle>
            <a:lvl1pPr marL="0" indent="0">
              <a:buNone/>
              <a:defRPr sz="4800"/>
            </a:lvl1pPr>
            <a:lvl2pPr marL="685800" indent="0">
              <a:buNone/>
              <a:defRPr sz="4200"/>
            </a:lvl2pPr>
            <a:lvl3pPr marL="1371600" indent="0">
              <a:buNone/>
              <a:defRPr sz="3600"/>
            </a:lvl3pPr>
            <a:lvl4pPr marL="2057400" indent="0">
              <a:buNone/>
              <a:defRPr sz="3000"/>
            </a:lvl4pPr>
            <a:lvl5pPr marL="2743200" indent="0">
              <a:buNone/>
              <a:defRPr sz="3000"/>
            </a:lvl5pPr>
            <a:lvl6pPr marL="3429000" indent="0">
              <a:buNone/>
              <a:defRPr sz="3000"/>
            </a:lvl6pPr>
            <a:lvl7pPr marL="4114800" indent="0">
              <a:buNone/>
              <a:defRPr sz="3000"/>
            </a:lvl7pPr>
            <a:lvl8pPr marL="4800600" indent="0">
              <a:buNone/>
              <a:defRPr sz="3000"/>
            </a:lvl8pPr>
            <a:lvl9pPr marL="5486400" indent="0">
              <a:buNone/>
              <a:defRPr sz="3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59683" y="3086100"/>
            <a:ext cx="5898356" cy="5717382"/>
          </a:xfrm>
        </p:spPr>
        <p:txBody>
          <a:bodyPr/>
          <a:lstStyle>
            <a:lvl1pPr marL="0" indent="0">
              <a:buNone/>
              <a:defRPr sz="2400"/>
            </a:lvl1pPr>
            <a:lvl2pPr marL="685800" indent="0">
              <a:buNone/>
              <a:defRPr sz="2100"/>
            </a:lvl2pPr>
            <a:lvl3pPr marL="1371600" indent="0">
              <a:buNone/>
              <a:defRPr sz="1800"/>
            </a:lvl3pPr>
            <a:lvl4pPr marL="2057400" indent="0">
              <a:buNone/>
              <a:defRPr sz="1500"/>
            </a:lvl4pPr>
            <a:lvl5pPr marL="2743200" indent="0">
              <a:buNone/>
              <a:defRPr sz="1500"/>
            </a:lvl5pPr>
            <a:lvl6pPr marL="3429000" indent="0">
              <a:buNone/>
              <a:defRPr sz="1500"/>
            </a:lvl6pPr>
            <a:lvl7pPr marL="4114800" indent="0">
              <a:buNone/>
              <a:defRPr sz="1500"/>
            </a:lvl7pPr>
            <a:lvl8pPr marL="4800600" indent="0">
              <a:buNone/>
              <a:defRPr sz="1500"/>
            </a:lvl8pPr>
            <a:lvl9pPr marL="5486400" indent="0">
              <a:buNone/>
              <a:defRPr sz="15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34529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234860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3087350" y="547688"/>
            <a:ext cx="3943350" cy="871775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57300" y="547688"/>
            <a:ext cx="11601450" cy="8717757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13785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DBA32C21-FD13-4697-ADCD-F9E33DDFF06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885D699-091F-4322-9983-565B97A178FD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7412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6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83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0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2573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02/04/2025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57900" y="9534526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915900" y="9534526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35491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+mn-lt"/>
          <a:ea typeface="+mn-ea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+mn-lt"/>
          <a:ea typeface="+mn-ea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1" Type="http://schemas.openxmlformats.org/officeDocument/2006/relationships/image" Target="../media/image2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.svg"/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0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64.sv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NULL"/><Relationship Id="rId3" Type="http://schemas.openxmlformats.org/officeDocument/2006/relationships/image" Target="../media/image2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1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4.xml"/><Relationship Id="rId13" Type="http://schemas.openxmlformats.org/officeDocument/2006/relationships/image" Target="../media/image31.gif"/><Relationship Id="rId18" Type="http://schemas.openxmlformats.org/officeDocument/2006/relationships/image" Target="../media/image9.svg"/><Relationship Id="rId3" Type="http://schemas.openxmlformats.org/officeDocument/2006/relationships/slideLayout" Target="../slideLayouts/slideLayout13.xml"/><Relationship Id="rId7" Type="http://schemas.openxmlformats.org/officeDocument/2006/relationships/slide" Target="slide23.xml"/><Relationship Id="rId12" Type="http://schemas.openxmlformats.org/officeDocument/2006/relationships/image" Target="../media/image30.gif"/><Relationship Id="rId17" Type="http://schemas.openxmlformats.org/officeDocument/2006/relationships/image" Target="../media/image34.png"/><Relationship Id="rId2" Type="http://schemas.openxmlformats.org/officeDocument/2006/relationships/audio" Target="../media/media1.wav"/><Relationship Id="rId16" Type="http://schemas.openxmlformats.org/officeDocument/2006/relationships/slide" Target="slide34.xml"/><Relationship Id="rId1" Type="http://schemas.microsoft.com/office/2007/relationships/media" Target="../media/media1.wav"/><Relationship Id="rId6" Type="http://schemas.openxmlformats.org/officeDocument/2006/relationships/image" Target="../media/image3.svg"/><Relationship Id="rId11" Type="http://schemas.openxmlformats.org/officeDocument/2006/relationships/slide" Target="slide27.xml"/><Relationship Id="rId5" Type="http://schemas.openxmlformats.org/officeDocument/2006/relationships/image" Target="../media/image29.png"/><Relationship Id="rId15" Type="http://schemas.openxmlformats.org/officeDocument/2006/relationships/image" Target="../media/image33.png"/><Relationship Id="rId10" Type="http://schemas.openxmlformats.org/officeDocument/2006/relationships/slide" Target="slide26.xml"/><Relationship Id="rId19" Type="http://schemas.openxmlformats.org/officeDocument/2006/relationships/image" Target="../media/image35.png"/><Relationship Id="rId4" Type="http://schemas.openxmlformats.org/officeDocument/2006/relationships/notesSlide" Target="../notesSlides/notesSlide1.xml"/><Relationship Id="rId9" Type="http://schemas.openxmlformats.org/officeDocument/2006/relationships/slide" Target="slide25.xml"/><Relationship Id="rId1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2.xml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0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8.sv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image" Target="../media/image41.png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slide" Target="slide22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39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3.wav"/><Relationship Id="rId15" Type="http://schemas.openxmlformats.org/officeDocument/2006/relationships/slide" Target="slide22.xml"/><Relationship Id="rId10" Type="http://schemas.openxmlformats.org/officeDocument/2006/relationships/image" Target="../media/image38.png"/><Relationship Id="rId4" Type="http://schemas.openxmlformats.org/officeDocument/2006/relationships/audio" Target="../media/audio2.wav"/><Relationship Id="rId9" Type="http://schemas.microsoft.com/office/2007/relationships/hdphoto" Target="../media/hdphoto2.wdp"/><Relationship Id="rId14" Type="http://schemas.openxmlformats.org/officeDocument/2006/relationships/image" Target="../media/image40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13" Type="http://schemas.openxmlformats.org/officeDocument/2006/relationships/image" Target="../media/image43.png"/><Relationship Id="rId3" Type="http://schemas.openxmlformats.org/officeDocument/2006/relationships/audio" Target="../media/audio1.wav"/><Relationship Id="rId7" Type="http://schemas.microsoft.com/office/2007/relationships/hdphoto" Target="../media/hdphoto1.wdp"/><Relationship Id="rId12" Type="http://schemas.openxmlformats.org/officeDocument/2006/relationships/image" Target="../media/image42.png"/><Relationship Id="rId17" Type="http://schemas.openxmlformats.org/officeDocument/2006/relationships/image" Target="../media/image18.sv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41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6.png"/><Relationship Id="rId11" Type="http://schemas.microsoft.com/office/2007/relationships/hdphoto" Target="../media/hdphoto3.wdp"/><Relationship Id="rId5" Type="http://schemas.openxmlformats.org/officeDocument/2006/relationships/audio" Target="../media/audio2.wav"/><Relationship Id="rId15" Type="http://schemas.openxmlformats.org/officeDocument/2006/relationships/slide" Target="slide22.xml"/><Relationship Id="rId10" Type="http://schemas.openxmlformats.org/officeDocument/2006/relationships/image" Target="../media/image38.png"/><Relationship Id="rId4" Type="http://schemas.openxmlformats.org/officeDocument/2006/relationships/audio" Target="../media/audio3.wav"/><Relationship Id="rId9" Type="http://schemas.microsoft.com/office/2007/relationships/hdphoto" Target="../media/hdphoto2.wdp"/><Relationship Id="rId1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8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11" Type="http://schemas.openxmlformats.org/officeDocument/2006/relationships/image" Target="../media/image10.sv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1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51.png"/><Relationship Id="rId7" Type="http://schemas.openxmlformats.org/officeDocument/2006/relationships/image" Target="../media/image1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svg"/><Relationship Id="rId9" Type="http://schemas.openxmlformats.org/officeDocument/2006/relationships/image" Target="../media/image6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15" Type="http://schemas.openxmlformats.org/officeDocument/2006/relationships/image" Target="../media/image1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" name="AutoShape 6"/>
          <p:cNvSpPr/>
          <p:nvPr/>
        </p:nvSpPr>
        <p:spPr>
          <a:xfrm rot="3538">
            <a:off x="-17768" y="8291977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58303" y="299039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786364" y="299039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14425" y="299039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32"/>
          <p:cNvSpPr txBox="1"/>
          <p:nvPr/>
        </p:nvSpPr>
        <p:spPr>
          <a:xfrm>
            <a:off x="4114604" y="766931"/>
            <a:ext cx="1027862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 smtClean="0">
                <a:solidFill>
                  <a:schemeClr val="accent4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  <a:endParaRPr lang="en-US" sz="6000" b="1" dirty="0">
              <a:solidFill>
                <a:schemeClr val="accent4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84928" y="2104165"/>
            <a:ext cx="15518143" cy="61863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Xét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 A = 5.7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+ 2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B = 7</a:t>
            </a:r>
            <a:r>
              <a:rPr lang="fr-F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-12.7.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Dựa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vào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đối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fr-FR" sz="44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fr-FR" sz="4400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A + B  = 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+ 2) + (7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-12.7)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+ 7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)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(5 + 1).7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= 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6.7</a:t>
            </a:r>
            <a:r>
              <a:rPr lang="nl-NL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nl-NL" sz="4400" dirty="0">
                <a:latin typeface="Arial" panose="020B0604020202020204" pitchFamily="34" charset="0"/>
                <a:cs typeface="Arial" panose="020B0604020202020204" pitchFamily="34" charset="0"/>
              </a:rPr>
              <a:t> – 12.7 + </a:t>
            </a:r>
            <a:r>
              <a:rPr lang="nl-NL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9" name="Group 38"/>
          <p:cNvGrpSpPr/>
          <p:nvPr/>
        </p:nvGrpSpPr>
        <p:grpSpPr>
          <a:xfrm>
            <a:off x="9476261" y="6438900"/>
            <a:ext cx="7527846" cy="3369308"/>
            <a:chOff x="9236154" y="6574792"/>
            <a:chExt cx="8362305" cy="3369308"/>
          </a:xfrm>
        </p:grpSpPr>
        <p:grpSp>
          <p:nvGrpSpPr>
            <p:cNvPr id="37" name="Group 36"/>
            <p:cNvGrpSpPr/>
            <p:nvPr/>
          </p:nvGrpSpPr>
          <p:grpSpPr>
            <a:xfrm>
              <a:off x="9236154" y="6591300"/>
              <a:ext cx="8362305" cy="3352800"/>
              <a:chOff x="9357234" y="6667500"/>
              <a:chExt cx="8362305" cy="3352800"/>
            </a:xfrm>
          </p:grpSpPr>
          <p:grpSp>
            <p:nvGrpSpPr>
              <p:cNvPr id="11" name="Group 11"/>
              <p:cNvGrpSpPr/>
              <p:nvPr/>
            </p:nvGrpSpPr>
            <p:grpSpPr>
              <a:xfrm>
                <a:off x="9746495" y="6848383"/>
                <a:ext cx="7973044" cy="3171917"/>
                <a:chOff x="0" y="0"/>
                <a:chExt cx="8872667" cy="6100626"/>
              </a:xfrm>
            </p:grpSpPr>
            <p:sp>
              <p:nvSpPr>
                <p:cNvPr id="12" name="Freeform 12"/>
                <p:cNvSpPr/>
                <p:nvPr/>
              </p:nvSpPr>
              <p:spPr>
                <a:xfrm>
                  <a:off x="31750" y="31750"/>
                  <a:ext cx="8809167" cy="60371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09167" h="6037126">
                      <a:moveTo>
                        <a:pt x="8716457" y="6037126"/>
                      </a:moveTo>
                      <a:lnTo>
                        <a:pt x="92710" y="6037126"/>
                      </a:lnTo>
                      <a:cubicBezTo>
                        <a:pt x="41910" y="6037126"/>
                        <a:pt x="0" y="5995216"/>
                        <a:pt x="0" y="5944416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15187" y="0"/>
                      </a:lnTo>
                      <a:cubicBezTo>
                        <a:pt x="8765987" y="0"/>
                        <a:pt x="8807896" y="41910"/>
                        <a:pt x="8807896" y="92710"/>
                      </a:cubicBezTo>
                      <a:lnTo>
                        <a:pt x="8807896" y="5943146"/>
                      </a:lnTo>
                      <a:cubicBezTo>
                        <a:pt x="8809167" y="5995216"/>
                        <a:pt x="8767257" y="6037126"/>
                        <a:pt x="8716457" y="6037126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13" name="Freeform 13"/>
                <p:cNvSpPr/>
                <p:nvPr/>
              </p:nvSpPr>
              <p:spPr>
                <a:xfrm>
                  <a:off x="0" y="0"/>
                  <a:ext cx="8872667" cy="610062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72667" h="6100626">
                      <a:moveTo>
                        <a:pt x="8748207" y="59690"/>
                      </a:moveTo>
                      <a:cubicBezTo>
                        <a:pt x="8783767" y="59690"/>
                        <a:pt x="8812977" y="88900"/>
                        <a:pt x="8812977" y="124460"/>
                      </a:cubicBezTo>
                      <a:lnTo>
                        <a:pt x="8812977" y="5976166"/>
                      </a:lnTo>
                      <a:cubicBezTo>
                        <a:pt x="8812977" y="6011726"/>
                        <a:pt x="8783767" y="6040936"/>
                        <a:pt x="8748207" y="6040936"/>
                      </a:cubicBezTo>
                      <a:lnTo>
                        <a:pt x="124460" y="6040936"/>
                      </a:lnTo>
                      <a:cubicBezTo>
                        <a:pt x="88900" y="6040936"/>
                        <a:pt x="59690" y="6011726"/>
                        <a:pt x="59690" y="5976166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48207" y="59690"/>
                      </a:lnTo>
                      <a:moveTo>
                        <a:pt x="8748207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76166"/>
                      </a:lnTo>
                      <a:cubicBezTo>
                        <a:pt x="0" y="6044747"/>
                        <a:pt x="55880" y="6100626"/>
                        <a:pt x="124460" y="6100626"/>
                      </a:cubicBezTo>
                      <a:lnTo>
                        <a:pt x="8748207" y="6100626"/>
                      </a:lnTo>
                      <a:cubicBezTo>
                        <a:pt x="8816787" y="6100626"/>
                        <a:pt x="8872667" y="6044747"/>
                        <a:pt x="8872667" y="5976166"/>
                      </a:cubicBezTo>
                      <a:lnTo>
                        <a:pt x="8872667" y="124460"/>
                      </a:lnTo>
                      <a:cubicBezTo>
                        <a:pt x="8872667" y="55880"/>
                        <a:pt x="8816787" y="0"/>
                        <a:pt x="8748207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4" name="Group 14"/>
              <p:cNvGrpSpPr/>
              <p:nvPr/>
            </p:nvGrpSpPr>
            <p:grpSpPr>
              <a:xfrm>
                <a:off x="9357234" y="6667500"/>
                <a:ext cx="8136387" cy="3149254"/>
                <a:chOff x="0" y="0"/>
                <a:chExt cx="8915261" cy="6057037"/>
              </a:xfrm>
            </p:grpSpPr>
            <p:sp>
              <p:nvSpPr>
                <p:cNvPr id="15" name="Freeform 15"/>
                <p:cNvSpPr/>
                <p:nvPr/>
              </p:nvSpPr>
              <p:spPr>
                <a:xfrm>
                  <a:off x="31750" y="31750"/>
                  <a:ext cx="8851760" cy="59935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51760" h="5993537">
                      <a:moveTo>
                        <a:pt x="8759051" y="5993537"/>
                      </a:moveTo>
                      <a:lnTo>
                        <a:pt x="92710" y="5993537"/>
                      </a:lnTo>
                      <a:cubicBezTo>
                        <a:pt x="41910" y="5993537"/>
                        <a:pt x="0" y="5951627"/>
                        <a:pt x="0" y="5900827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8757781" y="0"/>
                      </a:lnTo>
                      <a:cubicBezTo>
                        <a:pt x="8808581" y="0"/>
                        <a:pt x="8850491" y="41910"/>
                        <a:pt x="8850491" y="92710"/>
                      </a:cubicBezTo>
                      <a:lnTo>
                        <a:pt x="8850491" y="5899557"/>
                      </a:lnTo>
                      <a:cubicBezTo>
                        <a:pt x="8851760" y="5951627"/>
                        <a:pt x="8809851" y="5993537"/>
                        <a:pt x="8759051" y="5993537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6" name="Freeform 16"/>
                <p:cNvSpPr/>
                <p:nvPr/>
              </p:nvSpPr>
              <p:spPr>
                <a:xfrm>
                  <a:off x="0" y="0"/>
                  <a:ext cx="8915261" cy="605703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15261" h="6057037">
                      <a:moveTo>
                        <a:pt x="8790801" y="59690"/>
                      </a:moveTo>
                      <a:cubicBezTo>
                        <a:pt x="8826360" y="59690"/>
                        <a:pt x="8855571" y="88900"/>
                        <a:pt x="8855571" y="124460"/>
                      </a:cubicBezTo>
                      <a:lnTo>
                        <a:pt x="8855571" y="5932577"/>
                      </a:lnTo>
                      <a:cubicBezTo>
                        <a:pt x="8855571" y="5968137"/>
                        <a:pt x="8826360" y="5997347"/>
                        <a:pt x="8790801" y="5997347"/>
                      </a:cubicBezTo>
                      <a:lnTo>
                        <a:pt x="124460" y="5997347"/>
                      </a:lnTo>
                      <a:cubicBezTo>
                        <a:pt x="88900" y="5997347"/>
                        <a:pt x="59690" y="5968137"/>
                        <a:pt x="59690" y="5932577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8790801" y="59690"/>
                      </a:lnTo>
                      <a:moveTo>
                        <a:pt x="8790801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932577"/>
                      </a:lnTo>
                      <a:cubicBezTo>
                        <a:pt x="0" y="6001157"/>
                        <a:pt x="55880" y="6057037"/>
                        <a:pt x="124460" y="6057037"/>
                      </a:cubicBezTo>
                      <a:lnTo>
                        <a:pt x="8790801" y="6057037"/>
                      </a:lnTo>
                      <a:cubicBezTo>
                        <a:pt x="8859381" y="6057037"/>
                        <a:pt x="8915261" y="6001157"/>
                        <a:pt x="8915261" y="5932577"/>
                      </a:cubicBezTo>
                      <a:lnTo>
                        <a:pt x="8915261" y="124460"/>
                      </a:lnTo>
                      <a:cubicBezTo>
                        <a:pt x="8915261" y="55880"/>
                        <a:pt x="8859381" y="0"/>
                        <a:pt x="8790801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8" name="Rectangle 37"/>
            <p:cNvSpPr/>
            <p:nvPr/>
          </p:nvSpPr>
          <p:spPr>
            <a:xfrm>
              <a:off x="9563120" y="6574792"/>
              <a:ext cx="7482453" cy="313932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Tương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tự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ta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có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thể</a:t>
              </a:r>
              <a:r>
                <a:rPr lang="en-US" sz="44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thực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hiện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phép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tính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4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40" name="AutoShape 5"/>
          <p:cNvSpPr/>
          <p:nvPr/>
        </p:nvSpPr>
        <p:spPr>
          <a:xfrm rot="3538" flipV="1">
            <a:off x="-114296" y="2075579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8681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990600" y="118110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3" name="Rectangle 12"/>
          <p:cNvSpPr/>
          <p:nvPr/>
        </p:nvSpPr>
        <p:spPr>
          <a:xfrm>
            <a:off x="2463939" y="915565"/>
            <a:ext cx="62071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C1: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463938" y="1866900"/>
            <a:ext cx="13919061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+ N =  (0,5x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- 2,5) + (2x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1,5)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(- 4x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+ 2x + (-2,5 + 1,5)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2463938" y="5241841"/>
            <a:ext cx="4855816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C2: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b="1" dirty="0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C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endParaRPr lang="en-US" sz="4400" b="1" dirty="0">
              <a:solidFill>
                <a:srgbClr val="C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4" name="Group 23"/>
          <p:cNvGrpSpPr/>
          <p:nvPr/>
        </p:nvGrpSpPr>
        <p:grpSpPr>
          <a:xfrm>
            <a:off x="6629400" y="5686487"/>
            <a:ext cx="8970964" cy="3807485"/>
            <a:chOff x="-269382" y="-907718"/>
            <a:chExt cx="3523788" cy="6325596"/>
          </a:xfrm>
        </p:grpSpPr>
        <p:sp>
          <p:nvSpPr>
            <p:cNvPr id="26" name="TextBox 2"/>
            <p:cNvSpPr txBox="1"/>
            <p:nvPr/>
          </p:nvSpPr>
          <p:spPr>
            <a:xfrm>
              <a:off x="590800" y="-907718"/>
              <a:ext cx="2663606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+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- 2,5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TextBox 3"/>
            <p:cNvSpPr txBox="1"/>
            <p:nvPr/>
          </p:nvSpPr>
          <p:spPr>
            <a:xfrm>
              <a:off x="1287046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+ 1,5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8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29" name="Straight Connector 28"/>
            <p:cNvCxnSpPr>
              <a:cxnSpLocks/>
            </p:cNvCxnSpPr>
            <p:nvPr/>
          </p:nvCxnSpPr>
          <p:spPr>
            <a:xfrm>
              <a:off x="-269382" y="3190866"/>
              <a:ext cx="3352027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0" name="TextBox 8"/>
            <p:cNvSpPr txBox="1"/>
            <p:nvPr/>
          </p:nvSpPr>
          <p:spPr>
            <a:xfrm>
              <a:off x="-269382" y="3577100"/>
              <a:ext cx="346392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N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=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0,5x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+ 2x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1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459" y="6019220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495193"/>
      </p:ext>
    </p:extLst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68862" y="24003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2" name="Rectangle 1"/>
          <p:cNvSpPr/>
          <p:nvPr/>
        </p:nvSpPr>
        <p:spPr>
          <a:xfrm>
            <a:off x="3415056" y="1128021"/>
            <a:ext cx="13138277" cy="9317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40000"/>
              </a:lnSpc>
            </a:pPr>
            <a:r>
              <a:rPr lang="vi-VN" sz="4400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Muốn tính tổng A + B + C ta thực hiện như thế nào?</a:t>
            </a:r>
            <a:endParaRPr lang="en-US" sz="4400" i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1986" y="972846"/>
            <a:ext cx="1419225" cy="130035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2234458" y="3024220"/>
            <a:ext cx="11579374" cy="22775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lvl="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chất kết hợp:        </a:t>
            </a:r>
            <a:endParaRPr lang="nl-NL" sz="4400" dirty="0" smtClean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B) + C = A + (B + C)</a:t>
            </a:r>
            <a:endParaRPr lang="en-US" sz="4400" dirty="0">
              <a:solidFill>
                <a:prstClr val="black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234458" y="5555964"/>
            <a:ext cx="11481592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vi-VN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Ta </a:t>
            </a: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có thể đặt tính cộng tương tự đối với tổng hai đa thức.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4005716" y="5414150"/>
            <a:ext cx="2799577" cy="3888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2915997"/>
      </p:ext>
    </p:extLst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7" name="Group 56"/>
          <p:cNvGrpSpPr/>
          <p:nvPr/>
        </p:nvGrpSpPr>
        <p:grpSpPr>
          <a:xfrm>
            <a:off x="850239" y="1837881"/>
            <a:ext cx="8057226" cy="8001340"/>
            <a:chOff x="850239" y="1837881"/>
            <a:chExt cx="8057226" cy="8001340"/>
          </a:xfrm>
        </p:grpSpPr>
        <p:grpSp>
          <p:nvGrpSpPr>
            <p:cNvPr id="3" name="Group 3"/>
            <p:cNvGrpSpPr/>
            <p:nvPr/>
          </p:nvGrpSpPr>
          <p:grpSpPr>
            <a:xfrm>
              <a:off x="1109377" y="2143021"/>
              <a:ext cx="7798088" cy="7696200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850239" y="1837881"/>
              <a:ext cx="7856390" cy="7770740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871012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0" name="Group 29"/>
            <p:cNvGrpSpPr/>
            <p:nvPr/>
          </p:nvGrpSpPr>
          <p:grpSpPr>
            <a:xfrm>
              <a:off x="1290352" y="2420067"/>
              <a:ext cx="1016139" cy="238374"/>
              <a:chOff x="1371640" y="2144147"/>
              <a:chExt cx="1016139" cy="238374"/>
            </a:xfrm>
          </p:grpSpPr>
          <p:grpSp>
            <p:nvGrpSpPr>
              <p:cNvPr id="16" name="Group 16"/>
              <p:cNvGrpSpPr>
                <a:grpSpLocks noChangeAspect="1"/>
              </p:cNvGrpSpPr>
              <p:nvPr/>
            </p:nvGrpSpPr>
            <p:grpSpPr>
              <a:xfrm>
                <a:off x="2149405" y="2144147"/>
                <a:ext cx="238374" cy="238374"/>
                <a:chOff x="0" y="0"/>
                <a:chExt cx="495300" cy="495300"/>
              </a:xfrm>
            </p:grpSpPr>
            <p:sp>
              <p:nvSpPr>
                <p:cNvPr id="17" name="Freeform 17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18" name="Freeform 18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19" name="Group 19"/>
              <p:cNvGrpSpPr>
                <a:grpSpLocks noChangeAspect="1"/>
              </p:cNvGrpSpPr>
              <p:nvPr/>
            </p:nvGrpSpPr>
            <p:grpSpPr>
              <a:xfrm>
                <a:off x="1760523" y="2144147"/>
                <a:ext cx="238374" cy="238374"/>
                <a:chOff x="0" y="0"/>
                <a:chExt cx="495300" cy="495300"/>
              </a:xfrm>
            </p:grpSpPr>
            <p:sp>
              <p:nvSpPr>
                <p:cNvPr id="20" name="Freeform 2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1" name="Freeform 2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22" name="Group 22"/>
              <p:cNvGrpSpPr>
                <a:grpSpLocks noChangeAspect="1"/>
              </p:cNvGrpSpPr>
              <p:nvPr/>
            </p:nvGrpSpPr>
            <p:grpSpPr>
              <a:xfrm>
                <a:off x="1371640" y="2144147"/>
                <a:ext cx="238374" cy="238374"/>
                <a:chOff x="0" y="0"/>
                <a:chExt cx="495300" cy="495300"/>
              </a:xfrm>
            </p:grpSpPr>
            <p:sp>
              <p:nvSpPr>
                <p:cNvPr id="23" name="Freeform 23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4" name="Freeform 24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</p:grpSp>
      <p:grpSp>
        <p:nvGrpSpPr>
          <p:cNvPr id="58" name="Group 57"/>
          <p:cNvGrpSpPr/>
          <p:nvPr/>
        </p:nvGrpSpPr>
        <p:grpSpPr>
          <a:xfrm>
            <a:off x="9296400" y="1853055"/>
            <a:ext cx="8124825" cy="8010055"/>
            <a:chOff x="9296400" y="1853055"/>
            <a:chExt cx="8124825" cy="8010055"/>
          </a:xfrm>
        </p:grpSpPr>
        <p:grpSp>
          <p:nvGrpSpPr>
            <p:cNvPr id="31" name="Group 30"/>
            <p:cNvGrpSpPr/>
            <p:nvPr/>
          </p:nvGrpSpPr>
          <p:grpSpPr>
            <a:xfrm>
              <a:off x="9296400" y="1853055"/>
              <a:ext cx="8124825" cy="8010055"/>
              <a:chOff x="9144000" y="958189"/>
              <a:chExt cx="8124825" cy="8300111"/>
            </a:xfrm>
          </p:grpSpPr>
          <p:grpSp>
            <p:nvGrpSpPr>
              <p:cNvPr id="9" name="Group 9"/>
              <p:cNvGrpSpPr/>
              <p:nvPr/>
            </p:nvGrpSpPr>
            <p:grpSpPr>
              <a:xfrm>
                <a:off x="9432165" y="1330914"/>
                <a:ext cx="7836660" cy="7927386"/>
                <a:chOff x="0" y="0"/>
                <a:chExt cx="12390759" cy="12534209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12327259" cy="124707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7259" h="12470709">
                      <a:moveTo>
                        <a:pt x="12234549" y="12470709"/>
                      </a:moveTo>
                      <a:lnTo>
                        <a:pt x="92710" y="12470709"/>
                      </a:lnTo>
                      <a:cubicBezTo>
                        <a:pt x="41910" y="12470709"/>
                        <a:pt x="0" y="12428799"/>
                        <a:pt x="0" y="12377999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33279" y="0"/>
                      </a:lnTo>
                      <a:cubicBezTo>
                        <a:pt x="12284079" y="0"/>
                        <a:pt x="12325989" y="41910"/>
                        <a:pt x="12325989" y="92710"/>
                      </a:cubicBezTo>
                      <a:lnTo>
                        <a:pt x="12325989" y="12376729"/>
                      </a:lnTo>
                      <a:cubicBezTo>
                        <a:pt x="12327259" y="12428799"/>
                        <a:pt x="12285349" y="12470709"/>
                        <a:pt x="12234549" y="12470709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2390759" cy="1253420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90759" h="12534209">
                      <a:moveTo>
                        <a:pt x="12266299" y="59690"/>
                      </a:moveTo>
                      <a:cubicBezTo>
                        <a:pt x="12301859" y="59690"/>
                        <a:pt x="12331069" y="88900"/>
                        <a:pt x="12331069" y="124460"/>
                      </a:cubicBezTo>
                      <a:lnTo>
                        <a:pt x="12331069" y="12409749"/>
                      </a:lnTo>
                      <a:cubicBezTo>
                        <a:pt x="12331069" y="12445309"/>
                        <a:pt x="12301859" y="12474519"/>
                        <a:pt x="12266299" y="12474519"/>
                      </a:cubicBezTo>
                      <a:lnTo>
                        <a:pt x="124460" y="12474519"/>
                      </a:lnTo>
                      <a:cubicBezTo>
                        <a:pt x="88900" y="12474519"/>
                        <a:pt x="59690" y="12445309"/>
                        <a:pt x="59690" y="12409749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266299" y="59690"/>
                      </a:lnTo>
                      <a:moveTo>
                        <a:pt x="12266299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409749"/>
                      </a:lnTo>
                      <a:cubicBezTo>
                        <a:pt x="0" y="12478329"/>
                        <a:pt x="55880" y="12534209"/>
                        <a:pt x="124460" y="12534209"/>
                      </a:cubicBezTo>
                      <a:lnTo>
                        <a:pt x="12266299" y="12534209"/>
                      </a:lnTo>
                      <a:cubicBezTo>
                        <a:pt x="12334879" y="12534209"/>
                        <a:pt x="12390759" y="12478329"/>
                        <a:pt x="12390759" y="12409749"/>
                      </a:cubicBezTo>
                      <a:lnTo>
                        <a:pt x="12390759" y="124460"/>
                      </a:lnTo>
                      <a:cubicBezTo>
                        <a:pt x="12390759" y="55880"/>
                        <a:pt x="12334879" y="0"/>
                        <a:pt x="12266299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12" name="Group 12"/>
              <p:cNvGrpSpPr/>
              <p:nvPr/>
            </p:nvGrpSpPr>
            <p:grpSpPr>
              <a:xfrm>
                <a:off x="9144000" y="958189"/>
                <a:ext cx="7873258" cy="8013226"/>
                <a:chOff x="0" y="0"/>
                <a:chExt cx="12448626" cy="12669933"/>
              </a:xfrm>
            </p:grpSpPr>
            <p:sp>
              <p:nvSpPr>
                <p:cNvPr id="13" name="Freeform 13"/>
                <p:cNvSpPr/>
                <p:nvPr/>
              </p:nvSpPr>
              <p:spPr>
                <a:xfrm>
                  <a:off x="31750" y="31750"/>
                  <a:ext cx="12385126" cy="126064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85126" h="12606433">
                      <a:moveTo>
                        <a:pt x="12292416" y="12606433"/>
                      </a:moveTo>
                      <a:lnTo>
                        <a:pt x="92710" y="12606433"/>
                      </a:lnTo>
                      <a:cubicBezTo>
                        <a:pt x="41910" y="12606433"/>
                        <a:pt x="0" y="12564523"/>
                        <a:pt x="0" y="1251372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12291146" y="0"/>
                      </a:lnTo>
                      <a:cubicBezTo>
                        <a:pt x="12341946" y="0"/>
                        <a:pt x="12383857" y="41910"/>
                        <a:pt x="12383857" y="92710"/>
                      </a:cubicBezTo>
                      <a:lnTo>
                        <a:pt x="12383857" y="12512453"/>
                      </a:lnTo>
                      <a:cubicBezTo>
                        <a:pt x="12385126" y="12564523"/>
                        <a:pt x="12343216" y="12606433"/>
                        <a:pt x="12292416" y="12606433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4" name="Freeform 14"/>
                <p:cNvSpPr/>
                <p:nvPr/>
              </p:nvSpPr>
              <p:spPr>
                <a:xfrm>
                  <a:off x="0" y="0"/>
                  <a:ext cx="12448626" cy="1266993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48626" h="12669933">
                      <a:moveTo>
                        <a:pt x="12324166" y="59690"/>
                      </a:moveTo>
                      <a:cubicBezTo>
                        <a:pt x="12359726" y="59690"/>
                        <a:pt x="12388936" y="88900"/>
                        <a:pt x="12388936" y="124460"/>
                      </a:cubicBezTo>
                      <a:lnTo>
                        <a:pt x="12388936" y="12545473"/>
                      </a:lnTo>
                      <a:cubicBezTo>
                        <a:pt x="12388936" y="12581033"/>
                        <a:pt x="12359726" y="12610243"/>
                        <a:pt x="12324166" y="12610243"/>
                      </a:cubicBezTo>
                      <a:lnTo>
                        <a:pt x="124460" y="12610243"/>
                      </a:lnTo>
                      <a:cubicBezTo>
                        <a:pt x="88900" y="12610243"/>
                        <a:pt x="59690" y="12581033"/>
                        <a:pt x="59690" y="1254547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12324166" y="59690"/>
                      </a:lnTo>
                      <a:moveTo>
                        <a:pt x="12324166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12545473"/>
                      </a:lnTo>
                      <a:cubicBezTo>
                        <a:pt x="0" y="12614053"/>
                        <a:pt x="55880" y="12669933"/>
                        <a:pt x="124460" y="12669933"/>
                      </a:cubicBezTo>
                      <a:lnTo>
                        <a:pt x="12324166" y="12669933"/>
                      </a:lnTo>
                      <a:cubicBezTo>
                        <a:pt x="12392747" y="12669933"/>
                        <a:pt x="12448626" y="12614053"/>
                        <a:pt x="12448626" y="12545473"/>
                      </a:cubicBezTo>
                      <a:lnTo>
                        <a:pt x="12448626" y="124460"/>
                      </a:lnTo>
                      <a:cubicBezTo>
                        <a:pt x="12448626" y="55880"/>
                        <a:pt x="12392747" y="0"/>
                        <a:pt x="12324166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</p:grpSp>
        <p:sp>
          <p:nvSpPr>
            <p:cNvPr id="34" name="AutoShape 15"/>
            <p:cNvSpPr/>
            <p:nvPr/>
          </p:nvSpPr>
          <p:spPr>
            <a:xfrm flipV="1">
              <a:off x="9334734" y="3031311"/>
              <a:ext cx="7814844" cy="0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</p:grpSp>
      <p:sp>
        <p:nvSpPr>
          <p:cNvPr id="25" name="Rectangle 24"/>
          <p:cNvSpPr/>
          <p:nvPr/>
        </p:nvSpPr>
        <p:spPr>
          <a:xfrm>
            <a:off x="3349693" y="692370"/>
            <a:ext cx="1177918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26" name="Pictur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8726" y="360055"/>
            <a:ext cx="1558379" cy="1331527"/>
          </a:xfrm>
          <a:prstGeom prst="rect">
            <a:avLst/>
          </a:prstGeom>
        </p:spPr>
      </p:pic>
      <p:sp>
        <p:nvSpPr>
          <p:cNvPr id="44" name="Rectangle 43"/>
          <p:cNvSpPr/>
          <p:nvPr/>
        </p:nvSpPr>
        <p:spPr>
          <a:xfrm>
            <a:off x="3178700" y="2053682"/>
            <a:ext cx="322716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5" name="Rectangle 44"/>
          <p:cNvSpPr/>
          <p:nvPr/>
        </p:nvSpPr>
        <p:spPr>
          <a:xfrm>
            <a:off x="1162511" y="3398520"/>
            <a:ext cx="7287195" cy="5185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 tính cộng để tìm tổng của ba đa thức sau: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 - 7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 = x</a:t>
            </a:r>
            <a:r>
              <a:rPr lang="en-US" sz="4400" baseline="300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2x + 6    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4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 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1099429" y="2067419"/>
            <a:ext cx="44196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8" name="Group 27"/>
          <p:cNvGrpSpPr/>
          <p:nvPr/>
        </p:nvGrpSpPr>
        <p:grpSpPr>
          <a:xfrm>
            <a:off x="9469438" y="3470907"/>
            <a:ext cx="7202646" cy="4839385"/>
            <a:chOff x="9469438" y="3470907"/>
            <a:chExt cx="7202646" cy="4839385"/>
          </a:xfrm>
        </p:grpSpPr>
        <p:grpSp>
          <p:nvGrpSpPr>
            <p:cNvPr id="48" name="Group 47"/>
            <p:cNvGrpSpPr/>
            <p:nvPr/>
          </p:nvGrpSpPr>
          <p:grpSpPr>
            <a:xfrm>
              <a:off x="9469438" y="3470907"/>
              <a:ext cx="7202646" cy="4839385"/>
              <a:chOff x="215797" y="-1480890"/>
              <a:chExt cx="2829194" cy="8039952"/>
            </a:xfrm>
          </p:grpSpPr>
          <p:sp>
            <p:nvSpPr>
              <p:cNvPr id="49" name="TextBox 2"/>
              <p:cNvSpPr txBox="1"/>
              <p:nvPr/>
            </p:nvSpPr>
            <p:spPr>
              <a:xfrm>
                <a:off x="1077923" y="-1480890"/>
                <a:ext cx="1848022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5x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 x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- 7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0" name="TextBox 3"/>
              <p:cNvSpPr txBox="1"/>
              <p:nvPr/>
            </p:nvSpPr>
            <p:spPr>
              <a:xfrm>
                <a:off x="1110042" y="2112445"/>
                <a:ext cx="1795599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+ 4x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- 1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51" name="TextBox 4"/>
              <p:cNvSpPr txBox="1"/>
              <p:nvPr/>
            </p:nvSpPr>
            <p:spPr>
              <a:xfrm>
                <a:off x="365894" y="420825"/>
                <a:ext cx="219075" cy="110833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  <p:cxnSp>
            <p:nvCxnSpPr>
              <p:cNvPr id="52" name="Straight Connector 51"/>
              <p:cNvCxnSpPr>
                <a:cxnSpLocks/>
              </p:cNvCxnSpPr>
              <p:nvPr/>
            </p:nvCxnSpPr>
            <p:spPr>
              <a:xfrm>
                <a:off x="403137" y="4336178"/>
                <a:ext cx="2641854" cy="0"/>
              </a:xfrm>
              <a:prstGeom prst="line">
                <a:avLst/>
              </a:prstGeom>
              <a:noFill/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</p:cxnSp>
          <p:sp>
            <p:nvSpPr>
              <p:cNvPr id="53" name="TextBox 8"/>
              <p:cNvSpPr txBox="1"/>
              <p:nvPr/>
            </p:nvSpPr>
            <p:spPr>
              <a:xfrm>
                <a:off x="215797" y="4718284"/>
                <a:ext cx="2689844" cy="18407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just" defTabSz="91440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80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en-US" sz="4400" noProof="0" dirty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en-US" sz="4400" dirty="0" smtClean="0">
                    <a:solidFill>
                      <a:srgbClr val="0000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+ C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</a:t>
                </a:r>
                <a:r>
                  <a:rPr kumimoji="0" lang="en-US" sz="4400" b="0" i="0" u="none" strike="noStrike" kern="1200" cap="none" spc="0" normalizeH="0" baseline="3000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kumimoji="0" lang="en-US" sz="4400" b="0" i="0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kumimoji="0" lang="en-US" sz="4400" b="0" i="0" u="none" strike="noStrike" kern="1200" cap="none" spc="0" normalizeH="0" noProof="0" dirty="0" smtClean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- x - 2</a:t>
                </a:r>
                <a:endParaRPr kumimoji="0" lang="en-US" sz="4400" b="0" i="0" u="none" strike="noStrike" kern="0" cap="none" spc="0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54" name="TextBox 3"/>
            <p:cNvSpPr txBox="1"/>
            <p:nvPr/>
          </p:nvSpPr>
          <p:spPr>
            <a:xfrm>
              <a:off x="13292097" y="4552352"/>
              <a:ext cx="3275056" cy="11079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- 2x + 6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72179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44" grpId="0"/>
      <p:bldP spid="45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028700"/>
            <a:ext cx="17297400" cy="8988612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3962784" y="227616"/>
            <a:ext cx="10026514" cy="1618552"/>
            <a:chOff x="1644624" y="525697"/>
            <a:chExt cx="15279587" cy="1618552"/>
          </a:xfrm>
        </p:grpSpPr>
        <p:sp>
          <p:nvSpPr>
            <p:cNvPr id="3" name="Rounded Rectangle 2"/>
            <p:cNvSpPr/>
            <p:nvPr/>
          </p:nvSpPr>
          <p:spPr>
            <a:xfrm>
              <a:off x="1809338" y="679515"/>
              <a:ext cx="15114873" cy="1464734"/>
            </a:xfrm>
            <a:prstGeom prst="roundRect">
              <a:avLst>
                <a:gd name="adj" fmla="val 6965"/>
              </a:avLst>
            </a:prstGeom>
            <a:solidFill>
              <a:schemeClr val="accent1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1644624" y="525697"/>
              <a:ext cx="15043175" cy="1466136"/>
            </a:xfrm>
            <a:prstGeom prst="roundRect">
              <a:avLst>
                <a:gd name="adj" fmla="val 6965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2" name="TextBox 43"/>
          <p:cNvSpPr txBox="1"/>
          <p:nvPr/>
        </p:nvSpPr>
        <p:spPr>
          <a:xfrm>
            <a:off x="4013887" y="350741"/>
            <a:ext cx="9871379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1991966" y="7432473"/>
            <a:ext cx="1524000" cy="868457"/>
            <a:chOff x="1976121" y="6332443"/>
            <a:chExt cx="1524000" cy="868457"/>
          </a:xfrm>
        </p:grpSpPr>
        <p:sp>
          <p:nvSpPr>
            <p:cNvPr id="25" name="Snip Single Corner Rectangle 24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HĐ2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8945" y="1779726"/>
            <a:ext cx="1560711" cy="156071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1976903" y="5588446"/>
            <a:ext cx="1524000" cy="868457"/>
            <a:chOff x="1976121" y="6332443"/>
            <a:chExt cx="1524000" cy="868457"/>
          </a:xfrm>
        </p:grpSpPr>
        <p:sp>
          <p:nvSpPr>
            <p:cNvPr id="14" name="Snip Single Corner Rectangle 13"/>
            <p:cNvSpPr/>
            <p:nvPr/>
          </p:nvSpPr>
          <p:spPr>
            <a:xfrm>
              <a:off x="1976121" y="6332443"/>
              <a:ext cx="1524000" cy="868457"/>
            </a:xfrm>
            <a:prstGeom prst="snip1Rect">
              <a:avLst>
                <a:gd name="adj" fmla="val 33077"/>
              </a:avLst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2179320" y="6438900"/>
              <a:ext cx="132080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 smtClean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HĐ1</a:t>
              </a:r>
              <a:endParaRPr lang="en-US" sz="40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8" name="Straight Connector 7"/>
          <p:cNvCxnSpPr/>
          <p:nvPr/>
        </p:nvCxnSpPr>
        <p:spPr>
          <a:xfrm>
            <a:off x="1991966" y="2699680"/>
            <a:ext cx="0" cy="7317632"/>
          </a:xfrm>
          <a:prstGeom prst="line">
            <a:avLst/>
          </a:prstGeom>
          <a:ln w="38100">
            <a:solidFill>
              <a:srgbClr val="0070C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2735226" y="2014063"/>
            <a:ext cx="575448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b="1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994079" y="2735078"/>
            <a:ext cx="9225090" cy="18466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hai đa thức P = 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nl-NL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nl-NL" sz="4000" dirty="0" smtClean="0"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nl-NL" sz="4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     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 </a:t>
            </a:r>
            <a:r>
              <a:rPr lang="nl-NL" sz="40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Q 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nl-NL" sz="40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nl-NL" sz="4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 + 1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710923" y="4581737"/>
            <a:ext cx="1194750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Hoạt</a:t>
            </a:r>
            <a:r>
              <a:rPr lang="en-US" sz="40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động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đôi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thảo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luận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  <a:r>
              <a:rPr lang="en-US" sz="40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r>
              <a:rPr lang="en-US" sz="40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32692" y="5360781"/>
            <a:ext cx="13343979" cy="18249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8" name="Rectangle 17"/>
          <p:cNvSpPr/>
          <p:nvPr/>
        </p:nvSpPr>
        <p:spPr>
          <a:xfrm>
            <a:off x="3732692" y="7154990"/>
            <a:ext cx="13343979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Tìm hiệu P - Q bằng cách đặt tính trừ: đặt đa thức Q dưới đa thức P sao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các hạng tử cùng bậc thẳng cột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vớ</a:t>
            </a:r>
            <a:r>
              <a:rPr lang="en-US" sz="4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4000" dirty="0">
                <a:latin typeface="Arial" panose="020B0604020202020204" pitchFamily="34" charset="0"/>
                <a:cs typeface="Arial" panose="020B0604020202020204" pitchFamily="34" charset="0"/>
              </a:rPr>
              <a:t>nhau rồi trừ theo từng </a:t>
            </a:r>
            <a:r>
              <a:rPr lang="vi-VN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cột</a:t>
            </a:r>
            <a:r>
              <a:rPr lang="en-US" sz="4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204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edge/>
      </p:transition>
    </mc:Choice>
    <mc:Fallback xmlns="">
      <p:transition spd="slow">
        <p:wedg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  <p:bldP spid="9" grpId="0"/>
      <p:bldP spid="11" grpId="0"/>
      <p:bldP spid="12" grpId="0"/>
      <p:bldP spid="17" grpId="0"/>
      <p:bldP spid="18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3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HĐ1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752600" y="1980701"/>
            <a:ext cx="14388152" cy="19981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P – Q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thu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7" name="Rectangle 6"/>
          <p:cNvSpPr/>
          <p:nvPr/>
        </p:nvSpPr>
        <p:spPr>
          <a:xfrm>
            <a:off x="1756145" y="4441365"/>
            <a:ext cx="15056546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 =(x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(-x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- 1</a:t>
            </a:r>
            <a:endParaRPr lang="fr-FR" sz="44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(-5x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+ 2x) -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=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- 9x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+ 9x - 1 </a:t>
            </a:r>
            <a:r>
              <a:rPr lang="en-US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9328101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5" y="1228972"/>
            <a:ext cx="18516589" cy="19057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6" name="AutoShape 6"/>
          <p:cNvSpPr/>
          <p:nvPr/>
        </p:nvSpPr>
        <p:spPr>
          <a:xfrm rot="3538">
            <a:off x="-199519" y="9344024"/>
            <a:ext cx="18507844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17104434" y="505464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6432495" y="505464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5760556" y="505464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" name="Rounded Rectangle 2"/>
          <p:cNvSpPr/>
          <p:nvPr/>
        </p:nvSpPr>
        <p:spPr>
          <a:xfrm>
            <a:off x="1752600" y="573623"/>
            <a:ext cx="2209800" cy="1329753"/>
          </a:xfrm>
          <a:prstGeom prst="roundRect">
            <a:avLst/>
          </a:prstGeom>
          <a:solidFill>
            <a:schemeClr val="accent6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HĐ2</a:t>
            </a:r>
            <a:endParaRPr lang="en-US" sz="44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7567" y="6010028"/>
            <a:ext cx="5000115" cy="5000115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1752600" y="2341118"/>
            <a:ext cx="9531199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4400" dirty="0">
                <a:solidFill>
                  <a:prstClr val="black"/>
                </a:solidFill>
                <a:cs typeface="Arial" panose="020B0604020202020204" pitchFamily="34" charset="0"/>
              </a:rPr>
              <a:t>Tìm hiệu P - Q bằng cách đặt tính trừ</a:t>
            </a:r>
            <a:endParaRPr lang="en-US" sz="2000" dirty="0"/>
          </a:p>
        </p:txBody>
      </p:sp>
      <p:sp>
        <p:nvSpPr>
          <p:cNvPr id="27" name="Text Box 21"/>
          <p:cNvSpPr txBox="1"/>
          <p:nvPr/>
        </p:nvSpPr>
        <p:spPr>
          <a:xfrm>
            <a:off x="6097160" y="3721899"/>
            <a:ext cx="5790040" cy="124363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+ 7x  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8" name="Text Box 21"/>
          <p:cNvSpPr txBox="1"/>
          <p:nvPr/>
        </p:nvSpPr>
        <p:spPr>
          <a:xfrm>
            <a:off x="7162801" y="5216628"/>
            <a:ext cx="4724400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9" name="Text Box 21"/>
          <p:cNvSpPr txBox="1"/>
          <p:nvPr/>
        </p:nvSpPr>
        <p:spPr>
          <a:xfrm>
            <a:off x="5114825" y="4538455"/>
            <a:ext cx="753735" cy="854160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-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3652440" y="6438898"/>
            <a:ext cx="8818876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31" name="Text Box 21"/>
          <p:cNvSpPr txBox="1"/>
          <p:nvPr/>
        </p:nvSpPr>
        <p:spPr>
          <a:xfrm>
            <a:off x="3756264" y="6820512"/>
            <a:ext cx="8715052" cy="933365"/>
          </a:xfrm>
          <a:prstGeom prst="rect">
            <a:avLst/>
          </a:prstGeom>
          <a:noFill/>
          <a:ln w="6350">
            <a:noFill/>
          </a:ln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just" defTabSz="914400" eaLnBrk="1" fontAlgn="auto" latinLnBrk="0" hangingPunct="1">
              <a:lnSpc>
                <a:spcPct val="106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 - Q =  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+ 4x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- 9x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+ 9x  - 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726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/>
      <p:bldP spid="27" grpId="0"/>
      <p:bldP spid="28" grpId="0"/>
      <p:bldP spid="29" grpId="0"/>
      <p:bldP spid="3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381000" y="3429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144224" y="807227"/>
            <a:ext cx="14822512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Lưu</a:t>
            </a:r>
            <a:r>
              <a:rPr lang="en-US" sz="42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ý: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hiện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2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062872" y="2188845"/>
            <a:ext cx="8197504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hàng</a:t>
            </a:r>
            <a:r>
              <a:rPr lang="en-US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ngang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rõ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hợp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rút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gọn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9982200" y="2188845"/>
            <a:ext cx="6974376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42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 cách trừ theo cột 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dọc</a:t>
            </a:r>
            <a:r>
              <a:rPr lang="en-US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vi-VN" sz="4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200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tự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giảm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luỹ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trước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làm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trừ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  <a:r>
              <a:rPr lang="vi-VN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hú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ý trường hợp có cột bị khuyết khi sắp xếp.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80274" y="7365400"/>
            <a:ext cx="4960204" cy="293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4075822"/>
      </p:ext>
    </p:extLst>
  </p:cSld>
  <p:clrMapOvr>
    <a:masterClrMapping/>
  </p:clrMapOvr>
  <p:transition spd="slow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6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27074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1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6" name="Rectangle 15"/>
          <p:cNvSpPr/>
          <p:nvPr/>
        </p:nvSpPr>
        <p:spPr>
          <a:xfrm>
            <a:off x="4326960" y="4729284"/>
            <a:ext cx="12475134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M + N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(2x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- 1,5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(-4x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- 2x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+ (-2,5 - 1,5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</a:p>
          <a:p>
            <a:pPr>
              <a:lnSpc>
                <a:spcPct val="150000"/>
              </a:lnSpc>
            </a:pP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= 0,5x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6x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pt-BR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- 4 </a:t>
            </a:r>
            <a:endParaRPr lang="pt-BR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45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21" name="AutoShape 15"/>
          <p:cNvSpPr/>
          <p:nvPr/>
        </p:nvSpPr>
        <p:spPr>
          <a:xfrm flipV="1">
            <a:off x="1677798" y="4074131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18438" y="995483"/>
            <a:ext cx="13736081" cy="28810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2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4200" b="1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>
              <a:lnSpc>
                <a:spcPct val="150000"/>
              </a:lnSpc>
            </a:pP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M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0,5x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4x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+ 2x - 2,5   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200" dirty="0">
                <a:latin typeface="Arial" panose="020B0604020202020204" pitchFamily="34" charset="0"/>
                <a:cs typeface="Arial" panose="020B0604020202020204" pitchFamily="34" charset="0"/>
              </a:rPr>
              <a:t>N = 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2x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en-US" sz="42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+ 1,5</a:t>
            </a:r>
          </a:p>
          <a:p>
            <a:pPr>
              <a:lnSpc>
                <a:spcPct val="150000"/>
              </a:lnSpc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M - N (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2559" y="7268570"/>
            <a:ext cx="3128911" cy="3128911"/>
          </a:xfrm>
          <a:prstGeom prst="rect">
            <a:avLst/>
          </a:prstGeom>
        </p:spPr>
      </p:pic>
      <p:grpSp>
        <p:nvGrpSpPr>
          <p:cNvPr id="14" name="Group 13"/>
          <p:cNvGrpSpPr/>
          <p:nvPr/>
        </p:nvGrpSpPr>
        <p:grpSpPr>
          <a:xfrm>
            <a:off x="1511401" y="4424295"/>
            <a:ext cx="3033129" cy="1921456"/>
            <a:chOff x="549432" y="4203197"/>
            <a:chExt cx="3033129" cy="1921456"/>
          </a:xfrm>
        </p:grpSpPr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9432" y="4203197"/>
              <a:ext cx="3033129" cy="1921456"/>
            </a:xfrm>
            <a:prstGeom prst="rect">
              <a:avLst/>
            </a:prstGeom>
          </p:spPr>
        </p:pic>
        <p:sp>
          <p:nvSpPr>
            <p:cNvPr id="13" name="TextBox 12"/>
            <p:cNvSpPr txBox="1"/>
            <p:nvPr/>
          </p:nvSpPr>
          <p:spPr>
            <a:xfrm>
              <a:off x="779195" y="4680833"/>
              <a:ext cx="2573605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2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Cách</a:t>
              </a:r>
              <a:r>
                <a:rPr lang="en-US" sz="4200" b="1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2</a:t>
              </a:r>
              <a:endParaRPr lang="en-US" sz="42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5153365" y="4928438"/>
            <a:ext cx="8344405" cy="3577375"/>
            <a:chOff x="-27951" y="-9509"/>
            <a:chExt cx="2837826" cy="1330175"/>
          </a:xfrm>
          <a:noFill/>
        </p:grpSpPr>
        <p:sp>
          <p:nvSpPr>
            <p:cNvPr id="18" name="Text Box 21"/>
            <p:cNvSpPr txBox="1"/>
            <p:nvPr/>
          </p:nvSpPr>
          <p:spPr>
            <a:xfrm>
              <a:off x="603248" y="-9509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- 4x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- 2,5  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Text Box 21"/>
            <p:cNvSpPr txBox="1"/>
            <p:nvPr/>
          </p:nvSpPr>
          <p:spPr>
            <a:xfrm>
              <a:off x="1180498" y="433743"/>
              <a:ext cx="1554424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+ 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+ 1,5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Text Box 21"/>
            <p:cNvSpPr txBox="1"/>
            <p:nvPr/>
          </p:nvSpPr>
          <p:spPr>
            <a:xfrm>
              <a:off x="347425" y="260238"/>
              <a:ext cx="25582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2" name="Straight Connector 21"/>
            <p:cNvCxnSpPr/>
            <p:nvPr/>
          </p:nvCxnSpPr>
          <p:spPr>
            <a:xfrm flipV="1">
              <a:off x="-27951" y="839495"/>
              <a:ext cx="2599394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23" name="Text Box 21"/>
            <p:cNvSpPr txBox="1"/>
            <p:nvPr/>
          </p:nvSpPr>
          <p:spPr>
            <a:xfrm>
              <a:off x="-27951" y="1015311"/>
              <a:ext cx="2710282" cy="30535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 - N = 0,5x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- 6x</a:t>
              </a:r>
              <a:r>
                <a:rPr kumimoji="0" lang="en-US" sz="42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42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x</a:t>
              </a:r>
              <a:r>
                <a:rPr kumimoji="0" lang="en-US" sz="42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2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</a:t>
              </a:r>
              <a:r>
                <a:rPr kumimoji="0" lang="en-US" sz="42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+ 2x </a:t>
              </a:r>
              <a:r>
                <a:rPr kumimoji="0" lang="en-US" sz="42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- 4</a:t>
              </a:r>
              <a:endParaRPr kumimoji="0" lang="en-US" sz="42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6813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24"/>
          <p:cNvGrpSpPr/>
          <p:nvPr/>
        </p:nvGrpSpPr>
        <p:grpSpPr>
          <a:xfrm>
            <a:off x="7681687" y="876300"/>
            <a:ext cx="8995173" cy="8921222"/>
            <a:chOff x="7937389" y="701277"/>
            <a:chExt cx="8995173" cy="8921222"/>
          </a:xfrm>
        </p:grpSpPr>
        <p:grpSp>
          <p:nvGrpSpPr>
            <p:cNvPr id="3" name="Group 3"/>
            <p:cNvGrpSpPr/>
            <p:nvPr/>
          </p:nvGrpSpPr>
          <p:grpSpPr>
            <a:xfrm>
              <a:off x="8229600" y="1028700"/>
              <a:ext cx="8702962" cy="8593799"/>
              <a:chOff x="0" y="0"/>
              <a:chExt cx="12390759" cy="13587893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2327259" cy="13524393"/>
              </a:xfrm>
              <a:custGeom>
                <a:avLst/>
                <a:gdLst/>
                <a:ahLst/>
                <a:cxnLst/>
                <a:rect l="l" t="t" r="r" b="b"/>
                <a:pathLst>
                  <a:path w="12327259" h="13524393">
                    <a:moveTo>
                      <a:pt x="12234549" y="13524393"/>
                    </a:moveTo>
                    <a:lnTo>
                      <a:pt x="92710" y="13524393"/>
                    </a:lnTo>
                    <a:cubicBezTo>
                      <a:pt x="41910" y="13524393"/>
                      <a:pt x="0" y="13482482"/>
                      <a:pt x="0" y="1343168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33279" y="0"/>
                    </a:lnTo>
                    <a:cubicBezTo>
                      <a:pt x="12284079" y="0"/>
                      <a:pt x="12325989" y="41910"/>
                      <a:pt x="12325989" y="92710"/>
                    </a:cubicBezTo>
                    <a:lnTo>
                      <a:pt x="12325989" y="13430413"/>
                    </a:lnTo>
                    <a:cubicBezTo>
                      <a:pt x="12327259" y="13482482"/>
                      <a:pt x="12285349" y="13524393"/>
                      <a:pt x="12234549" y="1352439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2390759" cy="13587893"/>
              </a:xfrm>
              <a:custGeom>
                <a:avLst/>
                <a:gdLst/>
                <a:ahLst/>
                <a:cxnLst/>
                <a:rect l="l" t="t" r="r" b="b"/>
                <a:pathLst>
                  <a:path w="12390759" h="13587893">
                    <a:moveTo>
                      <a:pt x="12266299" y="59690"/>
                    </a:moveTo>
                    <a:cubicBezTo>
                      <a:pt x="12301859" y="59690"/>
                      <a:pt x="12331069" y="88900"/>
                      <a:pt x="12331069" y="124460"/>
                    </a:cubicBezTo>
                    <a:lnTo>
                      <a:pt x="12331069" y="13463432"/>
                    </a:lnTo>
                    <a:cubicBezTo>
                      <a:pt x="12331069" y="13498993"/>
                      <a:pt x="12301859" y="13528204"/>
                      <a:pt x="12266299" y="13528204"/>
                    </a:cubicBezTo>
                    <a:lnTo>
                      <a:pt x="124460" y="13528204"/>
                    </a:lnTo>
                    <a:cubicBezTo>
                      <a:pt x="88900" y="13528204"/>
                      <a:pt x="59690" y="13498993"/>
                      <a:pt x="59690" y="1346343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266299" y="59690"/>
                    </a:lnTo>
                    <a:moveTo>
                      <a:pt x="12266299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463432"/>
                    </a:lnTo>
                    <a:cubicBezTo>
                      <a:pt x="0" y="13532013"/>
                      <a:pt x="55880" y="13587893"/>
                      <a:pt x="124460" y="13587893"/>
                    </a:cubicBezTo>
                    <a:lnTo>
                      <a:pt x="12266299" y="13587893"/>
                    </a:lnTo>
                    <a:cubicBezTo>
                      <a:pt x="12334879" y="13587893"/>
                      <a:pt x="12390759" y="13532013"/>
                      <a:pt x="12390759" y="13463432"/>
                    </a:cubicBezTo>
                    <a:lnTo>
                      <a:pt x="12390759" y="124460"/>
                    </a:lnTo>
                    <a:cubicBezTo>
                      <a:pt x="12390759" y="55880"/>
                      <a:pt x="12334879" y="0"/>
                      <a:pt x="12266299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7937389" y="701277"/>
              <a:ext cx="8743606" cy="8644729"/>
              <a:chOff x="0" y="0"/>
              <a:chExt cx="12448626" cy="13668419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2385126" cy="13604920"/>
              </a:xfrm>
              <a:custGeom>
                <a:avLst/>
                <a:gdLst/>
                <a:ahLst/>
                <a:cxnLst/>
                <a:rect l="l" t="t" r="r" b="b"/>
                <a:pathLst>
                  <a:path w="12385126" h="13604920">
                    <a:moveTo>
                      <a:pt x="12292416" y="13604920"/>
                    </a:moveTo>
                    <a:lnTo>
                      <a:pt x="92710" y="13604920"/>
                    </a:lnTo>
                    <a:cubicBezTo>
                      <a:pt x="41910" y="13604920"/>
                      <a:pt x="0" y="13563009"/>
                      <a:pt x="0" y="13512209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2291146" y="0"/>
                    </a:lnTo>
                    <a:cubicBezTo>
                      <a:pt x="12341946" y="0"/>
                      <a:pt x="12383857" y="41910"/>
                      <a:pt x="12383857" y="92710"/>
                    </a:cubicBezTo>
                    <a:lnTo>
                      <a:pt x="12383857" y="13510940"/>
                    </a:lnTo>
                    <a:cubicBezTo>
                      <a:pt x="12385126" y="13563009"/>
                      <a:pt x="12343216" y="13604920"/>
                      <a:pt x="12292416" y="13604920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448626" cy="13668420"/>
              </a:xfrm>
              <a:custGeom>
                <a:avLst/>
                <a:gdLst/>
                <a:ahLst/>
                <a:cxnLst/>
                <a:rect l="l" t="t" r="r" b="b"/>
                <a:pathLst>
                  <a:path w="12448626" h="13668420">
                    <a:moveTo>
                      <a:pt x="12324166" y="59690"/>
                    </a:moveTo>
                    <a:cubicBezTo>
                      <a:pt x="12359726" y="59690"/>
                      <a:pt x="12388936" y="88900"/>
                      <a:pt x="12388936" y="124460"/>
                    </a:cubicBezTo>
                    <a:lnTo>
                      <a:pt x="12388936" y="13543959"/>
                    </a:lnTo>
                    <a:cubicBezTo>
                      <a:pt x="12388936" y="13579520"/>
                      <a:pt x="12359726" y="13608729"/>
                      <a:pt x="12324166" y="13608729"/>
                    </a:cubicBezTo>
                    <a:lnTo>
                      <a:pt x="124460" y="13608729"/>
                    </a:lnTo>
                    <a:cubicBezTo>
                      <a:pt x="88900" y="13608729"/>
                      <a:pt x="59690" y="13579520"/>
                      <a:pt x="59690" y="13543959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2324166" y="59690"/>
                    </a:lnTo>
                    <a:moveTo>
                      <a:pt x="12324166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13543959"/>
                    </a:lnTo>
                    <a:cubicBezTo>
                      <a:pt x="0" y="13612540"/>
                      <a:pt x="55880" y="13668420"/>
                      <a:pt x="124460" y="13668420"/>
                    </a:cubicBezTo>
                    <a:lnTo>
                      <a:pt x="12324166" y="13668420"/>
                    </a:lnTo>
                    <a:cubicBezTo>
                      <a:pt x="12392747" y="13668420"/>
                      <a:pt x="12448626" y="13612540"/>
                      <a:pt x="12448626" y="13543959"/>
                    </a:cubicBezTo>
                    <a:lnTo>
                      <a:pt x="12448626" y="124460"/>
                    </a:lnTo>
                    <a:cubicBezTo>
                      <a:pt x="12448626" y="55880"/>
                      <a:pt x="12392747" y="0"/>
                      <a:pt x="12324166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" name="AutoShape 9"/>
            <p:cNvSpPr/>
            <p:nvPr/>
          </p:nvSpPr>
          <p:spPr>
            <a:xfrm>
              <a:off x="7959689" y="1644286"/>
              <a:ext cx="8721306" cy="3974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0" name="Group 10"/>
            <p:cNvGrpSpPr>
              <a:grpSpLocks noChangeAspect="1"/>
            </p:cNvGrpSpPr>
            <p:nvPr/>
          </p:nvGrpSpPr>
          <p:grpSpPr>
            <a:xfrm>
              <a:off x="9196619" y="1078489"/>
              <a:ext cx="238374" cy="238374"/>
              <a:chOff x="0" y="0"/>
              <a:chExt cx="495300" cy="495300"/>
            </a:xfrm>
          </p:grpSpPr>
          <p:sp>
            <p:nvSpPr>
              <p:cNvPr id="11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3" name="Group 13"/>
            <p:cNvGrpSpPr>
              <a:grpSpLocks noChangeAspect="1"/>
            </p:cNvGrpSpPr>
            <p:nvPr/>
          </p:nvGrpSpPr>
          <p:grpSpPr>
            <a:xfrm>
              <a:off x="8807737" y="1078489"/>
              <a:ext cx="238374" cy="238374"/>
              <a:chOff x="0" y="0"/>
              <a:chExt cx="495300" cy="495300"/>
            </a:xfrm>
          </p:grpSpPr>
          <p:sp>
            <p:nvSpPr>
              <p:cNvPr id="14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5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8418854" y="1078489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8023159" y="2345633"/>
            <a:ext cx="8082962" cy="55092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Tương tự như các số, đối với các đa thức P, Q, R, ta cũng có: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Q + R =  P thì R = P – Q</a:t>
            </a:r>
          </a:p>
          <a:p>
            <a:pPr marL="571500" indent="-571500" algn="just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Nếu R = P – Q thì Q + R = P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56395" y="3988839"/>
            <a:ext cx="5322721" cy="6270221"/>
          </a:xfrm>
          <a:prstGeom prst="rect">
            <a:avLst/>
          </a:prstGeom>
        </p:spPr>
      </p:pic>
      <p:grpSp>
        <p:nvGrpSpPr>
          <p:cNvPr id="31" name="Group 30"/>
          <p:cNvGrpSpPr/>
          <p:nvPr/>
        </p:nvGrpSpPr>
        <p:grpSpPr>
          <a:xfrm>
            <a:off x="1671496" y="876300"/>
            <a:ext cx="3505200" cy="2627498"/>
            <a:chOff x="677809" y="7661850"/>
            <a:chExt cx="3284591" cy="2066568"/>
          </a:xfrm>
        </p:grpSpPr>
        <p:pic>
          <p:nvPicPr>
            <p:cNvPr id="32" name="Picture 13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>
            <a:xfrm>
              <a:off x="677809" y="7661850"/>
              <a:ext cx="3284591" cy="2066568"/>
            </a:xfrm>
            <a:prstGeom prst="rect">
              <a:avLst/>
            </a:prstGeom>
          </p:spPr>
        </p:pic>
        <p:sp>
          <p:nvSpPr>
            <p:cNvPr id="33" name="TextBox 32"/>
            <p:cNvSpPr txBox="1"/>
            <p:nvPr/>
          </p:nvSpPr>
          <p:spPr>
            <a:xfrm>
              <a:off x="1280251" y="8380801"/>
              <a:ext cx="2079707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Chú</a:t>
              </a: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ý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68910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18857"/>
            <a:ext cx="15962714" cy="8378429"/>
            <a:chOff x="0" y="0"/>
            <a:chExt cx="25239089" cy="13247366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183865"/>
            </a:xfrm>
            <a:custGeom>
              <a:avLst/>
              <a:gdLst/>
              <a:ahLst/>
              <a:cxnLst/>
              <a:rect l="l" t="t" r="r" b="b"/>
              <a:pathLst>
                <a:path w="25175589" h="13183865">
                  <a:moveTo>
                    <a:pt x="25082880" y="13183865"/>
                  </a:moveTo>
                  <a:lnTo>
                    <a:pt x="92710" y="13183865"/>
                  </a:lnTo>
                  <a:cubicBezTo>
                    <a:pt x="41910" y="13183865"/>
                    <a:pt x="0" y="13141956"/>
                    <a:pt x="0" y="13091156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089886"/>
                  </a:lnTo>
                  <a:cubicBezTo>
                    <a:pt x="25175589" y="13141956"/>
                    <a:pt x="25133680" y="13183865"/>
                    <a:pt x="25082880" y="13183865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247365"/>
            </a:xfrm>
            <a:custGeom>
              <a:avLst/>
              <a:gdLst/>
              <a:ahLst/>
              <a:cxnLst/>
              <a:rect l="l" t="t" r="r" b="b"/>
              <a:pathLst>
                <a:path w="25239089" h="13247365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122906"/>
                  </a:lnTo>
                  <a:cubicBezTo>
                    <a:pt x="25179400" y="13158465"/>
                    <a:pt x="25150189" y="13187676"/>
                    <a:pt x="25114630" y="13187676"/>
                  </a:cubicBezTo>
                  <a:lnTo>
                    <a:pt x="124460" y="13187676"/>
                  </a:lnTo>
                  <a:cubicBezTo>
                    <a:pt x="88900" y="13187676"/>
                    <a:pt x="59690" y="13158465"/>
                    <a:pt x="59690" y="13122906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22906"/>
                  </a:lnTo>
                  <a:cubicBezTo>
                    <a:pt x="0" y="13191486"/>
                    <a:pt x="55880" y="13247365"/>
                    <a:pt x="124460" y="13247365"/>
                  </a:cubicBezTo>
                  <a:lnTo>
                    <a:pt x="25114630" y="13247365"/>
                  </a:lnTo>
                  <a:cubicBezTo>
                    <a:pt x="25183209" y="13247365"/>
                    <a:pt x="25239089" y="13191486"/>
                    <a:pt x="25239089" y="13122906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89714"/>
            <a:ext cx="15988558" cy="8406602"/>
            <a:chOff x="0" y="0"/>
            <a:chExt cx="25279951" cy="13291911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228411"/>
            </a:xfrm>
            <a:custGeom>
              <a:avLst/>
              <a:gdLst/>
              <a:ahLst/>
              <a:cxnLst/>
              <a:rect l="l" t="t" r="r" b="b"/>
              <a:pathLst>
                <a:path w="25216452" h="13228411">
                  <a:moveTo>
                    <a:pt x="25123741" y="13228411"/>
                  </a:moveTo>
                  <a:lnTo>
                    <a:pt x="92710" y="13228411"/>
                  </a:lnTo>
                  <a:cubicBezTo>
                    <a:pt x="41910" y="13228411"/>
                    <a:pt x="0" y="13186502"/>
                    <a:pt x="0" y="1313570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134431"/>
                  </a:lnTo>
                  <a:cubicBezTo>
                    <a:pt x="25216452" y="13186502"/>
                    <a:pt x="25174541" y="13228411"/>
                    <a:pt x="25123741" y="13228411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291911"/>
            </a:xfrm>
            <a:custGeom>
              <a:avLst/>
              <a:gdLst/>
              <a:ahLst/>
              <a:cxnLst/>
              <a:rect l="l" t="t" r="r" b="b"/>
              <a:pathLst>
                <a:path w="25279952" h="13291911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167452"/>
                  </a:lnTo>
                  <a:cubicBezTo>
                    <a:pt x="25220262" y="13203011"/>
                    <a:pt x="25191052" y="13232222"/>
                    <a:pt x="25155491" y="13232222"/>
                  </a:cubicBezTo>
                  <a:lnTo>
                    <a:pt x="124460" y="13232222"/>
                  </a:lnTo>
                  <a:cubicBezTo>
                    <a:pt x="88900" y="13232222"/>
                    <a:pt x="59690" y="13203011"/>
                    <a:pt x="59690" y="1316745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167452"/>
                  </a:lnTo>
                  <a:cubicBezTo>
                    <a:pt x="0" y="13236031"/>
                    <a:pt x="55880" y="13291911"/>
                    <a:pt x="124460" y="13291911"/>
                  </a:cubicBezTo>
                  <a:lnTo>
                    <a:pt x="25155491" y="13291911"/>
                  </a:lnTo>
                  <a:cubicBezTo>
                    <a:pt x="25224071" y="13291911"/>
                    <a:pt x="25279952" y="13236031"/>
                    <a:pt x="25279952" y="13167452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1" name="TextBox 10"/>
          <p:cNvSpPr txBox="1"/>
          <p:nvPr/>
        </p:nvSpPr>
        <p:spPr>
          <a:xfrm>
            <a:off x="1329394" y="2687893"/>
            <a:ext cx="15540979" cy="474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26: PHÉP CỘNG VÀ PHÉP TRỪ ĐA THỨC MỘT BIẾN</a:t>
            </a:r>
          </a:p>
          <a:p>
            <a:pPr algn="ctr">
              <a:lnSpc>
                <a:spcPct val="150000"/>
              </a:lnSpc>
            </a:pP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(2 </a:t>
            </a:r>
            <a:r>
              <a:rPr lang="en-US" sz="7000" b="1" dirty="0" err="1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7000" b="1" dirty="0" smtClean="0">
                <a:solidFill>
                  <a:srgbClr val="1F497D">
                    <a:lumMod val="50000"/>
                  </a:srgb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7000" b="1" dirty="0">
              <a:solidFill>
                <a:srgbClr val="1F497D">
                  <a:lumMod val="50000"/>
                </a:srgb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6350" y="5386837"/>
            <a:ext cx="2556752" cy="6019020"/>
          </a:xfrm>
          <a:prstGeom prst="rect">
            <a:avLst/>
          </a:prstGeom>
        </p:spPr>
      </p:pic>
      <p:pic>
        <p:nvPicPr>
          <p:cNvPr id="14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4576285" y="8047095"/>
            <a:ext cx="1445205" cy="945265"/>
          </a:xfrm>
          <a:prstGeom prst="rect">
            <a:avLst/>
          </a:prstGeom>
        </p:spPr>
      </p:pic>
      <p:pic>
        <p:nvPicPr>
          <p:cNvPr id="15" name="Picture 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779195" y="7194898"/>
            <a:ext cx="3339756" cy="2396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745924"/>
      </p:ext>
    </p:extLst>
  </p:cSld>
  <p:clrMapOvr>
    <a:masterClrMapping/>
  </p:clrMapOvr>
  <p:transition spd="med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905000" y="1485900"/>
            <a:ext cx="14657789" cy="7801042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589489" y="1135737"/>
            <a:ext cx="14681520" cy="7846214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15"/>
          <p:cNvSpPr/>
          <p:nvPr/>
        </p:nvSpPr>
        <p:spPr>
          <a:xfrm flipV="1">
            <a:off x="1623168" y="2476499"/>
            <a:ext cx="14629402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2370398" y="1485900"/>
            <a:ext cx="1308723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bốn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90718" y="2808224"/>
            <a:ext cx="12573000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</a:pP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A =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- 2x + 1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B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sao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cs typeface="Arial" panose="020B0604020202020204" pitchFamily="34" charset="0"/>
              </a:rPr>
              <a:t>cho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236197" y="5411706"/>
            <a:ext cx="5995394" cy="2235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+ B = 2x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2; </a:t>
            </a:r>
          </a:p>
          <a:p>
            <a:pPr lvl="0" algn="just">
              <a:lnSpc>
                <a:spcPct val="170000"/>
              </a:lnSpc>
            </a:pP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– C = x</a:t>
            </a:r>
            <a:r>
              <a:rPr lang="en-US" sz="4400" baseline="300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04634" y="5375112"/>
            <a:ext cx="4273666" cy="4938188"/>
          </a:xfrm>
          <a:prstGeom prst="rect">
            <a:avLst/>
          </a:prstGeom>
        </p:spPr>
      </p:pic>
    </p:spTree>
  </p:cSld>
  <p:clrMapOvr>
    <a:masterClrMapping/>
  </p:clrMapOvr>
  <p:transition spd="slow">
    <p:wipe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762000" y="1125023"/>
            <a:ext cx="16764000" cy="8001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15" name="Group 14"/>
          <p:cNvGrpSpPr/>
          <p:nvPr/>
        </p:nvGrpSpPr>
        <p:grpSpPr>
          <a:xfrm>
            <a:off x="1371600" y="1588217"/>
            <a:ext cx="984805" cy="265824"/>
            <a:chOff x="1307334" y="1641217"/>
            <a:chExt cx="984805" cy="201849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2061116" y="1641217"/>
              <a:ext cx="231023" cy="201849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684224" y="1641217"/>
              <a:ext cx="231023" cy="201849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307334" y="1641217"/>
              <a:ext cx="231023" cy="201849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pic>
        <p:nvPicPr>
          <p:cNvPr id="30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14154255" y="6360859"/>
            <a:ext cx="738950" cy="738950"/>
          </a:xfrm>
          <a:prstGeom prst="rect">
            <a:avLst/>
          </a:prstGeom>
        </p:spPr>
      </p:pic>
      <p:grpSp>
        <p:nvGrpSpPr>
          <p:cNvPr id="24" name="Group 23"/>
          <p:cNvGrpSpPr/>
          <p:nvPr/>
        </p:nvGrpSpPr>
        <p:grpSpPr>
          <a:xfrm>
            <a:off x="7673228" y="529640"/>
            <a:ext cx="2434288" cy="1811020"/>
            <a:chOff x="2003613" y="4456002"/>
            <a:chExt cx="2434288" cy="1811020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3" name="Rectangle 12"/>
          <p:cNvSpPr/>
          <p:nvPr/>
        </p:nvSpPr>
        <p:spPr>
          <a:xfrm>
            <a:off x="1209906" y="2838253"/>
            <a:ext cx="9629104" cy="517064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B = A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(2x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+ 1 - 2x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+ 2  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(1 + 2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)  </a:t>
            </a:r>
            <a:endParaRPr lang="pt-BR" sz="44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</a:pP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  = -2x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0966752" y="2838253"/>
            <a:ext cx="6401026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C = A -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+ 1 - x</a:t>
            </a:r>
            <a:r>
              <a:rPr lang="pt-BR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50000"/>
              </a:lnSpc>
            </a:pP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3x</a:t>
            </a:r>
            <a:r>
              <a:rPr lang="pt-BR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pt-BR" sz="4400" dirty="0"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pt-BR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2x + 1 </a:t>
            </a:r>
            <a:endParaRPr lang="pt-BR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827605"/>
      </p:ext>
    </p:extLst>
  </p:cSld>
  <p:clrMapOvr>
    <a:masterClrMapping/>
  </p:clrMapOvr>
  <p:transition spd="med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>
            <a:extLst>
              <a:ext uri="{FF2B5EF4-FFF2-40B4-BE49-F238E27FC236}">
                <a16:creationId xmlns:a16="http://schemas.microsoft.com/office/drawing/2014/main" id="{16893AB8-406D-FC72-4644-0155557EA20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8920717" y="717762"/>
            <a:ext cx="7151594" cy="9569238"/>
          </a:xfrm>
          <a:prstGeom prst="rect">
            <a:avLst/>
          </a:prstGeom>
        </p:spPr>
      </p:pic>
      <p:sp>
        <p:nvSpPr>
          <p:cNvPr id="23" name="Isosceles Triangle 2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6" name="Rounded Rectangle 25">
            <a:hlinkClick r:id="rId7" action="ppaction://hlinksldjump"/>
          </p:cNvPr>
          <p:cNvSpPr/>
          <p:nvPr/>
        </p:nvSpPr>
        <p:spPr>
          <a:xfrm>
            <a:off x="1286708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1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>
            <a:hlinkClick r:id="rId8" action="ppaction://hlinksldjump"/>
          </p:cNvPr>
          <p:cNvSpPr/>
          <p:nvPr/>
        </p:nvSpPr>
        <p:spPr>
          <a:xfrm>
            <a:off x="3533583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2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28" name="Rounded Rectangle 27">
            <a:hlinkClick r:id="rId9" action="ppaction://hlinksldjump"/>
          </p:cNvPr>
          <p:cNvSpPr/>
          <p:nvPr/>
        </p:nvSpPr>
        <p:spPr>
          <a:xfrm>
            <a:off x="5780457" y="4167156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3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5" name="Rounded Rectangle 34">
            <a:hlinkClick r:id="rId10" action="ppaction://hlinksldjump"/>
          </p:cNvPr>
          <p:cNvSpPr/>
          <p:nvPr/>
        </p:nvSpPr>
        <p:spPr>
          <a:xfrm>
            <a:off x="2530317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4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36" name="Rounded Rectangle 35">
            <a:hlinkClick r:id="rId11" action="ppaction://hlinksldjump"/>
          </p:cNvPr>
          <p:cNvSpPr/>
          <p:nvPr/>
        </p:nvSpPr>
        <p:spPr>
          <a:xfrm>
            <a:off x="4777192" y="6488757"/>
            <a:ext cx="2006532" cy="2006532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en-GB" sz="6600" b="1" dirty="0">
                <a:solidFill>
                  <a:prstClr val="black"/>
                </a:solidFill>
                <a:latin typeface="Arial" panose="020B0604020202020204" pitchFamily="34" charset="0"/>
                <a:ea typeface="Tahoma" panose="020B0604030504040204" pitchFamily="34" charset="0"/>
                <a:cs typeface="Arial" panose="020B0604020202020204" pitchFamily="34" charset="0"/>
              </a:rPr>
              <a:t>5</a:t>
            </a:r>
            <a:endParaRPr lang="vi-VN" sz="6600" b="1" dirty="0">
              <a:solidFill>
                <a:prstClr val="black"/>
              </a:solidFill>
              <a:latin typeface="Arial" panose="020B0604020202020204" pitchFamily="34" charset="0"/>
              <a:ea typeface="Tahom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607647" y="1029357"/>
            <a:ext cx="7674858" cy="2908489"/>
          </a:xfrm>
          <a:prstGeom prst="rect">
            <a:avLst/>
          </a:prstGeom>
          <a:noFill/>
        </p:spPr>
        <p:txBody>
          <a:bodyPr wrap="none" lIns="137160" tIns="68580" rIns="137160" bIns="68580">
            <a:spAutoFit/>
          </a:bodyPr>
          <a:lstStyle/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VÒNG QUAY </a:t>
            </a:r>
          </a:p>
          <a:p>
            <a:pPr algn="ctr">
              <a:defRPr/>
            </a:pPr>
            <a:r>
              <a:rPr lang="en-US" sz="9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 MẮN</a:t>
            </a: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211" y="2154989"/>
            <a:ext cx="742950" cy="657225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609" y="2697900"/>
            <a:ext cx="742950" cy="657225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8725" y="1907109"/>
            <a:ext cx="742950" cy="657225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67746" y="717763"/>
            <a:ext cx="1071563" cy="1785938"/>
          </a:xfrm>
          <a:prstGeom prst="rect">
            <a:avLst/>
          </a:prstGeom>
        </p:spPr>
      </p:pic>
      <p:pic>
        <p:nvPicPr>
          <p:cNvPr id="3" name="vongqua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4571228" y="-1040600"/>
            <a:ext cx="914400" cy="914400"/>
          </a:xfrm>
          <a:prstGeom prst="rect">
            <a:avLst/>
          </a:prstGeom>
        </p:spPr>
      </p:pic>
      <p:sp>
        <p:nvSpPr>
          <p:cNvPr id="31" name="Isosceles Triangle 3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2" name="Isosceles Triangle 3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3" name="Isosceles Triangle 3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34" name="Isosceles Triangle 3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Isosceles Triangle 4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3" name="Isosceles Triangle 4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8" name="Isosceles Triangle 4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9" name="Isosceles Triangle 4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0" name="Isosceles Triangle 4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1" name="Isosceles Triangle 5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2" name="Isosceles Triangle 51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3" name="Isosceles Triangle 52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4" name="Isosceles Triangle 53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5" name="Isosceles Triangle 54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6" name="Isosceles Triangle 55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7" name="Isosceles Triangle 56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8" name="Isosceles Triangle 57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59" name="Isosceles Triangle 58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60" name="Isosceles Triangle 59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8" name="Picture 7" descr="A picture containing text, orange&#10;&#10;Description automatically generated">
            <a:extLst>
              <a:ext uri="{FF2B5EF4-FFF2-40B4-BE49-F238E27FC236}">
                <a16:creationId xmlns:a16="http://schemas.microsoft.com/office/drawing/2014/main" id="{47FA7786-CB7A-C359-A5D8-E18B1B649D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705" y="474215"/>
            <a:ext cx="8023614" cy="8023614"/>
          </a:xfrm>
          <a:prstGeom prst="rect">
            <a:avLst/>
          </a:prstGeom>
        </p:spPr>
      </p:pic>
      <p:sp>
        <p:nvSpPr>
          <p:cNvPr id="61" name="Isosceles Triangle 60"/>
          <p:cNvSpPr/>
          <p:nvPr/>
        </p:nvSpPr>
        <p:spPr>
          <a:xfrm rot="16200000">
            <a:off x="16260806" y="3495970"/>
            <a:ext cx="908574" cy="1980107"/>
          </a:xfrm>
          <a:prstGeom prst="triangl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24" name="Heart 23">
            <a:hlinkClick r:id="" action="ppaction://noaction"/>
          </p:cNvPr>
          <p:cNvSpPr/>
          <p:nvPr/>
        </p:nvSpPr>
        <p:spPr>
          <a:xfrm rot="5400000">
            <a:off x="17027432" y="3879674"/>
            <a:ext cx="1175658" cy="1175655"/>
          </a:xfrm>
          <a:prstGeom prst="hear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pic>
        <p:nvPicPr>
          <p:cNvPr id="6" name="Picture 15">
            <a:hlinkClick r:id="rId16" action="ppaction://hlinksldjump"/>
            <a:extLst>
              <a:ext uri="{FF2B5EF4-FFF2-40B4-BE49-F238E27FC236}">
                <a16:creationId xmlns:a16="http://schemas.microsoft.com/office/drawing/2014/main" id="{24628667-4FA5-665A-4919-28238333744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8"/>
              </a:ext>
            </a:extLst>
          </a:blip>
          <a:srcRect/>
          <a:stretch>
            <a:fillRect/>
          </a:stretch>
        </p:blipFill>
        <p:spPr>
          <a:xfrm>
            <a:off x="-32087" y="9262595"/>
            <a:ext cx="1487340" cy="1024406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DF637F44-B7A1-54EC-E418-5F45D5F1DCBC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33301" y="8027591"/>
            <a:ext cx="2022059" cy="202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297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25E-6 4.81481E-6 L 1.25E-6 -0.02408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3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4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6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7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87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94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9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6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2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3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43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4" fill="hold">
                      <p:stCondLst>
                        <p:cond delay="indefinite"/>
                      </p:stCondLst>
                      <p:childTnLst>
                        <p:par>
                          <p:cTn id="145" fill="hold">
                            <p:stCondLst>
                              <p:cond delay="0"/>
                            </p:stCondLst>
                            <p:childTnLst>
                              <p:par>
                                <p:cTn id="14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50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1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2" fill="hold">
                      <p:stCondLst>
                        <p:cond delay="0"/>
                      </p:stCondLst>
                      <p:childTnLst>
                        <p:par>
                          <p:cTn id="153" fill="hold">
                            <p:stCondLst>
                              <p:cond delay="0"/>
                            </p:stCondLst>
                            <p:childTnLst>
                              <p:par>
                                <p:cTn id="15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158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9" fill="hold">
                      <p:stCondLst>
                        <p:cond delay="0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6" fill="hold">
                      <p:stCondLst>
                        <p:cond delay="0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9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0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7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3" fill="hold">
                      <p:stCondLst>
                        <p:cond delay="0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7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7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79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0" fill="hold">
                      <p:stCondLst>
                        <p:cond delay="0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F6000"/>
                                      </p:to>
                                    </p:animClr>
                                    <p:set>
                                      <p:cBhvr>
                                        <p:cTn id="18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audio>
              <p:cMediaNode vol="80000">
                <p:cTn id="1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18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8" fill="hold">
                      <p:stCondLst>
                        <p:cond delay="0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9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3" dur="3040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41" grpId="0"/>
      <p:bldP spid="31" grpId="0" animBg="1"/>
      <p:bldP spid="32" grpId="0" animBg="1"/>
      <p:bldP spid="33" grpId="0" animBg="1"/>
      <p:bldP spid="34" grpId="0" animBg="1"/>
      <p:bldP spid="42" grpId="0" animBg="1"/>
      <p:bldP spid="43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1: 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-5x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en-US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= f(x) + g(x) 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–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5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4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+ 3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h(x)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2291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=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-5x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+ 2.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=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h(x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977190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-10x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4.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983474"/>
            <a:ext cx="7360197" cy="1876323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- 1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k(x) là 3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1" y="3326987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750899" y="5345861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81183" y="5363257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6" y="3356942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42DB1F6-A850-9115-8E00-DEFF9859A3ED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23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dưới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đây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thỏa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mãn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P(x) + Q(x)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8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2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826035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Q(x) = -x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832319"/>
            <a:ext cx="7360197" cy="1746969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P(x) = 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x ; Q(x) = x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vi-VN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6944" y="3287355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6921" y="5287348"/>
            <a:ext cx="1098606" cy="96544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5306952"/>
            <a:ext cx="1207113" cy="96569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57232" y="3364863"/>
            <a:ext cx="1098888" cy="965690"/>
          </a:xfrm>
          <a:prstGeom prst="rect">
            <a:avLst/>
          </a:prstGeom>
        </p:spPr>
      </p:pic>
      <p:pic>
        <p:nvPicPr>
          <p:cNvPr id="2" name="Picture 14">
            <a:hlinkClick r:id="rId14" action="ppaction://hlinksldjump"/>
            <a:extLst>
              <a:ext uri="{FF2B5EF4-FFF2-40B4-BE49-F238E27FC236}">
                <a16:creationId xmlns:a16="http://schemas.microsoft.com/office/drawing/2014/main" id="{73547FBF-DC69-5AD0-885D-DC4FFDEEFC4F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6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5814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77677" y="240433"/>
            <a:ext cx="16122041" cy="3317238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4: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Cho  f(x) =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g(x) =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+ 6. 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- g(x) 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rồi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sắp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xếp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quả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lũy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thừa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tăng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dần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89607" y="3794576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220200" y="3800860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-11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89607" y="5128334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 </a:t>
            </a: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endParaRPr lang="en-US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220200" y="5134618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5x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+ 11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1221" y="3832789"/>
            <a:ext cx="1208583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43000" y="5178380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5195776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73284" y="3910297"/>
            <a:ext cx="1207113" cy="965690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B4BEBD2C-E118-4257-539C-10B92B746F4C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3722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41245" y="5653697"/>
            <a:ext cx="1629750" cy="177438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5406" y="6773781"/>
            <a:ext cx="1219334" cy="132754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2968" y="7695584"/>
            <a:ext cx="780587" cy="84986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248954" y="299804"/>
            <a:ext cx="15790092" cy="2406896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50000"/>
              </a:lnSpc>
              <a:defRPr/>
            </a:pPr>
            <a:r>
              <a:rPr lang="en-US" sz="4400" b="1" dirty="0" err="1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Câu</a:t>
            </a:r>
            <a:r>
              <a:rPr lang="en-US" sz="4400" b="1" dirty="0" smtClean="0">
                <a:solidFill>
                  <a:srgbClr val="FF33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5: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biết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f(x) + g(x) =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- 3x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- 5 </a:t>
            </a:r>
            <a:r>
              <a:rPr lang="fr-FR" sz="4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fr-FR" sz="44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  <a:defRPr/>
            </a:pPr>
            <a:r>
              <a:rPr lang="fr-FR" sz="44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g(x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4x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- 6x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 + 7x</a:t>
            </a:r>
            <a:r>
              <a:rPr lang="fr-FR" sz="44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2 </a:t>
            </a:r>
            <a:r>
              <a:rPr lang="fr-FR" sz="4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+ 8x - 8</a:t>
            </a:r>
            <a:endParaRPr lang="vi-VN" sz="4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665330" y="2924019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+ 6x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+ 3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1025018" y="7353294"/>
            <a:ext cx="850671" cy="523815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1" name="Cloud 40"/>
          <p:cNvSpPr/>
          <p:nvPr/>
        </p:nvSpPr>
        <p:spPr>
          <a:xfrm>
            <a:off x="20448902" y="7053749"/>
            <a:ext cx="1337130" cy="82336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vi-VN" sz="2700">
              <a:solidFill>
                <a:prstClr val="white"/>
              </a:solidFill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9195923" y="2930303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665330" y="4257777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C. 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f(x) = 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en-US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9195923" y="4264061"/>
            <a:ext cx="7360197" cy="115622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en-US" sz="4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f(x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= -2x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- 6x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-10x</a:t>
            </a:r>
            <a:r>
              <a:rPr lang="en-US" sz="4000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- 8x + </a:t>
            </a:r>
            <a:endParaRPr lang="vi-VN" sz="4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7697822" y="2962232"/>
            <a:ext cx="1327706" cy="106208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7818723" y="4307823"/>
            <a:ext cx="1206804" cy="105613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4325219"/>
            <a:ext cx="1207113" cy="1060796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007" y="2992187"/>
            <a:ext cx="1207113" cy="1060796"/>
          </a:xfrm>
          <a:prstGeom prst="rect">
            <a:avLst/>
          </a:prstGeom>
        </p:spPr>
      </p:pic>
      <p:pic>
        <p:nvPicPr>
          <p:cNvPr id="2" name="Picture 14">
            <a:hlinkClick r:id="rId15" action="ppaction://hlinksldjump"/>
            <a:extLst>
              <a:ext uri="{FF2B5EF4-FFF2-40B4-BE49-F238E27FC236}">
                <a16:creationId xmlns:a16="http://schemas.microsoft.com/office/drawing/2014/main" id="{FDC5CE30-6895-F11F-B540-04C9043BD24E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>
            <a:off x="8054023" y="7185856"/>
            <a:ext cx="2169350" cy="2169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3380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8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20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1" grpId="0" animBg="1"/>
      <p:bldP spid="42" grpId="0" animBg="1"/>
      <p:bldP spid="43" grpId="0" animBg="1"/>
      <p:bldP spid="4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572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5715000" y="266700"/>
            <a:ext cx="6858000" cy="1715101"/>
            <a:chOff x="5715000" y="487111"/>
            <a:chExt cx="6858000" cy="1715101"/>
          </a:xfrm>
        </p:grpSpPr>
        <p:grpSp>
          <p:nvGrpSpPr>
            <p:cNvPr id="4" name="Group 3"/>
            <p:cNvGrpSpPr/>
            <p:nvPr/>
          </p:nvGrpSpPr>
          <p:grpSpPr>
            <a:xfrm>
              <a:off x="5715000" y="544469"/>
              <a:ext cx="6858000" cy="1657743"/>
              <a:chOff x="1473702" y="525697"/>
              <a:chExt cx="15382978" cy="1657743"/>
            </a:xfrm>
          </p:grpSpPr>
          <p:sp>
            <p:nvSpPr>
              <p:cNvPr id="3" name="Rounded Rectangle 2"/>
              <p:cNvSpPr/>
              <p:nvPr/>
            </p:nvSpPr>
            <p:spPr>
              <a:xfrm>
                <a:off x="1857931" y="717304"/>
                <a:ext cx="14998749" cy="1466136"/>
              </a:xfrm>
              <a:prstGeom prst="roundRect">
                <a:avLst>
                  <a:gd name="adj" fmla="val 8351"/>
                </a:avLst>
              </a:prstGeom>
              <a:solidFill>
                <a:schemeClr val="accent1">
                  <a:lumMod val="60000"/>
                  <a:lumOff val="40000"/>
                </a:schemeClr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20" name="Rounded Rectangle 19"/>
              <p:cNvSpPr/>
              <p:nvPr/>
            </p:nvSpPr>
            <p:spPr>
              <a:xfrm>
                <a:off x="1473702" y="525697"/>
                <a:ext cx="15041134" cy="1466136"/>
              </a:xfrm>
              <a:prstGeom prst="roundRect">
                <a:avLst>
                  <a:gd name="adj" fmla="val 6965"/>
                </a:avLst>
              </a:prstGeom>
              <a:solidFill>
                <a:srgbClr val="FDF9F2"/>
              </a:solidFill>
              <a:ln w="381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22" name="TextBox 43"/>
            <p:cNvSpPr txBox="1"/>
            <p:nvPr/>
          </p:nvSpPr>
          <p:spPr>
            <a:xfrm>
              <a:off x="6637812" y="487111"/>
              <a:ext cx="5183672" cy="1523494"/>
            </a:xfrm>
            <a:prstGeom prst="rect">
              <a:avLst/>
            </a:prstGeom>
          </p:spPr>
          <p:txBody>
            <a:bodyPr wrap="square" lIns="0" tIns="0" rIns="0" bIns="0" rtlCol="0" anchor="ctr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66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LUYỆN TẬP</a:t>
              </a:r>
              <a:endParaRPr lang="en-US" sz="66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1104900" y="2193191"/>
            <a:ext cx="160020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7.12 (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SGK-tr33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bằng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3x + 2 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4x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x –1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871012" y="5486400"/>
            <a:ext cx="2434288" cy="1811020"/>
            <a:chOff x="2003613" y="4456002"/>
            <a:chExt cx="2434288" cy="1811020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19" name="TextBox 18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1" name="Rectangle 10"/>
          <p:cNvSpPr/>
          <p:nvPr/>
        </p:nvSpPr>
        <p:spPr>
          <a:xfrm>
            <a:off x="4953000" y="5981981"/>
            <a:ext cx="9144000" cy="3139321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- 3x + 2 + 4x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x - 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1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+ (x</a:t>
            </a:r>
            <a:r>
              <a:rPr lang="en-US" sz="44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) + (-3x + x) + (2 - 1</a:t>
            </a:r>
            <a:r>
              <a:rPr lang="en-US" sz="44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pPr algn="just">
              <a:lnSpc>
                <a:spcPct val="150000"/>
              </a:lnSpc>
            </a:pP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= 4x</a:t>
            </a:r>
            <a:r>
              <a:rPr lang="en-US" sz="4400" baseline="30000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US" sz="4400" dirty="0" smtClean="0">
                <a:latin typeface="Arial" panose="020B0604020202020204" pitchFamily="34" charset="0"/>
                <a:cs typeface="Arial" panose="020B0604020202020204" pitchFamily="34" charset="0"/>
              </a:rPr>
              <a:t> - 2x + 1 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50718" y="6085117"/>
            <a:ext cx="4449674" cy="44496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701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wheelReverse spokes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685800" y="1257300"/>
            <a:ext cx="8153400" cy="8001000"/>
            <a:chOff x="381000" y="2054894"/>
            <a:chExt cx="6913053" cy="6177211"/>
          </a:xfrm>
        </p:grpSpPr>
        <p:grpSp>
          <p:nvGrpSpPr>
            <p:cNvPr id="3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5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6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1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1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8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19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20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1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2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4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1" name="Rectangle 10"/>
          <p:cNvSpPr/>
          <p:nvPr/>
        </p:nvSpPr>
        <p:spPr>
          <a:xfrm>
            <a:off x="2052603" y="1567587"/>
            <a:ext cx="5455340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7.13 </a:t>
            </a:r>
            <a:r>
              <a:rPr lang="en-US" sz="44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(SGK-tr33</a:t>
            </a:r>
            <a:r>
              <a:rPr lang="en-US" sz="44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endParaRPr lang="en-US" sz="4400" dirty="0"/>
          </a:p>
        </p:txBody>
      </p:sp>
      <p:sp>
        <p:nvSpPr>
          <p:cNvPr id="12" name="Rectangle 11"/>
          <p:cNvSpPr/>
          <p:nvPr/>
        </p:nvSpPr>
        <p:spPr>
          <a:xfrm>
            <a:off x="934790" y="3152487"/>
            <a:ext cx="7086600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hiệu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đặt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trừ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  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(−x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5x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+ 2) − (3x–8)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29" name="Group 28"/>
          <p:cNvGrpSpPr/>
          <p:nvPr/>
        </p:nvGrpSpPr>
        <p:grpSpPr>
          <a:xfrm>
            <a:off x="9214468" y="1257300"/>
            <a:ext cx="8540132" cy="8001000"/>
            <a:chOff x="381000" y="2054894"/>
            <a:chExt cx="6913053" cy="6177211"/>
          </a:xfrm>
        </p:grpSpPr>
        <p:grpSp>
          <p:nvGrpSpPr>
            <p:cNvPr id="32" name="Group 3"/>
            <p:cNvGrpSpPr/>
            <p:nvPr/>
          </p:nvGrpSpPr>
          <p:grpSpPr>
            <a:xfrm>
              <a:off x="638215" y="2351420"/>
              <a:ext cx="6655838" cy="5880685"/>
              <a:chOff x="0" y="0"/>
              <a:chExt cx="11918713" cy="9751560"/>
            </a:xfrm>
          </p:grpSpPr>
          <p:sp>
            <p:nvSpPr>
              <p:cNvPr id="47" name="Freeform 4"/>
              <p:cNvSpPr/>
              <p:nvPr/>
            </p:nvSpPr>
            <p:spPr>
              <a:xfrm>
                <a:off x="31750" y="31750"/>
                <a:ext cx="11855213" cy="9688060"/>
              </a:xfrm>
              <a:custGeom>
                <a:avLst/>
                <a:gdLst/>
                <a:ahLst/>
                <a:cxnLst/>
                <a:rect l="l" t="t" r="r" b="b"/>
                <a:pathLst>
                  <a:path w="11855213" h="9688060">
                    <a:moveTo>
                      <a:pt x="11762503" y="9688060"/>
                    </a:moveTo>
                    <a:lnTo>
                      <a:pt x="92710" y="9688060"/>
                    </a:lnTo>
                    <a:cubicBezTo>
                      <a:pt x="41910" y="9688060"/>
                      <a:pt x="0" y="9646150"/>
                      <a:pt x="0" y="9595350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761232" y="0"/>
                    </a:lnTo>
                    <a:cubicBezTo>
                      <a:pt x="11812032" y="0"/>
                      <a:pt x="11853942" y="41910"/>
                      <a:pt x="11853942" y="92710"/>
                    </a:cubicBezTo>
                    <a:lnTo>
                      <a:pt x="11853942" y="9594080"/>
                    </a:lnTo>
                    <a:cubicBezTo>
                      <a:pt x="11855213" y="9646150"/>
                      <a:pt x="11813303" y="9688060"/>
                      <a:pt x="11762503" y="968806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48" name="Freeform 5"/>
              <p:cNvSpPr/>
              <p:nvPr/>
            </p:nvSpPr>
            <p:spPr>
              <a:xfrm>
                <a:off x="0" y="0"/>
                <a:ext cx="11918713" cy="9751560"/>
              </a:xfrm>
              <a:custGeom>
                <a:avLst/>
                <a:gdLst/>
                <a:ahLst/>
                <a:cxnLst/>
                <a:rect l="l" t="t" r="r" b="b"/>
                <a:pathLst>
                  <a:path w="11918713" h="9751560">
                    <a:moveTo>
                      <a:pt x="11794253" y="59690"/>
                    </a:moveTo>
                    <a:cubicBezTo>
                      <a:pt x="11829813" y="59690"/>
                      <a:pt x="11859023" y="88900"/>
                      <a:pt x="11859023" y="124460"/>
                    </a:cubicBezTo>
                    <a:lnTo>
                      <a:pt x="11859023" y="9627100"/>
                    </a:lnTo>
                    <a:cubicBezTo>
                      <a:pt x="11859023" y="9662660"/>
                      <a:pt x="11829813" y="9691870"/>
                      <a:pt x="11794253" y="9691870"/>
                    </a:cubicBezTo>
                    <a:lnTo>
                      <a:pt x="124460" y="9691870"/>
                    </a:lnTo>
                    <a:cubicBezTo>
                      <a:pt x="88900" y="9691870"/>
                      <a:pt x="59690" y="9662660"/>
                      <a:pt x="59690" y="9627100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794253" y="59690"/>
                    </a:lnTo>
                    <a:moveTo>
                      <a:pt x="11794253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627100"/>
                    </a:lnTo>
                    <a:cubicBezTo>
                      <a:pt x="0" y="9695680"/>
                      <a:pt x="55880" y="9751560"/>
                      <a:pt x="124460" y="9751560"/>
                    </a:cubicBezTo>
                    <a:lnTo>
                      <a:pt x="11794253" y="9751560"/>
                    </a:lnTo>
                    <a:cubicBezTo>
                      <a:pt x="11862832" y="9751560"/>
                      <a:pt x="11918713" y="9695680"/>
                      <a:pt x="11918713" y="9627100"/>
                    </a:cubicBezTo>
                    <a:lnTo>
                      <a:pt x="11918713" y="124460"/>
                    </a:lnTo>
                    <a:cubicBezTo>
                      <a:pt x="11918713" y="55880"/>
                      <a:pt x="11862832" y="0"/>
                      <a:pt x="11794253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34" name="Group 6"/>
            <p:cNvGrpSpPr/>
            <p:nvPr/>
          </p:nvGrpSpPr>
          <p:grpSpPr>
            <a:xfrm>
              <a:off x="381000" y="2054894"/>
              <a:ext cx="6705600" cy="5937641"/>
              <a:chOff x="0" y="0"/>
              <a:chExt cx="12007822" cy="9846007"/>
            </a:xfrm>
          </p:grpSpPr>
          <p:sp>
            <p:nvSpPr>
              <p:cNvPr id="45" name="Freeform 7"/>
              <p:cNvSpPr/>
              <p:nvPr/>
            </p:nvSpPr>
            <p:spPr>
              <a:xfrm>
                <a:off x="31750" y="31750"/>
                <a:ext cx="11944322" cy="9782507"/>
              </a:xfrm>
              <a:custGeom>
                <a:avLst/>
                <a:gdLst/>
                <a:ahLst/>
                <a:cxnLst/>
                <a:rect l="l" t="t" r="r" b="b"/>
                <a:pathLst>
                  <a:path w="11944322" h="9782507">
                    <a:moveTo>
                      <a:pt x="11851611" y="9782507"/>
                    </a:moveTo>
                    <a:lnTo>
                      <a:pt x="92710" y="9782507"/>
                    </a:lnTo>
                    <a:cubicBezTo>
                      <a:pt x="41910" y="9782507"/>
                      <a:pt x="0" y="9740597"/>
                      <a:pt x="0" y="968979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1850342" y="0"/>
                    </a:lnTo>
                    <a:cubicBezTo>
                      <a:pt x="11901142" y="0"/>
                      <a:pt x="11943052" y="41910"/>
                      <a:pt x="11943052" y="92710"/>
                    </a:cubicBezTo>
                    <a:lnTo>
                      <a:pt x="11943052" y="9688526"/>
                    </a:lnTo>
                    <a:cubicBezTo>
                      <a:pt x="11944322" y="9740597"/>
                      <a:pt x="11902411" y="9782507"/>
                      <a:pt x="11851611" y="9782507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46" name="Freeform 8"/>
              <p:cNvSpPr/>
              <p:nvPr/>
            </p:nvSpPr>
            <p:spPr>
              <a:xfrm>
                <a:off x="0" y="0"/>
                <a:ext cx="12007822" cy="9846007"/>
              </a:xfrm>
              <a:custGeom>
                <a:avLst/>
                <a:gdLst/>
                <a:ahLst/>
                <a:cxnLst/>
                <a:rect l="l" t="t" r="r" b="b"/>
                <a:pathLst>
                  <a:path w="12007822" h="9846007">
                    <a:moveTo>
                      <a:pt x="11883361" y="59690"/>
                    </a:moveTo>
                    <a:cubicBezTo>
                      <a:pt x="11918922" y="59690"/>
                      <a:pt x="11948132" y="88900"/>
                      <a:pt x="11948132" y="124460"/>
                    </a:cubicBezTo>
                    <a:lnTo>
                      <a:pt x="11948132" y="9721547"/>
                    </a:lnTo>
                    <a:cubicBezTo>
                      <a:pt x="11948132" y="9757107"/>
                      <a:pt x="11918922" y="9786317"/>
                      <a:pt x="11883361" y="9786317"/>
                    </a:cubicBezTo>
                    <a:lnTo>
                      <a:pt x="124460" y="9786317"/>
                    </a:lnTo>
                    <a:cubicBezTo>
                      <a:pt x="88900" y="9786317"/>
                      <a:pt x="59690" y="9757107"/>
                      <a:pt x="59690" y="972154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1883362" y="59690"/>
                    </a:lnTo>
                    <a:moveTo>
                      <a:pt x="11883362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9721547"/>
                    </a:lnTo>
                    <a:cubicBezTo>
                      <a:pt x="0" y="9790127"/>
                      <a:pt x="55880" y="9846007"/>
                      <a:pt x="124460" y="9846007"/>
                    </a:cubicBezTo>
                    <a:lnTo>
                      <a:pt x="11883362" y="9846007"/>
                    </a:lnTo>
                    <a:cubicBezTo>
                      <a:pt x="11951942" y="9846007"/>
                      <a:pt x="12007822" y="9790127"/>
                      <a:pt x="12007822" y="9721547"/>
                    </a:cubicBezTo>
                    <a:lnTo>
                      <a:pt x="12007822" y="124460"/>
                    </a:lnTo>
                    <a:cubicBezTo>
                      <a:pt x="12007822" y="55880"/>
                      <a:pt x="11951942" y="0"/>
                      <a:pt x="11883362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35" name="AutoShape 15"/>
            <p:cNvSpPr/>
            <p:nvPr/>
          </p:nvSpPr>
          <p:spPr>
            <a:xfrm flipV="1">
              <a:off x="415390" y="3065165"/>
              <a:ext cx="6687869" cy="1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36" name="Group 16"/>
            <p:cNvGrpSpPr>
              <a:grpSpLocks noChangeAspect="1"/>
            </p:cNvGrpSpPr>
            <p:nvPr/>
          </p:nvGrpSpPr>
          <p:grpSpPr>
            <a:xfrm>
              <a:off x="1415980" y="2322845"/>
              <a:ext cx="238374" cy="238374"/>
              <a:chOff x="0" y="0"/>
              <a:chExt cx="495300" cy="495300"/>
            </a:xfrm>
          </p:grpSpPr>
          <p:sp>
            <p:nvSpPr>
              <p:cNvPr id="43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4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7" name="Group 19"/>
            <p:cNvGrpSpPr>
              <a:grpSpLocks noChangeAspect="1"/>
            </p:cNvGrpSpPr>
            <p:nvPr/>
          </p:nvGrpSpPr>
          <p:grpSpPr>
            <a:xfrm>
              <a:off x="1027098" y="2322845"/>
              <a:ext cx="238374" cy="238374"/>
              <a:chOff x="0" y="0"/>
              <a:chExt cx="495300" cy="495300"/>
            </a:xfrm>
          </p:grpSpPr>
          <p:sp>
            <p:nvSpPr>
              <p:cNvPr id="41" name="Freeform 2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2" name="Freeform 2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22"/>
            <p:cNvGrpSpPr>
              <a:grpSpLocks noChangeAspect="1"/>
            </p:cNvGrpSpPr>
            <p:nvPr/>
          </p:nvGrpSpPr>
          <p:grpSpPr>
            <a:xfrm>
              <a:off x="638215" y="2322845"/>
              <a:ext cx="238374" cy="238374"/>
              <a:chOff x="0" y="0"/>
              <a:chExt cx="495300" cy="495300"/>
            </a:xfrm>
          </p:grpSpPr>
          <p:sp>
            <p:nvSpPr>
              <p:cNvPr id="39" name="Freeform 2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2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9" name="Rectangle 48"/>
          <p:cNvSpPr/>
          <p:nvPr/>
        </p:nvSpPr>
        <p:spPr>
          <a:xfrm>
            <a:off x="12761793" y="1552478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0" name="Group 49"/>
          <p:cNvGrpSpPr/>
          <p:nvPr/>
        </p:nvGrpSpPr>
        <p:grpSpPr>
          <a:xfrm>
            <a:off x="11032108" y="3741454"/>
            <a:ext cx="5222603" cy="3416766"/>
            <a:chOff x="507998" y="20"/>
            <a:chExt cx="2339978" cy="1531485"/>
          </a:xfrm>
          <a:noFill/>
        </p:grpSpPr>
        <p:sp>
          <p:nvSpPr>
            <p:cNvPr id="51" name="Text Box 21"/>
            <p:cNvSpPr txBox="1"/>
            <p:nvPr/>
          </p:nvSpPr>
          <p:spPr>
            <a:xfrm>
              <a:off x="641349" y="20"/>
              <a:ext cx="2206627" cy="457649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5x  + 2  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2" name="Text Box 21"/>
            <p:cNvSpPr txBox="1"/>
            <p:nvPr/>
          </p:nvSpPr>
          <p:spPr>
            <a:xfrm>
              <a:off x="1486445" y="491469"/>
              <a:ext cx="966783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3x  + 8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 Box 21"/>
            <p:cNvSpPr txBox="1"/>
            <p:nvPr/>
          </p:nvSpPr>
          <p:spPr>
            <a:xfrm>
              <a:off x="507998" y="252865"/>
              <a:ext cx="425450" cy="314325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</a:t>
              </a:r>
              <a:endParaRPr kumimoji="0" lang="en-US" sz="4400" b="0" i="0" u="none" strike="noStrike" kern="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Connector 53"/>
            <p:cNvCxnSpPr/>
            <p:nvPr/>
          </p:nvCxnSpPr>
          <p:spPr>
            <a:xfrm>
              <a:off x="507998" y="919914"/>
              <a:ext cx="2206627" cy="0"/>
            </a:xfrm>
            <a:prstGeom prst="line">
              <a:avLst/>
            </a:prstGeom>
            <a:grp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55" name="Text Box 21"/>
            <p:cNvSpPr txBox="1"/>
            <p:nvPr/>
          </p:nvSpPr>
          <p:spPr>
            <a:xfrm>
              <a:off x="507998" y="1084069"/>
              <a:ext cx="2113543" cy="447436"/>
            </a:xfrm>
            <a:prstGeom prst="rect">
              <a:avLst/>
            </a:prstGeom>
            <a:grpFill/>
            <a:ln w="6350">
              <a:noFill/>
            </a:ln>
          </p:spPr>
          <p:txBody>
            <a:bodyPr rot="0" spcFirstLastPara="0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06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    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- 8x 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-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6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</p:grpSp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4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5" name="Group 15"/>
          <p:cNvGrpSpPr/>
          <p:nvPr/>
        </p:nvGrpSpPr>
        <p:grpSpPr>
          <a:xfrm>
            <a:off x="1601630" y="1028700"/>
            <a:ext cx="7836660" cy="8593799"/>
            <a:chOff x="0" y="0"/>
            <a:chExt cx="12390759" cy="13587893"/>
          </a:xfrm>
        </p:grpSpPr>
        <p:sp>
          <p:nvSpPr>
            <p:cNvPr id="16" name="Freeform 16"/>
            <p:cNvSpPr/>
            <p:nvPr/>
          </p:nvSpPr>
          <p:spPr>
            <a:xfrm>
              <a:off x="31750" y="31750"/>
              <a:ext cx="12327259" cy="13524393"/>
            </a:xfrm>
            <a:custGeom>
              <a:avLst/>
              <a:gdLst/>
              <a:ahLst/>
              <a:cxnLst/>
              <a:rect l="l" t="t" r="r" b="b"/>
              <a:pathLst>
                <a:path w="12327259" h="13524393">
                  <a:moveTo>
                    <a:pt x="12234549" y="13524393"/>
                  </a:moveTo>
                  <a:lnTo>
                    <a:pt x="92710" y="13524393"/>
                  </a:lnTo>
                  <a:cubicBezTo>
                    <a:pt x="41910" y="13524393"/>
                    <a:pt x="0" y="13482482"/>
                    <a:pt x="0" y="13431682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33279" y="0"/>
                  </a:lnTo>
                  <a:cubicBezTo>
                    <a:pt x="12284079" y="0"/>
                    <a:pt x="12325989" y="41910"/>
                    <a:pt x="12325989" y="92710"/>
                  </a:cubicBezTo>
                  <a:lnTo>
                    <a:pt x="12325989" y="13430413"/>
                  </a:lnTo>
                  <a:cubicBezTo>
                    <a:pt x="12327259" y="13482482"/>
                    <a:pt x="12285349" y="13524393"/>
                    <a:pt x="12234549" y="13524393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17" name="Freeform 17"/>
            <p:cNvSpPr/>
            <p:nvPr/>
          </p:nvSpPr>
          <p:spPr>
            <a:xfrm>
              <a:off x="0" y="0"/>
              <a:ext cx="12390759" cy="13587893"/>
            </a:xfrm>
            <a:custGeom>
              <a:avLst/>
              <a:gdLst/>
              <a:ahLst/>
              <a:cxnLst/>
              <a:rect l="l" t="t" r="r" b="b"/>
              <a:pathLst>
                <a:path w="12390759" h="13587893">
                  <a:moveTo>
                    <a:pt x="12266299" y="59690"/>
                  </a:moveTo>
                  <a:cubicBezTo>
                    <a:pt x="12301859" y="59690"/>
                    <a:pt x="12331069" y="88900"/>
                    <a:pt x="12331069" y="124460"/>
                  </a:cubicBezTo>
                  <a:lnTo>
                    <a:pt x="12331069" y="13463432"/>
                  </a:lnTo>
                  <a:cubicBezTo>
                    <a:pt x="12331069" y="13498993"/>
                    <a:pt x="12301859" y="13528204"/>
                    <a:pt x="12266299" y="13528204"/>
                  </a:cubicBezTo>
                  <a:lnTo>
                    <a:pt x="124460" y="13528204"/>
                  </a:lnTo>
                  <a:cubicBezTo>
                    <a:pt x="88900" y="13528204"/>
                    <a:pt x="59690" y="13498993"/>
                    <a:pt x="59690" y="13463432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266299" y="59690"/>
                  </a:lnTo>
                  <a:moveTo>
                    <a:pt x="12266299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463432"/>
                  </a:lnTo>
                  <a:cubicBezTo>
                    <a:pt x="0" y="13532013"/>
                    <a:pt x="55880" y="13587893"/>
                    <a:pt x="124460" y="13587893"/>
                  </a:cubicBezTo>
                  <a:lnTo>
                    <a:pt x="12266299" y="13587893"/>
                  </a:lnTo>
                  <a:cubicBezTo>
                    <a:pt x="12334879" y="13587893"/>
                    <a:pt x="12390759" y="13532013"/>
                    <a:pt x="12390759" y="13463432"/>
                  </a:cubicBezTo>
                  <a:lnTo>
                    <a:pt x="12390759" y="124460"/>
                  </a:lnTo>
                  <a:cubicBezTo>
                    <a:pt x="12390759" y="55880"/>
                    <a:pt x="12334879" y="0"/>
                    <a:pt x="12266299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18" name="Group 18"/>
          <p:cNvGrpSpPr/>
          <p:nvPr/>
        </p:nvGrpSpPr>
        <p:grpSpPr>
          <a:xfrm>
            <a:off x="1313464" y="701277"/>
            <a:ext cx="7873258" cy="8644729"/>
            <a:chOff x="0" y="0"/>
            <a:chExt cx="12448626" cy="13668419"/>
          </a:xfrm>
        </p:grpSpPr>
        <p:sp>
          <p:nvSpPr>
            <p:cNvPr id="19" name="Freeform 19"/>
            <p:cNvSpPr/>
            <p:nvPr/>
          </p:nvSpPr>
          <p:spPr>
            <a:xfrm>
              <a:off x="31750" y="31750"/>
              <a:ext cx="12385126" cy="13604920"/>
            </a:xfrm>
            <a:custGeom>
              <a:avLst/>
              <a:gdLst/>
              <a:ahLst/>
              <a:cxnLst/>
              <a:rect l="l" t="t" r="r" b="b"/>
              <a:pathLst>
                <a:path w="12385126" h="13604920">
                  <a:moveTo>
                    <a:pt x="12292416" y="13604920"/>
                  </a:moveTo>
                  <a:lnTo>
                    <a:pt x="92710" y="13604920"/>
                  </a:lnTo>
                  <a:cubicBezTo>
                    <a:pt x="41910" y="13604920"/>
                    <a:pt x="0" y="13563009"/>
                    <a:pt x="0" y="13512209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12291146" y="0"/>
                  </a:lnTo>
                  <a:cubicBezTo>
                    <a:pt x="12341946" y="0"/>
                    <a:pt x="12383857" y="41910"/>
                    <a:pt x="12383857" y="92710"/>
                  </a:cubicBezTo>
                  <a:lnTo>
                    <a:pt x="12383857" y="13510940"/>
                  </a:lnTo>
                  <a:cubicBezTo>
                    <a:pt x="12385126" y="13563009"/>
                    <a:pt x="12343216" y="13604920"/>
                    <a:pt x="12292416" y="13604920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20" name="Freeform 20"/>
            <p:cNvSpPr/>
            <p:nvPr/>
          </p:nvSpPr>
          <p:spPr>
            <a:xfrm>
              <a:off x="0" y="0"/>
              <a:ext cx="12448626" cy="13668420"/>
            </a:xfrm>
            <a:custGeom>
              <a:avLst/>
              <a:gdLst/>
              <a:ahLst/>
              <a:cxnLst/>
              <a:rect l="l" t="t" r="r" b="b"/>
              <a:pathLst>
                <a:path w="12448626" h="13668420">
                  <a:moveTo>
                    <a:pt x="12324166" y="59690"/>
                  </a:moveTo>
                  <a:cubicBezTo>
                    <a:pt x="12359726" y="59690"/>
                    <a:pt x="12388936" y="88900"/>
                    <a:pt x="12388936" y="124460"/>
                  </a:cubicBezTo>
                  <a:lnTo>
                    <a:pt x="12388936" y="13543959"/>
                  </a:lnTo>
                  <a:cubicBezTo>
                    <a:pt x="12388936" y="13579520"/>
                    <a:pt x="12359726" y="13608729"/>
                    <a:pt x="12324166" y="13608729"/>
                  </a:cubicBezTo>
                  <a:lnTo>
                    <a:pt x="124460" y="13608729"/>
                  </a:lnTo>
                  <a:cubicBezTo>
                    <a:pt x="88900" y="13608729"/>
                    <a:pt x="59690" y="13579520"/>
                    <a:pt x="59690" y="13543959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12324166" y="59690"/>
                  </a:lnTo>
                  <a:moveTo>
                    <a:pt x="12324166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543959"/>
                  </a:lnTo>
                  <a:cubicBezTo>
                    <a:pt x="0" y="13612540"/>
                    <a:pt x="55880" y="13668420"/>
                    <a:pt x="124460" y="13668420"/>
                  </a:cubicBezTo>
                  <a:lnTo>
                    <a:pt x="12324166" y="13668420"/>
                  </a:lnTo>
                  <a:cubicBezTo>
                    <a:pt x="12392747" y="13668420"/>
                    <a:pt x="12448626" y="13612540"/>
                    <a:pt x="12448626" y="13543959"/>
                  </a:cubicBezTo>
                  <a:lnTo>
                    <a:pt x="12448626" y="124460"/>
                  </a:lnTo>
                  <a:cubicBezTo>
                    <a:pt x="12448626" y="55880"/>
                    <a:pt x="12392747" y="0"/>
                    <a:pt x="12324166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45" name="TextBox 45"/>
          <p:cNvSpPr txBox="1"/>
          <p:nvPr/>
        </p:nvSpPr>
        <p:spPr>
          <a:xfrm>
            <a:off x="2393530" y="1327821"/>
            <a:ext cx="5678636" cy="254903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0500"/>
              </a:lnSpc>
            </a:pPr>
            <a:r>
              <a:rPr lang="en-US" sz="6600" b="1" dirty="0" smtClean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6600" b="1" dirty="0">
              <a:solidFill>
                <a:schemeClr val="tx2">
                  <a:lumMod val="7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2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>
            <a:off x="16302123" y="8393024"/>
            <a:ext cx="949770" cy="1229475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>
            <a:off x="10515426" y="5194512"/>
            <a:ext cx="7191383" cy="3026792"/>
            <a:chOff x="10356876" y="4054048"/>
            <a:chExt cx="7191383" cy="3026792"/>
          </a:xfrm>
        </p:grpSpPr>
        <p:grpSp>
          <p:nvGrpSpPr>
            <p:cNvPr id="6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  <p:sp>
            <p:nvSpPr>
              <p:cNvPr id="8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12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3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4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22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26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2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4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8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39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0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47" name="TextBox 43"/>
            <p:cNvSpPr txBox="1"/>
            <p:nvPr/>
          </p:nvSpPr>
          <p:spPr>
            <a:xfrm>
              <a:off x="11299121" y="4769854"/>
              <a:ext cx="5143313" cy="2031325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Trừ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49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chemeClr val="tx2">
                      <a:lumMod val="75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02</a:t>
              </a:r>
              <a:endParaRPr lang="en-US" sz="44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94" name="Group 93"/>
          <p:cNvGrpSpPr/>
          <p:nvPr/>
        </p:nvGrpSpPr>
        <p:grpSpPr>
          <a:xfrm>
            <a:off x="9995805" y="1391349"/>
            <a:ext cx="7191383" cy="3026792"/>
            <a:chOff x="10356876" y="4054048"/>
            <a:chExt cx="7191383" cy="3026792"/>
          </a:xfrm>
        </p:grpSpPr>
        <p:grpSp>
          <p:nvGrpSpPr>
            <p:cNvPr id="95" name="Group 6"/>
            <p:cNvGrpSpPr/>
            <p:nvPr/>
          </p:nvGrpSpPr>
          <p:grpSpPr>
            <a:xfrm>
              <a:off x="10565884" y="4294999"/>
              <a:ext cx="6982375" cy="2785841"/>
              <a:chOff x="0" y="0"/>
              <a:chExt cx="10052054" cy="5539613"/>
            </a:xfrm>
          </p:grpSpPr>
          <p:sp>
            <p:nvSpPr>
              <p:cNvPr id="111" name="Freeform 7"/>
              <p:cNvSpPr/>
              <p:nvPr/>
            </p:nvSpPr>
            <p:spPr>
              <a:xfrm>
                <a:off x="31750" y="31750"/>
                <a:ext cx="9988555" cy="5476113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476113">
                    <a:moveTo>
                      <a:pt x="9895844" y="5476113"/>
                    </a:moveTo>
                    <a:lnTo>
                      <a:pt x="92710" y="5476113"/>
                    </a:lnTo>
                    <a:cubicBezTo>
                      <a:pt x="41910" y="5476113"/>
                      <a:pt x="0" y="5434203"/>
                      <a:pt x="0" y="5383403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382133"/>
                    </a:lnTo>
                    <a:cubicBezTo>
                      <a:pt x="9988555" y="5434203"/>
                      <a:pt x="9946644" y="5476113"/>
                      <a:pt x="9895844" y="5476113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  <p:sp>
            <p:nvSpPr>
              <p:cNvPr id="112" name="Freeform 8"/>
              <p:cNvSpPr/>
              <p:nvPr/>
            </p:nvSpPr>
            <p:spPr>
              <a:xfrm>
                <a:off x="0" y="0"/>
                <a:ext cx="10052055" cy="5539613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539613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415153"/>
                    </a:lnTo>
                    <a:cubicBezTo>
                      <a:pt x="9992364" y="5450713"/>
                      <a:pt x="9963155" y="5479923"/>
                      <a:pt x="9927594" y="5479923"/>
                    </a:cubicBezTo>
                    <a:lnTo>
                      <a:pt x="124460" y="5479923"/>
                    </a:lnTo>
                    <a:cubicBezTo>
                      <a:pt x="88900" y="5479923"/>
                      <a:pt x="59690" y="5450713"/>
                      <a:pt x="59690" y="5415153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415153"/>
                    </a:lnTo>
                    <a:cubicBezTo>
                      <a:pt x="0" y="5483733"/>
                      <a:pt x="55880" y="5539613"/>
                      <a:pt x="124460" y="5539613"/>
                    </a:cubicBezTo>
                    <a:lnTo>
                      <a:pt x="9927595" y="5539613"/>
                    </a:lnTo>
                    <a:cubicBezTo>
                      <a:pt x="9996174" y="5539613"/>
                      <a:pt x="10052055" y="5483733"/>
                      <a:pt x="10052055" y="5415153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grpSp>
          <p:nvGrpSpPr>
            <p:cNvPr id="96" name="Group 12"/>
            <p:cNvGrpSpPr/>
            <p:nvPr/>
          </p:nvGrpSpPr>
          <p:grpSpPr>
            <a:xfrm>
              <a:off x="10356876" y="4054048"/>
              <a:ext cx="6982375" cy="2833213"/>
              <a:chOff x="0" y="0"/>
              <a:chExt cx="10052054" cy="5633812"/>
            </a:xfrm>
          </p:grpSpPr>
          <p:sp>
            <p:nvSpPr>
              <p:cNvPr id="109" name="Freeform 13"/>
              <p:cNvSpPr/>
              <p:nvPr/>
            </p:nvSpPr>
            <p:spPr>
              <a:xfrm>
                <a:off x="31750" y="31750"/>
                <a:ext cx="9988555" cy="5570312"/>
              </a:xfrm>
              <a:custGeom>
                <a:avLst/>
                <a:gdLst/>
                <a:ahLst/>
                <a:cxnLst/>
                <a:rect l="l" t="t" r="r" b="b"/>
                <a:pathLst>
                  <a:path w="9988555" h="5570312">
                    <a:moveTo>
                      <a:pt x="9895844" y="5570312"/>
                    </a:moveTo>
                    <a:lnTo>
                      <a:pt x="92710" y="5570312"/>
                    </a:lnTo>
                    <a:cubicBezTo>
                      <a:pt x="41910" y="5570312"/>
                      <a:pt x="0" y="5528402"/>
                      <a:pt x="0" y="547760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9894574" y="0"/>
                    </a:lnTo>
                    <a:cubicBezTo>
                      <a:pt x="9945374" y="0"/>
                      <a:pt x="9987284" y="41910"/>
                      <a:pt x="9987284" y="92710"/>
                    </a:cubicBezTo>
                    <a:lnTo>
                      <a:pt x="9987284" y="5476332"/>
                    </a:lnTo>
                    <a:cubicBezTo>
                      <a:pt x="9988555" y="5528402"/>
                      <a:pt x="9946644" y="5570312"/>
                      <a:pt x="9895844" y="5570312"/>
                    </a:cubicBezTo>
                    <a:close/>
                  </a:path>
                </a:pathLst>
              </a:custGeom>
              <a:solidFill>
                <a:srgbClr val="FDF9F2"/>
              </a:solidFill>
            </p:spPr>
          </p:sp>
          <p:sp>
            <p:nvSpPr>
              <p:cNvPr id="110" name="Freeform 14"/>
              <p:cNvSpPr/>
              <p:nvPr/>
            </p:nvSpPr>
            <p:spPr>
              <a:xfrm>
                <a:off x="0" y="0"/>
                <a:ext cx="10052055" cy="5633812"/>
              </a:xfrm>
              <a:custGeom>
                <a:avLst/>
                <a:gdLst/>
                <a:ahLst/>
                <a:cxnLst/>
                <a:rect l="l" t="t" r="r" b="b"/>
                <a:pathLst>
                  <a:path w="10052055" h="5633812">
                    <a:moveTo>
                      <a:pt x="9927594" y="59690"/>
                    </a:moveTo>
                    <a:cubicBezTo>
                      <a:pt x="9963155" y="59690"/>
                      <a:pt x="9992364" y="88900"/>
                      <a:pt x="9992364" y="124460"/>
                    </a:cubicBezTo>
                    <a:lnTo>
                      <a:pt x="9992364" y="5509352"/>
                    </a:lnTo>
                    <a:cubicBezTo>
                      <a:pt x="9992364" y="5544912"/>
                      <a:pt x="9963155" y="5574122"/>
                      <a:pt x="9927594" y="5574122"/>
                    </a:cubicBezTo>
                    <a:lnTo>
                      <a:pt x="124460" y="5574122"/>
                    </a:lnTo>
                    <a:cubicBezTo>
                      <a:pt x="88900" y="5574122"/>
                      <a:pt x="59690" y="5544912"/>
                      <a:pt x="59690" y="550935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9927595" y="59690"/>
                    </a:lnTo>
                    <a:moveTo>
                      <a:pt x="9927595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5509352"/>
                    </a:lnTo>
                    <a:cubicBezTo>
                      <a:pt x="0" y="5577932"/>
                      <a:pt x="55880" y="5633812"/>
                      <a:pt x="124460" y="5633812"/>
                    </a:cubicBezTo>
                    <a:lnTo>
                      <a:pt x="9927595" y="5633812"/>
                    </a:lnTo>
                    <a:cubicBezTo>
                      <a:pt x="9996174" y="5633812"/>
                      <a:pt x="10052055" y="5577932"/>
                      <a:pt x="10052055" y="5509352"/>
                    </a:cubicBezTo>
                    <a:lnTo>
                      <a:pt x="10052055" y="124460"/>
                    </a:lnTo>
                    <a:cubicBezTo>
                      <a:pt x="10052055" y="55880"/>
                      <a:pt x="9996174" y="0"/>
                      <a:pt x="9927595" y="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</p:grpSp>
        <p:sp>
          <p:nvSpPr>
            <p:cNvPr id="97" name="AutoShape 22"/>
            <p:cNvSpPr/>
            <p:nvPr/>
          </p:nvSpPr>
          <p:spPr>
            <a:xfrm flipV="1">
              <a:off x="10378930" y="4746174"/>
              <a:ext cx="6929316" cy="6495"/>
            </a:xfrm>
            <a:prstGeom prst="line">
              <a:avLst/>
            </a:prstGeom>
            <a:ln w="38100" cap="rnd">
              <a:solidFill>
                <a:srgbClr val="100F0D"/>
              </a:solidFill>
              <a:prstDash val="solid"/>
              <a:headEnd type="none" w="sm" len="sm"/>
              <a:tailEnd type="none" w="sm" len="sm"/>
            </a:ln>
          </p:spPr>
        </p:sp>
        <p:grpSp>
          <p:nvGrpSpPr>
            <p:cNvPr id="98" name="Group 26"/>
            <p:cNvGrpSpPr>
              <a:grpSpLocks noChangeAspect="1"/>
            </p:cNvGrpSpPr>
            <p:nvPr/>
          </p:nvGrpSpPr>
          <p:grpSpPr>
            <a:xfrm>
              <a:off x="11284221" y="4328756"/>
              <a:ext cx="193699" cy="193699"/>
              <a:chOff x="0" y="0"/>
              <a:chExt cx="495300" cy="495300"/>
            </a:xfrm>
          </p:grpSpPr>
          <p:sp>
            <p:nvSpPr>
              <p:cNvPr id="107" name="Freeform 2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8" name="Freeform 2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99" name="Group 32"/>
            <p:cNvGrpSpPr>
              <a:grpSpLocks noChangeAspect="1"/>
            </p:cNvGrpSpPr>
            <p:nvPr/>
          </p:nvGrpSpPr>
          <p:grpSpPr>
            <a:xfrm>
              <a:off x="10968221" y="4328756"/>
              <a:ext cx="193699" cy="193699"/>
              <a:chOff x="0" y="0"/>
              <a:chExt cx="495300" cy="495300"/>
            </a:xfrm>
          </p:grpSpPr>
          <p:sp>
            <p:nvSpPr>
              <p:cNvPr id="105" name="Freeform 33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6" name="Freeform 34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0" name="Group 38"/>
            <p:cNvGrpSpPr>
              <a:grpSpLocks noChangeAspect="1"/>
            </p:cNvGrpSpPr>
            <p:nvPr/>
          </p:nvGrpSpPr>
          <p:grpSpPr>
            <a:xfrm>
              <a:off x="10652221" y="4328756"/>
              <a:ext cx="193699" cy="193699"/>
              <a:chOff x="0" y="0"/>
              <a:chExt cx="495300" cy="495300"/>
            </a:xfrm>
          </p:grpSpPr>
          <p:sp>
            <p:nvSpPr>
              <p:cNvPr id="103" name="Freeform 39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04" name="Freeform 40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  <p:sp>
          <p:nvSpPr>
            <p:cNvPr id="101" name="TextBox 43"/>
            <p:cNvSpPr txBox="1"/>
            <p:nvPr/>
          </p:nvSpPr>
          <p:spPr>
            <a:xfrm>
              <a:off x="11082053" y="4761124"/>
              <a:ext cx="5741030" cy="1905843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Cộng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đa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4400" b="1" dirty="0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b="1" dirty="0" err="1" smtClean="0">
                  <a:solidFill>
                    <a:srgbClr val="100F0D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biến</a:t>
              </a:r>
              <a:endParaRPr lang="en-US" sz="4400" b="1" dirty="0">
                <a:solidFill>
                  <a:srgbClr val="100F0D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2" name="TextBox 43"/>
            <p:cNvSpPr txBox="1"/>
            <p:nvPr/>
          </p:nvSpPr>
          <p:spPr>
            <a:xfrm>
              <a:off x="11597035" y="4254580"/>
              <a:ext cx="4493106" cy="50013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919"/>
                </a:lnSpc>
              </a:pPr>
              <a:r>
                <a:rPr lang="en-US" sz="4400" b="1" dirty="0" smtClean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01</a:t>
              </a:r>
              <a:endParaRPr lang="en-US" sz="4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13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37119" y="4477554"/>
            <a:ext cx="4203392" cy="4826441"/>
          </a:xfrm>
          <a:prstGeom prst="rect">
            <a:avLst/>
          </a:prstGeom>
        </p:spPr>
      </p:pic>
    </p:spTree>
  </p:cSld>
  <p:clrMapOvr>
    <a:masterClrMapping/>
  </p:clrMapOvr>
  <p:transition spd="slow">
    <p:wipe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9" name="Group 18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1" name="TextBox 20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Rectangle 12"/>
              <p:cNvSpPr/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+ B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(-3x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=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(6x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- 3x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+ 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  <a:endParaRPr lang="pt-BR" sz="4200" dirty="0"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3x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- 6x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+ 2x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800" dirty="0" smtClean="0"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endParaRPr lang="en-US" sz="48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Rectangle 12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14722" y="4614140"/>
                <a:ext cx="13587380" cy="4745658"/>
              </a:xfrm>
              <a:prstGeom prst="rect">
                <a:avLst/>
              </a:prstGeom>
              <a:blipFill rotWithShape="0">
                <a:blip r:embed="rId5"/>
                <a:stretch>
                  <a:fillRect l="-1750" b="-10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4364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3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Rectangle 1"/>
              <p:cNvSpPr/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fr-FR" sz="4200" b="1" dirty="0" smtClean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Bài</a:t>
                </a:r>
                <a:r>
                  <a:rPr lang="fr-FR" sz="4200" b="1" dirty="0">
                    <a:solidFill>
                      <a:srgbClr val="006600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7.14. 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</a:t>
                </a:r>
                <a:r>
                  <a:rPr lang="en-US" sz="4200" b="1" dirty="0" smtClean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SGK-tr33</a:t>
                </a:r>
                <a:r>
                  <a:rPr lang="en-US" sz="4200" b="1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).</a:t>
                </a:r>
                <a:r>
                  <a:rPr lang="en-US" sz="4200" dirty="0">
                    <a:solidFill>
                      <a:srgbClr val="006600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Cho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hai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đa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thức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: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 A = 6x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4x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</a:t>
                </a:r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−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en-US" sz="4200" dirty="0" smtClean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     B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= −3x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2x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– 5x</a:t>
                </a:r>
                <a:r>
                  <a:rPr lang="en-US" sz="4200" baseline="300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 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200" i="1">
                            <a:solidFill>
                              <a:schemeClr val="tx1"/>
                            </a:solidFill>
                            <a:effectLst/>
                            <a:latin typeface="Cambria Math" panose="02040503050406030204" pitchFamily="18" charset="0"/>
                            <a:ea typeface="Calibri" panose="020F0502020204030204" pitchFamily="34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en-US" sz="4200" dirty="0">
                  <a:solidFill>
                    <a:schemeClr val="tx1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Tính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+ B </a:t>
                </a:r>
                <a:r>
                  <a:rPr lang="en-US" sz="4200" dirty="0" err="1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và</a:t>
                </a:r>
                <a:r>
                  <a:rPr lang="en-US" sz="4200" dirty="0">
                    <a:solidFill>
                      <a:schemeClr val="tx1"/>
                    </a:solidFill>
                    <a:effectLst/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 A − B</a:t>
                </a:r>
              </a:p>
            </p:txBody>
          </p:sp>
        </mc:Choice>
        <mc:Fallback xmlns="">
          <p:sp>
            <p:nvSpPr>
              <p:cNvPr id="2" name="Rectangle 1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22772" y="571500"/>
                <a:ext cx="15462608" cy="3714991"/>
              </a:xfrm>
              <a:prstGeom prst="rect">
                <a:avLst/>
              </a:prstGeom>
              <a:blipFill rotWithShape="0">
                <a:blip r:embed="rId3"/>
                <a:stretch>
                  <a:fillRect l="-1498" b="-344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Rectangle 13"/>
              <p:cNvSpPr/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A 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B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(-3x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+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x 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endParaRPr lang="pt-BR" sz="42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(6x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+ (-4x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+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5x</a:t>
                </a:r>
                <a:r>
                  <a:rPr lang="pt-BR" sz="4200" baseline="300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(x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x) + (-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1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pt-BR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fPr>
                      <m:num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2</m:t>
                        </m:r>
                      </m:num>
                      <m:den>
                        <m:r>
                          <a:rPr lang="en-US" sz="48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3</m:t>
                        </m:r>
                      </m:den>
                    </m:f>
                  </m:oMath>
                </a14:m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)</a:t>
                </a:r>
              </a:p>
              <a:p>
                <a:pPr lvl="0" algn="just">
                  <a:lnSpc>
                    <a:spcPct val="12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         =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9x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4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</a:t>
                </a:r>
                <a:r>
                  <a:rPr lang="pt-BR" sz="4200" dirty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- 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3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+ 5x</a:t>
                </a:r>
                <a:r>
                  <a:rPr lang="pt-BR" sz="4200" baseline="300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2</a:t>
                </a:r>
                <a:r>
                  <a:rPr lang="pt-BR" sz="4200" dirty="0" smtClean="0">
                    <a:solidFill>
                      <a:prstClr val="black"/>
                    </a:solidFill>
                    <a:latin typeface="Arial" panose="020B0604020202020204" pitchFamily="34" charset="0"/>
                    <a:ea typeface="Calibri" panose="020F0502020204030204" pitchFamily="34" charset="0"/>
                    <a:cs typeface="Arial" panose="020B0604020202020204" pitchFamily="34" charset="0"/>
                  </a:rPr>
                  <a:t> - 1</a:t>
                </a:r>
                <a:endParaRPr lang="en-US" sz="4800" dirty="0">
                  <a:solidFill>
                    <a:prstClr val="black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4" name="Rectangle 1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82287" y="4480326"/>
                <a:ext cx="13599587" cy="5032211"/>
              </a:xfrm>
              <a:prstGeom prst="rect">
                <a:avLst/>
              </a:prstGeom>
              <a:blipFill rotWithShape="0">
                <a:blip r:embed="rId4"/>
                <a:stretch>
                  <a:fillRect l="-1703" b="-472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3" name="Group 22"/>
          <p:cNvGrpSpPr/>
          <p:nvPr/>
        </p:nvGrpSpPr>
        <p:grpSpPr>
          <a:xfrm>
            <a:off x="723234" y="4451742"/>
            <a:ext cx="2434288" cy="1811020"/>
            <a:chOff x="2003613" y="4456002"/>
            <a:chExt cx="2434288" cy="1811020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5" name="TextBox 24"/>
            <p:cNvSpPr txBox="1"/>
            <p:nvPr/>
          </p:nvSpPr>
          <p:spPr>
            <a:xfrm>
              <a:off x="2003613" y="4883138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92962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wipe/>
      </p:transition>
    </mc:Choice>
    <mc:Fallback xmlns="">
      <p:transition spd="slow">
        <p:wip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13" name="Rectangle 12"/>
          <p:cNvSpPr/>
          <p:nvPr/>
        </p:nvSpPr>
        <p:spPr>
          <a:xfrm>
            <a:off x="1355835" y="633921"/>
            <a:ext cx="14325600" cy="3016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 err="1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Bài</a:t>
            </a:r>
            <a:r>
              <a:rPr lang="en-US" sz="4200" b="1" dirty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b="1" dirty="0" smtClean="0">
                <a:solidFill>
                  <a:srgbClr val="006600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7.15 (SGK-tr33). 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A 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 + 1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;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 =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</a:t>
            </a: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-3x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+ 5. 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Tính</a:t>
            </a:r>
            <a:r>
              <a:rPr lang="en-US" sz="4200" dirty="0" smtClean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C; A – B + C </a:t>
            </a:r>
            <a:r>
              <a:rPr lang="en-US" sz="4200" dirty="0" err="1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và</a:t>
            </a:r>
            <a:r>
              <a:rPr lang="en-US" sz="4200" dirty="0">
                <a:effectLst/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A – B – C.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8097278" y="3576943"/>
            <a:ext cx="2017244" cy="1517459"/>
            <a:chOff x="2003613" y="4456002"/>
            <a:chExt cx="2434288" cy="1811020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811020"/>
            </a:xfrm>
            <a:prstGeom prst="rect">
              <a:avLst/>
            </a:prstGeom>
          </p:spPr>
        </p:pic>
        <p:sp>
          <p:nvSpPr>
            <p:cNvPr id="26" name="TextBox 25"/>
            <p:cNvSpPr txBox="1"/>
            <p:nvPr/>
          </p:nvSpPr>
          <p:spPr>
            <a:xfrm>
              <a:off x="2003613" y="4819767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15" name="Rectangle 14"/>
          <p:cNvSpPr/>
          <p:nvPr/>
        </p:nvSpPr>
        <p:spPr>
          <a:xfrm>
            <a:off x="876300" y="5143500"/>
            <a:ext cx="16878300" cy="43122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 + B 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+ 1 - 2x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 - 3x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 = (3x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+ 5x) + (1 + 5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       = - 4x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+ 6x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 + 6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7083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5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2" name="Rectangle 1"/>
          <p:cNvSpPr/>
          <p:nvPr/>
        </p:nvSpPr>
        <p:spPr>
          <a:xfrm>
            <a:off x="1104900" y="449759"/>
            <a:ext cx="16002000" cy="49090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A 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– B + C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+ 5x) + (-3x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x + 1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+ 5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- 3x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(-4x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+ 2x</a:t>
            </a:r>
            <a:r>
              <a:rPr lang="en-US" sz="4200" baseline="30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) + (-x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5x) + (1 + 5)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=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- 2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x</a:t>
            </a:r>
            <a:r>
              <a:rPr lang="en-US" sz="4200" baseline="30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2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-6x </a:t>
            </a:r>
            <a:r>
              <a:rPr lang="en-US" sz="42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+ </a:t>
            </a:r>
            <a:r>
              <a:rPr lang="en-US" sz="4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6</a:t>
            </a:r>
            <a:endParaRPr lang="en-US" sz="42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104900" y="5189578"/>
            <a:ext cx="124206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- B - C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 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+ 1 - (-3x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+ 1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- 5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(3x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(-4x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</a:t>
            </a:r>
            <a:r>
              <a:rPr lang="en-US" sz="40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6x + (1 - 5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</a:t>
            </a:r>
            <a:r>
              <a:rPr lang="en-US" sz="40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- 6x - 4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74056" y="5692140"/>
            <a:ext cx="5003021" cy="4194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260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2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" name="AutoShape 5"/>
          <p:cNvSpPr/>
          <p:nvPr/>
        </p:nvSpPr>
        <p:spPr>
          <a:xfrm rot="3538" flipV="1">
            <a:off x="-95596" y="1812390"/>
            <a:ext cx="18479188" cy="18923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17" name="Group 17"/>
          <p:cNvGrpSpPr>
            <a:grpSpLocks noChangeAspect="1"/>
          </p:cNvGrpSpPr>
          <p:nvPr/>
        </p:nvGrpSpPr>
        <p:grpSpPr>
          <a:xfrm>
            <a:off x="2483069" y="928846"/>
            <a:ext cx="411879" cy="411879"/>
            <a:chOff x="0" y="0"/>
            <a:chExt cx="495300" cy="4953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9" name="Freeform 19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20" name="Group 20"/>
          <p:cNvGrpSpPr>
            <a:grpSpLocks noChangeAspect="1"/>
          </p:cNvGrpSpPr>
          <p:nvPr/>
        </p:nvGrpSpPr>
        <p:grpSpPr>
          <a:xfrm>
            <a:off x="1811130" y="928846"/>
            <a:ext cx="411879" cy="411879"/>
            <a:chOff x="0" y="0"/>
            <a:chExt cx="495300" cy="4953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2" name="Freeform 22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23" name="Group 23"/>
          <p:cNvGrpSpPr>
            <a:grpSpLocks noChangeAspect="1"/>
          </p:cNvGrpSpPr>
          <p:nvPr/>
        </p:nvGrpSpPr>
        <p:grpSpPr>
          <a:xfrm>
            <a:off x="1139191" y="928846"/>
            <a:ext cx="411879" cy="411879"/>
            <a:chOff x="0" y="0"/>
            <a:chExt cx="495300" cy="4953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25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sp>
        <p:nvSpPr>
          <p:cNvPr id="33" name="TextBox 43"/>
          <p:cNvSpPr txBox="1"/>
          <p:nvPr/>
        </p:nvSpPr>
        <p:spPr>
          <a:xfrm>
            <a:off x="6678732" y="261227"/>
            <a:ext cx="4930533" cy="1335237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6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VẬN DỤNG</a:t>
            </a:r>
            <a:endParaRPr lang="en-US" sz="66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98679" y="175781"/>
            <a:ext cx="2623513" cy="1881461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14035" y="1967296"/>
            <a:ext cx="16659926" cy="329320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b="1" dirty="0" err="1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Bài</a:t>
            </a:r>
            <a:r>
              <a:rPr lang="en-US" sz="4000" b="1" dirty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7.16 (SGK-tr33).</a:t>
            </a:r>
            <a:r>
              <a:rPr lang="en-US" sz="4000" dirty="0" smtClean="0">
                <a:solidFill>
                  <a:srgbClr val="0066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được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phân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tặng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buổi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kết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năm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lớp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dự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định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giá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bán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như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bảng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Giả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sử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cần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khoa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học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, x + 8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tham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khảo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x + 5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cuốn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truyện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tranh</a:t>
            </a:r>
            <a:r>
              <a:rPr lang="en-US" sz="4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8992367"/>
              </p:ext>
            </p:extLst>
          </p:nvPr>
        </p:nvGraphicFramePr>
        <p:xfrm>
          <a:off x="3948964" y="5291282"/>
          <a:ext cx="10390068" cy="3307080"/>
        </p:xfrm>
        <a:graphic>
          <a:graphicData uri="http://schemas.openxmlformats.org/drawingml/2006/table">
            <a:tbl>
              <a:tblPr firstRow="1" firstCol="1" bandRow="1"/>
              <a:tblGrid>
                <a:gridCol w="519503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19503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Loại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Giá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bán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một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cuốn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 (</a:t>
                      </a:r>
                      <a:r>
                        <a:rPr lang="en-US" sz="3200" b="1" dirty="0" err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đồng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)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Truyện tranh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15 000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tham khảo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12 500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2691"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Sách khóa học</a:t>
                      </a:r>
                      <a:endParaRPr lang="en-US" sz="320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en-US" sz="3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Arial" panose="020B0604020202020204" pitchFamily="34" charset="0"/>
                        </a:rPr>
                        <a:t>21 500</a:t>
                      </a:r>
                      <a:endParaRPr lang="en-US" sz="3200" dirty="0">
                        <a:effectLst/>
                        <a:latin typeface="Arial" panose="020B060402020202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7625" marR="47625" marT="47625" marB="47625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814035" y="8267700"/>
            <a:ext cx="16209045" cy="17633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Viết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các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cho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loại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3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b)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Tìm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thức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biểu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thị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tổng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tiền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Nam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phải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trả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để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mua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số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sách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đó</a:t>
            </a:r>
            <a:r>
              <a:rPr lang="en-US" sz="4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</a:t>
            </a:r>
            <a:endParaRPr lang="en-US" sz="40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40027" y="7810500"/>
            <a:ext cx="1097088" cy="2476500"/>
          </a:xfrm>
          <a:prstGeom prst="rect">
            <a:avLst/>
          </a:prstGeom>
        </p:spPr>
      </p:pic>
    </p:spTree>
  </p:cSld>
  <p:clrMapOvr>
    <a:masterClrMapping/>
  </p:clrMapOvr>
  <p:transition spd="med">
    <p:wedg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1" name="Group 20"/>
          <p:cNvGrpSpPr/>
          <p:nvPr/>
        </p:nvGrpSpPr>
        <p:grpSpPr>
          <a:xfrm>
            <a:off x="381000" y="980440"/>
            <a:ext cx="17525999" cy="8769348"/>
            <a:chOff x="457200" y="1485900"/>
            <a:chExt cx="17525999" cy="8610600"/>
          </a:xfrm>
        </p:grpSpPr>
        <p:sp>
          <p:nvSpPr>
            <p:cNvPr id="3" name="Rounded Rectangle 2"/>
            <p:cNvSpPr/>
            <p:nvPr/>
          </p:nvSpPr>
          <p:spPr>
            <a:xfrm>
              <a:off x="668380" y="1649080"/>
              <a:ext cx="17314819" cy="8447420"/>
            </a:xfrm>
            <a:prstGeom prst="roundRect">
              <a:avLst>
                <a:gd name="adj" fmla="val 2508"/>
              </a:avLst>
            </a:prstGeom>
            <a:solidFill>
              <a:schemeClr val="accent3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51" name="Rounded Rectangle 50"/>
            <p:cNvSpPr/>
            <p:nvPr/>
          </p:nvSpPr>
          <p:spPr>
            <a:xfrm>
              <a:off x="457200" y="1485900"/>
              <a:ext cx="17297400" cy="8382000"/>
            </a:xfrm>
            <a:prstGeom prst="roundRect">
              <a:avLst>
                <a:gd name="adj" fmla="val 2841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solidFill>
                  <a:prstClr val="white"/>
                </a:solidFill>
              </a:endParaRPr>
            </a:p>
          </p:txBody>
        </p:sp>
      </p:grpSp>
      <p:pic>
        <p:nvPicPr>
          <p:cNvPr id="26" name="Picture 4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rot="18884791">
            <a:off x="15710468" y="5503570"/>
            <a:ext cx="817716" cy="1058532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7926856" y="66493"/>
            <a:ext cx="2434288" cy="1689257"/>
            <a:chOff x="2003613" y="4456002"/>
            <a:chExt cx="2434288" cy="1689257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03613" y="4456002"/>
              <a:ext cx="2434288" cy="1689257"/>
            </a:xfrm>
            <a:prstGeom prst="rect">
              <a:avLst/>
            </a:prstGeom>
          </p:spPr>
        </p:pic>
        <p:sp>
          <p:nvSpPr>
            <p:cNvPr id="27" name="TextBox 26"/>
            <p:cNvSpPr txBox="1"/>
            <p:nvPr/>
          </p:nvSpPr>
          <p:spPr>
            <a:xfrm>
              <a:off x="2003613" y="4824259"/>
              <a:ext cx="2434288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0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Rectangle 3"/>
              <p:cNvSpPr/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a) </a:t>
                </a: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)=12500(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+8)=12500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 err="1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 smtClean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cho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quyển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khoa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học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hiện</a:t>
                </a:r>
                <a:r>
                  <a:rPr lang="en-US" sz="3600" dirty="0">
                    <a:solidFill>
                      <a:srgbClr val="333333"/>
                    </a:solidFill>
                    <a:effectLst/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3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)=15000(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+5)=15000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4" name="Rectangle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1727810"/>
                <a:ext cx="14420850" cy="5029069"/>
              </a:xfrm>
              <a:prstGeom prst="rect">
                <a:avLst/>
              </a:prstGeom>
              <a:blipFill rotWithShape="0">
                <a:blip r:embed="rId8"/>
                <a:stretch>
                  <a:fillRect l="-126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" name="Rectangle 6"/>
              <p:cNvSpPr/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b)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Tổng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tiền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Nam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phải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trả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để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mua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số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sách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được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biểu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  <a:r>
                  <a:rPr lang="en-US" sz="3600" dirty="0" err="1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thị</a:t>
                </a:r>
                <a:r>
                  <a:rPr lang="en-US" sz="3600" dirty="0">
                    <a:solidFill>
                      <a:srgbClr val="333333"/>
                    </a:solidFill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:</a:t>
                </a:r>
                <a:r>
                  <a:rPr lang="en-US" sz="3600" dirty="0">
                    <a:latin typeface="Arial" panose="020B0604020202020204" pitchFamily="34" charset="0"/>
                    <a:ea typeface="Times New Roman" panose="02020603050405020304" pitchFamily="18" charset="0"/>
                    <a:cs typeface="Arial" panose="020B0604020202020204" pitchFamily="34" charset="0"/>
                  </a:rPr>
                  <a:t> </a:t>
                </a: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𝑇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)=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𝐴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𝐵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)+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𝐶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  <a:p>
                <a:pPr algn="just">
                  <a:lnSpc>
                    <a:spcPct val="15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=21500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+12500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+100000+15000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+7500=49000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𝑥</m:t>
                      </m:r>
                      <m:r>
                        <a:rPr lang="en-US" sz="3600" i="1">
                          <a:effectLst/>
                          <a:latin typeface="Cambria Math" panose="02040503050406030204" pitchFamily="18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m:t>+175000</m:t>
                      </m:r>
                    </m:oMath>
                  </m:oMathPara>
                </a14:m>
                <a:endParaRPr lang="en-US" sz="3600" dirty="0"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7" name="Rectangle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981200" y="6625165"/>
                <a:ext cx="14097000" cy="2816156"/>
              </a:xfrm>
              <a:prstGeom prst="rect">
                <a:avLst/>
              </a:prstGeom>
              <a:blipFill rotWithShape="0">
                <a:blip r:embed="rId9"/>
                <a:stretch>
                  <a:fillRect l="-129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6096433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647700" y="609600"/>
            <a:ext cx="16992600" cy="9067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1295400" y="876300"/>
            <a:ext cx="15697200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2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7.17</a:t>
            </a:r>
            <a:r>
              <a:rPr lang="en-US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(SGK-tr33)</a:t>
            </a:r>
            <a:r>
              <a:rPr lang="vi-VN" sz="42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vi-VN" sz="4200" dirty="0">
                <a:latin typeface="Arial" panose="020B0604020202020204" pitchFamily="34" charset="0"/>
                <a:cs typeface="Arial" panose="020B0604020202020204" pitchFamily="34" charset="0"/>
              </a:rPr>
              <a:t>Trên một mảnh đất hình chữ nhật có chiều dài 65 m, người ta định làm một bể bơi có chiều rộng là x mét, chiều dài gấp 3 lần chiều rộng. Sơ đồ và kích thước cụ thể (tính bằng mét) được cho trong Hình 7.1. Tìm đa thức (biến x):</a:t>
            </a:r>
            <a:endParaRPr lang="en-US" sz="4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280160" y="4846618"/>
            <a:ext cx="7315200" cy="4643033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8991600" y="5113318"/>
            <a:ext cx="8001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mảnh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đất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marL="742950" indent="-742950" algn="just">
              <a:lnSpc>
                <a:spcPct val="150000"/>
              </a:lnSpc>
              <a:buAutoNum type="alphaLcParenR"/>
            </a:pP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thị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diện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tích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phần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xung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quanh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bể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bơi</a:t>
            </a:r>
            <a:r>
              <a:rPr lang="en-US" sz="42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02176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diamond/>
      </p:transition>
    </mc:Choice>
    <mc:Fallback xmlns="">
      <p:transition spd="slow">
        <p:diamond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25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26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</p:spPr>
        </p:sp>
        <p:sp>
          <p:nvSpPr>
            <p:cNvPr id="27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28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29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30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32" name="AutoShape 15"/>
          <p:cNvSpPr/>
          <p:nvPr/>
        </p:nvSpPr>
        <p:spPr>
          <a:xfrm flipV="1">
            <a:off x="1048780" y="2095499"/>
            <a:ext cx="15948397" cy="1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grpSp>
        <p:nvGrpSpPr>
          <p:cNvPr id="42" name="Group 41"/>
          <p:cNvGrpSpPr/>
          <p:nvPr/>
        </p:nvGrpSpPr>
        <p:grpSpPr>
          <a:xfrm>
            <a:off x="15483010" y="1349039"/>
            <a:ext cx="1016139" cy="238374"/>
            <a:chOff x="9271326" y="1028700"/>
            <a:chExt cx="1016139" cy="238374"/>
          </a:xfrm>
        </p:grpSpPr>
        <p:grpSp>
          <p:nvGrpSpPr>
            <p:cNvPr id="33" name="Group 10"/>
            <p:cNvGrpSpPr>
              <a:grpSpLocks noChangeAspect="1"/>
            </p:cNvGrpSpPr>
            <p:nvPr/>
          </p:nvGrpSpPr>
          <p:grpSpPr>
            <a:xfrm>
              <a:off x="10049091" y="1028700"/>
              <a:ext cx="238374" cy="238374"/>
              <a:chOff x="0" y="0"/>
              <a:chExt cx="495300" cy="495300"/>
            </a:xfrm>
          </p:grpSpPr>
          <p:sp>
            <p:nvSpPr>
              <p:cNvPr id="34" name="Freeform 11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5" name="Freeform 12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36" name="Group 13"/>
            <p:cNvGrpSpPr>
              <a:grpSpLocks noChangeAspect="1"/>
            </p:cNvGrpSpPr>
            <p:nvPr/>
          </p:nvGrpSpPr>
          <p:grpSpPr>
            <a:xfrm>
              <a:off x="9660209" y="1028700"/>
              <a:ext cx="238374" cy="238374"/>
              <a:chOff x="0" y="0"/>
              <a:chExt cx="495300" cy="495300"/>
            </a:xfrm>
          </p:grpSpPr>
          <p:sp>
            <p:nvSpPr>
              <p:cNvPr id="37" name="Freeform 1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8" name="Freeform 1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39" name="Group 16"/>
            <p:cNvGrpSpPr>
              <a:grpSpLocks noChangeAspect="1"/>
            </p:cNvGrpSpPr>
            <p:nvPr/>
          </p:nvGrpSpPr>
          <p:grpSpPr>
            <a:xfrm>
              <a:off x="9271326" y="1028700"/>
              <a:ext cx="238374" cy="238374"/>
              <a:chOff x="0" y="0"/>
              <a:chExt cx="495300" cy="495300"/>
            </a:xfrm>
          </p:grpSpPr>
          <p:sp>
            <p:nvSpPr>
              <p:cNvPr id="40" name="Freeform 17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41" name="Freeform 18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43" name="Rectangle 42"/>
          <p:cNvSpPr/>
          <p:nvPr/>
        </p:nvSpPr>
        <p:spPr>
          <a:xfrm>
            <a:off x="8517867" y="1070847"/>
            <a:ext cx="1252266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</a:t>
            </a:r>
            <a:endParaRPr lang="en-US" sz="44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1"/>
          <a:stretch/>
        </p:blipFill>
        <p:spPr>
          <a:xfrm>
            <a:off x="1597410" y="3176408"/>
            <a:ext cx="7315200" cy="4643033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9426960" y="2298044"/>
            <a:ext cx="6833815" cy="68018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b="1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b="1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</a:t>
            </a:r>
            <a:r>
              <a:rPr lang="fr-FR" sz="4400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 (m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 3x 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b="1" dirty="0" err="1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b="1" dirty="0" smtClean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rộng</a:t>
            </a:r>
            <a:r>
              <a:rPr lang="fr-FR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là 9 + x (m)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571500" lvl="0" indent="-571500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Chiều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dài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là</a:t>
            </a:r>
            <a:r>
              <a:rPr lang="en-US" sz="4400" dirty="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65 (m)</a:t>
            </a:r>
          </a:p>
        </p:txBody>
      </p:sp>
    </p:spTree>
  </p:cSld>
  <p:clrMapOvr>
    <a:masterClrMapping/>
  </p:clrMapOvr>
  <p:transition spd="med">
    <p:strips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grpSp>
        <p:nvGrpSpPr>
          <p:cNvPr id="4" name="Group 23"/>
          <p:cNvGrpSpPr>
            <a:grpSpLocks noChangeAspect="1"/>
          </p:cNvGrpSpPr>
          <p:nvPr/>
        </p:nvGrpSpPr>
        <p:grpSpPr>
          <a:xfrm>
            <a:off x="16992600" y="952500"/>
            <a:ext cx="238374" cy="238374"/>
            <a:chOff x="0" y="0"/>
            <a:chExt cx="495300" cy="495300"/>
          </a:xfrm>
        </p:grpSpPr>
        <p:sp>
          <p:nvSpPr>
            <p:cNvPr id="5" name="Freeform 24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6" name="Freeform 25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B8A6C0"/>
            </a:solidFill>
          </p:spPr>
        </p:sp>
      </p:grpSp>
      <p:grpSp>
        <p:nvGrpSpPr>
          <p:cNvPr id="7" name="Group 29"/>
          <p:cNvGrpSpPr>
            <a:grpSpLocks noChangeAspect="1"/>
          </p:cNvGrpSpPr>
          <p:nvPr/>
        </p:nvGrpSpPr>
        <p:grpSpPr>
          <a:xfrm>
            <a:off x="16603717" y="952500"/>
            <a:ext cx="238374" cy="238374"/>
            <a:chOff x="0" y="0"/>
            <a:chExt cx="495300" cy="495300"/>
          </a:xfrm>
        </p:grpSpPr>
        <p:sp>
          <p:nvSpPr>
            <p:cNvPr id="8" name="Freeform 30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9" name="Freeform 31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E9D7F"/>
            </a:solidFill>
          </p:spPr>
        </p:sp>
      </p:grpSp>
      <p:grpSp>
        <p:nvGrpSpPr>
          <p:cNvPr id="10" name="Group 35"/>
          <p:cNvGrpSpPr>
            <a:grpSpLocks noChangeAspect="1"/>
          </p:cNvGrpSpPr>
          <p:nvPr/>
        </p:nvGrpSpPr>
        <p:grpSpPr>
          <a:xfrm>
            <a:off x="16214835" y="952500"/>
            <a:ext cx="238374" cy="238374"/>
            <a:chOff x="0" y="0"/>
            <a:chExt cx="495300" cy="495300"/>
          </a:xfrm>
        </p:grpSpPr>
        <p:sp>
          <p:nvSpPr>
            <p:cNvPr id="11" name="Freeform 36"/>
            <p:cNvSpPr/>
            <p:nvPr/>
          </p:nvSpPr>
          <p:spPr>
            <a:xfrm>
              <a:off x="0" y="0"/>
              <a:ext cx="495300" cy="495300"/>
            </a:xfrm>
            <a:custGeom>
              <a:avLst/>
              <a:gdLst/>
              <a:ahLst/>
              <a:cxnLst/>
              <a:rect l="l" t="t" r="r" b="b"/>
              <a:pathLst>
                <a:path w="495300" h="495300">
                  <a:moveTo>
                    <a:pt x="247650" y="0"/>
                  </a:moveTo>
                  <a:cubicBezTo>
                    <a:pt x="110490" y="0"/>
                    <a:pt x="0" y="110490"/>
                    <a:pt x="0" y="247650"/>
                  </a:cubicBezTo>
                  <a:cubicBezTo>
                    <a:pt x="0" y="384810"/>
                    <a:pt x="110490" y="495300"/>
                    <a:pt x="247650" y="495300"/>
                  </a:cubicBezTo>
                  <a:cubicBezTo>
                    <a:pt x="383540" y="495300"/>
                    <a:pt x="495300" y="384810"/>
                    <a:pt x="495300" y="247650"/>
                  </a:cubicBezTo>
                  <a:cubicBezTo>
                    <a:pt x="495300" y="110490"/>
                    <a:pt x="383540" y="0"/>
                    <a:pt x="247650" y="0"/>
                  </a:cubicBezTo>
                  <a:close/>
                  <a:moveTo>
                    <a:pt x="247650" y="457200"/>
                  </a:moveTo>
                  <a:cubicBezTo>
                    <a:pt x="132080" y="457200"/>
                    <a:pt x="38100" y="363220"/>
                    <a:pt x="38100" y="247650"/>
                  </a:cubicBezTo>
                  <a:cubicBezTo>
                    <a:pt x="38100" y="132080"/>
                    <a:pt x="132080" y="38100"/>
                    <a:pt x="247650" y="38100"/>
                  </a:cubicBezTo>
                  <a:cubicBezTo>
                    <a:pt x="363220" y="38100"/>
                    <a:pt x="457200" y="132080"/>
                    <a:pt x="457200" y="247650"/>
                  </a:cubicBezTo>
                  <a:cubicBezTo>
                    <a:pt x="457200" y="363220"/>
                    <a:pt x="363220" y="457200"/>
                    <a:pt x="247650" y="45720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  <p:sp>
          <p:nvSpPr>
            <p:cNvPr id="12" name="Freeform 37"/>
            <p:cNvSpPr/>
            <p:nvPr/>
          </p:nvSpPr>
          <p:spPr>
            <a:xfrm>
              <a:off x="38100" y="38100"/>
              <a:ext cx="419100" cy="419100"/>
            </a:xfrm>
            <a:custGeom>
              <a:avLst/>
              <a:gdLst/>
              <a:ahLst/>
              <a:cxnLst/>
              <a:rect l="l" t="t" r="r" b="b"/>
              <a:pathLst>
                <a:path w="419100" h="419100">
                  <a:moveTo>
                    <a:pt x="209550" y="0"/>
                  </a:moveTo>
                  <a:cubicBezTo>
                    <a:pt x="93980" y="0"/>
                    <a:pt x="0" y="93980"/>
                    <a:pt x="0" y="209550"/>
                  </a:cubicBezTo>
                  <a:cubicBezTo>
                    <a:pt x="0" y="325120"/>
                    <a:pt x="93980" y="419100"/>
                    <a:pt x="209550" y="419100"/>
                  </a:cubicBezTo>
                  <a:cubicBezTo>
                    <a:pt x="325120" y="419100"/>
                    <a:pt x="419100" y="325120"/>
                    <a:pt x="419100" y="209550"/>
                  </a:cubicBezTo>
                  <a:cubicBezTo>
                    <a:pt x="419100" y="93980"/>
                    <a:pt x="325120" y="0"/>
                    <a:pt x="209550" y="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</p:grpSp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8" b="2589"/>
          <a:stretch/>
        </p:blipFill>
        <p:spPr>
          <a:xfrm>
            <a:off x="1230460" y="1385932"/>
            <a:ext cx="7242814" cy="447746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9133454" y="1382087"/>
            <a:ext cx="807720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của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S(x) = 3x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x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mảnh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P(x) = 65.(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9 + x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= 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798513" y="6072946"/>
            <a:ext cx="14416322" cy="23890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Diện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tích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phần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đất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xung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quanh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bể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bơi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7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Q(x) = P(x) – S(x) = 65x + 585 - 3x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= -3x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+ 65x + 585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24020" r="29902" b="15195"/>
          <a:stretch/>
        </p:blipFill>
        <p:spPr>
          <a:xfrm>
            <a:off x="15795833" y="7782560"/>
            <a:ext cx="1615768" cy="2504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814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66" name="TextBox 43"/>
          <p:cNvSpPr txBox="1"/>
          <p:nvPr/>
        </p:nvSpPr>
        <p:spPr>
          <a:xfrm>
            <a:off x="5105400" y="875975"/>
            <a:ext cx="8137105" cy="1213922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60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  <a:endParaRPr lang="en-US" sz="6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72" name="Group 71"/>
          <p:cNvGrpSpPr/>
          <p:nvPr/>
        </p:nvGrpSpPr>
        <p:grpSpPr>
          <a:xfrm>
            <a:off x="11353800" y="2858316"/>
            <a:ext cx="6236777" cy="3599534"/>
            <a:chOff x="11353800" y="2858316"/>
            <a:chExt cx="6236777" cy="3599534"/>
          </a:xfrm>
        </p:grpSpPr>
        <p:grpSp>
          <p:nvGrpSpPr>
            <p:cNvPr id="48" name="Group 47"/>
            <p:cNvGrpSpPr/>
            <p:nvPr/>
          </p:nvGrpSpPr>
          <p:grpSpPr>
            <a:xfrm>
              <a:off x="11353800" y="2858316"/>
              <a:ext cx="6236777" cy="3599534"/>
              <a:chOff x="1111037" y="5658766"/>
              <a:chExt cx="6236777" cy="3599534"/>
            </a:xfrm>
          </p:grpSpPr>
          <p:grpSp>
            <p:nvGrpSpPr>
              <p:cNvPr id="49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64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chemeClr val="accent3">
                    <a:lumMod val="60000"/>
                    <a:lumOff val="40000"/>
                  </a:schemeClr>
                </a:solidFill>
              </p:spPr>
            </p:sp>
            <p:sp>
              <p:nvSpPr>
                <p:cNvPr id="65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50" name="Group 49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51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62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63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5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53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60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61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54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8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9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55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56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57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9" name="TextBox 68"/>
            <p:cNvSpPr txBox="1"/>
            <p:nvPr/>
          </p:nvSpPr>
          <p:spPr>
            <a:xfrm>
              <a:off x="11436015" y="3766671"/>
              <a:ext cx="5945102" cy="19981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Xem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và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chuẩn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bị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trước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sau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1" name="Group 70"/>
          <p:cNvGrpSpPr/>
          <p:nvPr/>
        </p:nvGrpSpPr>
        <p:grpSpPr>
          <a:xfrm>
            <a:off x="6222394" y="5696127"/>
            <a:ext cx="6319114" cy="3637193"/>
            <a:chOff x="6222394" y="5696127"/>
            <a:chExt cx="6319114" cy="3637193"/>
          </a:xfrm>
        </p:grpSpPr>
        <p:grpSp>
          <p:nvGrpSpPr>
            <p:cNvPr id="47" name="Group 46"/>
            <p:cNvGrpSpPr/>
            <p:nvPr/>
          </p:nvGrpSpPr>
          <p:grpSpPr>
            <a:xfrm>
              <a:off x="6222394" y="5696127"/>
              <a:ext cx="6319114" cy="3637193"/>
              <a:chOff x="1913607" y="1166906"/>
              <a:chExt cx="6319114" cy="3637193"/>
            </a:xfrm>
          </p:grpSpPr>
          <p:grpSp>
            <p:nvGrpSpPr>
              <p:cNvPr id="3" name="Group 3"/>
              <p:cNvGrpSpPr/>
              <p:nvPr/>
            </p:nvGrpSpPr>
            <p:grpSpPr>
              <a:xfrm>
                <a:off x="2170822" y="1463431"/>
                <a:ext cx="6061899" cy="3340668"/>
                <a:chOff x="0" y="0"/>
                <a:chExt cx="10052054" cy="5539613"/>
              </a:xfrm>
            </p:grpSpPr>
            <p:sp>
              <p:nvSpPr>
                <p:cNvPr id="4" name="Freeform 4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  <p:sp>
              <p:nvSpPr>
                <p:cNvPr id="5" name="Freeform 5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9" name="Group 9"/>
              <p:cNvGrpSpPr/>
              <p:nvPr/>
            </p:nvGrpSpPr>
            <p:grpSpPr>
              <a:xfrm>
                <a:off x="1913607" y="1166906"/>
                <a:ext cx="6061899" cy="3397474"/>
                <a:chOff x="0" y="0"/>
                <a:chExt cx="10052054" cy="5633812"/>
              </a:xfrm>
            </p:grpSpPr>
            <p:sp>
              <p:nvSpPr>
                <p:cNvPr id="10" name="Freeform 10"/>
                <p:cNvSpPr/>
                <p:nvPr/>
              </p:nvSpPr>
              <p:spPr>
                <a:xfrm>
                  <a:off x="31750" y="31750"/>
                  <a:ext cx="9988555" cy="55703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570312">
                      <a:moveTo>
                        <a:pt x="9895844" y="5570312"/>
                      </a:moveTo>
                      <a:lnTo>
                        <a:pt x="92710" y="5570312"/>
                      </a:lnTo>
                      <a:cubicBezTo>
                        <a:pt x="41910" y="5570312"/>
                        <a:pt x="0" y="5528402"/>
                        <a:pt x="0" y="5477602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476332"/>
                      </a:lnTo>
                      <a:cubicBezTo>
                        <a:pt x="9988555" y="5528402"/>
                        <a:pt x="9946644" y="5570312"/>
                        <a:pt x="9895844" y="5570312"/>
                      </a:cubicBezTo>
                      <a:close/>
                    </a:path>
                  </a:pathLst>
                </a:custGeom>
                <a:solidFill>
                  <a:srgbClr val="FDF9F2"/>
                </a:solidFill>
              </p:spPr>
            </p:sp>
            <p:sp>
              <p:nvSpPr>
                <p:cNvPr id="11" name="Freeform 11"/>
                <p:cNvSpPr/>
                <p:nvPr/>
              </p:nvSpPr>
              <p:spPr>
                <a:xfrm>
                  <a:off x="0" y="0"/>
                  <a:ext cx="10052055" cy="56338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633812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509352"/>
                      </a:lnTo>
                      <a:cubicBezTo>
                        <a:pt x="9992364" y="5544912"/>
                        <a:pt x="9963155" y="5574122"/>
                        <a:pt x="9927594" y="5574122"/>
                      </a:cubicBezTo>
                      <a:lnTo>
                        <a:pt x="124460" y="5574122"/>
                      </a:lnTo>
                      <a:cubicBezTo>
                        <a:pt x="88900" y="5574122"/>
                        <a:pt x="59690" y="5544912"/>
                        <a:pt x="59690" y="5509352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509352"/>
                      </a:lnTo>
                      <a:cubicBezTo>
                        <a:pt x="0" y="5577932"/>
                        <a:pt x="55880" y="5633812"/>
                        <a:pt x="124460" y="5633812"/>
                      </a:cubicBezTo>
                      <a:lnTo>
                        <a:pt x="9927595" y="5633812"/>
                      </a:lnTo>
                      <a:cubicBezTo>
                        <a:pt x="9996174" y="5633812"/>
                        <a:pt x="10052055" y="5577932"/>
                        <a:pt x="10052055" y="5509352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sp>
            <p:nvSpPr>
              <p:cNvPr id="21" name="AutoShape 21"/>
              <p:cNvSpPr/>
              <p:nvPr/>
            </p:nvSpPr>
            <p:spPr>
              <a:xfrm>
                <a:off x="1913607" y="2087779"/>
                <a:ext cx="6061899" cy="0"/>
              </a:xfrm>
              <a:prstGeom prst="line">
                <a:avLst/>
              </a:prstGeom>
              <a:ln w="38100" cap="rnd">
                <a:solidFill>
                  <a:srgbClr val="100F0D"/>
                </a:solidFill>
                <a:prstDash val="solid"/>
                <a:headEnd type="none" w="sm" len="sm"/>
                <a:tailEnd type="none" w="sm" len="sm"/>
              </a:ln>
            </p:spPr>
          </p:sp>
          <p:grpSp>
            <p:nvGrpSpPr>
              <p:cNvPr id="23" name="Group 23"/>
              <p:cNvGrpSpPr>
                <a:grpSpLocks noChangeAspect="1"/>
              </p:cNvGrpSpPr>
              <p:nvPr/>
            </p:nvGrpSpPr>
            <p:grpSpPr>
              <a:xfrm>
                <a:off x="2948587" y="1531104"/>
                <a:ext cx="238374" cy="238374"/>
                <a:chOff x="0" y="0"/>
                <a:chExt cx="495300" cy="495300"/>
              </a:xfrm>
            </p:grpSpPr>
            <p:sp>
              <p:nvSpPr>
                <p:cNvPr id="24" name="Freeform 24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25" name="Freeform 25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</p:grpSp>
          <p:grpSp>
            <p:nvGrpSpPr>
              <p:cNvPr id="29" name="Group 29"/>
              <p:cNvGrpSpPr>
                <a:grpSpLocks noChangeAspect="1"/>
              </p:cNvGrpSpPr>
              <p:nvPr/>
            </p:nvGrpSpPr>
            <p:grpSpPr>
              <a:xfrm>
                <a:off x="2559704" y="1531104"/>
                <a:ext cx="238374" cy="238374"/>
                <a:chOff x="0" y="0"/>
                <a:chExt cx="495300" cy="495300"/>
              </a:xfrm>
            </p:grpSpPr>
            <p:sp>
              <p:nvSpPr>
                <p:cNvPr id="30" name="Freeform 30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1" name="Freeform 31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E9D7F"/>
                </a:solidFill>
              </p:spPr>
            </p:sp>
          </p:grpSp>
          <p:grpSp>
            <p:nvGrpSpPr>
              <p:cNvPr id="35" name="Group 35"/>
              <p:cNvGrpSpPr>
                <a:grpSpLocks noChangeAspect="1"/>
              </p:cNvGrpSpPr>
              <p:nvPr/>
            </p:nvGrpSpPr>
            <p:grpSpPr>
              <a:xfrm>
                <a:off x="2170822" y="1531104"/>
                <a:ext cx="238374" cy="238374"/>
                <a:chOff x="0" y="0"/>
                <a:chExt cx="495300" cy="495300"/>
              </a:xfrm>
            </p:grpSpPr>
            <p:sp>
              <p:nvSpPr>
                <p:cNvPr id="36" name="Freeform 36"/>
                <p:cNvSpPr/>
                <p:nvPr/>
              </p:nvSpPr>
              <p:spPr>
                <a:xfrm>
                  <a:off x="0" y="0"/>
                  <a:ext cx="495300" cy="495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5300" h="495300">
                      <a:moveTo>
                        <a:pt x="247650" y="0"/>
                      </a:moveTo>
                      <a:cubicBezTo>
                        <a:pt x="110490" y="0"/>
                        <a:pt x="0" y="110490"/>
                        <a:pt x="0" y="247650"/>
                      </a:cubicBezTo>
                      <a:cubicBezTo>
                        <a:pt x="0" y="384810"/>
                        <a:pt x="110490" y="495300"/>
                        <a:pt x="247650" y="495300"/>
                      </a:cubicBezTo>
                      <a:cubicBezTo>
                        <a:pt x="383540" y="495300"/>
                        <a:pt x="495300" y="384810"/>
                        <a:pt x="495300" y="247650"/>
                      </a:cubicBezTo>
                      <a:cubicBezTo>
                        <a:pt x="495300" y="110490"/>
                        <a:pt x="383540" y="0"/>
                        <a:pt x="247650" y="0"/>
                      </a:cubicBezTo>
                      <a:close/>
                      <a:moveTo>
                        <a:pt x="247650" y="457200"/>
                      </a:moveTo>
                      <a:cubicBezTo>
                        <a:pt x="132080" y="457200"/>
                        <a:pt x="38100" y="363220"/>
                        <a:pt x="38100" y="247650"/>
                      </a:cubicBezTo>
                      <a:cubicBezTo>
                        <a:pt x="38100" y="132080"/>
                        <a:pt x="132080" y="38100"/>
                        <a:pt x="247650" y="38100"/>
                      </a:cubicBezTo>
                      <a:cubicBezTo>
                        <a:pt x="363220" y="38100"/>
                        <a:pt x="457200" y="132080"/>
                        <a:pt x="457200" y="247650"/>
                      </a:cubicBezTo>
                      <a:cubicBezTo>
                        <a:pt x="457200" y="363220"/>
                        <a:pt x="363220" y="457200"/>
                        <a:pt x="247650" y="45720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  <p:sp>
              <p:nvSpPr>
                <p:cNvPr id="37" name="Freeform 37"/>
                <p:cNvSpPr/>
                <p:nvPr/>
              </p:nvSpPr>
              <p:spPr>
                <a:xfrm>
                  <a:off x="38100" y="38100"/>
                  <a:ext cx="419100" cy="41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9100" h="419100">
                      <a:moveTo>
                        <a:pt x="209550" y="0"/>
                      </a:moveTo>
                      <a:cubicBezTo>
                        <a:pt x="93980" y="0"/>
                        <a:pt x="0" y="93980"/>
                        <a:pt x="0" y="209550"/>
                      </a:cubicBezTo>
                      <a:cubicBezTo>
                        <a:pt x="0" y="325120"/>
                        <a:pt x="93980" y="419100"/>
                        <a:pt x="209550" y="419100"/>
                      </a:cubicBezTo>
                      <a:cubicBezTo>
                        <a:pt x="325120" y="419100"/>
                        <a:pt x="419100" y="325120"/>
                        <a:pt x="419100" y="209550"/>
                      </a:cubicBezTo>
                      <a:cubicBezTo>
                        <a:pt x="419100" y="93980"/>
                        <a:pt x="325120" y="0"/>
                        <a:pt x="209550" y="0"/>
                      </a:cubicBezTo>
                      <a:close/>
                    </a:path>
                  </a:pathLst>
                </a:custGeom>
                <a:solidFill>
                  <a:srgbClr val="EBADB1"/>
                </a:solidFill>
              </p:spPr>
            </p:sp>
          </p:grpSp>
        </p:grpSp>
        <p:sp>
          <p:nvSpPr>
            <p:cNvPr id="68" name="TextBox 67"/>
            <p:cNvSpPr txBox="1"/>
            <p:nvPr/>
          </p:nvSpPr>
          <p:spPr>
            <a:xfrm>
              <a:off x="6717983" y="6765139"/>
              <a:ext cx="5170340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Hoàn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thành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bài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trong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SBT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70" name="Group 69"/>
          <p:cNvGrpSpPr/>
          <p:nvPr/>
        </p:nvGrpSpPr>
        <p:grpSpPr>
          <a:xfrm>
            <a:off x="557533" y="2945180"/>
            <a:ext cx="6236777" cy="3599534"/>
            <a:chOff x="557533" y="2945180"/>
            <a:chExt cx="6236777" cy="3599534"/>
          </a:xfrm>
        </p:grpSpPr>
        <p:grpSp>
          <p:nvGrpSpPr>
            <p:cNvPr id="46" name="Group 45"/>
            <p:cNvGrpSpPr/>
            <p:nvPr/>
          </p:nvGrpSpPr>
          <p:grpSpPr>
            <a:xfrm>
              <a:off x="557533" y="2945180"/>
              <a:ext cx="6236777" cy="3599534"/>
              <a:chOff x="1111037" y="5658766"/>
              <a:chExt cx="6236777" cy="3599534"/>
            </a:xfrm>
          </p:grpSpPr>
          <p:grpSp>
            <p:nvGrpSpPr>
              <p:cNvPr id="6" name="Group 6"/>
              <p:cNvGrpSpPr/>
              <p:nvPr/>
            </p:nvGrpSpPr>
            <p:grpSpPr>
              <a:xfrm>
                <a:off x="1285915" y="5917632"/>
                <a:ext cx="6061899" cy="3340668"/>
                <a:chOff x="0" y="0"/>
                <a:chExt cx="10052054" cy="5539613"/>
              </a:xfrm>
            </p:grpSpPr>
            <p:sp>
              <p:nvSpPr>
                <p:cNvPr id="7" name="Freeform 7"/>
                <p:cNvSpPr/>
                <p:nvPr/>
              </p:nvSpPr>
              <p:spPr>
                <a:xfrm>
                  <a:off x="31750" y="31750"/>
                  <a:ext cx="9988555" cy="54761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88555" h="5476113">
                      <a:moveTo>
                        <a:pt x="9895844" y="5476113"/>
                      </a:moveTo>
                      <a:lnTo>
                        <a:pt x="92710" y="5476113"/>
                      </a:lnTo>
                      <a:cubicBezTo>
                        <a:pt x="41910" y="5476113"/>
                        <a:pt x="0" y="5434203"/>
                        <a:pt x="0" y="5383403"/>
                      </a:cubicBezTo>
                      <a:lnTo>
                        <a:pt x="0" y="92710"/>
                      </a:lnTo>
                      <a:cubicBezTo>
                        <a:pt x="0" y="41910"/>
                        <a:pt x="41910" y="0"/>
                        <a:pt x="92710" y="0"/>
                      </a:cubicBezTo>
                      <a:lnTo>
                        <a:pt x="9894574" y="0"/>
                      </a:lnTo>
                      <a:cubicBezTo>
                        <a:pt x="9945374" y="0"/>
                        <a:pt x="9987284" y="41910"/>
                        <a:pt x="9987284" y="92710"/>
                      </a:cubicBezTo>
                      <a:lnTo>
                        <a:pt x="9987284" y="5382133"/>
                      </a:lnTo>
                      <a:cubicBezTo>
                        <a:pt x="9988555" y="5434203"/>
                        <a:pt x="9946644" y="5476113"/>
                        <a:pt x="9895844" y="5476113"/>
                      </a:cubicBezTo>
                      <a:close/>
                    </a:path>
                  </a:pathLst>
                </a:custGeom>
                <a:solidFill>
                  <a:srgbClr val="B8A6C0"/>
                </a:solidFill>
              </p:spPr>
            </p:sp>
            <p:sp>
              <p:nvSpPr>
                <p:cNvPr id="8" name="Freeform 8"/>
                <p:cNvSpPr/>
                <p:nvPr/>
              </p:nvSpPr>
              <p:spPr>
                <a:xfrm>
                  <a:off x="0" y="0"/>
                  <a:ext cx="10052055" cy="5539613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52055" h="5539613">
                      <a:moveTo>
                        <a:pt x="9927594" y="59690"/>
                      </a:moveTo>
                      <a:cubicBezTo>
                        <a:pt x="9963155" y="59690"/>
                        <a:pt x="9992364" y="88900"/>
                        <a:pt x="9992364" y="124460"/>
                      </a:cubicBezTo>
                      <a:lnTo>
                        <a:pt x="9992364" y="5415153"/>
                      </a:lnTo>
                      <a:cubicBezTo>
                        <a:pt x="9992364" y="5450713"/>
                        <a:pt x="9963155" y="5479923"/>
                        <a:pt x="9927594" y="5479923"/>
                      </a:cubicBezTo>
                      <a:lnTo>
                        <a:pt x="124460" y="5479923"/>
                      </a:lnTo>
                      <a:cubicBezTo>
                        <a:pt x="88900" y="5479923"/>
                        <a:pt x="59690" y="5450713"/>
                        <a:pt x="59690" y="5415153"/>
                      </a:cubicBezTo>
                      <a:lnTo>
                        <a:pt x="59690" y="124460"/>
                      </a:lnTo>
                      <a:cubicBezTo>
                        <a:pt x="59690" y="88900"/>
                        <a:pt x="88900" y="59690"/>
                        <a:pt x="124460" y="59690"/>
                      </a:cubicBezTo>
                      <a:lnTo>
                        <a:pt x="9927595" y="59690"/>
                      </a:lnTo>
                      <a:moveTo>
                        <a:pt x="9927595" y="0"/>
                      </a:moveTo>
                      <a:lnTo>
                        <a:pt x="124460" y="0"/>
                      </a:lnTo>
                      <a:cubicBezTo>
                        <a:pt x="55880" y="0"/>
                        <a:pt x="0" y="55880"/>
                        <a:pt x="0" y="124460"/>
                      </a:cubicBezTo>
                      <a:lnTo>
                        <a:pt x="0" y="5415153"/>
                      </a:lnTo>
                      <a:cubicBezTo>
                        <a:pt x="0" y="5483733"/>
                        <a:pt x="55880" y="5539613"/>
                        <a:pt x="124460" y="5539613"/>
                      </a:cubicBezTo>
                      <a:lnTo>
                        <a:pt x="9927595" y="5539613"/>
                      </a:lnTo>
                      <a:cubicBezTo>
                        <a:pt x="9996174" y="5539613"/>
                        <a:pt x="10052055" y="5483733"/>
                        <a:pt x="10052055" y="5415153"/>
                      </a:cubicBezTo>
                      <a:lnTo>
                        <a:pt x="10052055" y="124460"/>
                      </a:lnTo>
                      <a:cubicBezTo>
                        <a:pt x="10052055" y="55880"/>
                        <a:pt x="9996174" y="0"/>
                        <a:pt x="9927595" y="0"/>
                      </a:cubicBezTo>
                      <a:close/>
                    </a:path>
                  </a:pathLst>
                </a:custGeom>
                <a:solidFill>
                  <a:srgbClr val="100F0D"/>
                </a:solidFill>
              </p:spPr>
            </p:sp>
          </p:grpSp>
          <p:grpSp>
            <p:nvGrpSpPr>
              <p:cNvPr id="45" name="Group 44"/>
              <p:cNvGrpSpPr/>
              <p:nvPr/>
            </p:nvGrpSpPr>
            <p:grpSpPr>
              <a:xfrm>
                <a:off x="1111037" y="5658766"/>
                <a:ext cx="6061899" cy="3397474"/>
                <a:chOff x="1028700" y="5621107"/>
                <a:chExt cx="6061899" cy="3397474"/>
              </a:xfrm>
            </p:grpSpPr>
            <p:grpSp>
              <p:nvGrpSpPr>
                <p:cNvPr id="12" name="Group 12"/>
                <p:cNvGrpSpPr/>
                <p:nvPr/>
              </p:nvGrpSpPr>
              <p:grpSpPr>
                <a:xfrm>
                  <a:off x="1028700" y="5621107"/>
                  <a:ext cx="6061899" cy="3397474"/>
                  <a:chOff x="0" y="0"/>
                  <a:chExt cx="10052054" cy="5633812"/>
                </a:xfrm>
              </p:grpSpPr>
              <p:sp>
                <p:nvSpPr>
                  <p:cNvPr id="13" name="Freeform 13"/>
                  <p:cNvSpPr/>
                  <p:nvPr/>
                </p:nvSpPr>
                <p:spPr>
                  <a:xfrm>
                    <a:off x="31750" y="31750"/>
                    <a:ext cx="9988555" cy="55703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988555" h="5570312">
                        <a:moveTo>
                          <a:pt x="9895844" y="5570312"/>
                        </a:moveTo>
                        <a:lnTo>
                          <a:pt x="92710" y="5570312"/>
                        </a:lnTo>
                        <a:cubicBezTo>
                          <a:pt x="41910" y="5570312"/>
                          <a:pt x="0" y="5528402"/>
                          <a:pt x="0" y="5477602"/>
                        </a:cubicBezTo>
                        <a:lnTo>
                          <a:pt x="0" y="92710"/>
                        </a:lnTo>
                        <a:cubicBezTo>
                          <a:pt x="0" y="41910"/>
                          <a:pt x="41910" y="0"/>
                          <a:pt x="92710" y="0"/>
                        </a:cubicBezTo>
                        <a:lnTo>
                          <a:pt x="9894574" y="0"/>
                        </a:lnTo>
                        <a:cubicBezTo>
                          <a:pt x="9945374" y="0"/>
                          <a:pt x="9987284" y="41910"/>
                          <a:pt x="9987284" y="92710"/>
                        </a:cubicBezTo>
                        <a:lnTo>
                          <a:pt x="9987284" y="5476332"/>
                        </a:lnTo>
                        <a:cubicBezTo>
                          <a:pt x="9988555" y="5528402"/>
                          <a:pt x="9946644" y="5570312"/>
                          <a:pt x="9895844" y="5570312"/>
                        </a:cubicBezTo>
                        <a:close/>
                      </a:path>
                    </a:pathLst>
                  </a:custGeom>
                  <a:solidFill>
                    <a:srgbClr val="FDF9F2"/>
                  </a:solidFill>
                </p:spPr>
              </p:sp>
              <p:sp>
                <p:nvSpPr>
                  <p:cNvPr id="14" name="Freeform 14"/>
                  <p:cNvSpPr/>
                  <p:nvPr/>
                </p:nvSpPr>
                <p:spPr>
                  <a:xfrm>
                    <a:off x="0" y="0"/>
                    <a:ext cx="10052055" cy="563381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52055" h="5633812">
                        <a:moveTo>
                          <a:pt x="9927594" y="59690"/>
                        </a:moveTo>
                        <a:cubicBezTo>
                          <a:pt x="9963155" y="59690"/>
                          <a:pt x="9992364" y="88900"/>
                          <a:pt x="9992364" y="124460"/>
                        </a:cubicBezTo>
                        <a:lnTo>
                          <a:pt x="9992364" y="5509352"/>
                        </a:lnTo>
                        <a:cubicBezTo>
                          <a:pt x="9992364" y="5544912"/>
                          <a:pt x="9963155" y="5574122"/>
                          <a:pt x="9927594" y="5574122"/>
                        </a:cubicBezTo>
                        <a:lnTo>
                          <a:pt x="124460" y="5574122"/>
                        </a:lnTo>
                        <a:cubicBezTo>
                          <a:pt x="88900" y="5574122"/>
                          <a:pt x="59690" y="5544912"/>
                          <a:pt x="59690" y="5509352"/>
                        </a:cubicBezTo>
                        <a:lnTo>
                          <a:pt x="59690" y="124460"/>
                        </a:lnTo>
                        <a:cubicBezTo>
                          <a:pt x="59690" y="88900"/>
                          <a:pt x="88900" y="59690"/>
                          <a:pt x="124460" y="59690"/>
                        </a:cubicBezTo>
                        <a:lnTo>
                          <a:pt x="9927595" y="59690"/>
                        </a:lnTo>
                        <a:moveTo>
                          <a:pt x="9927595" y="0"/>
                        </a:moveTo>
                        <a:lnTo>
                          <a:pt x="124460" y="0"/>
                        </a:lnTo>
                        <a:cubicBezTo>
                          <a:pt x="55880" y="0"/>
                          <a:pt x="0" y="55880"/>
                          <a:pt x="0" y="124460"/>
                        </a:cubicBezTo>
                        <a:lnTo>
                          <a:pt x="0" y="5509352"/>
                        </a:lnTo>
                        <a:cubicBezTo>
                          <a:pt x="0" y="5577932"/>
                          <a:pt x="55880" y="5633812"/>
                          <a:pt x="124460" y="5633812"/>
                        </a:cubicBezTo>
                        <a:lnTo>
                          <a:pt x="9927595" y="5633812"/>
                        </a:lnTo>
                        <a:cubicBezTo>
                          <a:pt x="9996174" y="5633812"/>
                          <a:pt x="10052055" y="5577932"/>
                          <a:pt x="10052055" y="5509352"/>
                        </a:cubicBezTo>
                        <a:lnTo>
                          <a:pt x="10052055" y="124460"/>
                        </a:lnTo>
                        <a:cubicBezTo>
                          <a:pt x="10052055" y="55880"/>
                          <a:pt x="9996174" y="0"/>
                          <a:pt x="9927595" y="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</p:grpSp>
            <p:sp>
              <p:nvSpPr>
                <p:cNvPr id="22" name="AutoShape 22"/>
                <p:cNvSpPr/>
                <p:nvPr/>
              </p:nvSpPr>
              <p:spPr>
                <a:xfrm>
                  <a:off x="1028700" y="6541981"/>
                  <a:ext cx="6061899" cy="0"/>
                </a:xfrm>
                <a:prstGeom prst="line">
                  <a:avLst/>
                </a:prstGeom>
                <a:ln w="38100" cap="rnd">
                  <a:solidFill>
                    <a:srgbClr val="100F0D"/>
                  </a:solidFill>
                  <a:prstDash val="solid"/>
                  <a:headEnd type="none" w="sm" len="sm"/>
                  <a:tailEnd type="none" w="sm" len="sm"/>
                </a:ln>
              </p:spPr>
            </p:sp>
            <p:grpSp>
              <p:nvGrpSpPr>
                <p:cNvPr id="26" name="Group 26"/>
                <p:cNvGrpSpPr>
                  <a:grpSpLocks noChangeAspect="1"/>
                </p:cNvGrpSpPr>
                <p:nvPr/>
              </p:nvGrpSpPr>
              <p:grpSpPr>
                <a:xfrm>
                  <a:off x="2063680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27" name="Freeform 27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28" name="Freeform 28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B8A6C0"/>
                  </a:solidFill>
                </p:spPr>
              </p:sp>
            </p:grpSp>
            <p:grpSp>
              <p:nvGrpSpPr>
                <p:cNvPr id="32" name="Group 32"/>
                <p:cNvGrpSpPr>
                  <a:grpSpLocks noChangeAspect="1"/>
                </p:cNvGrpSpPr>
                <p:nvPr/>
              </p:nvGrpSpPr>
              <p:grpSpPr>
                <a:xfrm>
                  <a:off x="1674798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3" name="Freeform 33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34" name="Freeform 34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E9D7F"/>
                  </a:solidFill>
                </p:spPr>
              </p:sp>
            </p:grpSp>
            <p:grpSp>
              <p:nvGrpSpPr>
                <p:cNvPr id="38" name="Group 38"/>
                <p:cNvGrpSpPr>
                  <a:grpSpLocks noChangeAspect="1"/>
                </p:cNvGrpSpPr>
                <p:nvPr/>
              </p:nvGrpSpPr>
              <p:grpSpPr>
                <a:xfrm>
                  <a:off x="1285915" y="5985306"/>
                  <a:ext cx="238374" cy="238374"/>
                  <a:chOff x="0" y="0"/>
                  <a:chExt cx="495300" cy="495300"/>
                </a:xfrm>
              </p:grpSpPr>
              <p:sp>
                <p:nvSpPr>
                  <p:cNvPr id="39" name="Freeform 39"/>
                  <p:cNvSpPr/>
                  <p:nvPr/>
                </p:nvSpPr>
                <p:spPr>
                  <a:xfrm>
                    <a:off x="0" y="0"/>
                    <a:ext cx="495300" cy="495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95300" h="495300">
                        <a:moveTo>
                          <a:pt x="247650" y="0"/>
                        </a:moveTo>
                        <a:cubicBezTo>
                          <a:pt x="110490" y="0"/>
                          <a:pt x="0" y="110490"/>
                          <a:pt x="0" y="247650"/>
                        </a:cubicBezTo>
                        <a:cubicBezTo>
                          <a:pt x="0" y="384810"/>
                          <a:pt x="110490" y="495300"/>
                          <a:pt x="247650" y="495300"/>
                        </a:cubicBezTo>
                        <a:cubicBezTo>
                          <a:pt x="383540" y="495300"/>
                          <a:pt x="495300" y="384810"/>
                          <a:pt x="495300" y="247650"/>
                        </a:cubicBezTo>
                        <a:cubicBezTo>
                          <a:pt x="495300" y="110490"/>
                          <a:pt x="383540" y="0"/>
                          <a:pt x="247650" y="0"/>
                        </a:cubicBezTo>
                        <a:close/>
                        <a:moveTo>
                          <a:pt x="247650" y="457200"/>
                        </a:moveTo>
                        <a:cubicBezTo>
                          <a:pt x="132080" y="457200"/>
                          <a:pt x="38100" y="363220"/>
                          <a:pt x="38100" y="247650"/>
                        </a:cubicBezTo>
                        <a:cubicBezTo>
                          <a:pt x="38100" y="132080"/>
                          <a:pt x="132080" y="38100"/>
                          <a:pt x="247650" y="38100"/>
                        </a:cubicBezTo>
                        <a:cubicBezTo>
                          <a:pt x="363220" y="38100"/>
                          <a:pt x="457200" y="132080"/>
                          <a:pt x="457200" y="247650"/>
                        </a:cubicBezTo>
                        <a:cubicBezTo>
                          <a:pt x="457200" y="363220"/>
                          <a:pt x="363220" y="457200"/>
                          <a:pt x="247650" y="457200"/>
                        </a:cubicBezTo>
                        <a:close/>
                      </a:path>
                    </a:pathLst>
                  </a:custGeom>
                  <a:solidFill>
                    <a:srgbClr val="100F0D"/>
                  </a:solidFill>
                </p:spPr>
              </p:sp>
              <p:sp>
                <p:nvSpPr>
                  <p:cNvPr id="40" name="Freeform 40"/>
                  <p:cNvSpPr/>
                  <p:nvPr/>
                </p:nvSpPr>
                <p:spPr>
                  <a:xfrm>
                    <a:off x="38100" y="38100"/>
                    <a:ext cx="419100" cy="419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9100" h="419100">
                        <a:moveTo>
                          <a:pt x="209550" y="0"/>
                        </a:moveTo>
                        <a:cubicBezTo>
                          <a:pt x="93980" y="0"/>
                          <a:pt x="0" y="93980"/>
                          <a:pt x="0" y="209550"/>
                        </a:cubicBezTo>
                        <a:cubicBezTo>
                          <a:pt x="0" y="325120"/>
                          <a:pt x="93980" y="419100"/>
                          <a:pt x="209550" y="419100"/>
                        </a:cubicBezTo>
                        <a:cubicBezTo>
                          <a:pt x="325120" y="419100"/>
                          <a:pt x="419100" y="325120"/>
                          <a:pt x="419100" y="209550"/>
                        </a:cubicBezTo>
                        <a:cubicBezTo>
                          <a:pt x="419100" y="93980"/>
                          <a:pt x="325120" y="0"/>
                          <a:pt x="209550" y="0"/>
                        </a:cubicBezTo>
                        <a:close/>
                      </a:path>
                    </a:pathLst>
                  </a:custGeom>
                  <a:solidFill>
                    <a:srgbClr val="EBADB1"/>
                  </a:solidFill>
                </p:spPr>
              </p:sp>
            </p:grpSp>
          </p:grpSp>
        </p:grpSp>
        <p:sp>
          <p:nvSpPr>
            <p:cNvPr id="67" name="TextBox 66"/>
            <p:cNvSpPr txBox="1"/>
            <p:nvPr/>
          </p:nvSpPr>
          <p:spPr>
            <a:xfrm>
              <a:off x="1154282" y="3936667"/>
              <a:ext cx="4810897" cy="212365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Ôn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tập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kiến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thức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đã</a:t>
              </a:r>
              <a:r>
                <a:rPr lang="en-US" sz="44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học</a:t>
              </a:r>
              <a:endParaRPr lang="en-US" sz="4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</p:spTree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51" name="Rounded Rectangle 50"/>
          <p:cNvSpPr/>
          <p:nvPr/>
        </p:nvSpPr>
        <p:spPr>
          <a:xfrm>
            <a:off x="495300" y="1104900"/>
            <a:ext cx="17297400" cy="87630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0" name="Group 49"/>
          <p:cNvGrpSpPr/>
          <p:nvPr/>
        </p:nvGrpSpPr>
        <p:grpSpPr>
          <a:xfrm>
            <a:off x="4610100" y="362608"/>
            <a:ext cx="9067800" cy="1752600"/>
            <a:chOff x="3336344" y="691279"/>
            <a:chExt cx="11568809" cy="3141376"/>
          </a:xfrm>
        </p:grpSpPr>
        <p:grpSp>
          <p:nvGrpSpPr>
            <p:cNvPr id="27" name="Group 27"/>
            <p:cNvGrpSpPr/>
            <p:nvPr/>
          </p:nvGrpSpPr>
          <p:grpSpPr>
            <a:xfrm>
              <a:off x="3525763" y="1006855"/>
              <a:ext cx="11379390" cy="2825800"/>
              <a:chOff x="0" y="0"/>
              <a:chExt cx="18869706" cy="4685842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31750" y="31750"/>
                <a:ext cx="18806206" cy="4622342"/>
              </a:xfrm>
              <a:custGeom>
                <a:avLst/>
                <a:gdLst/>
                <a:ahLst/>
                <a:cxnLst/>
                <a:rect l="l" t="t" r="r" b="b"/>
                <a:pathLst>
                  <a:path w="18806206" h="4622342">
                    <a:moveTo>
                      <a:pt x="18713497" y="4622342"/>
                    </a:moveTo>
                    <a:lnTo>
                      <a:pt x="92710" y="4622342"/>
                    </a:lnTo>
                    <a:cubicBezTo>
                      <a:pt x="41910" y="4622342"/>
                      <a:pt x="0" y="4580432"/>
                      <a:pt x="0" y="4529632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712225" y="0"/>
                    </a:lnTo>
                    <a:cubicBezTo>
                      <a:pt x="18763025" y="0"/>
                      <a:pt x="18804936" y="41910"/>
                      <a:pt x="18804936" y="92710"/>
                    </a:cubicBezTo>
                    <a:lnTo>
                      <a:pt x="18804936" y="4528362"/>
                    </a:lnTo>
                    <a:cubicBezTo>
                      <a:pt x="18806206" y="4580432"/>
                      <a:pt x="18764297" y="4622342"/>
                      <a:pt x="18713497" y="4622342"/>
                    </a:cubicBezTo>
                    <a:close/>
                  </a:path>
                </a:pathLst>
              </a:custGeom>
              <a:solidFill>
                <a:srgbClr val="B8A6C0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29" name="Freeform 29"/>
              <p:cNvSpPr/>
              <p:nvPr/>
            </p:nvSpPr>
            <p:spPr>
              <a:xfrm>
                <a:off x="0" y="0"/>
                <a:ext cx="18869706" cy="4685842"/>
              </a:xfrm>
              <a:custGeom>
                <a:avLst/>
                <a:gdLst/>
                <a:ahLst/>
                <a:cxnLst/>
                <a:rect l="l" t="t" r="r" b="b"/>
                <a:pathLst>
                  <a:path w="18869706" h="4685842">
                    <a:moveTo>
                      <a:pt x="18745247" y="59690"/>
                    </a:moveTo>
                    <a:cubicBezTo>
                      <a:pt x="18780806" y="59690"/>
                      <a:pt x="18810016" y="88900"/>
                      <a:pt x="18810016" y="124460"/>
                    </a:cubicBezTo>
                    <a:lnTo>
                      <a:pt x="18810016" y="4561382"/>
                    </a:lnTo>
                    <a:cubicBezTo>
                      <a:pt x="18810016" y="4596942"/>
                      <a:pt x="18780806" y="4626152"/>
                      <a:pt x="18745247" y="4626152"/>
                    </a:cubicBezTo>
                    <a:lnTo>
                      <a:pt x="124460" y="4626152"/>
                    </a:lnTo>
                    <a:cubicBezTo>
                      <a:pt x="88900" y="4626152"/>
                      <a:pt x="59690" y="4596942"/>
                      <a:pt x="59690" y="4561382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45247" y="59690"/>
                    </a:lnTo>
                    <a:moveTo>
                      <a:pt x="1874524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561382"/>
                    </a:lnTo>
                    <a:cubicBezTo>
                      <a:pt x="0" y="4629962"/>
                      <a:pt x="55880" y="4685842"/>
                      <a:pt x="124460" y="4685842"/>
                    </a:cubicBezTo>
                    <a:lnTo>
                      <a:pt x="18745247" y="4685842"/>
                    </a:lnTo>
                    <a:cubicBezTo>
                      <a:pt x="18813825" y="4685842"/>
                      <a:pt x="18869706" y="4629962"/>
                      <a:pt x="18869706" y="4561382"/>
                    </a:cubicBezTo>
                    <a:lnTo>
                      <a:pt x="18869706" y="124460"/>
                    </a:lnTo>
                    <a:cubicBezTo>
                      <a:pt x="18869706" y="55880"/>
                      <a:pt x="18813825" y="0"/>
                      <a:pt x="1874524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  <p:grpSp>
          <p:nvGrpSpPr>
            <p:cNvPr id="30" name="Group 30"/>
            <p:cNvGrpSpPr/>
            <p:nvPr/>
          </p:nvGrpSpPr>
          <p:grpSpPr>
            <a:xfrm>
              <a:off x="3336344" y="691279"/>
              <a:ext cx="11358097" cy="2906968"/>
              <a:chOff x="0" y="0"/>
              <a:chExt cx="18834397" cy="4820437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31750" y="31750"/>
                <a:ext cx="18770898" cy="4756938"/>
              </a:xfrm>
              <a:custGeom>
                <a:avLst/>
                <a:gdLst/>
                <a:ahLst/>
                <a:cxnLst/>
                <a:rect l="l" t="t" r="r" b="b"/>
                <a:pathLst>
                  <a:path w="18770898" h="4756938">
                    <a:moveTo>
                      <a:pt x="18678187" y="4756938"/>
                    </a:moveTo>
                    <a:lnTo>
                      <a:pt x="92710" y="4756938"/>
                    </a:lnTo>
                    <a:cubicBezTo>
                      <a:pt x="41910" y="4756938"/>
                      <a:pt x="0" y="4715027"/>
                      <a:pt x="0" y="4664227"/>
                    </a:cubicBezTo>
                    <a:lnTo>
                      <a:pt x="0" y="92710"/>
                    </a:lnTo>
                    <a:cubicBezTo>
                      <a:pt x="0" y="41910"/>
                      <a:pt x="41910" y="0"/>
                      <a:pt x="92710" y="0"/>
                    </a:cubicBezTo>
                    <a:lnTo>
                      <a:pt x="18676917" y="0"/>
                    </a:lnTo>
                    <a:cubicBezTo>
                      <a:pt x="18727717" y="0"/>
                      <a:pt x="18769626" y="41910"/>
                      <a:pt x="18769626" y="92710"/>
                    </a:cubicBezTo>
                    <a:lnTo>
                      <a:pt x="18769626" y="4662957"/>
                    </a:lnTo>
                    <a:cubicBezTo>
                      <a:pt x="18770898" y="4715027"/>
                      <a:pt x="18728987" y="4756938"/>
                      <a:pt x="18678187" y="4756938"/>
                    </a:cubicBezTo>
                    <a:close/>
                  </a:path>
                </a:pathLst>
              </a:custGeom>
              <a:solidFill>
                <a:srgbClr val="FDF9F2"/>
              </a:solidFill>
              <a:ln w="19050">
                <a:solidFill>
                  <a:schemeClr val="tx1"/>
                </a:solidFill>
              </a:ln>
            </p:spPr>
          </p:sp>
          <p:sp>
            <p:nvSpPr>
              <p:cNvPr id="32" name="Freeform 32"/>
              <p:cNvSpPr/>
              <p:nvPr/>
            </p:nvSpPr>
            <p:spPr>
              <a:xfrm>
                <a:off x="0" y="0"/>
                <a:ext cx="18834398" cy="4820438"/>
              </a:xfrm>
              <a:custGeom>
                <a:avLst/>
                <a:gdLst/>
                <a:ahLst/>
                <a:cxnLst/>
                <a:rect l="l" t="t" r="r" b="b"/>
                <a:pathLst>
                  <a:path w="18834398" h="4820438">
                    <a:moveTo>
                      <a:pt x="18709937" y="59690"/>
                    </a:moveTo>
                    <a:cubicBezTo>
                      <a:pt x="18745498" y="59690"/>
                      <a:pt x="18774707" y="88900"/>
                      <a:pt x="18774707" y="124460"/>
                    </a:cubicBezTo>
                    <a:lnTo>
                      <a:pt x="18774707" y="4695977"/>
                    </a:lnTo>
                    <a:cubicBezTo>
                      <a:pt x="18774707" y="4731538"/>
                      <a:pt x="18745498" y="4760747"/>
                      <a:pt x="18709937" y="4760747"/>
                    </a:cubicBezTo>
                    <a:lnTo>
                      <a:pt x="124460" y="4760747"/>
                    </a:lnTo>
                    <a:cubicBezTo>
                      <a:pt x="88900" y="4760747"/>
                      <a:pt x="59690" y="4731538"/>
                      <a:pt x="59690" y="4695977"/>
                    </a:cubicBezTo>
                    <a:lnTo>
                      <a:pt x="59690" y="124460"/>
                    </a:lnTo>
                    <a:cubicBezTo>
                      <a:pt x="59690" y="88900"/>
                      <a:pt x="88900" y="59690"/>
                      <a:pt x="124460" y="59690"/>
                    </a:cubicBezTo>
                    <a:lnTo>
                      <a:pt x="18709937" y="59690"/>
                    </a:lnTo>
                    <a:moveTo>
                      <a:pt x="18709937" y="0"/>
                    </a:moveTo>
                    <a:lnTo>
                      <a:pt x="124460" y="0"/>
                    </a:lnTo>
                    <a:cubicBezTo>
                      <a:pt x="55880" y="0"/>
                      <a:pt x="0" y="55880"/>
                      <a:pt x="0" y="124460"/>
                    </a:cubicBezTo>
                    <a:lnTo>
                      <a:pt x="0" y="4695977"/>
                    </a:lnTo>
                    <a:cubicBezTo>
                      <a:pt x="0" y="4764558"/>
                      <a:pt x="55880" y="4820438"/>
                      <a:pt x="124460" y="4820438"/>
                    </a:cubicBezTo>
                    <a:lnTo>
                      <a:pt x="18709937" y="4820438"/>
                    </a:lnTo>
                    <a:cubicBezTo>
                      <a:pt x="18778517" y="4820438"/>
                      <a:pt x="18834398" y="4764558"/>
                      <a:pt x="18834398" y="4695977"/>
                    </a:cubicBezTo>
                    <a:lnTo>
                      <a:pt x="18834398" y="124460"/>
                    </a:lnTo>
                    <a:cubicBezTo>
                      <a:pt x="18834398" y="55880"/>
                      <a:pt x="18778517" y="0"/>
                      <a:pt x="18709937" y="0"/>
                    </a:cubicBezTo>
                    <a:close/>
                  </a:path>
                </a:pathLst>
              </a:custGeom>
              <a:solidFill>
                <a:srgbClr val="100F0D"/>
              </a:solidFill>
              <a:ln w="19050">
                <a:solidFill>
                  <a:schemeClr val="tx1"/>
                </a:solidFill>
              </a:ln>
            </p:spPr>
          </p:sp>
        </p:grpSp>
      </p:grpSp>
      <p:sp>
        <p:nvSpPr>
          <p:cNvPr id="52" name="TextBox 43"/>
          <p:cNvSpPr txBox="1"/>
          <p:nvPr/>
        </p:nvSpPr>
        <p:spPr>
          <a:xfrm>
            <a:off x="4603821" y="552867"/>
            <a:ext cx="8842637" cy="1107996"/>
          </a:xfrm>
          <a:prstGeom prst="rect">
            <a:avLst/>
          </a:prstGeom>
        </p:spPr>
        <p:txBody>
          <a:bodyPr wrap="square" lIns="0" tIns="0" rIns="0" bIns="0" rtlCol="0" anchor="ctr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8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8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biến</a:t>
            </a:r>
            <a:endParaRPr lang="en-US" sz="4800" b="1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712534" y="2412837"/>
            <a:ext cx="15074961" cy="73866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đọc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theo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nội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dung "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".</a:t>
            </a:r>
          </a:p>
        </p:txBody>
      </p:sp>
      <p:sp>
        <p:nvSpPr>
          <p:cNvPr id="4" name="Rectangle 3"/>
          <p:cNvSpPr/>
          <p:nvPr/>
        </p:nvSpPr>
        <p:spPr>
          <a:xfrm>
            <a:off x="1712534" y="3312475"/>
            <a:ext cx="5894562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b="1" u="sng" dirty="0" err="1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u="sng" dirty="0" smtClean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b="1" u="sng" dirty="0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u="sng" dirty="0" err="1">
                <a:solidFill>
                  <a:srgbClr val="0066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endParaRPr lang="en-US" sz="4400" b="1" u="sng" dirty="0">
              <a:solidFill>
                <a:srgbClr val="0066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712534" y="4109824"/>
            <a:ext cx="15011400" cy="55553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= 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Q = 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(x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2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+ 1).</a:t>
            </a:r>
            <a:endParaRPr lang="en-US" sz="42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Ta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có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thể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phép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1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trong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sau</a:t>
            </a:r>
            <a:r>
              <a:rPr lang="en-US" sz="42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  <a:endParaRPr lang="en-US" sz="42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6" name="Isosceles Triangle 5"/>
          <p:cNvSpPr/>
          <p:nvPr/>
        </p:nvSpPr>
        <p:spPr>
          <a:xfrm flipV="1">
            <a:off x="15087600" y="9041909"/>
            <a:ext cx="609600" cy="483091"/>
          </a:xfrm>
          <a:prstGeom prst="triangle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38025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3" grpId="0"/>
      <p:bldP spid="4" grpId="0"/>
      <p:bldP spid="5" grpId="0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9" name="Rectangle 18"/>
          <p:cNvSpPr/>
          <p:nvPr/>
        </p:nvSpPr>
        <p:spPr>
          <a:xfrm>
            <a:off x="1527952" y="2539533"/>
            <a:ext cx="13864448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+ 7x) + (-x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- 2x + 1)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– 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+ 7x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 2x + 1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(3x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</a:t>
            </a:r>
            <a:r>
              <a:rPr lang="en-US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(7x – 2x)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=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fr-FR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Vậy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P + Q = 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lang="fr-FR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x</a:t>
            </a:r>
            <a:r>
              <a:rPr lang="fr-FR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fr-FR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fr-FR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+ 5x + 1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2186532" y="804824"/>
            <a:ext cx="13510668" cy="129067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494744" y="865529"/>
            <a:ext cx="13222312" cy="942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C1: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Bỏ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dấu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ngoặc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rồi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nhóm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hạng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tử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cùng</a:t>
            </a:r>
            <a:r>
              <a:rPr lang="en-US" sz="42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200" b="1" dirty="0" err="1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bậc</a:t>
            </a:r>
            <a:endParaRPr lang="en-US" sz="4200" b="1" dirty="0">
              <a:solidFill>
                <a:srgbClr val="002060"/>
              </a:solidFill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13629640" y="3846601"/>
            <a:ext cx="36576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Bỏ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dấu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ngoặc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1" name="Straight Arrow Connector 30"/>
          <p:cNvCxnSpPr/>
          <p:nvPr/>
        </p:nvCxnSpPr>
        <p:spPr>
          <a:xfrm flipH="1">
            <a:off x="11753850" y="4305300"/>
            <a:ext cx="1752600" cy="0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>
            <a:off x="12630150" y="6602451"/>
            <a:ext cx="4686300" cy="1911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Nhóm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cùng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5" name="Elbow Connector 34"/>
          <p:cNvCxnSpPr/>
          <p:nvPr/>
        </p:nvCxnSpPr>
        <p:spPr>
          <a:xfrm rot="16200000" flipV="1">
            <a:off x="14968722" y="5653370"/>
            <a:ext cx="1190257" cy="914400"/>
          </a:xfrm>
          <a:prstGeom prst="bentConnector3">
            <a:avLst>
              <a:gd name="adj1" fmla="val 101216"/>
            </a:avLst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7262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50"/>
                            </p:stCondLst>
                            <p:childTnLst>
                              <p:par>
                                <p:cTn id="1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"/>
                            </p:stCondLst>
                            <p:childTnLst>
                              <p:par>
                                <p:cTn id="28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  <p:bldP spid="25" grpId="0"/>
      <p:bldP spid="3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>
          <a:xfrm>
            <a:off x="457200" y="419100"/>
            <a:ext cx="17297400" cy="9448800"/>
          </a:xfrm>
          <a:prstGeom prst="roundRect">
            <a:avLst>
              <a:gd name="adj" fmla="val 3793"/>
            </a:avLst>
          </a:prstGeom>
          <a:solidFill>
            <a:srgbClr val="FDF9F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887854" y="3238500"/>
            <a:ext cx="1647720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/>
          <p:cNvSpPr/>
          <p:nvPr/>
        </p:nvSpPr>
        <p:spPr>
          <a:xfrm>
            <a:off x="2193713" y="729852"/>
            <a:ext cx="14570287" cy="20143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fr-FR" sz="4400" b="1" dirty="0" smtClean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C2: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tính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sao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cho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các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hạng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tử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cùng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bậc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đặt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thẳng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với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nhau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rồi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theo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từng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r>
              <a:rPr lang="fr-FR" sz="4400" b="1" dirty="0" err="1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cột</a:t>
            </a:r>
            <a:r>
              <a:rPr lang="fr-FR" sz="4400" b="1" dirty="0">
                <a:solidFill>
                  <a:srgbClr val="002060"/>
                </a:solidFill>
                <a:latin typeface="Arial" panose="020B0604020202020204" pitchFamily="34" charset="0"/>
                <a:ea typeface="Calibri" panose="020F0502020204030204" pitchFamily="34" charset="0"/>
              </a:rPr>
              <a:t>:</a:t>
            </a:r>
            <a:endParaRPr lang="en-US" sz="4400" b="1" dirty="0">
              <a:solidFill>
                <a:srgbClr val="002060"/>
              </a:solidFill>
            </a:endParaRPr>
          </a:p>
        </p:txBody>
      </p:sp>
      <p:grpSp>
        <p:nvGrpSpPr>
          <p:cNvPr id="23" name="Group 22"/>
          <p:cNvGrpSpPr/>
          <p:nvPr/>
        </p:nvGrpSpPr>
        <p:grpSpPr>
          <a:xfrm>
            <a:off x="820199" y="1358820"/>
            <a:ext cx="1016139" cy="238374"/>
            <a:chOff x="1019886" y="1028700"/>
            <a:chExt cx="1016139" cy="238374"/>
          </a:xfrm>
        </p:grpSpPr>
        <p:grpSp>
          <p:nvGrpSpPr>
            <p:cNvPr id="2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31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2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25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29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30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26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27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28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38" name="TextBox 2"/>
          <p:cNvSpPr txBox="1"/>
          <p:nvPr/>
        </p:nvSpPr>
        <p:spPr>
          <a:xfrm>
            <a:off x="3103112" y="3914567"/>
            <a:ext cx="565801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+ 3x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+ 7x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extBox 3"/>
          <p:cNvSpPr txBox="1"/>
          <p:nvPr/>
        </p:nvSpPr>
        <p:spPr>
          <a:xfrm>
            <a:off x="4189835" y="5145659"/>
            <a:ext cx="457128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+ 4x</a:t>
            </a:r>
            <a:r>
              <a:rPr kumimoji="0" lang="en-US" sz="44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2x 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"/>
          <p:cNvSpPr txBox="1"/>
          <p:nvPr/>
        </p:nvSpPr>
        <p:spPr>
          <a:xfrm>
            <a:off x="2530539" y="4714240"/>
            <a:ext cx="557728" cy="6671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cxnSp>
        <p:nvCxnSpPr>
          <p:cNvPr id="42" name="Straight Connector 41"/>
          <p:cNvCxnSpPr>
            <a:cxnSpLocks/>
          </p:cNvCxnSpPr>
          <p:nvPr/>
        </p:nvCxnSpPr>
        <p:spPr>
          <a:xfrm>
            <a:off x="2530539" y="6581656"/>
            <a:ext cx="6230585" cy="0"/>
          </a:xfrm>
          <a:prstGeom prst="line">
            <a:avLst/>
          </a:prstGeom>
          <a:noFill/>
          <a:ln w="381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</p:cxnSp>
      <p:sp>
        <p:nvSpPr>
          <p:cNvPr id="43" name="TextBox 8"/>
          <p:cNvSpPr txBox="1"/>
          <p:nvPr/>
        </p:nvSpPr>
        <p:spPr>
          <a:xfrm>
            <a:off x="1065636" y="6786562"/>
            <a:ext cx="8818563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80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P + Q = 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kumimoji="0" lang="en-US" sz="4400" b="0" i="0" u="none" strike="noStrike" kern="1200" cap="none" spc="0" normalizeH="0" baseline="3000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 5x 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+ 1</a:t>
            </a:r>
            <a:endParaRPr kumimoji="0" lang="en-US" sz="4400" b="0" i="0" u="none" strike="noStrike" kern="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10428725" y="4714240"/>
            <a:ext cx="6757931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Nếu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khuyết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môt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bậc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để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khoảng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trống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ứng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tử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200" dirty="0" err="1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200" dirty="0" smtClean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42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4" name="Straight Arrow Connector 43"/>
          <p:cNvCxnSpPr>
            <a:stCxn id="22" idx="1"/>
          </p:cNvCxnSpPr>
          <p:nvPr/>
        </p:nvCxnSpPr>
        <p:spPr>
          <a:xfrm flipH="1" flipV="1">
            <a:off x="8775969" y="5718047"/>
            <a:ext cx="1652756" cy="981352"/>
          </a:xfrm>
          <a:prstGeom prst="straightConnector1">
            <a:avLst/>
          </a:prstGeom>
          <a:ln w="5715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4685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6" presetClass="entr" presetSubtype="3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38" grpId="0"/>
      <p:bldP spid="40" grpId="0"/>
      <p:bldP spid="41" grpId="0"/>
      <p:bldP spid="43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58" name="Group 57"/>
          <p:cNvGrpSpPr/>
          <p:nvPr/>
        </p:nvGrpSpPr>
        <p:grpSpPr>
          <a:xfrm>
            <a:off x="529776" y="4150074"/>
            <a:ext cx="17135630" cy="5799383"/>
            <a:chOff x="1059528" y="1646190"/>
            <a:chExt cx="16108192" cy="5305281"/>
          </a:xfrm>
        </p:grpSpPr>
        <p:sp>
          <p:nvSpPr>
            <p:cNvPr id="56" name="Rounded Rectangle 55"/>
            <p:cNvSpPr/>
            <p:nvPr/>
          </p:nvSpPr>
          <p:spPr>
            <a:xfrm>
              <a:off x="1241920" y="1871922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chemeClr val="accent6">
                <a:lumMod val="60000"/>
                <a:lumOff val="40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ounded Rectangle 56"/>
            <p:cNvSpPr/>
            <p:nvPr/>
          </p:nvSpPr>
          <p:spPr>
            <a:xfrm>
              <a:off x="1059528" y="1646190"/>
              <a:ext cx="15933054" cy="5160965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550096" y="388445"/>
            <a:ext cx="17062068" cy="3562563"/>
            <a:chOff x="1104802" y="1674160"/>
            <a:chExt cx="16039040" cy="5284974"/>
          </a:xfrm>
        </p:grpSpPr>
        <p:sp>
          <p:nvSpPr>
            <p:cNvPr id="22" name="Rounded Rectangle 21"/>
            <p:cNvSpPr/>
            <p:nvPr/>
          </p:nvSpPr>
          <p:spPr>
            <a:xfrm>
              <a:off x="1218042" y="1674160"/>
              <a:ext cx="15925800" cy="5079549"/>
            </a:xfrm>
            <a:prstGeom prst="roundRect">
              <a:avLst>
                <a:gd name="adj" fmla="val 1827"/>
              </a:avLst>
            </a:prstGeom>
            <a:solidFill>
              <a:srgbClr val="B8A6C0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1104802" y="1879584"/>
              <a:ext cx="15913952" cy="5079550"/>
            </a:xfrm>
            <a:prstGeom prst="roundRect">
              <a:avLst>
                <a:gd name="adj" fmla="val 1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Rectangle 2"/>
          <p:cNvSpPr/>
          <p:nvPr/>
        </p:nvSpPr>
        <p:spPr>
          <a:xfrm>
            <a:off x="1219200" y="836211"/>
            <a:ext cx="14752757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Á</a:t>
            </a:r>
            <a:r>
              <a:rPr lang="en-US" sz="4400" i="1" dirty="0" err="1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</a:t>
            </a:r>
            <a:r>
              <a:rPr lang="en-US" sz="4400" i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dụng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ở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trên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?.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8880" y="1988711"/>
            <a:ext cx="1268065" cy="13235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743200" y="2051473"/>
            <a:ext cx="13781337" cy="98251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Tìm tổng của hai đa thức: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- 5x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+ 2 và x</a:t>
            </a:r>
            <a:r>
              <a:rPr lang="nl-NL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x</a:t>
            </a:r>
            <a:r>
              <a:rPr lang="nl-NL" sz="4400" baseline="300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+ 6x - 4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5377726" y="4991100"/>
            <a:ext cx="6230585" cy="3903864"/>
            <a:chOff x="365894" y="-950089"/>
            <a:chExt cx="2447369" cy="6485716"/>
          </a:xfrm>
        </p:grpSpPr>
        <p:sp>
          <p:nvSpPr>
            <p:cNvPr id="34" name="TextBox 2"/>
            <p:cNvSpPr txBox="1"/>
            <p:nvPr/>
          </p:nvSpPr>
          <p:spPr>
            <a:xfrm>
              <a:off x="750386" y="-950089"/>
              <a:ext cx="1985385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      - 5x + 2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5" name="TextBox 3"/>
            <p:cNvSpPr txBox="1"/>
            <p:nvPr/>
          </p:nvSpPr>
          <p:spPr>
            <a:xfrm>
              <a:off x="1017664" y="1137567"/>
              <a:ext cx="1795599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 </a:t>
              </a:r>
              <a:r>
                <a:rPr lang="en-US" sz="440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6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-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lang="en-US" sz="4400" dirty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4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6" name="TextBox 4"/>
            <p:cNvSpPr txBox="1"/>
            <p:nvPr/>
          </p:nvSpPr>
          <p:spPr>
            <a:xfrm>
              <a:off x="365894" y="420825"/>
              <a:ext cx="219075" cy="110833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+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7" name="Straight Connector 36"/>
            <p:cNvCxnSpPr>
              <a:cxnSpLocks/>
            </p:cNvCxnSpPr>
            <p:nvPr/>
          </p:nvCxnSpPr>
          <p:spPr>
            <a:xfrm>
              <a:off x="365894" y="3523272"/>
              <a:ext cx="2447369" cy="0"/>
            </a:xfrm>
            <a:prstGeom prst="line">
              <a:avLst/>
            </a:prstGeom>
            <a:noFill/>
            <a:ln w="381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</p:cxnSp>
        <p:sp>
          <p:nvSpPr>
            <p:cNvPr id="38" name="TextBox 8"/>
            <p:cNvSpPr txBox="1"/>
            <p:nvPr/>
          </p:nvSpPr>
          <p:spPr>
            <a:xfrm>
              <a:off x="922771" y="3694849"/>
              <a:ext cx="1737377" cy="184077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eaLnBrk="1" fontAlgn="auto" latinLnBrk="0" hangingPunct="1">
                <a:lnSpc>
                  <a:spcPct val="150000"/>
                </a:lnSpc>
                <a:spcBef>
                  <a:spcPts val="0"/>
                </a:spcBef>
                <a:spcAft>
                  <a:spcPts val="80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4400" noProof="0" dirty="0" smtClean="0">
                  <a:solidFill>
                    <a:srgbClr val="000000"/>
                  </a:solidFill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3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- 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x</a:t>
              </a:r>
              <a:r>
                <a:rPr kumimoji="0" lang="en-US" sz="4400" b="0" i="0" u="none" strike="noStrike" kern="1200" cap="none" spc="0" normalizeH="0" baseline="3000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2</a:t>
              </a:r>
              <a:r>
                <a:rPr kumimoji="0" lang="en-US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4400" b="0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+  x -</a:t>
              </a:r>
              <a:r>
                <a:rPr kumimoji="0" lang="en-US" sz="4400" b="0" i="0" u="none" strike="noStrike" kern="1200" cap="none" spc="0" normalizeH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2</a:t>
              </a:r>
              <a:endParaRPr kumimoji="0" lang="en-US" sz="4400" b="0" i="0" u="none" strike="noStrike" kern="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17214" y="5337085"/>
            <a:ext cx="4541961" cy="4454615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1641414" y="4396829"/>
            <a:ext cx="2730128" cy="2027400"/>
            <a:chOff x="1458001" y="4456002"/>
            <a:chExt cx="2730128" cy="2027400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001" y="4456002"/>
              <a:ext cx="2730128" cy="2027400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1605921" y="4924475"/>
              <a:ext cx="2434288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400" b="1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Giải</a:t>
              </a:r>
              <a:endParaRPr lang="en-US" sz="4400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60960" y="7750149"/>
            <a:ext cx="2351317" cy="2426861"/>
          </a:xfrm>
          <a:prstGeom prst="rect">
            <a:avLst/>
          </a:prstGeom>
        </p:spPr>
      </p:pic>
    </p:spTree>
  </p:cSld>
  <p:clrMapOvr>
    <a:masterClrMapping/>
  </p:clrMapOvr>
  <p:transition spd="med"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457200" y="419100"/>
            <a:ext cx="17297400" cy="9448800"/>
            <a:chOff x="457200" y="419100"/>
            <a:chExt cx="17297400" cy="9448800"/>
          </a:xfrm>
        </p:grpSpPr>
        <p:sp>
          <p:nvSpPr>
            <p:cNvPr id="3" name="Rounded Rectangle 2"/>
            <p:cNvSpPr/>
            <p:nvPr/>
          </p:nvSpPr>
          <p:spPr>
            <a:xfrm>
              <a:off x="457200" y="419100"/>
              <a:ext cx="17297400" cy="9448800"/>
            </a:xfrm>
            <a:prstGeom prst="roundRect">
              <a:avLst>
                <a:gd name="adj" fmla="val 3793"/>
              </a:avLst>
            </a:prstGeom>
            <a:solidFill>
              <a:srgbClr val="FDF9F2"/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" name="Group 23"/>
            <p:cNvGrpSpPr>
              <a:grpSpLocks noChangeAspect="1"/>
            </p:cNvGrpSpPr>
            <p:nvPr/>
          </p:nvGrpSpPr>
          <p:grpSpPr>
            <a:xfrm>
              <a:off x="1797651" y="1028700"/>
              <a:ext cx="238374" cy="238374"/>
              <a:chOff x="0" y="0"/>
              <a:chExt cx="495300" cy="495300"/>
            </a:xfrm>
          </p:grpSpPr>
          <p:sp>
            <p:nvSpPr>
              <p:cNvPr id="5" name="Freeform 24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6" name="Freeform 25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B8A6C0"/>
              </a:solidFill>
            </p:spPr>
          </p:sp>
        </p:grpSp>
        <p:grpSp>
          <p:nvGrpSpPr>
            <p:cNvPr id="7" name="Group 29"/>
            <p:cNvGrpSpPr>
              <a:grpSpLocks noChangeAspect="1"/>
            </p:cNvGrpSpPr>
            <p:nvPr/>
          </p:nvGrpSpPr>
          <p:grpSpPr>
            <a:xfrm>
              <a:off x="1408768" y="1028700"/>
              <a:ext cx="238374" cy="238374"/>
              <a:chOff x="0" y="0"/>
              <a:chExt cx="495300" cy="495300"/>
            </a:xfrm>
          </p:grpSpPr>
          <p:sp>
            <p:nvSpPr>
              <p:cNvPr id="8" name="Freeform 30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9" name="Freeform 31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E9D7F"/>
              </a:solidFill>
            </p:spPr>
          </p:sp>
        </p:grpSp>
        <p:grpSp>
          <p:nvGrpSpPr>
            <p:cNvPr id="10" name="Group 35"/>
            <p:cNvGrpSpPr>
              <a:grpSpLocks noChangeAspect="1"/>
            </p:cNvGrpSpPr>
            <p:nvPr/>
          </p:nvGrpSpPr>
          <p:grpSpPr>
            <a:xfrm>
              <a:off x="1019886" y="1028700"/>
              <a:ext cx="238374" cy="238374"/>
              <a:chOff x="0" y="0"/>
              <a:chExt cx="495300" cy="495300"/>
            </a:xfrm>
          </p:grpSpPr>
          <p:sp>
            <p:nvSpPr>
              <p:cNvPr id="11" name="Freeform 36"/>
              <p:cNvSpPr/>
              <p:nvPr/>
            </p:nvSpPr>
            <p:spPr>
              <a:xfrm>
                <a:off x="0" y="0"/>
                <a:ext cx="495300" cy="495300"/>
              </a:xfrm>
              <a:custGeom>
                <a:avLst/>
                <a:gdLst/>
                <a:ahLst/>
                <a:cxnLst/>
                <a:rect l="l" t="t" r="r" b="b"/>
                <a:pathLst>
                  <a:path w="495300" h="495300">
                    <a:moveTo>
                      <a:pt x="247650" y="0"/>
                    </a:moveTo>
                    <a:cubicBezTo>
                      <a:pt x="110490" y="0"/>
                      <a:pt x="0" y="110490"/>
                      <a:pt x="0" y="247650"/>
                    </a:cubicBezTo>
                    <a:cubicBezTo>
                      <a:pt x="0" y="384810"/>
                      <a:pt x="110490" y="495300"/>
                      <a:pt x="247650" y="495300"/>
                    </a:cubicBezTo>
                    <a:cubicBezTo>
                      <a:pt x="383540" y="495300"/>
                      <a:pt x="495300" y="384810"/>
                      <a:pt x="495300" y="247650"/>
                    </a:cubicBezTo>
                    <a:cubicBezTo>
                      <a:pt x="495300" y="110490"/>
                      <a:pt x="383540" y="0"/>
                      <a:pt x="247650" y="0"/>
                    </a:cubicBezTo>
                    <a:close/>
                    <a:moveTo>
                      <a:pt x="247650" y="457200"/>
                    </a:moveTo>
                    <a:cubicBezTo>
                      <a:pt x="132080" y="457200"/>
                      <a:pt x="38100" y="363220"/>
                      <a:pt x="38100" y="247650"/>
                    </a:cubicBezTo>
                    <a:cubicBezTo>
                      <a:pt x="38100" y="132080"/>
                      <a:pt x="132080" y="38100"/>
                      <a:pt x="247650" y="38100"/>
                    </a:cubicBezTo>
                    <a:cubicBezTo>
                      <a:pt x="363220" y="38100"/>
                      <a:pt x="457200" y="132080"/>
                      <a:pt x="457200" y="247650"/>
                    </a:cubicBezTo>
                    <a:cubicBezTo>
                      <a:pt x="457200" y="363220"/>
                      <a:pt x="363220" y="457200"/>
                      <a:pt x="247650" y="457200"/>
                    </a:cubicBezTo>
                    <a:close/>
                  </a:path>
                </a:pathLst>
              </a:custGeom>
              <a:solidFill>
                <a:srgbClr val="100F0D"/>
              </a:solidFill>
            </p:spPr>
          </p:sp>
          <p:sp>
            <p:nvSpPr>
              <p:cNvPr id="12" name="Freeform 37"/>
              <p:cNvSpPr/>
              <p:nvPr/>
            </p:nvSpPr>
            <p:spPr>
              <a:xfrm>
                <a:off x="38100" y="38100"/>
                <a:ext cx="419100" cy="419100"/>
              </a:xfrm>
              <a:custGeom>
                <a:avLst/>
                <a:gdLst/>
                <a:ahLst/>
                <a:cxnLst/>
                <a:rect l="l" t="t" r="r" b="b"/>
                <a:pathLst>
                  <a:path w="419100" h="419100">
                    <a:moveTo>
                      <a:pt x="209550" y="0"/>
                    </a:moveTo>
                    <a:cubicBezTo>
                      <a:pt x="93980" y="0"/>
                      <a:pt x="0" y="93980"/>
                      <a:pt x="0" y="209550"/>
                    </a:cubicBezTo>
                    <a:cubicBezTo>
                      <a:pt x="0" y="325120"/>
                      <a:pt x="93980" y="419100"/>
                      <a:pt x="209550" y="419100"/>
                    </a:cubicBezTo>
                    <a:cubicBezTo>
                      <a:pt x="325120" y="419100"/>
                      <a:pt x="419100" y="325120"/>
                      <a:pt x="419100" y="209550"/>
                    </a:cubicBezTo>
                    <a:cubicBezTo>
                      <a:pt x="419100" y="93980"/>
                      <a:pt x="325120" y="0"/>
                      <a:pt x="209550" y="0"/>
                    </a:cubicBezTo>
                    <a:close/>
                  </a:path>
                </a:pathLst>
              </a:custGeom>
              <a:solidFill>
                <a:srgbClr val="EBADB1"/>
              </a:solidFill>
            </p:spPr>
          </p:sp>
        </p:grpSp>
      </p:grpSp>
      <p:sp>
        <p:nvSpPr>
          <p:cNvPr id="14" name="Rounded Rectangle 13"/>
          <p:cNvSpPr/>
          <p:nvPr/>
        </p:nvSpPr>
        <p:spPr>
          <a:xfrm>
            <a:off x="2508465" y="733674"/>
            <a:ext cx="125730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ý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flipH="1">
            <a:off x="-76200" y="7069076"/>
            <a:ext cx="5070122" cy="3390644"/>
          </a:xfrm>
          <a:prstGeom prst="rect">
            <a:avLst/>
          </a:prstGeom>
        </p:spPr>
      </p:pic>
      <p:sp>
        <p:nvSpPr>
          <p:cNvPr id="23" name="Rectangle 22"/>
          <p:cNvSpPr/>
          <p:nvPr/>
        </p:nvSpPr>
        <p:spPr>
          <a:xfrm>
            <a:off x="1401704" y="1977867"/>
            <a:ext cx="1513451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4400" dirty="0">
                <a:latin typeface="Arial" panose="020B0604020202020204" pitchFamily="34" charset="0"/>
                <a:cs typeface="Arial" panose="020B0604020202020204" pitchFamily="34" charset="0"/>
              </a:rPr>
              <a:t>Phép cộng đa thức cũng có các tính chất như phép cộng các số thực. Cụ thể:</a:t>
            </a:r>
            <a:endParaRPr lang="en-US" sz="4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2247900" y="4273232"/>
            <a:ext cx="13716000" cy="44911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giao hoán: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    A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+ B = B + A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 </a:t>
            </a:r>
            <a:r>
              <a:rPr lang="nl-NL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chất kết hợp: </a:t>
            </a:r>
            <a:r>
              <a:rPr lang="nl-NL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 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(A + B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 + C = A + (B + C)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571500" indent="-571500"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Cộng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với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không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</a:t>
            </a:r>
            <a:endParaRPr lang="en-US" sz="4400" dirty="0"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ctr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 + 0 = 0 + A = A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5" name="Picture 2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542359">
            <a:off x="14990300" y="6963981"/>
            <a:ext cx="2520771" cy="30438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7828190"/>
      </p:ext>
    </p:extLst>
  </p:cSld>
  <p:clrMapOvr>
    <a:masterClrMapping/>
  </p:clrMapOvr>
  <p:transition spd="med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30242" b="30242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344211" y="1127962"/>
            <a:ext cx="15962714" cy="8495538"/>
            <a:chOff x="0" y="0"/>
            <a:chExt cx="25239089" cy="13432531"/>
          </a:xfrm>
        </p:grpSpPr>
        <p:sp>
          <p:nvSpPr>
            <p:cNvPr id="4" name="Freeform 4"/>
            <p:cNvSpPr/>
            <p:nvPr/>
          </p:nvSpPr>
          <p:spPr>
            <a:xfrm>
              <a:off x="31750" y="31750"/>
              <a:ext cx="25175589" cy="13369030"/>
            </a:xfrm>
            <a:custGeom>
              <a:avLst/>
              <a:gdLst/>
              <a:ahLst/>
              <a:cxnLst/>
              <a:rect l="l" t="t" r="r" b="b"/>
              <a:pathLst>
                <a:path w="25175589" h="13369030">
                  <a:moveTo>
                    <a:pt x="25082880" y="13369030"/>
                  </a:moveTo>
                  <a:lnTo>
                    <a:pt x="92710" y="13369030"/>
                  </a:lnTo>
                  <a:cubicBezTo>
                    <a:pt x="41910" y="13369030"/>
                    <a:pt x="0" y="13327121"/>
                    <a:pt x="0" y="13276321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081609" y="0"/>
                  </a:lnTo>
                  <a:cubicBezTo>
                    <a:pt x="25132409" y="0"/>
                    <a:pt x="25174319" y="41910"/>
                    <a:pt x="25174319" y="92710"/>
                  </a:cubicBezTo>
                  <a:lnTo>
                    <a:pt x="25174319" y="13275050"/>
                  </a:lnTo>
                  <a:cubicBezTo>
                    <a:pt x="25175589" y="13327121"/>
                    <a:pt x="25133680" y="13369030"/>
                    <a:pt x="25082880" y="13369030"/>
                  </a:cubicBezTo>
                  <a:close/>
                </a:path>
              </a:pathLst>
            </a:custGeom>
            <a:solidFill>
              <a:srgbClr val="EBADB1"/>
            </a:solidFill>
          </p:spPr>
        </p:sp>
        <p:sp>
          <p:nvSpPr>
            <p:cNvPr id="5" name="Freeform 5"/>
            <p:cNvSpPr/>
            <p:nvPr/>
          </p:nvSpPr>
          <p:spPr>
            <a:xfrm>
              <a:off x="0" y="0"/>
              <a:ext cx="25239089" cy="13432530"/>
            </a:xfrm>
            <a:custGeom>
              <a:avLst/>
              <a:gdLst/>
              <a:ahLst/>
              <a:cxnLst/>
              <a:rect l="l" t="t" r="r" b="b"/>
              <a:pathLst>
                <a:path w="25239089" h="13432530">
                  <a:moveTo>
                    <a:pt x="25114630" y="59690"/>
                  </a:moveTo>
                  <a:cubicBezTo>
                    <a:pt x="25150189" y="59690"/>
                    <a:pt x="25179400" y="88900"/>
                    <a:pt x="25179400" y="124460"/>
                  </a:cubicBezTo>
                  <a:lnTo>
                    <a:pt x="25179400" y="13308071"/>
                  </a:lnTo>
                  <a:cubicBezTo>
                    <a:pt x="25179400" y="13343630"/>
                    <a:pt x="25150189" y="13372841"/>
                    <a:pt x="25114630" y="13372841"/>
                  </a:cubicBezTo>
                  <a:lnTo>
                    <a:pt x="124460" y="13372841"/>
                  </a:lnTo>
                  <a:cubicBezTo>
                    <a:pt x="88900" y="13372841"/>
                    <a:pt x="59690" y="13343630"/>
                    <a:pt x="59690" y="13308071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14630" y="59690"/>
                  </a:lnTo>
                  <a:moveTo>
                    <a:pt x="25114630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08071"/>
                  </a:lnTo>
                  <a:cubicBezTo>
                    <a:pt x="0" y="13376650"/>
                    <a:pt x="55880" y="13432530"/>
                    <a:pt x="124460" y="13432530"/>
                  </a:cubicBezTo>
                  <a:lnTo>
                    <a:pt x="25114630" y="13432530"/>
                  </a:lnTo>
                  <a:cubicBezTo>
                    <a:pt x="25183209" y="13432530"/>
                    <a:pt x="25239089" y="13376650"/>
                    <a:pt x="25239089" y="13308071"/>
                  </a:cubicBezTo>
                  <a:lnTo>
                    <a:pt x="25239089" y="124460"/>
                  </a:lnTo>
                  <a:cubicBezTo>
                    <a:pt x="25239089" y="55880"/>
                    <a:pt x="25183209" y="0"/>
                    <a:pt x="25114630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grpSp>
        <p:nvGrpSpPr>
          <p:cNvPr id="6" name="Group 6"/>
          <p:cNvGrpSpPr/>
          <p:nvPr/>
        </p:nvGrpSpPr>
        <p:grpSpPr>
          <a:xfrm>
            <a:off x="1028700" y="777799"/>
            <a:ext cx="15988558" cy="8544732"/>
            <a:chOff x="0" y="0"/>
            <a:chExt cx="25279951" cy="13510312"/>
          </a:xfrm>
        </p:grpSpPr>
        <p:sp>
          <p:nvSpPr>
            <p:cNvPr id="7" name="Freeform 7"/>
            <p:cNvSpPr/>
            <p:nvPr/>
          </p:nvSpPr>
          <p:spPr>
            <a:xfrm>
              <a:off x="31750" y="31750"/>
              <a:ext cx="25216452" cy="13446812"/>
            </a:xfrm>
            <a:custGeom>
              <a:avLst/>
              <a:gdLst/>
              <a:ahLst/>
              <a:cxnLst/>
              <a:rect l="l" t="t" r="r" b="b"/>
              <a:pathLst>
                <a:path w="25216452" h="13446812">
                  <a:moveTo>
                    <a:pt x="25123741" y="13446812"/>
                  </a:moveTo>
                  <a:lnTo>
                    <a:pt x="92710" y="13446812"/>
                  </a:lnTo>
                  <a:cubicBezTo>
                    <a:pt x="41910" y="13446812"/>
                    <a:pt x="0" y="13404903"/>
                    <a:pt x="0" y="13354103"/>
                  </a:cubicBezTo>
                  <a:lnTo>
                    <a:pt x="0" y="92710"/>
                  </a:lnTo>
                  <a:cubicBezTo>
                    <a:pt x="0" y="41910"/>
                    <a:pt x="41910" y="0"/>
                    <a:pt x="92710" y="0"/>
                  </a:cubicBezTo>
                  <a:lnTo>
                    <a:pt x="25122471" y="0"/>
                  </a:lnTo>
                  <a:cubicBezTo>
                    <a:pt x="25173271" y="0"/>
                    <a:pt x="25215182" y="41910"/>
                    <a:pt x="25215182" y="92710"/>
                  </a:cubicBezTo>
                  <a:lnTo>
                    <a:pt x="25215182" y="13352833"/>
                  </a:lnTo>
                  <a:cubicBezTo>
                    <a:pt x="25216452" y="13404903"/>
                    <a:pt x="25174541" y="13446812"/>
                    <a:pt x="25123741" y="13446812"/>
                  </a:cubicBezTo>
                  <a:close/>
                </a:path>
              </a:pathLst>
            </a:custGeom>
            <a:solidFill>
              <a:srgbClr val="FDF9F2"/>
            </a:solidFill>
          </p:spPr>
        </p:sp>
        <p:sp>
          <p:nvSpPr>
            <p:cNvPr id="8" name="Freeform 8"/>
            <p:cNvSpPr/>
            <p:nvPr/>
          </p:nvSpPr>
          <p:spPr>
            <a:xfrm>
              <a:off x="0" y="0"/>
              <a:ext cx="25279952" cy="13510312"/>
            </a:xfrm>
            <a:custGeom>
              <a:avLst/>
              <a:gdLst/>
              <a:ahLst/>
              <a:cxnLst/>
              <a:rect l="l" t="t" r="r" b="b"/>
              <a:pathLst>
                <a:path w="25279952" h="13510312">
                  <a:moveTo>
                    <a:pt x="25155491" y="59690"/>
                  </a:moveTo>
                  <a:cubicBezTo>
                    <a:pt x="25191052" y="59690"/>
                    <a:pt x="25220262" y="88900"/>
                    <a:pt x="25220262" y="124460"/>
                  </a:cubicBezTo>
                  <a:lnTo>
                    <a:pt x="25220262" y="13385853"/>
                  </a:lnTo>
                  <a:cubicBezTo>
                    <a:pt x="25220262" y="13421412"/>
                    <a:pt x="25191052" y="13450622"/>
                    <a:pt x="25155491" y="13450622"/>
                  </a:cubicBezTo>
                  <a:lnTo>
                    <a:pt x="124460" y="13450622"/>
                  </a:lnTo>
                  <a:cubicBezTo>
                    <a:pt x="88900" y="13450622"/>
                    <a:pt x="59690" y="13421412"/>
                    <a:pt x="59690" y="13385853"/>
                  </a:cubicBezTo>
                  <a:lnTo>
                    <a:pt x="59690" y="124460"/>
                  </a:lnTo>
                  <a:cubicBezTo>
                    <a:pt x="59690" y="88900"/>
                    <a:pt x="88900" y="59690"/>
                    <a:pt x="124460" y="59690"/>
                  </a:cubicBezTo>
                  <a:lnTo>
                    <a:pt x="25155491" y="59690"/>
                  </a:lnTo>
                  <a:moveTo>
                    <a:pt x="25155491" y="0"/>
                  </a:moveTo>
                  <a:lnTo>
                    <a:pt x="124460" y="0"/>
                  </a:lnTo>
                  <a:cubicBezTo>
                    <a:pt x="55880" y="0"/>
                    <a:pt x="0" y="55880"/>
                    <a:pt x="0" y="124460"/>
                  </a:cubicBezTo>
                  <a:lnTo>
                    <a:pt x="0" y="13385853"/>
                  </a:lnTo>
                  <a:cubicBezTo>
                    <a:pt x="0" y="13454433"/>
                    <a:pt x="55880" y="13510312"/>
                    <a:pt x="124460" y="13510312"/>
                  </a:cubicBezTo>
                  <a:lnTo>
                    <a:pt x="25155491" y="13510312"/>
                  </a:lnTo>
                  <a:cubicBezTo>
                    <a:pt x="25224071" y="13510312"/>
                    <a:pt x="25279952" y="13454433"/>
                    <a:pt x="25279952" y="13385853"/>
                  </a:cubicBezTo>
                  <a:lnTo>
                    <a:pt x="25279952" y="124460"/>
                  </a:lnTo>
                  <a:cubicBezTo>
                    <a:pt x="25279952" y="55880"/>
                    <a:pt x="25224071" y="0"/>
                    <a:pt x="25155491" y="0"/>
                  </a:cubicBezTo>
                  <a:close/>
                </a:path>
              </a:pathLst>
            </a:custGeom>
            <a:solidFill>
              <a:srgbClr val="100F0D"/>
            </a:solidFill>
          </p:spPr>
        </p:sp>
      </p:grpSp>
      <p:sp>
        <p:nvSpPr>
          <p:cNvPr id="19" name="AutoShape 9"/>
          <p:cNvSpPr/>
          <p:nvPr/>
        </p:nvSpPr>
        <p:spPr>
          <a:xfrm>
            <a:off x="1048780" y="1943100"/>
            <a:ext cx="15948397" cy="0"/>
          </a:xfrm>
          <a:prstGeom prst="line">
            <a:avLst/>
          </a:prstGeom>
          <a:ln w="38100" cap="rnd">
            <a:solidFill>
              <a:srgbClr val="100F0D"/>
            </a:solidFill>
            <a:prstDash val="solid"/>
            <a:headEnd type="none" w="sm" len="sm"/>
            <a:tailEnd type="none" w="sm" len="sm"/>
          </a:ln>
        </p:spPr>
      </p:sp>
      <p:sp>
        <p:nvSpPr>
          <p:cNvPr id="9" name="Rectangle 8"/>
          <p:cNvSpPr/>
          <p:nvPr/>
        </p:nvSpPr>
        <p:spPr>
          <a:xfrm>
            <a:off x="1752600" y="975729"/>
            <a:ext cx="14374448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HS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hoàn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thành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kiểm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chéo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r>
              <a:rPr lang="en-US" sz="4400" i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2885782" y="2608960"/>
            <a:ext cx="3962400" cy="1066800"/>
          </a:xfrm>
          <a:prstGeom prst="roundRect">
            <a:avLst>
              <a:gd name="adj" fmla="val 43334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Luyện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tập</a:t>
            </a:r>
            <a:r>
              <a:rPr lang="en-US" sz="44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endParaRPr lang="en-US" sz="44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07732" y="4197749"/>
            <a:ext cx="12879572" cy="34470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Cho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đa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thức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</a:t>
            </a: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 = 0,5x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4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- 4x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+ 2x  - 2,5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và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N = 2x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3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+ x</a:t>
            </a:r>
            <a:r>
              <a:rPr lang="en-US" sz="4400" baseline="300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2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+ 1,5. </a:t>
            </a:r>
            <a:endParaRPr lang="en-US" sz="4400" dirty="0" smtClean="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just">
              <a:lnSpc>
                <a:spcPct val="150000"/>
              </a:lnSpc>
              <a:spcBef>
                <a:spcPts val="600"/>
              </a:spcBef>
              <a:spcAft>
                <a:spcPts val="600"/>
              </a:spcAft>
            </a:pP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Hãy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tính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tổng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 +  N (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trình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bày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theo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hai</a:t>
            </a:r>
            <a:r>
              <a:rPr lang="en-US" sz="4400" dirty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4400" dirty="0" err="1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cách</a:t>
            </a:r>
            <a:r>
              <a:rPr lang="en-US" sz="4400" dirty="0" smtClean="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).</a:t>
            </a:r>
            <a:endParaRPr lang="en-US" sz="4400" dirty="0">
              <a:effectLst/>
              <a:latin typeface="Arial" panose="020B06040202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8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994613" y="6993057"/>
            <a:ext cx="1397628" cy="2093824"/>
          </a:xfrm>
          <a:prstGeom prst="rect">
            <a:avLst/>
          </a:prstGeom>
        </p:spPr>
      </p:pic>
    </p:spTree>
  </p:cSld>
  <p:clrMapOvr>
    <a:masterClrMapping/>
  </p:clrMapOvr>
  <p:transition spd="med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22" grpId="0" animBg="1"/>
      <p:bldP spid="10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700</TotalTime>
  <Words>2729</Words>
  <Application>Microsoft Office PowerPoint</Application>
  <PresentationFormat>Custom</PresentationFormat>
  <Paragraphs>275</Paragraphs>
  <Slides>39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39</vt:i4>
      </vt:variant>
    </vt:vector>
  </HeadingPairs>
  <TitlesOfParts>
    <vt:vector size="48" baseType="lpstr">
      <vt:lpstr>Calibri Light</vt:lpstr>
      <vt:lpstr>Calibri</vt:lpstr>
      <vt:lpstr>Tahoma</vt:lpstr>
      <vt:lpstr>Cambria Math</vt:lpstr>
      <vt:lpstr>Arial</vt:lpstr>
      <vt:lpstr>Times New Roman</vt:lpstr>
      <vt:lpstr>Office Theme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User</dc:creator>
  <cp:lastModifiedBy>キョウ　ズイ</cp:lastModifiedBy>
  <cp:revision>69</cp:revision>
  <dcterms:created xsi:type="dcterms:W3CDTF">2006-08-16T00:00:00Z</dcterms:created>
  <dcterms:modified xsi:type="dcterms:W3CDTF">2025-04-02T01:37:58Z</dcterms:modified>
  <dc:identifier>DAFARKD_w7U</dc:identifier>
</cp:coreProperties>
</file>