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2"/>
  </p:notesMasterIdLst>
  <p:sldIdLst>
    <p:sldId id="257" r:id="rId3"/>
    <p:sldId id="264" r:id="rId4"/>
    <p:sldId id="260" r:id="rId5"/>
    <p:sldId id="258" r:id="rId6"/>
    <p:sldId id="259" r:id="rId7"/>
    <p:sldId id="272" r:id="rId8"/>
    <p:sldId id="261" r:id="rId9"/>
    <p:sldId id="266" r:id="rId10"/>
    <p:sldId id="265" r:id="rId11"/>
    <p:sldId id="274" r:id="rId12"/>
    <p:sldId id="262" r:id="rId13"/>
    <p:sldId id="275" r:id="rId14"/>
    <p:sldId id="277" r:id="rId15"/>
    <p:sldId id="278" r:id="rId16"/>
    <p:sldId id="268" r:id="rId17"/>
    <p:sldId id="280" r:id="rId18"/>
    <p:sldId id="279" r:id="rId19"/>
    <p:sldId id="281" r:id="rId20"/>
    <p:sldId id="282" r:id="rId21"/>
    <p:sldId id="267" r:id="rId22"/>
    <p:sldId id="284" r:id="rId23"/>
    <p:sldId id="283" r:id="rId24"/>
    <p:sldId id="263" r:id="rId25"/>
    <p:sldId id="285" r:id="rId26"/>
    <p:sldId id="286" r:id="rId27"/>
    <p:sldId id="287" r:id="rId28"/>
    <p:sldId id="288" r:id="rId29"/>
    <p:sldId id="289" r:id="rId30"/>
    <p:sldId id="292" r:id="rId31"/>
    <p:sldId id="293" r:id="rId32"/>
    <p:sldId id="297" r:id="rId33"/>
    <p:sldId id="296" r:id="rId34"/>
    <p:sldId id="294" r:id="rId35"/>
    <p:sldId id="298" r:id="rId36"/>
    <p:sldId id="295" r:id="rId37"/>
    <p:sldId id="290" r:id="rId38"/>
    <p:sldId id="273" r:id="rId39"/>
    <p:sldId id="269" r:id="rId40"/>
    <p:sldId id="270" r:id="rId41"/>
  </p:sldIdLst>
  <p:sldSz cx="18288000" cy="10287000"/>
  <p:notesSz cx="6858000" cy="9144000"/>
  <p:embeddedFontLst>
    <p:embeddedFont>
      <p:font typeface="Cambria Math" panose="02040503050406030204" pitchFamily="18" charset="0"/>
      <p:regular r:id="rId43"/>
    </p:embeddedFont>
    <p:embeddedFont>
      <p:font typeface="Calibri Light" panose="020F0302020204030204" pitchFamily="34" charset="0"/>
      <p:regular r:id="rId44"/>
      <p:italic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38" d="100"/>
          <a:sy n="38" d="100"/>
        </p:scale>
        <p:origin x="102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30</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svg"/></Relationships>
</file>

<file path=ppt/slides/_rels/slide15.xml.rels><?xml version="1.0" encoding="UTF-8" standalone="yes"?>
<Relationships xmlns="http://schemas.openxmlformats.org/package/2006/relationships"><Relationship Id="rId13" Type="http://schemas.openxmlformats.org/officeDocument/2006/relationships/image" Target="../media/image21.pn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13" Type="http://schemas.openxmlformats.org/officeDocument/2006/relationships/image" Target="../media/image21.pn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26.png"/><Relationship Id="rId10" Type="http://schemas.openxmlformats.org/officeDocument/2006/relationships/image" Target="../media/image28.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3" Type="http://schemas.openxmlformats.org/officeDocument/2006/relationships/image" Target="../media/image27.pn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2.pn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80.sv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33.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80.svg"/></Relationships>
</file>

<file path=ppt/slides/_rels/slide27.xml.rels><?xml version="1.0" encoding="UTF-8" standalone="yes"?>
<Relationships xmlns="http://schemas.openxmlformats.org/package/2006/relationships"><Relationship Id="rId13" Type="http://schemas.openxmlformats.org/officeDocument/2006/relationships/image" Target="../media/image22.pn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45.png"/><Relationship Id="rId26" Type="http://schemas.openxmlformats.org/officeDocument/2006/relationships/image" Target="../media/image49.png"/><Relationship Id="rId39" Type="http://schemas.openxmlformats.org/officeDocument/2006/relationships/image" Target="../media/image56.gif"/><Relationship Id="rId21" Type="http://schemas.openxmlformats.org/officeDocument/2006/relationships/image" Target="../media/image20.svg"/><Relationship Id="rId34" Type="http://schemas.openxmlformats.org/officeDocument/2006/relationships/image" Target="../media/image53.png"/><Relationship Id="rId7" Type="http://schemas.openxmlformats.org/officeDocument/2006/relationships/image" Target="../media/image6.svg"/><Relationship Id="rId12" Type="http://schemas.openxmlformats.org/officeDocument/2006/relationships/image" Target="../media/image42.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5.gif"/><Relationship Id="rId2" Type="http://schemas.openxmlformats.org/officeDocument/2006/relationships/image" Target="../media/image36.png"/><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10.svg"/><Relationship Id="rId24" Type="http://schemas.openxmlformats.org/officeDocument/2006/relationships/image" Target="../media/image48.png"/><Relationship Id="rId32" Type="http://schemas.openxmlformats.org/officeDocument/2006/relationships/image" Target="../media/image52.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0.png"/><Relationship Id="rId36" Type="http://schemas.openxmlformats.org/officeDocument/2006/relationships/image" Target="../media/image54.png"/><Relationship Id="rId10" Type="http://schemas.openxmlformats.org/officeDocument/2006/relationships/image" Target="../media/image41.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38.png"/><Relationship Id="rId9" Type="http://schemas.openxmlformats.org/officeDocument/2006/relationships/image" Target="../media/image8.svg"/><Relationship Id="rId14" Type="http://schemas.openxmlformats.org/officeDocument/2006/relationships/image" Target="../media/image43.png"/><Relationship Id="rId22" Type="http://schemas.openxmlformats.org/officeDocument/2006/relationships/image" Target="../media/image47.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40.png"/><Relationship Id="rId3"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36.xml"/><Relationship Id="rId18" Type="http://schemas.openxmlformats.org/officeDocument/2006/relationships/image" Target="../media/image64.png"/><Relationship Id="rId3" Type="http://schemas.openxmlformats.org/officeDocument/2006/relationships/image" Target="../media/image57.png"/><Relationship Id="rId21" Type="http://schemas.openxmlformats.org/officeDocument/2006/relationships/slide" Target="slide32.xml"/><Relationship Id="rId7" Type="http://schemas.openxmlformats.org/officeDocument/2006/relationships/image" Target="../media/image36.png"/><Relationship Id="rId12" Type="http://schemas.openxmlformats.org/officeDocument/2006/relationships/image" Target="../media/image4.svg"/><Relationship Id="rId17" Type="http://schemas.openxmlformats.org/officeDocument/2006/relationships/image" Target="../media/image63.png"/><Relationship Id="rId2" Type="http://schemas.openxmlformats.org/officeDocument/2006/relationships/notesSlide" Target="../notesSlides/notesSlide1.xml"/><Relationship Id="rId16" Type="http://schemas.openxmlformats.org/officeDocument/2006/relationships/image" Target="../media/image62.png"/><Relationship Id="rId20"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image" Target="../media/image59.png"/><Relationship Id="rId11" Type="http://schemas.openxmlformats.org/officeDocument/2006/relationships/image" Target="../media/image38.png"/><Relationship Id="rId24" Type="http://schemas.openxmlformats.org/officeDocument/2006/relationships/slide" Target="slide35.xml"/><Relationship Id="rId5" Type="http://schemas.openxmlformats.org/officeDocument/2006/relationships/image" Target="../media/image58.png"/><Relationship Id="rId15" Type="http://schemas.openxmlformats.org/officeDocument/2006/relationships/image" Target="../media/image61.png"/><Relationship Id="rId23" Type="http://schemas.openxmlformats.org/officeDocument/2006/relationships/slide" Target="slide34.xml"/><Relationship Id="rId10" Type="http://schemas.openxmlformats.org/officeDocument/2006/relationships/image" Target="../media/image6.svg"/><Relationship Id="rId19" Type="http://schemas.openxmlformats.org/officeDocument/2006/relationships/image" Target="../media/image65.png"/><Relationship Id="rId4" Type="http://schemas.openxmlformats.org/officeDocument/2006/relationships/image" Target="../media/image39.svg"/><Relationship Id="rId9" Type="http://schemas.openxmlformats.org/officeDocument/2006/relationships/image" Target="../media/image39.png"/><Relationship Id="rId14" Type="http://schemas.openxmlformats.org/officeDocument/2006/relationships/image" Target="../media/image60.png"/><Relationship Id="rId22"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slide" Target="slide30.xml"/><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slide" Target="slide30.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slide" Target="slide30.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slide" Target="slide30.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slide" Target="slide30.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8.svg"/></Relationships>
</file>

<file path=ppt/slides/_rels/slide38.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 Id="rId1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0.sv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2961</Words>
  <Application>Microsoft Office PowerPoint</Application>
  <PresentationFormat>Custom</PresentationFormat>
  <Paragraphs>294</Paragraphs>
  <Slides>39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Cambria Math</vt:lpstr>
      <vt:lpstr>Arial</vt:lpstr>
      <vt:lpstr>Times New Roman</vt:lpstr>
      <vt:lpstr>Calibri Light</vt:lpstr>
      <vt:lpstr>Wingdings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27</dc:title>
  <dc:creator>Xinh Đẹp Dịu Hiền Huế Thị</dc:creator>
  <cp:lastModifiedBy>キョウ　ズイ</cp:lastModifiedBy>
  <cp:revision>40</cp:revision>
  <dcterms:created xsi:type="dcterms:W3CDTF">2006-08-16T00:00:00Z</dcterms:created>
  <dcterms:modified xsi:type="dcterms:W3CDTF">2025-04-08T08:47:48Z</dcterms:modified>
  <dc:identifier>DAFVRjI8d4g</dc:identifier>
</cp:coreProperties>
</file>