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7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8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0" r:id="rId1"/>
    <p:sldMasterId id="2147483779" r:id="rId2"/>
    <p:sldMasterId id="2147483816" r:id="rId3"/>
    <p:sldMasterId id="2147483939" r:id="rId4"/>
    <p:sldMasterId id="2147483954" r:id="rId5"/>
    <p:sldMasterId id="2147483976" r:id="rId6"/>
    <p:sldMasterId id="2147484130" r:id="rId7"/>
    <p:sldMasterId id="2147484184" r:id="rId8"/>
    <p:sldMasterId id="2147484232" r:id="rId9"/>
  </p:sldMasterIdLst>
  <p:notesMasterIdLst>
    <p:notesMasterId r:id="rId26"/>
  </p:notesMasterIdLst>
  <p:sldIdLst>
    <p:sldId id="485" r:id="rId10"/>
    <p:sldId id="479" r:id="rId11"/>
    <p:sldId id="302" r:id="rId12"/>
    <p:sldId id="303" r:id="rId13"/>
    <p:sldId id="473" r:id="rId14"/>
    <p:sldId id="459" r:id="rId15"/>
    <p:sldId id="457" r:id="rId16"/>
    <p:sldId id="486" r:id="rId17"/>
    <p:sldId id="464" r:id="rId18"/>
    <p:sldId id="475" r:id="rId19"/>
    <p:sldId id="481" r:id="rId20"/>
    <p:sldId id="461" r:id="rId21"/>
    <p:sldId id="462" r:id="rId22"/>
    <p:sldId id="463" r:id="rId23"/>
    <p:sldId id="478" r:id="rId24"/>
    <p:sldId id="44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01AF"/>
    <a:srgbClr val="00CC00"/>
    <a:srgbClr val="336600"/>
    <a:srgbClr val="FF7C80"/>
    <a:srgbClr val="FF505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>
      <p:cViewPr varScale="1">
        <p:scale>
          <a:sx n="66" d="100"/>
          <a:sy n="66" d="100"/>
        </p:scale>
        <p:origin x="32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B5002-660E-4BA1-BBBC-23AFFE49BD8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4AEC8-D494-49FA-8303-B42CF3ABC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57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Google Shape;577;g11474dacc60_0_3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Google Shape;578;g11474dacc60_0_3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4d3dfaa5d8_0_2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4d3dfaa5d8_0_2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624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>
          <a:extLst>
            <a:ext uri="{FF2B5EF4-FFF2-40B4-BE49-F238E27FC236}">
              <a16:creationId xmlns:a16="http://schemas.microsoft.com/office/drawing/2014/main" id="{652DD0B1-3513-792A-DA11-352EC69C1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4d3dfaa5d8_0_2432:notes">
            <a:extLst>
              <a:ext uri="{FF2B5EF4-FFF2-40B4-BE49-F238E27FC236}">
                <a16:creationId xmlns:a16="http://schemas.microsoft.com/office/drawing/2014/main" id="{407DE161-95C3-780A-49AF-A3C93FA0A5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4d3dfaa5d8_0_2432:notes">
            <a:extLst>
              <a:ext uri="{FF2B5EF4-FFF2-40B4-BE49-F238E27FC236}">
                <a16:creationId xmlns:a16="http://schemas.microsoft.com/office/drawing/2014/main" id="{3F128570-EB85-0AC2-EC44-A1A189B0A0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884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4d3dfaa5d8_0_2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4d3dfaa5d8_0_2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9977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4d3dfaa5d8_0_2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4d3dfaa5d8_0_2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685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4d3dfaa5d8_0_2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4d3dfaa5d8_0_2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454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24e1c714d11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24e1c714d11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560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4d3dfaa5d8_0_2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4d3dfaa5d8_0_2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792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495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7682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2263400" y="3042784"/>
            <a:ext cx="7665200" cy="11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3" name="Google Shape;63;p7"/>
          <p:cNvGrpSpPr/>
          <p:nvPr/>
        </p:nvGrpSpPr>
        <p:grpSpPr>
          <a:xfrm>
            <a:off x="209319" y="4847987"/>
            <a:ext cx="1328931" cy="1186955"/>
            <a:chOff x="156989" y="3635990"/>
            <a:chExt cx="996698" cy="890216"/>
          </a:xfrm>
        </p:grpSpPr>
        <p:grpSp>
          <p:nvGrpSpPr>
            <p:cNvPr id="64" name="Google Shape;64;p7"/>
            <p:cNvGrpSpPr/>
            <p:nvPr/>
          </p:nvGrpSpPr>
          <p:grpSpPr>
            <a:xfrm rot="-1673779" flipH="1">
              <a:off x="869523" y="3674597"/>
              <a:ext cx="233363" cy="275118"/>
              <a:chOff x="1919777" y="678152"/>
              <a:chExt cx="150599" cy="177545"/>
            </a:xfrm>
          </p:grpSpPr>
          <p:sp>
            <p:nvSpPr>
              <p:cNvPr id="65" name="Google Shape;65;p7"/>
              <p:cNvSpPr/>
              <p:nvPr/>
            </p:nvSpPr>
            <p:spPr>
              <a:xfrm>
                <a:off x="1919777" y="678152"/>
                <a:ext cx="150599" cy="17754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7"/>
              <p:cNvSpPr/>
              <p:nvPr/>
            </p:nvSpPr>
            <p:spPr>
              <a:xfrm>
                <a:off x="1974344" y="788708"/>
                <a:ext cx="50838" cy="5826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67;p7"/>
            <p:cNvSpPr/>
            <p:nvPr/>
          </p:nvSpPr>
          <p:spPr>
            <a:xfrm flipH="1">
              <a:off x="156989" y="3988318"/>
              <a:ext cx="879999" cy="537887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" name="Google Shape;68;p7"/>
          <p:cNvGrpSpPr/>
          <p:nvPr/>
        </p:nvGrpSpPr>
        <p:grpSpPr>
          <a:xfrm flipH="1">
            <a:off x="10208787" y="4053472"/>
            <a:ext cx="1780335" cy="846184"/>
            <a:chOff x="836599" y="324929"/>
            <a:chExt cx="1335251" cy="634638"/>
          </a:xfrm>
        </p:grpSpPr>
        <p:sp>
          <p:nvSpPr>
            <p:cNvPr id="69" name="Google Shape;69;p7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7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7"/>
          <p:cNvSpPr/>
          <p:nvPr/>
        </p:nvSpPr>
        <p:spPr>
          <a:xfrm rot="10800000" flipH="1">
            <a:off x="194984" y="1956017"/>
            <a:ext cx="1469373" cy="486131"/>
          </a:xfrm>
          <a:custGeom>
            <a:avLst/>
            <a:gdLst/>
            <a:ahLst/>
            <a:cxnLst/>
            <a:rect l="l" t="t" r="r" b="b"/>
            <a:pathLst>
              <a:path w="15521" h="5135" extrusionOk="0">
                <a:moveTo>
                  <a:pt x="15349" y="1"/>
                </a:moveTo>
                <a:cubicBezTo>
                  <a:pt x="15226" y="1"/>
                  <a:pt x="15105" y="7"/>
                  <a:pt x="14990" y="20"/>
                </a:cubicBezTo>
                <a:cubicBezTo>
                  <a:pt x="14933" y="27"/>
                  <a:pt x="14892" y="78"/>
                  <a:pt x="14898" y="134"/>
                </a:cubicBezTo>
                <a:cubicBezTo>
                  <a:pt x="14904" y="188"/>
                  <a:pt x="14949" y="227"/>
                  <a:pt x="15001" y="227"/>
                </a:cubicBezTo>
                <a:cubicBezTo>
                  <a:pt x="15005" y="227"/>
                  <a:pt x="15008" y="227"/>
                  <a:pt x="15013" y="226"/>
                </a:cubicBezTo>
                <a:cubicBezTo>
                  <a:pt x="15121" y="215"/>
                  <a:pt x="15234" y="209"/>
                  <a:pt x="15349" y="209"/>
                </a:cubicBezTo>
                <a:lnTo>
                  <a:pt x="15414" y="209"/>
                </a:lnTo>
                <a:cubicBezTo>
                  <a:pt x="15475" y="208"/>
                  <a:pt x="15518" y="165"/>
                  <a:pt x="15519" y="107"/>
                </a:cubicBezTo>
                <a:cubicBezTo>
                  <a:pt x="15520" y="50"/>
                  <a:pt x="15475" y="2"/>
                  <a:pt x="15417" y="1"/>
                </a:cubicBezTo>
                <a:close/>
                <a:moveTo>
                  <a:pt x="14595" y="97"/>
                </a:moveTo>
                <a:cubicBezTo>
                  <a:pt x="14586" y="97"/>
                  <a:pt x="14577" y="98"/>
                  <a:pt x="14568" y="100"/>
                </a:cubicBezTo>
                <a:cubicBezTo>
                  <a:pt x="14428" y="139"/>
                  <a:pt x="14292" y="191"/>
                  <a:pt x="14164" y="253"/>
                </a:cubicBezTo>
                <a:cubicBezTo>
                  <a:pt x="14113" y="278"/>
                  <a:pt x="14091" y="340"/>
                  <a:pt x="14115" y="392"/>
                </a:cubicBezTo>
                <a:cubicBezTo>
                  <a:pt x="14134" y="428"/>
                  <a:pt x="14170" y="450"/>
                  <a:pt x="14210" y="450"/>
                </a:cubicBezTo>
                <a:cubicBezTo>
                  <a:pt x="14224" y="450"/>
                  <a:pt x="14240" y="447"/>
                  <a:pt x="14255" y="439"/>
                </a:cubicBezTo>
                <a:cubicBezTo>
                  <a:pt x="14371" y="383"/>
                  <a:pt x="14495" y="337"/>
                  <a:pt x="14624" y="301"/>
                </a:cubicBezTo>
                <a:cubicBezTo>
                  <a:pt x="14679" y="285"/>
                  <a:pt x="14711" y="229"/>
                  <a:pt x="14696" y="174"/>
                </a:cubicBezTo>
                <a:cubicBezTo>
                  <a:pt x="14683" y="127"/>
                  <a:pt x="14640" y="97"/>
                  <a:pt x="14595" y="97"/>
                </a:cubicBezTo>
                <a:close/>
                <a:moveTo>
                  <a:pt x="13856" y="456"/>
                </a:moveTo>
                <a:cubicBezTo>
                  <a:pt x="13835" y="456"/>
                  <a:pt x="13813" y="462"/>
                  <a:pt x="13794" y="476"/>
                </a:cubicBezTo>
                <a:cubicBezTo>
                  <a:pt x="13683" y="557"/>
                  <a:pt x="13574" y="651"/>
                  <a:pt x="13468" y="757"/>
                </a:cubicBezTo>
                <a:cubicBezTo>
                  <a:pt x="13427" y="797"/>
                  <a:pt x="13427" y="862"/>
                  <a:pt x="13468" y="904"/>
                </a:cubicBezTo>
                <a:cubicBezTo>
                  <a:pt x="13488" y="923"/>
                  <a:pt x="13515" y="933"/>
                  <a:pt x="13542" y="933"/>
                </a:cubicBezTo>
                <a:cubicBezTo>
                  <a:pt x="13568" y="933"/>
                  <a:pt x="13595" y="923"/>
                  <a:pt x="13614" y="904"/>
                </a:cubicBezTo>
                <a:cubicBezTo>
                  <a:pt x="13712" y="806"/>
                  <a:pt x="13814" y="719"/>
                  <a:pt x="13917" y="644"/>
                </a:cubicBezTo>
                <a:cubicBezTo>
                  <a:pt x="13963" y="610"/>
                  <a:pt x="13973" y="545"/>
                  <a:pt x="13939" y="498"/>
                </a:cubicBezTo>
                <a:cubicBezTo>
                  <a:pt x="13919" y="470"/>
                  <a:pt x="13888" y="456"/>
                  <a:pt x="13856" y="456"/>
                </a:cubicBezTo>
                <a:close/>
                <a:moveTo>
                  <a:pt x="6683" y="831"/>
                </a:moveTo>
                <a:cubicBezTo>
                  <a:pt x="6631" y="831"/>
                  <a:pt x="6575" y="836"/>
                  <a:pt x="6514" y="846"/>
                </a:cubicBezTo>
                <a:cubicBezTo>
                  <a:pt x="6457" y="856"/>
                  <a:pt x="6419" y="909"/>
                  <a:pt x="6429" y="965"/>
                </a:cubicBezTo>
                <a:cubicBezTo>
                  <a:pt x="6436" y="1016"/>
                  <a:pt x="6479" y="1053"/>
                  <a:pt x="6528" y="1053"/>
                </a:cubicBezTo>
                <a:cubicBezTo>
                  <a:pt x="6535" y="1053"/>
                  <a:pt x="6541" y="1052"/>
                  <a:pt x="6548" y="1051"/>
                </a:cubicBezTo>
                <a:cubicBezTo>
                  <a:pt x="6595" y="1043"/>
                  <a:pt x="6638" y="1040"/>
                  <a:pt x="6677" y="1040"/>
                </a:cubicBezTo>
                <a:cubicBezTo>
                  <a:pt x="6760" y="1040"/>
                  <a:pt x="6825" y="1056"/>
                  <a:pt x="6868" y="1089"/>
                </a:cubicBezTo>
                <a:cubicBezTo>
                  <a:pt x="6887" y="1102"/>
                  <a:pt x="6909" y="1109"/>
                  <a:pt x="6931" y="1109"/>
                </a:cubicBezTo>
                <a:cubicBezTo>
                  <a:pt x="6963" y="1109"/>
                  <a:pt x="6993" y="1095"/>
                  <a:pt x="7014" y="1068"/>
                </a:cubicBezTo>
                <a:cubicBezTo>
                  <a:pt x="7049" y="1022"/>
                  <a:pt x="7040" y="958"/>
                  <a:pt x="6993" y="922"/>
                </a:cubicBezTo>
                <a:cubicBezTo>
                  <a:pt x="6914" y="862"/>
                  <a:pt x="6812" y="831"/>
                  <a:pt x="6683" y="831"/>
                </a:cubicBezTo>
                <a:close/>
                <a:moveTo>
                  <a:pt x="6141" y="980"/>
                </a:moveTo>
                <a:cubicBezTo>
                  <a:pt x="6123" y="980"/>
                  <a:pt x="6104" y="985"/>
                  <a:pt x="6087" y="996"/>
                </a:cubicBezTo>
                <a:cubicBezTo>
                  <a:pt x="5953" y="1076"/>
                  <a:pt x="5844" y="1188"/>
                  <a:pt x="5764" y="1325"/>
                </a:cubicBezTo>
                <a:cubicBezTo>
                  <a:pt x="5735" y="1375"/>
                  <a:pt x="5751" y="1439"/>
                  <a:pt x="5800" y="1467"/>
                </a:cubicBezTo>
                <a:cubicBezTo>
                  <a:pt x="5817" y="1477"/>
                  <a:pt x="5836" y="1482"/>
                  <a:pt x="5853" y="1482"/>
                </a:cubicBezTo>
                <a:cubicBezTo>
                  <a:pt x="5890" y="1482"/>
                  <a:pt x="5924" y="1463"/>
                  <a:pt x="5944" y="1430"/>
                </a:cubicBezTo>
                <a:cubicBezTo>
                  <a:pt x="6006" y="1323"/>
                  <a:pt x="6091" y="1236"/>
                  <a:pt x="6195" y="1173"/>
                </a:cubicBezTo>
                <a:cubicBezTo>
                  <a:pt x="6244" y="1144"/>
                  <a:pt x="6260" y="1079"/>
                  <a:pt x="6230" y="1030"/>
                </a:cubicBezTo>
                <a:cubicBezTo>
                  <a:pt x="6210" y="998"/>
                  <a:pt x="6176" y="980"/>
                  <a:pt x="6141" y="980"/>
                </a:cubicBezTo>
                <a:close/>
                <a:moveTo>
                  <a:pt x="13266" y="1036"/>
                </a:moveTo>
                <a:cubicBezTo>
                  <a:pt x="13236" y="1036"/>
                  <a:pt x="13205" y="1049"/>
                  <a:pt x="13184" y="1075"/>
                </a:cubicBezTo>
                <a:cubicBezTo>
                  <a:pt x="13103" y="1177"/>
                  <a:pt x="13021" y="1288"/>
                  <a:pt x="12934" y="1416"/>
                </a:cubicBezTo>
                <a:cubicBezTo>
                  <a:pt x="12903" y="1463"/>
                  <a:pt x="12914" y="1527"/>
                  <a:pt x="12961" y="1560"/>
                </a:cubicBezTo>
                <a:cubicBezTo>
                  <a:pt x="12980" y="1572"/>
                  <a:pt x="12999" y="1579"/>
                  <a:pt x="13020" y="1579"/>
                </a:cubicBezTo>
                <a:lnTo>
                  <a:pt x="13020" y="1577"/>
                </a:lnTo>
                <a:cubicBezTo>
                  <a:pt x="13053" y="1577"/>
                  <a:pt x="13085" y="1561"/>
                  <a:pt x="13106" y="1532"/>
                </a:cubicBezTo>
                <a:cubicBezTo>
                  <a:pt x="13189" y="1410"/>
                  <a:pt x="13269" y="1303"/>
                  <a:pt x="13347" y="1204"/>
                </a:cubicBezTo>
                <a:cubicBezTo>
                  <a:pt x="13383" y="1160"/>
                  <a:pt x="13375" y="1094"/>
                  <a:pt x="13330" y="1058"/>
                </a:cubicBezTo>
                <a:cubicBezTo>
                  <a:pt x="13311" y="1043"/>
                  <a:pt x="13289" y="1036"/>
                  <a:pt x="13266" y="1036"/>
                </a:cubicBezTo>
                <a:close/>
                <a:moveTo>
                  <a:pt x="135" y="1254"/>
                </a:moveTo>
                <a:cubicBezTo>
                  <a:pt x="94" y="1254"/>
                  <a:pt x="54" y="1279"/>
                  <a:pt x="38" y="1320"/>
                </a:cubicBezTo>
                <a:cubicBezTo>
                  <a:pt x="35" y="1330"/>
                  <a:pt x="0" y="1421"/>
                  <a:pt x="0" y="1565"/>
                </a:cubicBezTo>
                <a:cubicBezTo>
                  <a:pt x="0" y="1640"/>
                  <a:pt x="10" y="1717"/>
                  <a:pt x="28" y="1793"/>
                </a:cubicBezTo>
                <a:cubicBezTo>
                  <a:pt x="39" y="1841"/>
                  <a:pt x="82" y="1873"/>
                  <a:pt x="129" y="1873"/>
                </a:cubicBezTo>
                <a:lnTo>
                  <a:pt x="129" y="1871"/>
                </a:lnTo>
                <a:cubicBezTo>
                  <a:pt x="137" y="1871"/>
                  <a:pt x="146" y="1871"/>
                  <a:pt x="153" y="1869"/>
                </a:cubicBezTo>
                <a:cubicBezTo>
                  <a:pt x="210" y="1855"/>
                  <a:pt x="244" y="1799"/>
                  <a:pt x="231" y="1744"/>
                </a:cubicBezTo>
                <a:cubicBezTo>
                  <a:pt x="216" y="1684"/>
                  <a:pt x="208" y="1624"/>
                  <a:pt x="208" y="1565"/>
                </a:cubicBezTo>
                <a:cubicBezTo>
                  <a:pt x="208" y="1462"/>
                  <a:pt x="232" y="1397"/>
                  <a:pt x="232" y="1395"/>
                </a:cubicBezTo>
                <a:cubicBezTo>
                  <a:pt x="253" y="1342"/>
                  <a:pt x="227" y="1282"/>
                  <a:pt x="173" y="1261"/>
                </a:cubicBezTo>
                <a:cubicBezTo>
                  <a:pt x="161" y="1256"/>
                  <a:pt x="148" y="1254"/>
                  <a:pt x="135" y="1254"/>
                </a:cubicBezTo>
                <a:close/>
                <a:moveTo>
                  <a:pt x="7034" y="1281"/>
                </a:moveTo>
                <a:cubicBezTo>
                  <a:pt x="6985" y="1281"/>
                  <a:pt x="6942" y="1317"/>
                  <a:pt x="6932" y="1367"/>
                </a:cubicBezTo>
                <a:cubicBezTo>
                  <a:pt x="6914" y="1471"/>
                  <a:pt x="6866" y="1593"/>
                  <a:pt x="6795" y="1719"/>
                </a:cubicBezTo>
                <a:cubicBezTo>
                  <a:pt x="6767" y="1770"/>
                  <a:pt x="6784" y="1833"/>
                  <a:pt x="6834" y="1862"/>
                </a:cubicBezTo>
                <a:cubicBezTo>
                  <a:pt x="6850" y="1870"/>
                  <a:pt x="6868" y="1875"/>
                  <a:pt x="6886" y="1875"/>
                </a:cubicBezTo>
                <a:cubicBezTo>
                  <a:pt x="6921" y="1875"/>
                  <a:pt x="6957" y="1855"/>
                  <a:pt x="6976" y="1821"/>
                </a:cubicBezTo>
                <a:cubicBezTo>
                  <a:pt x="7060" y="1673"/>
                  <a:pt x="7113" y="1532"/>
                  <a:pt x="7137" y="1403"/>
                </a:cubicBezTo>
                <a:cubicBezTo>
                  <a:pt x="7147" y="1347"/>
                  <a:pt x="7110" y="1293"/>
                  <a:pt x="7053" y="1283"/>
                </a:cubicBezTo>
                <a:cubicBezTo>
                  <a:pt x="7047" y="1282"/>
                  <a:pt x="7040" y="1281"/>
                  <a:pt x="7034" y="1281"/>
                </a:cubicBezTo>
                <a:close/>
                <a:moveTo>
                  <a:pt x="12793" y="1718"/>
                </a:moveTo>
                <a:cubicBezTo>
                  <a:pt x="12759" y="1718"/>
                  <a:pt x="12725" y="1736"/>
                  <a:pt x="12705" y="1767"/>
                </a:cubicBezTo>
                <a:cubicBezTo>
                  <a:pt x="12633" y="1884"/>
                  <a:pt x="12561" y="2002"/>
                  <a:pt x="12487" y="2124"/>
                </a:cubicBezTo>
                <a:cubicBezTo>
                  <a:pt x="12458" y="2173"/>
                  <a:pt x="12474" y="2236"/>
                  <a:pt x="12523" y="2266"/>
                </a:cubicBezTo>
                <a:cubicBezTo>
                  <a:pt x="12540" y="2276"/>
                  <a:pt x="12558" y="2280"/>
                  <a:pt x="12577" y="2280"/>
                </a:cubicBezTo>
                <a:cubicBezTo>
                  <a:pt x="12612" y="2280"/>
                  <a:pt x="12647" y="2263"/>
                  <a:pt x="12666" y="2232"/>
                </a:cubicBezTo>
                <a:cubicBezTo>
                  <a:pt x="12738" y="2111"/>
                  <a:pt x="12809" y="1993"/>
                  <a:pt x="12882" y="1877"/>
                </a:cubicBezTo>
                <a:cubicBezTo>
                  <a:pt x="12912" y="1828"/>
                  <a:pt x="12898" y="1765"/>
                  <a:pt x="12849" y="1734"/>
                </a:cubicBezTo>
                <a:cubicBezTo>
                  <a:pt x="12831" y="1723"/>
                  <a:pt x="12812" y="1718"/>
                  <a:pt x="12793" y="1718"/>
                </a:cubicBezTo>
                <a:close/>
                <a:moveTo>
                  <a:pt x="5718" y="1664"/>
                </a:moveTo>
                <a:cubicBezTo>
                  <a:pt x="5668" y="1664"/>
                  <a:pt x="5624" y="1701"/>
                  <a:pt x="5617" y="1751"/>
                </a:cubicBezTo>
                <a:cubicBezTo>
                  <a:pt x="5603" y="1837"/>
                  <a:pt x="5596" y="1928"/>
                  <a:pt x="5596" y="2021"/>
                </a:cubicBezTo>
                <a:cubicBezTo>
                  <a:pt x="5596" y="2077"/>
                  <a:pt x="5598" y="2134"/>
                  <a:pt x="5603" y="2191"/>
                </a:cubicBezTo>
                <a:cubicBezTo>
                  <a:pt x="5608" y="2245"/>
                  <a:pt x="5653" y="2287"/>
                  <a:pt x="5706" y="2287"/>
                </a:cubicBezTo>
                <a:cubicBezTo>
                  <a:pt x="5710" y="2287"/>
                  <a:pt x="5712" y="2287"/>
                  <a:pt x="5715" y="2285"/>
                </a:cubicBezTo>
                <a:cubicBezTo>
                  <a:pt x="5772" y="2280"/>
                  <a:pt x="5815" y="2232"/>
                  <a:pt x="5810" y="2174"/>
                </a:cubicBezTo>
                <a:cubicBezTo>
                  <a:pt x="5805" y="2122"/>
                  <a:pt x="5804" y="2071"/>
                  <a:pt x="5804" y="2021"/>
                </a:cubicBezTo>
                <a:cubicBezTo>
                  <a:pt x="5804" y="1939"/>
                  <a:pt x="5810" y="1859"/>
                  <a:pt x="5821" y="1784"/>
                </a:cubicBezTo>
                <a:cubicBezTo>
                  <a:pt x="5831" y="1728"/>
                  <a:pt x="5792" y="1674"/>
                  <a:pt x="5735" y="1666"/>
                </a:cubicBezTo>
                <a:cubicBezTo>
                  <a:pt x="5730" y="1665"/>
                  <a:pt x="5724" y="1664"/>
                  <a:pt x="5718" y="1664"/>
                </a:cubicBezTo>
                <a:close/>
                <a:moveTo>
                  <a:pt x="6648" y="2008"/>
                </a:moveTo>
                <a:cubicBezTo>
                  <a:pt x="6618" y="2008"/>
                  <a:pt x="6589" y="2021"/>
                  <a:pt x="6568" y="2045"/>
                </a:cubicBezTo>
                <a:cubicBezTo>
                  <a:pt x="6486" y="2146"/>
                  <a:pt x="6394" y="2244"/>
                  <a:pt x="6293" y="2338"/>
                </a:cubicBezTo>
                <a:cubicBezTo>
                  <a:pt x="6251" y="2377"/>
                  <a:pt x="6249" y="2443"/>
                  <a:pt x="6288" y="2485"/>
                </a:cubicBezTo>
                <a:cubicBezTo>
                  <a:pt x="6309" y="2507"/>
                  <a:pt x="6336" y="2518"/>
                  <a:pt x="6364" y="2518"/>
                </a:cubicBezTo>
                <a:cubicBezTo>
                  <a:pt x="6390" y="2518"/>
                  <a:pt x="6415" y="2508"/>
                  <a:pt x="6435" y="2490"/>
                </a:cubicBezTo>
                <a:cubicBezTo>
                  <a:pt x="6543" y="2390"/>
                  <a:pt x="6641" y="2285"/>
                  <a:pt x="6729" y="2178"/>
                </a:cubicBezTo>
                <a:cubicBezTo>
                  <a:pt x="6766" y="2134"/>
                  <a:pt x="6759" y="2069"/>
                  <a:pt x="6715" y="2032"/>
                </a:cubicBezTo>
                <a:cubicBezTo>
                  <a:pt x="6695" y="2016"/>
                  <a:pt x="6672" y="2008"/>
                  <a:pt x="6648" y="2008"/>
                </a:cubicBezTo>
                <a:close/>
                <a:moveTo>
                  <a:pt x="306" y="2036"/>
                </a:moveTo>
                <a:cubicBezTo>
                  <a:pt x="285" y="2036"/>
                  <a:pt x="264" y="2043"/>
                  <a:pt x="245" y="2056"/>
                </a:cubicBezTo>
                <a:cubicBezTo>
                  <a:pt x="199" y="2089"/>
                  <a:pt x="188" y="2154"/>
                  <a:pt x="221" y="2201"/>
                </a:cubicBezTo>
                <a:cubicBezTo>
                  <a:pt x="300" y="2312"/>
                  <a:pt x="402" y="2420"/>
                  <a:pt x="523" y="2521"/>
                </a:cubicBezTo>
                <a:cubicBezTo>
                  <a:pt x="543" y="2538"/>
                  <a:pt x="566" y="2545"/>
                  <a:pt x="589" y="2545"/>
                </a:cubicBezTo>
                <a:cubicBezTo>
                  <a:pt x="620" y="2545"/>
                  <a:pt x="649" y="2533"/>
                  <a:pt x="670" y="2508"/>
                </a:cubicBezTo>
                <a:cubicBezTo>
                  <a:pt x="707" y="2464"/>
                  <a:pt x="701" y="2398"/>
                  <a:pt x="657" y="2361"/>
                </a:cubicBezTo>
                <a:cubicBezTo>
                  <a:pt x="549" y="2272"/>
                  <a:pt x="460" y="2178"/>
                  <a:pt x="390" y="2080"/>
                </a:cubicBezTo>
                <a:cubicBezTo>
                  <a:pt x="370" y="2051"/>
                  <a:pt x="338" y="2036"/>
                  <a:pt x="306" y="2036"/>
                </a:cubicBezTo>
                <a:close/>
                <a:moveTo>
                  <a:pt x="930" y="2574"/>
                </a:moveTo>
                <a:cubicBezTo>
                  <a:pt x="894" y="2574"/>
                  <a:pt x="860" y="2593"/>
                  <a:pt x="841" y="2626"/>
                </a:cubicBezTo>
                <a:cubicBezTo>
                  <a:pt x="811" y="2675"/>
                  <a:pt x="827" y="2739"/>
                  <a:pt x="877" y="2768"/>
                </a:cubicBezTo>
                <a:cubicBezTo>
                  <a:pt x="992" y="2835"/>
                  <a:pt x="1120" y="2902"/>
                  <a:pt x="1256" y="2963"/>
                </a:cubicBezTo>
                <a:cubicBezTo>
                  <a:pt x="1270" y="2969"/>
                  <a:pt x="1284" y="2971"/>
                  <a:pt x="1299" y="2971"/>
                </a:cubicBezTo>
                <a:cubicBezTo>
                  <a:pt x="1338" y="2971"/>
                  <a:pt x="1376" y="2949"/>
                  <a:pt x="1393" y="2910"/>
                </a:cubicBezTo>
                <a:cubicBezTo>
                  <a:pt x="1417" y="2857"/>
                  <a:pt x="1394" y="2796"/>
                  <a:pt x="1342" y="2773"/>
                </a:cubicBezTo>
                <a:cubicBezTo>
                  <a:pt x="1212" y="2715"/>
                  <a:pt x="1092" y="2653"/>
                  <a:pt x="983" y="2589"/>
                </a:cubicBezTo>
                <a:cubicBezTo>
                  <a:pt x="966" y="2579"/>
                  <a:pt x="948" y="2574"/>
                  <a:pt x="930" y="2574"/>
                </a:cubicBezTo>
                <a:close/>
                <a:moveTo>
                  <a:pt x="12361" y="2428"/>
                </a:moveTo>
                <a:cubicBezTo>
                  <a:pt x="12326" y="2428"/>
                  <a:pt x="12292" y="2446"/>
                  <a:pt x="12272" y="2478"/>
                </a:cubicBezTo>
                <a:cubicBezTo>
                  <a:pt x="12201" y="2593"/>
                  <a:pt x="12126" y="2709"/>
                  <a:pt x="12050" y="2824"/>
                </a:cubicBezTo>
                <a:cubicBezTo>
                  <a:pt x="12018" y="2872"/>
                  <a:pt x="12032" y="2937"/>
                  <a:pt x="12079" y="2969"/>
                </a:cubicBezTo>
                <a:cubicBezTo>
                  <a:pt x="12097" y="2981"/>
                  <a:pt x="12117" y="2986"/>
                  <a:pt x="12137" y="2986"/>
                </a:cubicBezTo>
                <a:cubicBezTo>
                  <a:pt x="12170" y="2986"/>
                  <a:pt x="12203" y="2970"/>
                  <a:pt x="12223" y="2940"/>
                </a:cubicBezTo>
                <a:cubicBezTo>
                  <a:pt x="12301" y="2822"/>
                  <a:pt x="12376" y="2704"/>
                  <a:pt x="12448" y="2587"/>
                </a:cubicBezTo>
                <a:cubicBezTo>
                  <a:pt x="12479" y="2538"/>
                  <a:pt x="12464" y="2474"/>
                  <a:pt x="12415" y="2443"/>
                </a:cubicBezTo>
                <a:cubicBezTo>
                  <a:pt x="12398" y="2433"/>
                  <a:pt x="12379" y="2428"/>
                  <a:pt x="12361" y="2428"/>
                </a:cubicBezTo>
                <a:close/>
                <a:moveTo>
                  <a:pt x="5778" y="2488"/>
                </a:moveTo>
                <a:cubicBezTo>
                  <a:pt x="5769" y="2488"/>
                  <a:pt x="5760" y="2489"/>
                  <a:pt x="5751" y="2491"/>
                </a:cubicBezTo>
                <a:cubicBezTo>
                  <a:pt x="5696" y="2505"/>
                  <a:pt x="5663" y="2562"/>
                  <a:pt x="5678" y="2617"/>
                </a:cubicBezTo>
                <a:cubicBezTo>
                  <a:pt x="5690" y="2668"/>
                  <a:pt x="5705" y="2719"/>
                  <a:pt x="5722" y="2770"/>
                </a:cubicBezTo>
                <a:cubicBezTo>
                  <a:pt x="5696" y="2786"/>
                  <a:pt x="5670" y="2801"/>
                  <a:pt x="5644" y="2816"/>
                </a:cubicBezTo>
                <a:cubicBezTo>
                  <a:pt x="5595" y="2845"/>
                  <a:pt x="5577" y="2909"/>
                  <a:pt x="5606" y="2958"/>
                </a:cubicBezTo>
                <a:cubicBezTo>
                  <a:pt x="5625" y="2991"/>
                  <a:pt x="5660" y="3010"/>
                  <a:pt x="5696" y="3010"/>
                </a:cubicBezTo>
                <a:cubicBezTo>
                  <a:pt x="5714" y="3010"/>
                  <a:pt x="5731" y="3006"/>
                  <a:pt x="5748" y="2996"/>
                </a:cubicBezTo>
                <a:cubicBezTo>
                  <a:pt x="5764" y="2987"/>
                  <a:pt x="5778" y="2979"/>
                  <a:pt x="5793" y="2970"/>
                </a:cubicBezTo>
                <a:cubicBezTo>
                  <a:pt x="5800" y="2987"/>
                  <a:pt x="5808" y="3006"/>
                  <a:pt x="5815" y="3024"/>
                </a:cubicBezTo>
                <a:cubicBezTo>
                  <a:pt x="5831" y="3064"/>
                  <a:pt x="5870" y="3089"/>
                  <a:pt x="5911" y="3089"/>
                </a:cubicBezTo>
                <a:cubicBezTo>
                  <a:pt x="5924" y="3089"/>
                  <a:pt x="5938" y="3085"/>
                  <a:pt x="5951" y="3080"/>
                </a:cubicBezTo>
                <a:cubicBezTo>
                  <a:pt x="6004" y="3058"/>
                  <a:pt x="6029" y="2998"/>
                  <a:pt x="6007" y="2944"/>
                </a:cubicBezTo>
                <a:cubicBezTo>
                  <a:pt x="5995" y="2915"/>
                  <a:pt x="5983" y="2886"/>
                  <a:pt x="5972" y="2856"/>
                </a:cubicBezTo>
                <a:cubicBezTo>
                  <a:pt x="6017" y="2826"/>
                  <a:pt x="6061" y="2795"/>
                  <a:pt x="6105" y="2762"/>
                </a:cubicBezTo>
                <a:cubicBezTo>
                  <a:pt x="6152" y="2729"/>
                  <a:pt x="6162" y="2663"/>
                  <a:pt x="6127" y="2617"/>
                </a:cubicBezTo>
                <a:cubicBezTo>
                  <a:pt x="6107" y="2590"/>
                  <a:pt x="6075" y="2575"/>
                  <a:pt x="6044" y="2575"/>
                </a:cubicBezTo>
                <a:cubicBezTo>
                  <a:pt x="6022" y="2575"/>
                  <a:pt x="6000" y="2582"/>
                  <a:pt x="5982" y="2595"/>
                </a:cubicBezTo>
                <a:cubicBezTo>
                  <a:pt x="5956" y="2615"/>
                  <a:pt x="5929" y="2633"/>
                  <a:pt x="5902" y="2652"/>
                </a:cubicBezTo>
                <a:cubicBezTo>
                  <a:pt x="5893" y="2622"/>
                  <a:pt x="5886" y="2594"/>
                  <a:pt x="5879" y="2565"/>
                </a:cubicBezTo>
                <a:cubicBezTo>
                  <a:pt x="5866" y="2518"/>
                  <a:pt x="5825" y="2488"/>
                  <a:pt x="5778" y="2488"/>
                </a:cubicBezTo>
                <a:close/>
                <a:moveTo>
                  <a:pt x="1684" y="2919"/>
                </a:moveTo>
                <a:cubicBezTo>
                  <a:pt x="1641" y="2919"/>
                  <a:pt x="1602" y="2945"/>
                  <a:pt x="1587" y="2987"/>
                </a:cubicBezTo>
                <a:cubicBezTo>
                  <a:pt x="1567" y="3041"/>
                  <a:pt x="1595" y="3100"/>
                  <a:pt x="1649" y="3120"/>
                </a:cubicBezTo>
                <a:cubicBezTo>
                  <a:pt x="1774" y="3164"/>
                  <a:pt x="1907" y="3208"/>
                  <a:pt x="2051" y="3249"/>
                </a:cubicBezTo>
                <a:cubicBezTo>
                  <a:pt x="2061" y="3252"/>
                  <a:pt x="2070" y="3253"/>
                  <a:pt x="2079" y="3253"/>
                </a:cubicBezTo>
                <a:cubicBezTo>
                  <a:pt x="2124" y="3253"/>
                  <a:pt x="2166" y="3224"/>
                  <a:pt x="2179" y="3178"/>
                </a:cubicBezTo>
                <a:cubicBezTo>
                  <a:pt x="2195" y="3123"/>
                  <a:pt x="2163" y="3066"/>
                  <a:pt x="2108" y="3050"/>
                </a:cubicBezTo>
                <a:cubicBezTo>
                  <a:pt x="1969" y="3009"/>
                  <a:pt x="1839" y="2968"/>
                  <a:pt x="1719" y="2925"/>
                </a:cubicBezTo>
                <a:cubicBezTo>
                  <a:pt x="1707" y="2921"/>
                  <a:pt x="1695" y="2919"/>
                  <a:pt x="1684" y="2919"/>
                </a:cubicBezTo>
                <a:close/>
                <a:moveTo>
                  <a:pt x="5325" y="2991"/>
                </a:moveTo>
                <a:cubicBezTo>
                  <a:pt x="5311" y="2991"/>
                  <a:pt x="5297" y="2994"/>
                  <a:pt x="5283" y="3000"/>
                </a:cubicBezTo>
                <a:cubicBezTo>
                  <a:pt x="5161" y="3055"/>
                  <a:pt x="5035" y="3102"/>
                  <a:pt x="4906" y="3144"/>
                </a:cubicBezTo>
                <a:cubicBezTo>
                  <a:pt x="4851" y="3161"/>
                  <a:pt x="4822" y="3220"/>
                  <a:pt x="4839" y="3274"/>
                </a:cubicBezTo>
                <a:cubicBezTo>
                  <a:pt x="4853" y="3318"/>
                  <a:pt x="4894" y="3346"/>
                  <a:pt x="4938" y="3346"/>
                </a:cubicBezTo>
                <a:cubicBezTo>
                  <a:pt x="4949" y="3346"/>
                  <a:pt x="4959" y="3345"/>
                  <a:pt x="4970" y="3341"/>
                </a:cubicBezTo>
                <a:cubicBezTo>
                  <a:pt x="5105" y="3298"/>
                  <a:pt x="5239" y="3247"/>
                  <a:pt x="5368" y="3189"/>
                </a:cubicBezTo>
                <a:cubicBezTo>
                  <a:pt x="5421" y="3166"/>
                  <a:pt x="5444" y="3105"/>
                  <a:pt x="5421" y="3052"/>
                </a:cubicBezTo>
                <a:cubicBezTo>
                  <a:pt x="5403" y="3014"/>
                  <a:pt x="5365" y="2991"/>
                  <a:pt x="5325" y="2991"/>
                </a:cubicBezTo>
                <a:close/>
                <a:moveTo>
                  <a:pt x="2481" y="3151"/>
                </a:moveTo>
                <a:cubicBezTo>
                  <a:pt x="2434" y="3151"/>
                  <a:pt x="2391" y="3183"/>
                  <a:pt x="2380" y="3231"/>
                </a:cubicBezTo>
                <a:cubicBezTo>
                  <a:pt x="2367" y="3286"/>
                  <a:pt x="2401" y="3343"/>
                  <a:pt x="2456" y="3356"/>
                </a:cubicBezTo>
                <a:cubicBezTo>
                  <a:pt x="2586" y="3387"/>
                  <a:pt x="2722" y="3416"/>
                  <a:pt x="2867" y="3444"/>
                </a:cubicBezTo>
                <a:cubicBezTo>
                  <a:pt x="2873" y="3447"/>
                  <a:pt x="2880" y="3447"/>
                  <a:pt x="2886" y="3447"/>
                </a:cubicBezTo>
                <a:cubicBezTo>
                  <a:pt x="2935" y="3447"/>
                  <a:pt x="2978" y="3412"/>
                  <a:pt x="2988" y="3363"/>
                </a:cubicBezTo>
                <a:cubicBezTo>
                  <a:pt x="2999" y="3307"/>
                  <a:pt x="2963" y="3252"/>
                  <a:pt x="2906" y="3241"/>
                </a:cubicBezTo>
                <a:cubicBezTo>
                  <a:pt x="2766" y="3213"/>
                  <a:pt x="2631" y="3185"/>
                  <a:pt x="2505" y="3154"/>
                </a:cubicBezTo>
                <a:cubicBezTo>
                  <a:pt x="2497" y="3152"/>
                  <a:pt x="2489" y="3151"/>
                  <a:pt x="2481" y="3151"/>
                </a:cubicBezTo>
                <a:close/>
                <a:moveTo>
                  <a:pt x="4537" y="3245"/>
                </a:moveTo>
                <a:cubicBezTo>
                  <a:pt x="4530" y="3245"/>
                  <a:pt x="4523" y="3245"/>
                  <a:pt x="4515" y="3247"/>
                </a:cubicBezTo>
                <a:cubicBezTo>
                  <a:pt x="4384" y="3274"/>
                  <a:pt x="4251" y="3295"/>
                  <a:pt x="4116" y="3308"/>
                </a:cubicBezTo>
                <a:cubicBezTo>
                  <a:pt x="4058" y="3313"/>
                  <a:pt x="4018" y="3365"/>
                  <a:pt x="4023" y="3421"/>
                </a:cubicBezTo>
                <a:cubicBezTo>
                  <a:pt x="4028" y="3475"/>
                  <a:pt x="4073" y="3515"/>
                  <a:pt x="4126" y="3515"/>
                </a:cubicBezTo>
                <a:cubicBezTo>
                  <a:pt x="4129" y="3515"/>
                  <a:pt x="4133" y="3515"/>
                  <a:pt x="4137" y="3514"/>
                </a:cubicBezTo>
                <a:cubicBezTo>
                  <a:pt x="4278" y="3501"/>
                  <a:pt x="4420" y="3478"/>
                  <a:pt x="4558" y="3450"/>
                </a:cubicBezTo>
                <a:cubicBezTo>
                  <a:pt x="4615" y="3439"/>
                  <a:pt x="4650" y="3384"/>
                  <a:pt x="4639" y="3328"/>
                </a:cubicBezTo>
                <a:cubicBezTo>
                  <a:pt x="4628" y="3279"/>
                  <a:pt x="4585" y="3245"/>
                  <a:pt x="4537" y="3245"/>
                </a:cubicBezTo>
                <a:close/>
                <a:moveTo>
                  <a:pt x="3295" y="3303"/>
                </a:moveTo>
                <a:cubicBezTo>
                  <a:pt x="3243" y="3303"/>
                  <a:pt x="3199" y="3343"/>
                  <a:pt x="3194" y="3395"/>
                </a:cubicBezTo>
                <a:cubicBezTo>
                  <a:pt x="3188" y="3453"/>
                  <a:pt x="3229" y="3503"/>
                  <a:pt x="3286" y="3509"/>
                </a:cubicBezTo>
                <a:cubicBezTo>
                  <a:pt x="3428" y="3525"/>
                  <a:pt x="3571" y="3532"/>
                  <a:pt x="3711" y="3534"/>
                </a:cubicBezTo>
                <a:lnTo>
                  <a:pt x="3712" y="3534"/>
                </a:lnTo>
                <a:cubicBezTo>
                  <a:pt x="3768" y="3534"/>
                  <a:pt x="3815" y="3487"/>
                  <a:pt x="3815" y="3431"/>
                </a:cubicBezTo>
                <a:cubicBezTo>
                  <a:pt x="3816" y="3373"/>
                  <a:pt x="3769" y="3327"/>
                  <a:pt x="3712" y="3325"/>
                </a:cubicBezTo>
                <a:cubicBezTo>
                  <a:pt x="3579" y="3325"/>
                  <a:pt x="3442" y="3317"/>
                  <a:pt x="3308" y="3303"/>
                </a:cubicBezTo>
                <a:cubicBezTo>
                  <a:pt x="3303" y="3303"/>
                  <a:pt x="3299" y="3303"/>
                  <a:pt x="3295" y="3303"/>
                </a:cubicBezTo>
                <a:close/>
                <a:moveTo>
                  <a:pt x="11899" y="3119"/>
                </a:moveTo>
                <a:cubicBezTo>
                  <a:pt x="11867" y="3119"/>
                  <a:pt x="11835" y="3133"/>
                  <a:pt x="11815" y="3161"/>
                </a:cubicBezTo>
                <a:cubicBezTo>
                  <a:pt x="11730" y="3276"/>
                  <a:pt x="11648" y="3382"/>
                  <a:pt x="11562" y="3482"/>
                </a:cubicBezTo>
                <a:cubicBezTo>
                  <a:pt x="11526" y="3526"/>
                  <a:pt x="11531" y="3591"/>
                  <a:pt x="11575" y="3629"/>
                </a:cubicBezTo>
                <a:cubicBezTo>
                  <a:pt x="11594" y="3645"/>
                  <a:pt x="11619" y="3654"/>
                  <a:pt x="11642" y="3654"/>
                </a:cubicBezTo>
                <a:cubicBezTo>
                  <a:pt x="11671" y="3654"/>
                  <a:pt x="11701" y="3640"/>
                  <a:pt x="11722" y="3617"/>
                </a:cubicBezTo>
                <a:cubicBezTo>
                  <a:pt x="11810" y="3513"/>
                  <a:pt x="11894" y="3404"/>
                  <a:pt x="11983" y="3285"/>
                </a:cubicBezTo>
                <a:cubicBezTo>
                  <a:pt x="12017" y="3238"/>
                  <a:pt x="12007" y="3173"/>
                  <a:pt x="11961" y="3139"/>
                </a:cubicBezTo>
                <a:cubicBezTo>
                  <a:pt x="11942" y="3125"/>
                  <a:pt x="11920" y="3119"/>
                  <a:pt x="11899" y="3119"/>
                </a:cubicBezTo>
                <a:close/>
                <a:moveTo>
                  <a:pt x="6093" y="3254"/>
                </a:moveTo>
                <a:cubicBezTo>
                  <a:pt x="6076" y="3254"/>
                  <a:pt x="6058" y="3259"/>
                  <a:pt x="6042" y="3268"/>
                </a:cubicBezTo>
                <a:cubicBezTo>
                  <a:pt x="5993" y="3296"/>
                  <a:pt x="5974" y="3358"/>
                  <a:pt x="6002" y="3409"/>
                </a:cubicBezTo>
                <a:cubicBezTo>
                  <a:pt x="6072" y="3532"/>
                  <a:pt x="6151" y="3654"/>
                  <a:pt x="6234" y="3769"/>
                </a:cubicBezTo>
                <a:cubicBezTo>
                  <a:pt x="6254" y="3796"/>
                  <a:pt x="6285" y="3812"/>
                  <a:pt x="6318" y="3812"/>
                </a:cubicBezTo>
                <a:cubicBezTo>
                  <a:pt x="6339" y="3812"/>
                  <a:pt x="6360" y="3804"/>
                  <a:pt x="6380" y="3791"/>
                </a:cubicBezTo>
                <a:cubicBezTo>
                  <a:pt x="6425" y="3758"/>
                  <a:pt x="6436" y="3693"/>
                  <a:pt x="6402" y="3646"/>
                </a:cubicBezTo>
                <a:cubicBezTo>
                  <a:pt x="6322" y="3537"/>
                  <a:pt x="6249" y="3423"/>
                  <a:pt x="6184" y="3307"/>
                </a:cubicBezTo>
                <a:cubicBezTo>
                  <a:pt x="6165" y="3273"/>
                  <a:pt x="6130" y="3254"/>
                  <a:pt x="6093" y="3254"/>
                </a:cubicBezTo>
                <a:close/>
                <a:moveTo>
                  <a:pt x="11362" y="3751"/>
                </a:moveTo>
                <a:cubicBezTo>
                  <a:pt x="11335" y="3751"/>
                  <a:pt x="11308" y="3761"/>
                  <a:pt x="11288" y="3781"/>
                </a:cubicBezTo>
                <a:cubicBezTo>
                  <a:pt x="11191" y="3878"/>
                  <a:pt x="11091" y="3970"/>
                  <a:pt x="10989" y="4054"/>
                </a:cubicBezTo>
                <a:cubicBezTo>
                  <a:pt x="10944" y="4091"/>
                  <a:pt x="10938" y="4156"/>
                  <a:pt x="10974" y="4200"/>
                </a:cubicBezTo>
                <a:cubicBezTo>
                  <a:pt x="10995" y="4224"/>
                  <a:pt x="11025" y="4238"/>
                  <a:pt x="11055" y="4238"/>
                </a:cubicBezTo>
                <a:cubicBezTo>
                  <a:pt x="11079" y="4238"/>
                  <a:pt x="11102" y="4231"/>
                  <a:pt x="11121" y="4215"/>
                </a:cubicBezTo>
                <a:cubicBezTo>
                  <a:pt x="11228" y="4125"/>
                  <a:pt x="11333" y="4030"/>
                  <a:pt x="11435" y="3928"/>
                </a:cubicBezTo>
                <a:cubicBezTo>
                  <a:pt x="11475" y="3888"/>
                  <a:pt x="11475" y="3823"/>
                  <a:pt x="11435" y="3781"/>
                </a:cubicBezTo>
                <a:cubicBezTo>
                  <a:pt x="11415" y="3761"/>
                  <a:pt x="11388" y="3751"/>
                  <a:pt x="11362" y="3751"/>
                </a:cubicBezTo>
                <a:close/>
                <a:moveTo>
                  <a:pt x="6581" y="3924"/>
                </a:moveTo>
                <a:cubicBezTo>
                  <a:pt x="6556" y="3924"/>
                  <a:pt x="6530" y="3933"/>
                  <a:pt x="6511" y="3951"/>
                </a:cubicBezTo>
                <a:cubicBezTo>
                  <a:pt x="6468" y="3991"/>
                  <a:pt x="6465" y="4057"/>
                  <a:pt x="6505" y="4098"/>
                </a:cubicBezTo>
                <a:cubicBezTo>
                  <a:pt x="6601" y="4204"/>
                  <a:pt x="6706" y="4304"/>
                  <a:pt x="6812" y="4395"/>
                </a:cubicBezTo>
                <a:cubicBezTo>
                  <a:pt x="6832" y="4412"/>
                  <a:pt x="6856" y="4420"/>
                  <a:pt x="6879" y="4420"/>
                </a:cubicBezTo>
                <a:cubicBezTo>
                  <a:pt x="6909" y="4420"/>
                  <a:pt x="6938" y="4408"/>
                  <a:pt x="6959" y="4384"/>
                </a:cubicBezTo>
                <a:cubicBezTo>
                  <a:pt x="6996" y="4340"/>
                  <a:pt x="6991" y="4275"/>
                  <a:pt x="6947" y="4237"/>
                </a:cubicBezTo>
                <a:cubicBezTo>
                  <a:pt x="6846" y="4151"/>
                  <a:pt x="6748" y="4057"/>
                  <a:pt x="6658" y="3957"/>
                </a:cubicBezTo>
                <a:cubicBezTo>
                  <a:pt x="6637" y="3936"/>
                  <a:pt x="6609" y="3924"/>
                  <a:pt x="6581" y="3924"/>
                </a:cubicBezTo>
                <a:close/>
                <a:moveTo>
                  <a:pt x="10721" y="4277"/>
                </a:moveTo>
                <a:cubicBezTo>
                  <a:pt x="10702" y="4277"/>
                  <a:pt x="10682" y="4283"/>
                  <a:pt x="10665" y="4294"/>
                </a:cubicBezTo>
                <a:cubicBezTo>
                  <a:pt x="10553" y="4369"/>
                  <a:pt x="10437" y="4439"/>
                  <a:pt x="10318" y="4501"/>
                </a:cubicBezTo>
                <a:cubicBezTo>
                  <a:pt x="10268" y="4528"/>
                  <a:pt x="10248" y="4591"/>
                  <a:pt x="10274" y="4642"/>
                </a:cubicBezTo>
                <a:cubicBezTo>
                  <a:pt x="10293" y="4678"/>
                  <a:pt x="10329" y="4697"/>
                  <a:pt x="10367" y="4697"/>
                </a:cubicBezTo>
                <a:cubicBezTo>
                  <a:pt x="10383" y="4697"/>
                  <a:pt x="10399" y="4694"/>
                  <a:pt x="10415" y="4685"/>
                </a:cubicBezTo>
                <a:cubicBezTo>
                  <a:pt x="10540" y="4619"/>
                  <a:pt x="10662" y="4545"/>
                  <a:pt x="10780" y="4467"/>
                </a:cubicBezTo>
                <a:cubicBezTo>
                  <a:pt x="10827" y="4435"/>
                  <a:pt x="10841" y="4371"/>
                  <a:pt x="10809" y="4324"/>
                </a:cubicBezTo>
                <a:cubicBezTo>
                  <a:pt x="10788" y="4294"/>
                  <a:pt x="10755" y="4277"/>
                  <a:pt x="10721" y="4277"/>
                </a:cubicBezTo>
                <a:close/>
                <a:moveTo>
                  <a:pt x="7211" y="4461"/>
                </a:moveTo>
                <a:cubicBezTo>
                  <a:pt x="7178" y="4461"/>
                  <a:pt x="7145" y="4477"/>
                  <a:pt x="7126" y="4507"/>
                </a:cubicBezTo>
                <a:cubicBezTo>
                  <a:pt x="7094" y="4556"/>
                  <a:pt x="7107" y="4620"/>
                  <a:pt x="7155" y="4652"/>
                </a:cubicBezTo>
                <a:cubicBezTo>
                  <a:pt x="7276" y="4730"/>
                  <a:pt x="7403" y="4801"/>
                  <a:pt x="7530" y="4861"/>
                </a:cubicBezTo>
                <a:cubicBezTo>
                  <a:pt x="7545" y="4868"/>
                  <a:pt x="7559" y="4871"/>
                  <a:pt x="7574" y="4871"/>
                </a:cubicBezTo>
                <a:lnTo>
                  <a:pt x="7574" y="4870"/>
                </a:lnTo>
                <a:cubicBezTo>
                  <a:pt x="7613" y="4870"/>
                  <a:pt x="7651" y="4848"/>
                  <a:pt x="7668" y="4811"/>
                </a:cubicBezTo>
                <a:cubicBezTo>
                  <a:pt x="7693" y="4759"/>
                  <a:pt x="7671" y="4697"/>
                  <a:pt x="7619" y="4673"/>
                </a:cubicBezTo>
                <a:cubicBezTo>
                  <a:pt x="7499" y="4616"/>
                  <a:pt x="7382" y="4552"/>
                  <a:pt x="7269" y="4478"/>
                </a:cubicBezTo>
                <a:cubicBezTo>
                  <a:pt x="7251" y="4466"/>
                  <a:pt x="7231" y="4461"/>
                  <a:pt x="7211" y="4461"/>
                </a:cubicBezTo>
                <a:close/>
                <a:moveTo>
                  <a:pt x="9991" y="4665"/>
                </a:moveTo>
                <a:cubicBezTo>
                  <a:pt x="9978" y="4665"/>
                  <a:pt x="9964" y="4667"/>
                  <a:pt x="9952" y="4673"/>
                </a:cubicBezTo>
                <a:cubicBezTo>
                  <a:pt x="9882" y="4701"/>
                  <a:pt x="9810" y="4728"/>
                  <a:pt x="9736" y="4754"/>
                </a:cubicBezTo>
                <a:cubicBezTo>
                  <a:pt x="9680" y="4773"/>
                  <a:pt x="9625" y="4790"/>
                  <a:pt x="9571" y="4806"/>
                </a:cubicBezTo>
                <a:cubicBezTo>
                  <a:pt x="9516" y="4822"/>
                  <a:pt x="9484" y="4880"/>
                  <a:pt x="9500" y="4935"/>
                </a:cubicBezTo>
                <a:cubicBezTo>
                  <a:pt x="9513" y="4980"/>
                  <a:pt x="9555" y="5010"/>
                  <a:pt x="9600" y="5010"/>
                </a:cubicBezTo>
                <a:cubicBezTo>
                  <a:pt x="9610" y="5010"/>
                  <a:pt x="9618" y="5008"/>
                  <a:pt x="9628" y="5006"/>
                </a:cubicBezTo>
                <a:cubicBezTo>
                  <a:pt x="9687" y="4989"/>
                  <a:pt x="9745" y="4970"/>
                  <a:pt x="9803" y="4950"/>
                </a:cubicBezTo>
                <a:cubicBezTo>
                  <a:pt x="9882" y="4923"/>
                  <a:pt x="9957" y="4895"/>
                  <a:pt x="10030" y="4865"/>
                </a:cubicBezTo>
                <a:cubicBezTo>
                  <a:pt x="10084" y="4843"/>
                  <a:pt x="10108" y="4782"/>
                  <a:pt x="10088" y="4729"/>
                </a:cubicBezTo>
                <a:cubicBezTo>
                  <a:pt x="10071" y="4689"/>
                  <a:pt x="10032" y="4665"/>
                  <a:pt x="9991" y="4665"/>
                </a:cubicBezTo>
                <a:close/>
                <a:moveTo>
                  <a:pt x="7961" y="4811"/>
                </a:moveTo>
                <a:cubicBezTo>
                  <a:pt x="7916" y="4811"/>
                  <a:pt x="7876" y="4841"/>
                  <a:pt x="7862" y="4885"/>
                </a:cubicBezTo>
                <a:cubicBezTo>
                  <a:pt x="7846" y="4940"/>
                  <a:pt x="7877" y="4999"/>
                  <a:pt x="7932" y="5015"/>
                </a:cubicBezTo>
                <a:cubicBezTo>
                  <a:pt x="8070" y="5056"/>
                  <a:pt x="8211" y="5087"/>
                  <a:pt x="8353" y="5106"/>
                </a:cubicBezTo>
                <a:cubicBezTo>
                  <a:pt x="8358" y="5108"/>
                  <a:pt x="8363" y="5108"/>
                  <a:pt x="8368" y="5108"/>
                </a:cubicBezTo>
                <a:cubicBezTo>
                  <a:pt x="8418" y="5108"/>
                  <a:pt x="8462" y="5071"/>
                  <a:pt x="8469" y="5018"/>
                </a:cubicBezTo>
                <a:cubicBezTo>
                  <a:pt x="8478" y="4962"/>
                  <a:pt x="8439" y="4909"/>
                  <a:pt x="8381" y="4901"/>
                </a:cubicBezTo>
                <a:cubicBezTo>
                  <a:pt x="8250" y="4882"/>
                  <a:pt x="8119" y="4854"/>
                  <a:pt x="7992" y="4816"/>
                </a:cubicBezTo>
                <a:cubicBezTo>
                  <a:pt x="7981" y="4813"/>
                  <a:pt x="7971" y="4811"/>
                  <a:pt x="7961" y="4811"/>
                </a:cubicBezTo>
                <a:close/>
                <a:moveTo>
                  <a:pt x="9195" y="4892"/>
                </a:moveTo>
                <a:cubicBezTo>
                  <a:pt x="9189" y="4892"/>
                  <a:pt x="9184" y="4893"/>
                  <a:pt x="9179" y="4893"/>
                </a:cubicBezTo>
                <a:cubicBezTo>
                  <a:pt x="9045" y="4914"/>
                  <a:pt x="8910" y="4925"/>
                  <a:pt x="8779" y="4926"/>
                </a:cubicBezTo>
                <a:cubicBezTo>
                  <a:pt x="8723" y="4928"/>
                  <a:pt x="8676" y="4974"/>
                  <a:pt x="8678" y="5032"/>
                </a:cubicBezTo>
                <a:cubicBezTo>
                  <a:pt x="8678" y="5089"/>
                  <a:pt x="8724" y="5135"/>
                  <a:pt x="8781" y="5135"/>
                </a:cubicBezTo>
                <a:lnTo>
                  <a:pt x="8782" y="5135"/>
                </a:lnTo>
                <a:cubicBezTo>
                  <a:pt x="8923" y="5133"/>
                  <a:pt x="9067" y="5121"/>
                  <a:pt x="9211" y="5099"/>
                </a:cubicBezTo>
                <a:cubicBezTo>
                  <a:pt x="9267" y="5091"/>
                  <a:pt x="9306" y="5037"/>
                  <a:pt x="9298" y="4980"/>
                </a:cubicBezTo>
                <a:cubicBezTo>
                  <a:pt x="9290" y="4929"/>
                  <a:pt x="9246" y="4892"/>
                  <a:pt x="9195" y="489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70243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 rot="10800000">
            <a:off x="829767" y="5823405"/>
            <a:ext cx="1780335" cy="846184"/>
            <a:chOff x="836599" y="324929"/>
            <a:chExt cx="1335251" cy="634638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8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" name="Google Shape;78;p8"/>
          <p:cNvSpPr/>
          <p:nvPr/>
        </p:nvSpPr>
        <p:spPr>
          <a:xfrm rot="10800000">
            <a:off x="11116814" y="534219"/>
            <a:ext cx="880185" cy="997047"/>
          </a:xfrm>
          <a:custGeom>
            <a:avLst/>
            <a:gdLst/>
            <a:ahLst/>
            <a:cxnLst/>
            <a:rect l="l" t="t" r="r" b="b"/>
            <a:pathLst>
              <a:path w="12744" h="14436" extrusionOk="0">
                <a:moveTo>
                  <a:pt x="11763" y="1"/>
                </a:moveTo>
                <a:cubicBezTo>
                  <a:pt x="11739" y="1"/>
                  <a:pt x="11715" y="7"/>
                  <a:pt x="11693" y="20"/>
                </a:cubicBezTo>
                <a:cubicBezTo>
                  <a:pt x="11626" y="59"/>
                  <a:pt x="11602" y="145"/>
                  <a:pt x="11641" y="212"/>
                </a:cubicBezTo>
                <a:cubicBezTo>
                  <a:pt x="11643" y="215"/>
                  <a:pt x="11753" y="405"/>
                  <a:pt x="11891" y="705"/>
                </a:cubicBezTo>
                <a:cubicBezTo>
                  <a:pt x="11916" y="756"/>
                  <a:pt x="11966" y="787"/>
                  <a:pt x="12020" y="787"/>
                </a:cubicBezTo>
                <a:cubicBezTo>
                  <a:pt x="12040" y="787"/>
                  <a:pt x="12059" y="783"/>
                  <a:pt x="12079" y="773"/>
                </a:cubicBezTo>
                <a:cubicBezTo>
                  <a:pt x="12150" y="742"/>
                  <a:pt x="12180" y="657"/>
                  <a:pt x="12147" y="587"/>
                </a:cubicBezTo>
                <a:cubicBezTo>
                  <a:pt x="12004" y="274"/>
                  <a:pt x="11890" y="79"/>
                  <a:pt x="11885" y="70"/>
                </a:cubicBezTo>
                <a:cubicBezTo>
                  <a:pt x="11859" y="26"/>
                  <a:pt x="11812" y="1"/>
                  <a:pt x="11763" y="1"/>
                </a:cubicBezTo>
                <a:close/>
                <a:moveTo>
                  <a:pt x="12237" y="1025"/>
                </a:moveTo>
                <a:cubicBezTo>
                  <a:pt x="12221" y="1025"/>
                  <a:pt x="12204" y="1028"/>
                  <a:pt x="12188" y="1034"/>
                </a:cubicBezTo>
                <a:cubicBezTo>
                  <a:pt x="12116" y="1062"/>
                  <a:pt x="12079" y="1143"/>
                  <a:pt x="12106" y="1217"/>
                </a:cubicBezTo>
                <a:cubicBezTo>
                  <a:pt x="12173" y="1394"/>
                  <a:pt x="12232" y="1571"/>
                  <a:pt x="12280" y="1741"/>
                </a:cubicBezTo>
                <a:cubicBezTo>
                  <a:pt x="12298" y="1802"/>
                  <a:pt x="12354" y="1843"/>
                  <a:pt x="12416" y="1843"/>
                </a:cubicBezTo>
                <a:lnTo>
                  <a:pt x="12416" y="1844"/>
                </a:lnTo>
                <a:cubicBezTo>
                  <a:pt x="12428" y="1844"/>
                  <a:pt x="12441" y="1842"/>
                  <a:pt x="12455" y="1838"/>
                </a:cubicBezTo>
                <a:cubicBezTo>
                  <a:pt x="12530" y="1817"/>
                  <a:pt x="12572" y="1739"/>
                  <a:pt x="12552" y="1664"/>
                </a:cubicBezTo>
                <a:cubicBezTo>
                  <a:pt x="12500" y="1486"/>
                  <a:pt x="12439" y="1301"/>
                  <a:pt x="12370" y="1116"/>
                </a:cubicBezTo>
                <a:cubicBezTo>
                  <a:pt x="12348" y="1060"/>
                  <a:pt x="12295" y="1025"/>
                  <a:pt x="12237" y="1025"/>
                </a:cubicBezTo>
                <a:close/>
                <a:moveTo>
                  <a:pt x="12543" y="2111"/>
                </a:moveTo>
                <a:cubicBezTo>
                  <a:pt x="12535" y="2111"/>
                  <a:pt x="12527" y="2112"/>
                  <a:pt x="12519" y="2113"/>
                </a:cubicBezTo>
                <a:cubicBezTo>
                  <a:pt x="12441" y="2126"/>
                  <a:pt x="12390" y="2199"/>
                  <a:pt x="12403" y="2276"/>
                </a:cubicBezTo>
                <a:cubicBezTo>
                  <a:pt x="12436" y="2465"/>
                  <a:pt x="12455" y="2646"/>
                  <a:pt x="12460" y="2817"/>
                </a:cubicBezTo>
                <a:cubicBezTo>
                  <a:pt x="12462" y="2894"/>
                  <a:pt x="12525" y="2954"/>
                  <a:pt x="12601" y="2954"/>
                </a:cubicBezTo>
                <a:lnTo>
                  <a:pt x="12604" y="2954"/>
                </a:lnTo>
                <a:cubicBezTo>
                  <a:pt x="12683" y="2951"/>
                  <a:pt x="12744" y="2886"/>
                  <a:pt x="12741" y="2809"/>
                </a:cubicBezTo>
                <a:cubicBezTo>
                  <a:pt x="12737" y="2626"/>
                  <a:pt x="12717" y="2430"/>
                  <a:pt x="12681" y="2227"/>
                </a:cubicBezTo>
                <a:cubicBezTo>
                  <a:pt x="12669" y="2160"/>
                  <a:pt x="12611" y="2111"/>
                  <a:pt x="12543" y="2111"/>
                </a:cubicBezTo>
                <a:close/>
                <a:moveTo>
                  <a:pt x="9646" y="3169"/>
                </a:moveTo>
                <a:cubicBezTo>
                  <a:pt x="9599" y="3169"/>
                  <a:pt x="9553" y="3193"/>
                  <a:pt x="9527" y="3236"/>
                </a:cubicBezTo>
                <a:cubicBezTo>
                  <a:pt x="9487" y="3302"/>
                  <a:pt x="9506" y="3389"/>
                  <a:pt x="9574" y="3430"/>
                </a:cubicBezTo>
                <a:cubicBezTo>
                  <a:pt x="9675" y="3494"/>
                  <a:pt x="9804" y="3623"/>
                  <a:pt x="9933" y="3792"/>
                </a:cubicBezTo>
                <a:cubicBezTo>
                  <a:pt x="9961" y="3828"/>
                  <a:pt x="10002" y="3848"/>
                  <a:pt x="10045" y="3848"/>
                </a:cubicBezTo>
                <a:cubicBezTo>
                  <a:pt x="10075" y="3848"/>
                  <a:pt x="10104" y="3838"/>
                  <a:pt x="10130" y="3819"/>
                </a:cubicBezTo>
                <a:cubicBezTo>
                  <a:pt x="10192" y="3772"/>
                  <a:pt x="10205" y="3684"/>
                  <a:pt x="10157" y="3621"/>
                </a:cubicBezTo>
                <a:cubicBezTo>
                  <a:pt x="10005" y="3422"/>
                  <a:pt x="9854" y="3272"/>
                  <a:pt x="9721" y="3190"/>
                </a:cubicBezTo>
                <a:cubicBezTo>
                  <a:pt x="9698" y="3176"/>
                  <a:pt x="9672" y="3169"/>
                  <a:pt x="9646" y="3169"/>
                </a:cubicBezTo>
                <a:close/>
                <a:moveTo>
                  <a:pt x="9121" y="3214"/>
                </a:moveTo>
                <a:cubicBezTo>
                  <a:pt x="9093" y="3214"/>
                  <a:pt x="9064" y="3223"/>
                  <a:pt x="9040" y="3240"/>
                </a:cubicBezTo>
                <a:cubicBezTo>
                  <a:pt x="8880" y="3356"/>
                  <a:pt x="8742" y="3531"/>
                  <a:pt x="8650" y="3738"/>
                </a:cubicBezTo>
                <a:cubicBezTo>
                  <a:pt x="8617" y="3809"/>
                  <a:pt x="8649" y="3892"/>
                  <a:pt x="8720" y="3924"/>
                </a:cubicBezTo>
                <a:cubicBezTo>
                  <a:pt x="8740" y="3933"/>
                  <a:pt x="8759" y="3936"/>
                  <a:pt x="8778" y="3936"/>
                </a:cubicBezTo>
                <a:cubicBezTo>
                  <a:pt x="8831" y="3936"/>
                  <a:pt x="8883" y="3906"/>
                  <a:pt x="8907" y="3853"/>
                </a:cubicBezTo>
                <a:cubicBezTo>
                  <a:pt x="8978" y="3694"/>
                  <a:pt x="9087" y="3554"/>
                  <a:pt x="9204" y="3470"/>
                </a:cubicBezTo>
                <a:cubicBezTo>
                  <a:pt x="9268" y="3424"/>
                  <a:pt x="9281" y="3336"/>
                  <a:pt x="9236" y="3272"/>
                </a:cubicBezTo>
                <a:cubicBezTo>
                  <a:pt x="9208" y="3234"/>
                  <a:pt x="9165" y="3214"/>
                  <a:pt x="9121" y="3214"/>
                </a:cubicBezTo>
                <a:close/>
                <a:moveTo>
                  <a:pt x="12563" y="3233"/>
                </a:moveTo>
                <a:cubicBezTo>
                  <a:pt x="12495" y="3233"/>
                  <a:pt x="12436" y="3282"/>
                  <a:pt x="12424" y="3351"/>
                </a:cubicBezTo>
                <a:cubicBezTo>
                  <a:pt x="12392" y="3531"/>
                  <a:pt x="12338" y="3699"/>
                  <a:pt x="12265" y="3848"/>
                </a:cubicBezTo>
                <a:cubicBezTo>
                  <a:pt x="12232" y="3918"/>
                  <a:pt x="12260" y="4002"/>
                  <a:pt x="12330" y="4037"/>
                </a:cubicBezTo>
                <a:cubicBezTo>
                  <a:pt x="12351" y="4046"/>
                  <a:pt x="12372" y="4051"/>
                  <a:pt x="12392" y="4051"/>
                </a:cubicBezTo>
                <a:cubicBezTo>
                  <a:pt x="12445" y="4051"/>
                  <a:pt x="12494" y="4022"/>
                  <a:pt x="12519" y="3972"/>
                </a:cubicBezTo>
                <a:cubicBezTo>
                  <a:pt x="12604" y="3798"/>
                  <a:pt x="12666" y="3605"/>
                  <a:pt x="12702" y="3400"/>
                </a:cubicBezTo>
                <a:cubicBezTo>
                  <a:pt x="12716" y="3323"/>
                  <a:pt x="12664" y="3249"/>
                  <a:pt x="12587" y="3236"/>
                </a:cubicBezTo>
                <a:cubicBezTo>
                  <a:pt x="12579" y="3234"/>
                  <a:pt x="12571" y="3233"/>
                  <a:pt x="12563" y="3233"/>
                </a:cubicBezTo>
                <a:close/>
                <a:moveTo>
                  <a:pt x="10349" y="4040"/>
                </a:moveTo>
                <a:cubicBezTo>
                  <a:pt x="10327" y="4040"/>
                  <a:pt x="10303" y="4046"/>
                  <a:pt x="10282" y="4057"/>
                </a:cubicBezTo>
                <a:cubicBezTo>
                  <a:pt x="10213" y="4095"/>
                  <a:pt x="10189" y="4181"/>
                  <a:pt x="10227" y="4250"/>
                </a:cubicBezTo>
                <a:cubicBezTo>
                  <a:pt x="10312" y="4407"/>
                  <a:pt x="10392" y="4573"/>
                  <a:pt x="10462" y="4743"/>
                </a:cubicBezTo>
                <a:cubicBezTo>
                  <a:pt x="10484" y="4799"/>
                  <a:pt x="10537" y="4832"/>
                  <a:pt x="10592" y="4832"/>
                </a:cubicBezTo>
                <a:cubicBezTo>
                  <a:pt x="10610" y="4832"/>
                  <a:pt x="10627" y="4828"/>
                  <a:pt x="10646" y="4821"/>
                </a:cubicBezTo>
                <a:cubicBezTo>
                  <a:pt x="10718" y="4791"/>
                  <a:pt x="10752" y="4709"/>
                  <a:pt x="10723" y="4637"/>
                </a:cubicBezTo>
                <a:cubicBezTo>
                  <a:pt x="10649" y="4456"/>
                  <a:pt x="10565" y="4279"/>
                  <a:pt x="10473" y="4114"/>
                </a:cubicBezTo>
                <a:cubicBezTo>
                  <a:pt x="10448" y="4067"/>
                  <a:pt x="10399" y="4040"/>
                  <a:pt x="10349" y="4040"/>
                </a:cubicBezTo>
                <a:close/>
                <a:moveTo>
                  <a:pt x="12068" y="4227"/>
                </a:moveTo>
                <a:cubicBezTo>
                  <a:pt x="12032" y="4227"/>
                  <a:pt x="11995" y="4242"/>
                  <a:pt x="11967" y="4269"/>
                </a:cubicBezTo>
                <a:cubicBezTo>
                  <a:pt x="11851" y="4388"/>
                  <a:pt x="11710" y="4494"/>
                  <a:pt x="11551" y="4582"/>
                </a:cubicBezTo>
                <a:cubicBezTo>
                  <a:pt x="11482" y="4620"/>
                  <a:pt x="11458" y="4705"/>
                  <a:pt x="11496" y="4774"/>
                </a:cubicBezTo>
                <a:cubicBezTo>
                  <a:pt x="11521" y="4819"/>
                  <a:pt x="11569" y="4846"/>
                  <a:pt x="11618" y="4846"/>
                </a:cubicBezTo>
                <a:lnTo>
                  <a:pt x="11619" y="4846"/>
                </a:lnTo>
                <a:cubicBezTo>
                  <a:pt x="11641" y="4846"/>
                  <a:pt x="11666" y="4840"/>
                  <a:pt x="11687" y="4828"/>
                </a:cubicBezTo>
                <a:cubicBezTo>
                  <a:pt x="11871" y="4728"/>
                  <a:pt x="12032" y="4605"/>
                  <a:pt x="12168" y="4468"/>
                </a:cubicBezTo>
                <a:cubicBezTo>
                  <a:pt x="12223" y="4411"/>
                  <a:pt x="12222" y="4322"/>
                  <a:pt x="12167" y="4268"/>
                </a:cubicBezTo>
                <a:cubicBezTo>
                  <a:pt x="12140" y="4241"/>
                  <a:pt x="12104" y="4227"/>
                  <a:pt x="12068" y="4227"/>
                </a:cubicBezTo>
                <a:close/>
                <a:moveTo>
                  <a:pt x="8681" y="4203"/>
                </a:moveTo>
                <a:cubicBezTo>
                  <a:pt x="8675" y="4203"/>
                  <a:pt x="8669" y="4204"/>
                  <a:pt x="8664" y="4204"/>
                </a:cubicBezTo>
                <a:cubicBezTo>
                  <a:pt x="8586" y="4212"/>
                  <a:pt x="8530" y="4280"/>
                  <a:pt x="8537" y="4358"/>
                </a:cubicBezTo>
                <a:cubicBezTo>
                  <a:pt x="8560" y="4590"/>
                  <a:pt x="8660" y="4792"/>
                  <a:pt x="8829" y="4942"/>
                </a:cubicBezTo>
                <a:cubicBezTo>
                  <a:pt x="8856" y="4966"/>
                  <a:pt x="8889" y="4977"/>
                  <a:pt x="8922" y="4977"/>
                </a:cubicBezTo>
                <a:cubicBezTo>
                  <a:pt x="8961" y="4977"/>
                  <a:pt x="9000" y="4961"/>
                  <a:pt x="9027" y="4931"/>
                </a:cubicBezTo>
                <a:cubicBezTo>
                  <a:pt x="9080" y="4872"/>
                  <a:pt x="9074" y="4783"/>
                  <a:pt x="9016" y="4731"/>
                </a:cubicBezTo>
                <a:cubicBezTo>
                  <a:pt x="8900" y="4628"/>
                  <a:pt x="8834" y="4494"/>
                  <a:pt x="8818" y="4331"/>
                </a:cubicBezTo>
                <a:cubicBezTo>
                  <a:pt x="8811" y="4259"/>
                  <a:pt x="8752" y="4203"/>
                  <a:pt x="8681" y="4203"/>
                </a:cubicBezTo>
                <a:close/>
                <a:moveTo>
                  <a:pt x="9429" y="4929"/>
                </a:moveTo>
                <a:cubicBezTo>
                  <a:pt x="9363" y="4929"/>
                  <a:pt x="9304" y="4974"/>
                  <a:pt x="9290" y="5041"/>
                </a:cubicBezTo>
                <a:cubicBezTo>
                  <a:pt x="9275" y="5118"/>
                  <a:pt x="9324" y="5193"/>
                  <a:pt x="9400" y="5209"/>
                </a:cubicBezTo>
                <a:cubicBezTo>
                  <a:pt x="9538" y="5237"/>
                  <a:pt x="9697" y="5252"/>
                  <a:pt x="9858" y="5252"/>
                </a:cubicBezTo>
                <a:cubicBezTo>
                  <a:pt x="9865" y="5252"/>
                  <a:pt x="9871" y="5252"/>
                  <a:pt x="9878" y="5252"/>
                </a:cubicBezTo>
                <a:cubicBezTo>
                  <a:pt x="9916" y="5252"/>
                  <a:pt x="9955" y="5252"/>
                  <a:pt x="9995" y="5249"/>
                </a:cubicBezTo>
                <a:cubicBezTo>
                  <a:pt x="10072" y="5247"/>
                  <a:pt x="10134" y="5181"/>
                  <a:pt x="10130" y="5104"/>
                </a:cubicBezTo>
                <a:cubicBezTo>
                  <a:pt x="10126" y="5030"/>
                  <a:pt x="10067" y="4967"/>
                  <a:pt x="9996" y="4967"/>
                </a:cubicBezTo>
                <a:cubicBezTo>
                  <a:pt x="9992" y="4967"/>
                  <a:pt x="9987" y="4967"/>
                  <a:pt x="9983" y="4968"/>
                </a:cubicBezTo>
                <a:cubicBezTo>
                  <a:pt x="9947" y="4970"/>
                  <a:pt x="9912" y="4970"/>
                  <a:pt x="9878" y="4970"/>
                </a:cubicBezTo>
                <a:cubicBezTo>
                  <a:pt x="9716" y="4968"/>
                  <a:pt x="9581" y="4958"/>
                  <a:pt x="9457" y="4932"/>
                </a:cubicBezTo>
                <a:cubicBezTo>
                  <a:pt x="9448" y="4930"/>
                  <a:pt x="9439" y="4929"/>
                  <a:pt x="9429" y="4929"/>
                </a:cubicBezTo>
                <a:close/>
                <a:moveTo>
                  <a:pt x="11099" y="4779"/>
                </a:moveTo>
                <a:cubicBezTo>
                  <a:pt x="11086" y="4779"/>
                  <a:pt x="11072" y="4781"/>
                  <a:pt x="11058" y="4785"/>
                </a:cubicBezTo>
                <a:cubicBezTo>
                  <a:pt x="10985" y="4808"/>
                  <a:pt x="10908" y="4828"/>
                  <a:pt x="10828" y="4846"/>
                </a:cubicBezTo>
                <a:cubicBezTo>
                  <a:pt x="10723" y="4871"/>
                  <a:pt x="10621" y="4890"/>
                  <a:pt x="10526" y="4908"/>
                </a:cubicBezTo>
                <a:cubicBezTo>
                  <a:pt x="10448" y="4921"/>
                  <a:pt x="10397" y="4995"/>
                  <a:pt x="10410" y="5071"/>
                </a:cubicBezTo>
                <a:cubicBezTo>
                  <a:pt x="10422" y="5140"/>
                  <a:pt x="10482" y="5187"/>
                  <a:pt x="10550" y="5187"/>
                </a:cubicBezTo>
                <a:cubicBezTo>
                  <a:pt x="10558" y="5187"/>
                  <a:pt x="10566" y="5187"/>
                  <a:pt x="10573" y="5186"/>
                </a:cubicBezTo>
                <a:cubicBezTo>
                  <a:pt x="10597" y="5181"/>
                  <a:pt x="10620" y="5177"/>
                  <a:pt x="10644" y="5172"/>
                </a:cubicBezTo>
                <a:lnTo>
                  <a:pt x="10644" y="5172"/>
                </a:lnTo>
                <a:cubicBezTo>
                  <a:pt x="10633" y="5200"/>
                  <a:pt x="10631" y="5231"/>
                  <a:pt x="10639" y="5263"/>
                </a:cubicBezTo>
                <a:cubicBezTo>
                  <a:pt x="10690" y="5442"/>
                  <a:pt x="10729" y="5621"/>
                  <a:pt x="10755" y="5796"/>
                </a:cubicBezTo>
                <a:cubicBezTo>
                  <a:pt x="10764" y="5865"/>
                  <a:pt x="10826" y="5916"/>
                  <a:pt x="10894" y="5916"/>
                </a:cubicBezTo>
                <a:cubicBezTo>
                  <a:pt x="10900" y="5916"/>
                  <a:pt x="10908" y="5916"/>
                  <a:pt x="10915" y="5914"/>
                </a:cubicBezTo>
                <a:cubicBezTo>
                  <a:pt x="10992" y="5903"/>
                  <a:pt x="11045" y="5831"/>
                  <a:pt x="11034" y="5754"/>
                </a:cubicBezTo>
                <a:cubicBezTo>
                  <a:pt x="11006" y="5568"/>
                  <a:pt x="10964" y="5377"/>
                  <a:pt x="10911" y="5186"/>
                </a:cubicBezTo>
                <a:cubicBezTo>
                  <a:pt x="10904" y="5162"/>
                  <a:pt x="10892" y="5142"/>
                  <a:pt x="10876" y="5124"/>
                </a:cubicBezTo>
                <a:cubicBezTo>
                  <a:pt x="10881" y="5123"/>
                  <a:pt x="10886" y="5123"/>
                  <a:pt x="10891" y="5122"/>
                </a:cubicBezTo>
                <a:cubicBezTo>
                  <a:pt x="10978" y="5101"/>
                  <a:pt x="11061" y="5079"/>
                  <a:pt x="11140" y="5056"/>
                </a:cubicBezTo>
                <a:cubicBezTo>
                  <a:pt x="11214" y="5033"/>
                  <a:pt x="11257" y="4954"/>
                  <a:pt x="11234" y="4879"/>
                </a:cubicBezTo>
                <a:cubicBezTo>
                  <a:pt x="11215" y="4818"/>
                  <a:pt x="11160" y="4779"/>
                  <a:pt x="11099" y="4779"/>
                </a:cubicBezTo>
                <a:close/>
                <a:moveTo>
                  <a:pt x="10937" y="6197"/>
                </a:moveTo>
                <a:cubicBezTo>
                  <a:pt x="10859" y="6197"/>
                  <a:pt x="10796" y="6262"/>
                  <a:pt x="10796" y="6341"/>
                </a:cubicBezTo>
                <a:cubicBezTo>
                  <a:pt x="10796" y="6525"/>
                  <a:pt x="10782" y="6703"/>
                  <a:pt x="10751" y="6874"/>
                </a:cubicBezTo>
                <a:cubicBezTo>
                  <a:pt x="10737" y="6951"/>
                  <a:pt x="10789" y="7024"/>
                  <a:pt x="10866" y="7038"/>
                </a:cubicBezTo>
                <a:cubicBezTo>
                  <a:pt x="10873" y="7039"/>
                  <a:pt x="10882" y="7039"/>
                  <a:pt x="10891" y="7039"/>
                </a:cubicBezTo>
                <a:lnTo>
                  <a:pt x="10891" y="7040"/>
                </a:lnTo>
                <a:cubicBezTo>
                  <a:pt x="10958" y="7040"/>
                  <a:pt x="11017" y="6991"/>
                  <a:pt x="11029" y="6923"/>
                </a:cubicBezTo>
                <a:cubicBezTo>
                  <a:pt x="11062" y="6736"/>
                  <a:pt x="11078" y="6540"/>
                  <a:pt x="11078" y="6341"/>
                </a:cubicBezTo>
                <a:lnTo>
                  <a:pt x="11078" y="6337"/>
                </a:lnTo>
                <a:cubicBezTo>
                  <a:pt x="11078" y="6259"/>
                  <a:pt x="11016" y="6197"/>
                  <a:pt x="10937" y="6197"/>
                </a:cubicBezTo>
                <a:close/>
                <a:moveTo>
                  <a:pt x="10739" y="7300"/>
                </a:moveTo>
                <a:cubicBezTo>
                  <a:pt x="10683" y="7300"/>
                  <a:pt x="10629" y="7334"/>
                  <a:pt x="10608" y="7389"/>
                </a:cubicBezTo>
                <a:cubicBezTo>
                  <a:pt x="10543" y="7555"/>
                  <a:pt x="10459" y="7714"/>
                  <a:pt x="10361" y="7861"/>
                </a:cubicBezTo>
                <a:cubicBezTo>
                  <a:pt x="10317" y="7926"/>
                  <a:pt x="10336" y="8014"/>
                  <a:pt x="10399" y="8057"/>
                </a:cubicBezTo>
                <a:cubicBezTo>
                  <a:pt x="10424" y="8073"/>
                  <a:pt x="10452" y="8080"/>
                  <a:pt x="10478" y="8080"/>
                </a:cubicBezTo>
                <a:lnTo>
                  <a:pt x="10479" y="8080"/>
                </a:lnTo>
                <a:cubicBezTo>
                  <a:pt x="10524" y="8080"/>
                  <a:pt x="10568" y="8058"/>
                  <a:pt x="10595" y="8018"/>
                </a:cubicBezTo>
                <a:cubicBezTo>
                  <a:pt x="10706" y="7854"/>
                  <a:pt x="10797" y="7677"/>
                  <a:pt x="10870" y="7492"/>
                </a:cubicBezTo>
                <a:cubicBezTo>
                  <a:pt x="10899" y="7420"/>
                  <a:pt x="10864" y="7338"/>
                  <a:pt x="10790" y="7310"/>
                </a:cubicBezTo>
                <a:cubicBezTo>
                  <a:pt x="10773" y="7303"/>
                  <a:pt x="10756" y="7300"/>
                  <a:pt x="10739" y="7300"/>
                </a:cubicBezTo>
                <a:close/>
                <a:moveTo>
                  <a:pt x="6055" y="7573"/>
                </a:moveTo>
                <a:cubicBezTo>
                  <a:pt x="5983" y="7573"/>
                  <a:pt x="5921" y="7626"/>
                  <a:pt x="5912" y="7700"/>
                </a:cubicBezTo>
                <a:cubicBezTo>
                  <a:pt x="5905" y="7778"/>
                  <a:pt x="5961" y="7846"/>
                  <a:pt x="6039" y="7855"/>
                </a:cubicBezTo>
                <a:cubicBezTo>
                  <a:pt x="6078" y="7858"/>
                  <a:pt x="6118" y="7867"/>
                  <a:pt x="6160" y="7881"/>
                </a:cubicBezTo>
                <a:cubicBezTo>
                  <a:pt x="6258" y="7912"/>
                  <a:pt x="6362" y="7972"/>
                  <a:pt x="6466" y="8058"/>
                </a:cubicBezTo>
                <a:cubicBezTo>
                  <a:pt x="6493" y="8080"/>
                  <a:pt x="6525" y="8091"/>
                  <a:pt x="6555" y="8091"/>
                </a:cubicBezTo>
                <a:cubicBezTo>
                  <a:pt x="6597" y="8091"/>
                  <a:pt x="6636" y="8073"/>
                  <a:pt x="6665" y="8040"/>
                </a:cubicBezTo>
                <a:cubicBezTo>
                  <a:pt x="6715" y="7980"/>
                  <a:pt x="6706" y="7890"/>
                  <a:pt x="6646" y="7841"/>
                </a:cubicBezTo>
                <a:cubicBezTo>
                  <a:pt x="6514" y="7732"/>
                  <a:pt x="6379" y="7655"/>
                  <a:pt x="6246" y="7612"/>
                </a:cubicBezTo>
                <a:cubicBezTo>
                  <a:pt x="6187" y="7593"/>
                  <a:pt x="6126" y="7579"/>
                  <a:pt x="6067" y="7573"/>
                </a:cubicBezTo>
                <a:cubicBezTo>
                  <a:pt x="6063" y="7573"/>
                  <a:pt x="6059" y="7573"/>
                  <a:pt x="6055" y="7573"/>
                </a:cubicBezTo>
                <a:close/>
                <a:moveTo>
                  <a:pt x="5553" y="7779"/>
                </a:moveTo>
                <a:cubicBezTo>
                  <a:pt x="5513" y="7779"/>
                  <a:pt x="5473" y="7796"/>
                  <a:pt x="5446" y="7829"/>
                </a:cubicBezTo>
                <a:cubicBezTo>
                  <a:pt x="5310" y="7990"/>
                  <a:pt x="5233" y="8208"/>
                  <a:pt x="5230" y="8440"/>
                </a:cubicBezTo>
                <a:cubicBezTo>
                  <a:pt x="5229" y="8518"/>
                  <a:pt x="5291" y="8582"/>
                  <a:pt x="5370" y="8584"/>
                </a:cubicBezTo>
                <a:lnTo>
                  <a:pt x="5371" y="8584"/>
                </a:lnTo>
                <a:lnTo>
                  <a:pt x="5371" y="8582"/>
                </a:lnTo>
                <a:cubicBezTo>
                  <a:pt x="5448" y="8582"/>
                  <a:pt x="5512" y="8521"/>
                  <a:pt x="5512" y="8444"/>
                </a:cubicBezTo>
                <a:cubicBezTo>
                  <a:pt x="5514" y="8279"/>
                  <a:pt x="5568" y="8121"/>
                  <a:pt x="5661" y="8010"/>
                </a:cubicBezTo>
                <a:cubicBezTo>
                  <a:pt x="5712" y="7950"/>
                  <a:pt x="5703" y="7862"/>
                  <a:pt x="5644" y="7812"/>
                </a:cubicBezTo>
                <a:cubicBezTo>
                  <a:pt x="5617" y="7790"/>
                  <a:pt x="5585" y="7779"/>
                  <a:pt x="5553" y="7779"/>
                </a:cubicBezTo>
                <a:close/>
                <a:moveTo>
                  <a:pt x="10119" y="8231"/>
                </a:moveTo>
                <a:cubicBezTo>
                  <a:pt x="10083" y="8231"/>
                  <a:pt x="10047" y="8245"/>
                  <a:pt x="10020" y="8271"/>
                </a:cubicBezTo>
                <a:cubicBezTo>
                  <a:pt x="9897" y="8393"/>
                  <a:pt x="9756" y="8508"/>
                  <a:pt x="9603" y="8612"/>
                </a:cubicBezTo>
                <a:cubicBezTo>
                  <a:pt x="9539" y="8656"/>
                  <a:pt x="9522" y="8744"/>
                  <a:pt x="9566" y="8808"/>
                </a:cubicBezTo>
                <a:cubicBezTo>
                  <a:pt x="9593" y="8848"/>
                  <a:pt x="9639" y="8869"/>
                  <a:pt x="9683" y="8869"/>
                </a:cubicBezTo>
                <a:cubicBezTo>
                  <a:pt x="9710" y="8869"/>
                  <a:pt x="9738" y="8862"/>
                  <a:pt x="9762" y="8845"/>
                </a:cubicBezTo>
                <a:cubicBezTo>
                  <a:pt x="9929" y="8731"/>
                  <a:pt x="10082" y="8606"/>
                  <a:pt x="10218" y="8473"/>
                </a:cubicBezTo>
                <a:cubicBezTo>
                  <a:pt x="10273" y="8418"/>
                  <a:pt x="10274" y="8329"/>
                  <a:pt x="10219" y="8274"/>
                </a:cubicBezTo>
                <a:cubicBezTo>
                  <a:pt x="10192" y="8245"/>
                  <a:pt x="10156" y="8231"/>
                  <a:pt x="10119" y="8231"/>
                </a:cubicBezTo>
                <a:close/>
                <a:moveTo>
                  <a:pt x="6933" y="8226"/>
                </a:moveTo>
                <a:cubicBezTo>
                  <a:pt x="6905" y="8226"/>
                  <a:pt x="6877" y="8235"/>
                  <a:pt x="6852" y="8252"/>
                </a:cubicBezTo>
                <a:cubicBezTo>
                  <a:pt x="6788" y="8297"/>
                  <a:pt x="6774" y="8385"/>
                  <a:pt x="6818" y="8449"/>
                </a:cubicBezTo>
                <a:cubicBezTo>
                  <a:pt x="6917" y="8589"/>
                  <a:pt x="7007" y="8745"/>
                  <a:pt x="7087" y="8916"/>
                </a:cubicBezTo>
                <a:cubicBezTo>
                  <a:pt x="7110" y="8967"/>
                  <a:pt x="7162" y="8996"/>
                  <a:pt x="7215" y="8996"/>
                </a:cubicBezTo>
                <a:cubicBezTo>
                  <a:pt x="7234" y="8996"/>
                  <a:pt x="7255" y="8993"/>
                  <a:pt x="7275" y="8983"/>
                </a:cubicBezTo>
                <a:cubicBezTo>
                  <a:pt x="7344" y="8950"/>
                  <a:pt x="7375" y="8867"/>
                  <a:pt x="7342" y="8796"/>
                </a:cubicBezTo>
                <a:cubicBezTo>
                  <a:pt x="7255" y="8611"/>
                  <a:pt x="7157" y="8439"/>
                  <a:pt x="7048" y="8286"/>
                </a:cubicBezTo>
                <a:cubicBezTo>
                  <a:pt x="7021" y="8247"/>
                  <a:pt x="6977" y="8226"/>
                  <a:pt x="6933" y="8226"/>
                </a:cubicBezTo>
                <a:close/>
                <a:moveTo>
                  <a:pt x="9195" y="8869"/>
                </a:moveTo>
                <a:cubicBezTo>
                  <a:pt x="9174" y="8869"/>
                  <a:pt x="9153" y="8874"/>
                  <a:pt x="9133" y="8884"/>
                </a:cubicBezTo>
                <a:cubicBezTo>
                  <a:pt x="8977" y="8960"/>
                  <a:pt x="8807" y="9031"/>
                  <a:pt x="8628" y="9093"/>
                </a:cubicBezTo>
                <a:cubicBezTo>
                  <a:pt x="8555" y="9119"/>
                  <a:pt x="8515" y="9200"/>
                  <a:pt x="8541" y="9273"/>
                </a:cubicBezTo>
                <a:cubicBezTo>
                  <a:pt x="8562" y="9331"/>
                  <a:pt x="8616" y="9368"/>
                  <a:pt x="8675" y="9368"/>
                </a:cubicBezTo>
                <a:cubicBezTo>
                  <a:pt x="8691" y="9368"/>
                  <a:pt x="8705" y="9365"/>
                  <a:pt x="8721" y="9359"/>
                </a:cubicBezTo>
                <a:cubicBezTo>
                  <a:pt x="8911" y="9293"/>
                  <a:pt x="9091" y="9218"/>
                  <a:pt x="9256" y="9137"/>
                </a:cubicBezTo>
                <a:cubicBezTo>
                  <a:pt x="9326" y="9103"/>
                  <a:pt x="9356" y="9019"/>
                  <a:pt x="9321" y="8949"/>
                </a:cubicBezTo>
                <a:cubicBezTo>
                  <a:pt x="9298" y="8899"/>
                  <a:pt x="9248" y="8869"/>
                  <a:pt x="9195" y="8869"/>
                </a:cubicBezTo>
                <a:close/>
                <a:moveTo>
                  <a:pt x="5524" y="8836"/>
                </a:moveTo>
                <a:cubicBezTo>
                  <a:pt x="5498" y="8836"/>
                  <a:pt x="5472" y="8843"/>
                  <a:pt x="5448" y="8858"/>
                </a:cubicBezTo>
                <a:cubicBezTo>
                  <a:pt x="5382" y="8900"/>
                  <a:pt x="5362" y="8987"/>
                  <a:pt x="5404" y="9052"/>
                </a:cubicBezTo>
                <a:cubicBezTo>
                  <a:pt x="5514" y="9226"/>
                  <a:pt x="5669" y="9369"/>
                  <a:pt x="5863" y="9479"/>
                </a:cubicBezTo>
                <a:cubicBezTo>
                  <a:pt x="5885" y="9491"/>
                  <a:pt x="5910" y="9497"/>
                  <a:pt x="5933" y="9497"/>
                </a:cubicBezTo>
                <a:cubicBezTo>
                  <a:pt x="5982" y="9497"/>
                  <a:pt x="6030" y="9471"/>
                  <a:pt x="6056" y="9425"/>
                </a:cubicBezTo>
                <a:cubicBezTo>
                  <a:pt x="6094" y="9357"/>
                  <a:pt x="6069" y="9271"/>
                  <a:pt x="6002" y="9233"/>
                </a:cubicBezTo>
                <a:cubicBezTo>
                  <a:pt x="5849" y="9147"/>
                  <a:pt x="5727" y="9036"/>
                  <a:pt x="5643" y="8901"/>
                </a:cubicBezTo>
                <a:cubicBezTo>
                  <a:pt x="5616" y="8859"/>
                  <a:pt x="5571" y="8836"/>
                  <a:pt x="5524" y="8836"/>
                </a:cubicBezTo>
                <a:close/>
                <a:moveTo>
                  <a:pt x="6462" y="9397"/>
                </a:moveTo>
                <a:cubicBezTo>
                  <a:pt x="6395" y="9397"/>
                  <a:pt x="6337" y="9445"/>
                  <a:pt x="6325" y="9513"/>
                </a:cubicBezTo>
                <a:cubicBezTo>
                  <a:pt x="6311" y="9589"/>
                  <a:pt x="6362" y="9663"/>
                  <a:pt x="6439" y="9676"/>
                </a:cubicBezTo>
                <a:cubicBezTo>
                  <a:pt x="6581" y="9702"/>
                  <a:pt x="6734" y="9717"/>
                  <a:pt x="6895" y="9717"/>
                </a:cubicBezTo>
                <a:cubicBezTo>
                  <a:pt x="6908" y="9717"/>
                  <a:pt x="6920" y="9717"/>
                  <a:pt x="6933" y="9717"/>
                </a:cubicBezTo>
                <a:cubicBezTo>
                  <a:pt x="6965" y="9717"/>
                  <a:pt x="6996" y="9717"/>
                  <a:pt x="7030" y="9715"/>
                </a:cubicBezTo>
                <a:cubicBezTo>
                  <a:pt x="7108" y="9713"/>
                  <a:pt x="7168" y="9648"/>
                  <a:pt x="7167" y="9570"/>
                </a:cubicBezTo>
                <a:cubicBezTo>
                  <a:pt x="7164" y="9498"/>
                  <a:pt x="7105" y="9433"/>
                  <a:pt x="7037" y="9433"/>
                </a:cubicBezTo>
                <a:cubicBezTo>
                  <a:pt x="7031" y="9433"/>
                  <a:pt x="7026" y="9433"/>
                  <a:pt x="7021" y="9434"/>
                </a:cubicBezTo>
                <a:cubicBezTo>
                  <a:pt x="6992" y="9435"/>
                  <a:pt x="6962" y="9435"/>
                  <a:pt x="6933" y="9435"/>
                </a:cubicBezTo>
                <a:cubicBezTo>
                  <a:pt x="6772" y="9433"/>
                  <a:pt x="6624" y="9424"/>
                  <a:pt x="6488" y="9399"/>
                </a:cubicBezTo>
                <a:cubicBezTo>
                  <a:pt x="6479" y="9398"/>
                  <a:pt x="6470" y="9397"/>
                  <a:pt x="6462" y="9397"/>
                </a:cubicBezTo>
                <a:close/>
                <a:moveTo>
                  <a:pt x="7414" y="9242"/>
                </a:moveTo>
                <a:cubicBezTo>
                  <a:pt x="7401" y="9242"/>
                  <a:pt x="7387" y="9244"/>
                  <a:pt x="7374" y="9248"/>
                </a:cubicBezTo>
                <a:cubicBezTo>
                  <a:pt x="7299" y="9270"/>
                  <a:pt x="7257" y="9349"/>
                  <a:pt x="7279" y="9423"/>
                </a:cubicBezTo>
                <a:cubicBezTo>
                  <a:pt x="7331" y="9597"/>
                  <a:pt x="7370" y="9776"/>
                  <a:pt x="7397" y="9954"/>
                </a:cubicBezTo>
                <a:cubicBezTo>
                  <a:pt x="7407" y="10024"/>
                  <a:pt x="7467" y="10074"/>
                  <a:pt x="7537" y="10074"/>
                </a:cubicBezTo>
                <a:cubicBezTo>
                  <a:pt x="7543" y="10074"/>
                  <a:pt x="7550" y="10073"/>
                  <a:pt x="7557" y="10073"/>
                </a:cubicBezTo>
                <a:cubicBezTo>
                  <a:pt x="7635" y="10061"/>
                  <a:pt x="7687" y="9990"/>
                  <a:pt x="7676" y="9913"/>
                </a:cubicBezTo>
                <a:cubicBezTo>
                  <a:pt x="7663" y="9826"/>
                  <a:pt x="7647" y="9739"/>
                  <a:pt x="7629" y="9652"/>
                </a:cubicBezTo>
                <a:cubicBezTo>
                  <a:pt x="7802" y="9621"/>
                  <a:pt x="7985" y="9581"/>
                  <a:pt x="8172" y="9529"/>
                </a:cubicBezTo>
                <a:cubicBezTo>
                  <a:pt x="8248" y="9510"/>
                  <a:pt x="8292" y="9433"/>
                  <a:pt x="8272" y="9357"/>
                </a:cubicBezTo>
                <a:cubicBezTo>
                  <a:pt x="8255" y="9294"/>
                  <a:pt x="8197" y="9253"/>
                  <a:pt x="8135" y="9253"/>
                </a:cubicBezTo>
                <a:cubicBezTo>
                  <a:pt x="8123" y="9253"/>
                  <a:pt x="8111" y="9254"/>
                  <a:pt x="8099" y="9257"/>
                </a:cubicBezTo>
                <a:cubicBezTo>
                  <a:pt x="7913" y="9308"/>
                  <a:pt x="7733" y="9348"/>
                  <a:pt x="7562" y="9377"/>
                </a:cubicBezTo>
                <a:lnTo>
                  <a:pt x="7560" y="9377"/>
                </a:lnTo>
                <a:cubicBezTo>
                  <a:pt x="7556" y="9366"/>
                  <a:pt x="7554" y="9354"/>
                  <a:pt x="7550" y="9343"/>
                </a:cubicBezTo>
                <a:cubicBezTo>
                  <a:pt x="7532" y="9282"/>
                  <a:pt x="7476" y="9242"/>
                  <a:pt x="7414" y="9242"/>
                </a:cubicBezTo>
                <a:close/>
                <a:moveTo>
                  <a:pt x="674" y="9659"/>
                </a:moveTo>
                <a:cubicBezTo>
                  <a:pt x="628" y="9659"/>
                  <a:pt x="583" y="9682"/>
                  <a:pt x="556" y="9723"/>
                </a:cubicBezTo>
                <a:cubicBezTo>
                  <a:pt x="464" y="9862"/>
                  <a:pt x="383" y="10008"/>
                  <a:pt x="313" y="10156"/>
                </a:cubicBezTo>
                <a:cubicBezTo>
                  <a:pt x="280" y="10226"/>
                  <a:pt x="311" y="10311"/>
                  <a:pt x="381" y="10344"/>
                </a:cubicBezTo>
                <a:cubicBezTo>
                  <a:pt x="400" y="10352"/>
                  <a:pt x="421" y="10357"/>
                  <a:pt x="441" y="10357"/>
                </a:cubicBezTo>
                <a:cubicBezTo>
                  <a:pt x="493" y="10357"/>
                  <a:pt x="545" y="10327"/>
                  <a:pt x="568" y="10277"/>
                </a:cubicBezTo>
                <a:cubicBezTo>
                  <a:pt x="633" y="10139"/>
                  <a:pt x="708" y="10006"/>
                  <a:pt x="791" y="9877"/>
                </a:cubicBezTo>
                <a:cubicBezTo>
                  <a:pt x="834" y="9812"/>
                  <a:pt x="815" y="9724"/>
                  <a:pt x="751" y="9682"/>
                </a:cubicBezTo>
                <a:cubicBezTo>
                  <a:pt x="727" y="9667"/>
                  <a:pt x="700" y="9659"/>
                  <a:pt x="674" y="9659"/>
                </a:cubicBezTo>
                <a:close/>
                <a:moveTo>
                  <a:pt x="7577" y="10354"/>
                </a:moveTo>
                <a:cubicBezTo>
                  <a:pt x="7500" y="10354"/>
                  <a:pt x="7436" y="10417"/>
                  <a:pt x="7436" y="10495"/>
                </a:cubicBezTo>
                <a:cubicBezTo>
                  <a:pt x="7436" y="10677"/>
                  <a:pt x="7422" y="10858"/>
                  <a:pt x="7392" y="11034"/>
                </a:cubicBezTo>
                <a:cubicBezTo>
                  <a:pt x="7380" y="11111"/>
                  <a:pt x="7431" y="11183"/>
                  <a:pt x="7508" y="11196"/>
                </a:cubicBezTo>
                <a:cubicBezTo>
                  <a:pt x="7517" y="11198"/>
                  <a:pt x="7524" y="11198"/>
                  <a:pt x="7532" y="11198"/>
                </a:cubicBezTo>
                <a:cubicBezTo>
                  <a:pt x="7599" y="11198"/>
                  <a:pt x="7659" y="11149"/>
                  <a:pt x="7670" y="11080"/>
                </a:cubicBezTo>
                <a:cubicBezTo>
                  <a:pt x="7702" y="10890"/>
                  <a:pt x="7718" y="10693"/>
                  <a:pt x="7718" y="10496"/>
                </a:cubicBezTo>
                <a:cubicBezTo>
                  <a:pt x="7718" y="10417"/>
                  <a:pt x="7655" y="10354"/>
                  <a:pt x="7577" y="10354"/>
                </a:cubicBezTo>
                <a:close/>
                <a:moveTo>
                  <a:pt x="246" y="10603"/>
                </a:moveTo>
                <a:cubicBezTo>
                  <a:pt x="184" y="10603"/>
                  <a:pt x="126" y="10645"/>
                  <a:pt x="110" y="10708"/>
                </a:cubicBezTo>
                <a:cubicBezTo>
                  <a:pt x="57" y="10899"/>
                  <a:pt x="23" y="11094"/>
                  <a:pt x="7" y="11288"/>
                </a:cubicBezTo>
                <a:cubicBezTo>
                  <a:pt x="1" y="11365"/>
                  <a:pt x="58" y="11434"/>
                  <a:pt x="137" y="11440"/>
                </a:cubicBezTo>
                <a:lnTo>
                  <a:pt x="148" y="11440"/>
                </a:lnTo>
                <a:cubicBezTo>
                  <a:pt x="220" y="11440"/>
                  <a:pt x="283" y="11385"/>
                  <a:pt x="289" y="11310"/>
                </a:cubicBezTo>
                <a:cubicBezTo>
                  <a:pt x="303" y="11134"/>
                  <a:pt x="334" y="10956"/>
                  <a:pt x="382" y="10781"/>
                </a:cubicBezTo>
                <a:cubicBezTo>
                  <a:pt x="401" y="10706"/>
                  <a:pt x="357" y="10629"/>
                  <a:pt x="283" y="10608"/>
                </a:cubicBezTo>
                <a:cubicBezTo>
                  <a:pt x="270" y="10605"/>
                  <a:pt x="258" y="10603"/>
                  <a:pt x="246" y="10603"/>
                </a:cubicBezTo>
                <a:close/>
                <a:moveTo>
                  <a:pt x="7395" y="11462"/>
                </a:moveTo>
                <a:cubicBezTo>
                  <a:pt x="7336" y="11462"/>
                  <a:pt x="7282" y="11499"/>
                  <a:pt x="7261" y="11558"/>
                </a:cubicBezTo>
                <a:cubicBezTo>
                  <a:pt x="7203" y="11727"/>
                  <a:pt x="7130" y="11892"/>
                  <a:pt x="7043" y="12050"/>
                </a:cubicBezTo>
                <a:cubicBezTo>
                  <a:pt x="7005" y="12118"/>
                  <a:pt x="7030" y="12205"/>
                  <a:pt x="7098" y="12241"/>
                </a:cubicBezTo>
                <a:cubicBezTo>
                  <a:pt x="7120" y="12254"/>
                  <a:pt x="7143" y="12260"/>
                  <a:pt x="7166" y="12260"/>
                </a:cubicBezTo>
                <a:cubicBezTo>
                  <a:pt x="7216" y="12260"/>
                  <a:pt x="7264" y="12233"/>
                  <a:pt x="7289" y="12186"/>
                </a:cubicBezTo>
                <a:cubicBezTo>
                  <a:pt x="7385" y="12015"/>
                  <a:pt x="7464" y="11835"/>
                  <a:pt x="7528" y="11650"/>
                </a:cubicBezTo>
                <a:cubicBezTo>
                  <a:pt x="7554" y="11576"/>
                  <a:pt x="7515" y="11495"/>
                  <a:pt x="7440" y="11470"/>
                </a:cubicBezTo>
                <a:cubicBezTo>
                  <a:pt x="7425" y="11465"/>
                  <a:pt x="7410" y="11462"/>
                  <a:pt x="7395" y="11462"/>
                </a:cubicBezTo>
                <a:close/>
                <a:moveTo>
                  <a:pt x="156" y="11721"/>
                </a:moveTo>
                <a:cubicBezTo>
                  <a:pt x="151" y="11721"/>
                  <a:pt x="146" y="11721"/>
                  <a:pt x="140" y="11722"/>
                </a:cubicBezTo>
                <a:cubicBezTo>
                  <a:pt x="63" y="11731"/>
                  <a:pt x="7" y="11800"/>
                  <a:pt x="17" y="11878"/>
                </a:cubicBezTo>
                <a:cubicBezTo>
                  <a:pt x="39" y="12075"/>
                  <a:pt x="80" y="12270"/>
                  <a:pt x="140" y="12456"/>
                </a:cubicBezTo>
                <a:cubicBezTo>
                  <a:pt x="160" y="12516"/>
                  <a:pt x="215" y="12554"/>
                  <a:pt x="275" y="12554"/>
                </a:cubicBezTo>
                <a:cubicBezTo>
                  <a:pt x="289" y="12554"/>
                  <a:pt x="305" y="12551"/>
                  <a:pt x="318" y="12546"/>
                </a:cubicBezTo>
                <a:cubicBezTo>
                  <a:pt x="393" y="12523"/>
                  <a:pt x="433" y="12443"/>
                  <a:pt x="409" y="12369"/>
                </a:cubicBezTo>
                <a:cubicBezTo>
                  <a:pt x="355" y="12201"/>
                  <a:pt x="317" y="12025"/>
                  <a:pt x="296" y="11847"/>
                </a:cubicBezTo>
                <a:cubicBezTo>
                  <a:pt x="288" y="11775"/>
                  <a:pt x="226" y="11721"/>
                  <a:pt x="156" y="11721"/>
                </a:cubicBezTo>
                <a:close/>
                <a:moveTo>
                  <a:pt x="6853" y="12445"/>
                </a:moveTo>
                <a:cubicBezTo>
                  <a:pt x="6812" y="12445"/>
                  <a:pt x="6770" y="12463"/>
                  <a:pt x="6743" y="12497"/>
                </a:cubicBezTo>
                <a:cubicBezTo>
                  <a:pt x="6633" y="12636"/>
                  <a:pt x="6508" y="12768"/>
                  <a:pt x="6372" y="12893"/>
                </a:cubicBezTo>
                <a:cubicBezTo>
                  <a:pt x="6314" y="12944"/>
                  <a:pt x="6311" y="13034"/>
                  <a:pt x="6363" y="13091"/>
                </a:cubicBezTo>
                <a:cubicBezTo>
                  <a:pt x="6391" y="13122"/>
                  <a:pt x="6429" y="13138"/>
                  <a:pt x="6467" y="13138"/>
                </a:cubicBezTo>
                <a:lnTo>
                  <a:pt x="6467" y="13137"/>
                </a:lnTo>
                <a:cubicBezTo>
                  <a:pt x="6502" y="13137"/>
                  <a:pt x="6536" y="13125"/>
                  <a:pt x="6563" y="13100"/>
                </a:cubicBezTo>
                <a:cubicBezTo>
                  <a:pt x="6709" y="12967"/>
                  <a:pt x="6843" y="12823"/>
                  <a:pt x="6963" y="12674"/>
                </a:cubicBezTo>
                <a:cubicBezTo>
                  <a:pt x="7011" y="12612"/>
                  <a:pt x="7001" y="12524"/>
                  <a:pt x="6940" y="12475"/>
                </a:cubicBezTo>
                <a:cubicBezTo>
                  <a:pt x="6915" y="12454"/>
                  <a:pt x="6884" y="12445"/>
                  <a:pt x="6853" y="12445"/>
                </a:cubicBezTo>
                <a:close/>
                <a:moveTo>
                  <a:pt x="504" y="12786"/>
                </a:moveTo>
                <a:cubicBezTo>
                  <a:pt x="480" y="12786"/>
                  <a:pt x="455" y="12792"/>
                  <a:pt x="433" y="12805"/>
                </a:cubicBezTo>
                <a:cubicBezTo>
                  <a:pt x="366" y="12844"/>
                  <a:pt x="343" y="12930"/>
                  <a:pt x="381" y="12997"/>
                </a:cubicBezTo>
                <a:cubicBezTo>
                  <a:pt x="480" y="13169"/>
                  <a:pt x="597" y="13330"/>
                  <a:pt x="730" y="13477"/>
                </a:cubicBezTo>
                <a:cubicBezTo>
                  <a:pt x="758" y="13508"/>
                  <a:pt x="796" y="13523"/>
                  <a:pt x="835" y="13523"/>
                </a:cubicBezTo>
                <a:cubicBezTo>
                  <a:pt x="868" y="13523"/>
                  <a:pt x="902" y="13510"/>
                  <a:pt x="929" y="13487"/>
                </a:cubicBezTo>
                <a:cubicBezTo>
                  <a:pt x="987" y="13434"/>
                  <a:pt x="992" y="13345"/>
                  <a:pt x="939" y="13287"/>
                </a:cubicBezTo>
                <a:cubicBezTo>
                  <a:pt x="820" y="13156"/>
                  <a:pt x="714" y="13011"/>
                  <a:pt x="626" y="12856"/>
                </a:cubicBezTo>
                <a:cubicBezTo>
                  <a:pt x="599" y="12811"/>
                  <a:pt x="552" y="12786"/>
                  <a:pt x="504" y="12786"/>
                </a:cubicBezTo>
                <a:close/>
                <a:moveTo>
                  <a:pt x="6025" y="13206"/>
                </a:moveTo>
                <a:cubicBezTo>
                  <a:pt x="5998" y="13206"/>
                  <a:pt x="5970" y="13214"/>
                  <a:pt x="5945" y="13231"/>
                </a:cubicBezTo>
                <a:cubicBezTo>
                  <a:pt x="5800" y="13332"/>
                  <a:pt x="5643" y="13426"/>
                  <a:pt x="5478" y="13514"/>
                </a:cubicBezTo>
                <a:cubicBezTo>
                  <a:pt x="5409" y="13550"/>
                  <a:pt x="5383" y="13635"/>
                  <a:pt x="5419" y="13704"/>
                </a:cubicBezTo>
                <a:cubicBezTo>
                  <a:pt x="5444" y="13752"/>
                  <a:pt x="5493" y="13779"/>
                  <a:pt x="5544" y="13779"/>
                </a:cubicBezTo>
                <a:lnTo>
                  <a:pt x="5544" y="13780"/>
                </a:lnTo>
                <a:cubicBezTo>
                  <a:pt x="5566" y="13780"/>
                  <a:pt x="5589" y="13774"/>
                  <a:pt x="5610" y="13763"/>
                </a:cubicBezTo>
                <a:cubicBezTo>
                  <a:pt x="5784" y="13671"/>
                  <a:pt x="5952" y="13569"/>
                  <a:pt x="6106" y="13463"/>
                </a:cubicBezTo>
                <a:cubicBezTo>
                  <a:pt x="6170" y="13419"/>
                  <a:pt x="6187" y="13330"/>
                  <a:pt x="6141" y="13267"/>
                </a:cubicBezTo>
                <a:cubicBezTo>
                  <a:pt x="6114" y="13227"/>
                  <a:pt x="6070" y="13206"/>
                  <a:pt x="6025" y="13206"/>
                </a:cubicBezTo>
                <a:close/>
                <a:moveTo>
                  <a:pt x="1255" y="13615"/>
                </a:moveTo>
                <a:cubicBezTo>
                  <a:pt x="1211" y="13615"/>
                  <a:pt x="1168" y="13636"/>
                  <a:pt x="1140" y="13675"/>
                </a:cubicBezTo>
                <a:cubicBezTo>
                  <a:pt x="1095" y="13737"/>
                  <a:pt x="1109" y="13825"/>
                  <a:pt x="1173" y="13871"/>
                </a:cubicBezTo>
                <a:cubicBezTo>
                  <a:pt x="1332" y="13984"/>
                  <a:pt x="1505" y="14084"/>
                  <a:pt x="1688" y="14164"/>
                </a:cubicBezTo>
                <a:cubicBezTo>
                  <a:pt x="1706" y="14172"/>
                  <a:pt x="1724" y="14176"/>
                  <a:pt x="1744" y="14176"/>
                </a:cubicBezTo>
                <a:lnTo>
                  <a:pt x="1744" y="14177"/>
                </a:lnTo>
                <a:cubicBezTo>
                  <a:pt x="1798" y="14177"/>
                  <a:pt x="1849" y="14145"/>
                  <a:pt x="1873" y="14092"/>
                </a:cubicBezTo>
                <a:cubicBezTo>
                  <a:pt x="1904" y="14021"/>
                  <a:pt x="1873" y="13938"/>
                  <a:pt x="1802" y="13906"/>
                </a:cubicBezTo>
                <a:cubicBezTo>
                  <a:pt x="1636" y="13834"/>
                  <a:pt x="1481" y="13744"/>
                  <a:pt x="1337" y="13641"/>
                </a:cubicBezTo>
                <a:cubicBezTo>
                  <a:pt x="1312" y="13624"/>
                  <a:pt x="1284" y="13615"/>
                  <a:pt x="1255" y="13615"/>
                </a:cubicBezTo>
                <a:close/>
                <a:moveTo>
                  <a:pt x="5032" y="13735"/>
                </a:moveTo>
                <a:cubicBezTo>
                  <a:pt x="5015" y="13735"/>
                  <a:pt x="4997" y="13738"/>
                  <a:pt x="4979" y="13746"/>
                </a:cubicBezTo>
                <a:cubicBezTo>
                  <a:pt x="4805" y="13818"/>
                  <a:pt x="4631" y="13880"/>
                  <a:pt x="4461" y="13933"/>
                </a:cubicBezTo>
                <a:cubicBezTo>
                  <a:pt x="4386" y="13956"/>
                  <a:pt x="4344" y="14036"/>
                  <a:pt x="4368" y="14111"/>
                </a:cubicBezTo>
                <a:cubicBezTo>
                  <a:pt x="4387" y="14171"/>
                  <a:pt x="4442" y="14210"/>
                  <a:pt x="4502" y="14210"/>
                </a:cubicBezTo>
                <a:cubicBezTo>
                  <a:pt x="4516" y="14210"/>
                  <a:pt x="4531" y="14207"/>
                  <a:pt x="4544" y="14202"/>
                </a:cubicBezTo>
                <a:cubicBezTo>
                  <a:pt x="4722" y="14147"/>
                  <a:pt x="4904" y="14081"/>
                  <a:pt x="5087" y="14006"/>
                </a:cubicBezTo>
                <a:cubicBezTo>
                  <a:pt x="5159" y="13977"/>
                  <a:pt x="5193" y="13895"/>
                  <a:pt x="5163" y="13823"/>
                </a:cubicBezTo>
                <a:cubicBezTo>
                  <a:pt x="5140" y="13768"/>
                  <a:pt x="5088" y="13735"/>
                  <a:pt x="5032" y="13735"/>
                </a:cubicBezTo>
                <a:close/>
                <a:moveTo>
                  <a:pt x="3957" y="14069"/>
                </a:moveTo>
                <a:cubicBezTo>
                  <a:pt x="3948" y="14069"/>
                  <a:pt x="3938" y="14070"/>
                  <a:pt x="3929" y="14071"/>
                </a:cubicBezTo>
                <a:cubicBezTo>
                  <a:pt x="3745" y="14108"/>
                  <a:pt x="3563" y="14134"/>
                  <a:pt x="3388" y="14149"/>
                </a:cubicBezTo>
                <a:cubicBezTo>
                  <a:pt x="3311" y="14155"/>
                  <a:pt x="3252" y="14222"/>
                  <a:pt x="3258" y="14300"/>
                </a:cubicBezTo>
                <a:cubicBezTo>
                  <a:pt x="3264" y="14374"/>
                  <a:pt x="3325" y="14430"/>
                  <a:pt x="3399" y="14430"/>
                </a:cubicBezTo>
                <a:cubicBezTo>
                  <a:pt x="3402" y="14430"/>
                  <a:pt x="3406" y="14429"/>
                  <a:pt x="3410" y="14429"/>
                </a:cubicBezTo>
                <a:cubicBezTo>
                  <a:pt x="3597" y="14414"/>
                  <a:pt x="3791" y="14387"/>
                  <a:pt x="3984" y="14348"/>
                </a:cubicBezTo>
                <a:cubicBezTo>
                  <a:pt x="4062" y="14332"/>
                  <a:pt x="4111" y="14258"/>
                  <a:pt x="4095" y="14182"/>
                </a:cubicBezTo>
                <a:cubicBezTo>
                  <a:pt x="4082" y="14115"/>
                  <a:pt x="4023" y="14069"/>
                  <a:pt x="3957" y="14069"/>
                </a:cubicBezTo>
                <a:close/>
                <a:moveTo>
                  <a:pt x="2277" y="14072"/>
                </a:moveTo>
                <a:cubicBezTo>
                  <a:pt x="2214" y="14072"/>
                  <a:pt x="2155" y="14117"/>
                  <a:pt x="2141" y="14180"/>
                </a:cubicBezTo>
                <a:cubicBezTo>
                  <a:pt x="2122" y="14256"/>
                  <a:pt x="2170" y="14332"/>
                  <a:pt x="2246" y="14351"/>
                </a:cubicBezTo>
                <a:cubicBezTo>
                  <a:pt x="2432" y="14394"/>
                  <a:pt x="2627" y="14422"/>
                  <a:pt x="2827" y="14435"/>
                </a:cubicBezTo>
                <a:lnTo>
                  <a:pt x="2835" y="14435"/>
                </a:lnTo>
                <a:cubicBezTo>
                  <a:pt x="2909" y="14435"/>
                  <a:pt x="2971" y="14378"/>
                  <a:pt x="2976" y="14303"/>
                </a:cubicBezTo>
                <a:cubicBezTo>
                  <a:pt x="2981" y="14226"/>
                  <a:pt x="2922" y="14158"/>
                  <a:pt x="2844" y="14153"/>
                </a:cubicBezTo>
                <a:cubicBezTo>
                  <a:pt x="2660" y="14141"/>
                  <a:pt x="2481" y="14115"/>
                  <a:pt x="2310" y="14076"/>
                </a:cubicBezTo>
                <a:cubicBezTo>
                  <a:pt x="2299" y="14074"/>
                  <a:pt x="2288" y="14072"/>
                  <a:pt x="2277" y="14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23204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960000" y="48989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2988733" y="1798333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/>
          <p:nvPr/>
        </p:nvSpPr>
        <p:spPr>
          <a:xfrm>
            <a:off x="194987" y="4141865"/>
            <a:ext cx="1744872" cy="48819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4" name="Google Shape;84;p9"/>
          <p:cNvGrpSpPr/>
          <p:nvPr/>
        </p:nvGrpSpPr>
        <p:grpSpPr>
          <a:xfrm flipH="1">
            <a:off x="10209471" y="4436905"/>
            <a:ext cx="1780335" cy="846184"/>
            <a:chOff x="836599" y="324929"/>
            <a:chExt cx="1335251" cy="634638"/>
          </a:xfrm>
        </p:grpSpPr>
        <p:sp>
          <p:nvSpPr>
            <p:cNvPr id="85" name="Google Shape;85;p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9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0649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10"/>
          <p:cNvGrpSpPr/>
          <p:nvPr/>
        </p:nvGrpSpPr>
        <p:grpSpPr>
          <a:xfrm flipH="1">
            <a:off x="2674855" y="5552465"/>
            <a:ext cx="1956096" cy="1184400"/>
            <a:chOff x="3316390" y="3783954"/>
            <a:chExt cx="1467072" cy="888300"/>
          </a:xfrm>
        </p:grpSpPr>
        <p:sp>
          <p:nvSpPr>
            <p:cNvPr id="91" name="Google Shape;91;p10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10"/>
          <p:cNvGrpSpPr/>
          <p:nvPr/>
        </p:nvGrpSpPr>
        <p:grpSpPr>
          <a:xfrm flipH="1">
            <a:off x="1432534" y="188403"/>
            <a:ext cx="1482612" cy="703704"/>
            <a:chOff x="7022092" y="458802"/>
            <a:chExt cx="1111959" cy="527778"/>
          </a:xfrm>
        </p:grpSpPr>
        <p:sp>
          <p:nvSpPr>
            <p:cNvPr id="94" name="Google Shape;94;p10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5" name="Google Shape;95;p10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96" name="Google Shape;96;p10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0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rgbClr val="251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8" name="Google Shape;98;p10"/>
          <p:cNvSpPr/>
          <p:nvPr/>
        </p:nvSpPr>
        <p:spPr>
          <a:xfrm flipH="1">
            <a:off x="9628443" y="188401"/>
            <a:ext cx="1356924" cy="379660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6212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03" name="Google Shape;103;p11"/>
          <p:cNvGrpSpPr/>
          <p:nvPr/>
        </p:nvGrpSpPr>
        <p:grpSpPr>
          <a:xfrm rot="10800000" flipH="1">
            <a:off x="2055016" y="152933"/>
            <a:ext cx="1956096" cy="1184400"/>
            <a:chOff x="3316390" y="3783954"/>
            <a:chExt cx="1467072" cy="888300"/>
          </a:xfrm>
        </p:grpSpPr>
        <p:sp>
          <p:nvSpPr>
            <p:cNvPr id="104" name="Google Shape;104;p11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1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11"/>
          <p:cNvGrpSpPr/>
          <p:nvPr/>
        </p:nvGrpSpPr>
        <p:grpSpPr>
          <a:xfrm rot="10800000" flipH="1">
            <a:off x="10497223" y="5440959"/>
            <a:ext cx="1482612" cy="703704"/>
            <a:chOff x="7022092" y="458802"/>
            <a:chExt cx="1111959" cy="527778"/>
          </a:xfrm>
        </p:grpSpPr>
        <p:sp>
          <p:nvSpPr>
            <p:cNvPr id="107" name="Google Shape;107;p11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" name="Google Shape;108;p11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109" name="Google Shape;109;p11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1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rgbClr val="251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1" name="Google Shape;111;p11"/>
          <p:cNvSpPr/>
          <p:nvPr/>
        </p:nvSpPr>
        <p:spPr>
          <a:xfrm rot="10800000" flipH="1">
            <a:off x="3315634" y="6289939"/>
            <a:ext cx="1356924" cy="379660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974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1156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hasCustomPrompt="1"/>
          </p:nvPr>
        </p:nvSpPr>
        <p:spPr>
          <a:xfrm>
            <a:off x="1577995" y="2138817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 hasCustomPrompt="1"/>
          </p:nvPr>
        </p:nvSpPr>
        <p:spPr>
          <a:xfrm>
            <a:off x="1577995" y="3018600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3" hasCustomPrompt="1"/>
          </p:nvPr>
        </p:nvSpPr>
        <p:spPr>
          <a:xfrm>
            <a:off x="1577995" y="3898384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"/>
          </p:nvPr>
        </p:nvSpPr>
        <p:spPr>
          <a:xfrm>
            <a:off x="2973599" y="2200433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5"/>
          </p:nvPr>
        </p:nvSpPr>
        <p:spPr>
          <a:xfrm>
            <a:off x="2973599" y="3080217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6"/>
          </p:nvPr>
        </p:nvSpPr>
        <p:spPr>
          <a:xfrm>
            <a:off x="2973605" y="3960000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122" name="Google Shape;122;p13"/>
          <p:cNvGrpSpPr/>
          <p:nvPr/>
        </p:nvGrpSpPr>
        <p:grpSpPr>
          <a:xfrm>
            <a:off x="5720140" y="5295930"/>
            <a:ext cx="915912" cy="1222481"/>
            <a:chOff x="5467639" y="4075889"/>
            <a:chExt cx="450921" cy="601851"/>
          </a:xfrm>
        </p:grpSpPr>
        <p:sp>
          <p:nvSpPr>
            <p:cNvPr id="123" name="Google Shape;123;p13"/>
            <p:cNvSpPr/>
            <p:nvPr/>
          </p:nvSpPr>
          <p:spPr>
            <a:xfrm rot="563896" flipH="1">
              <a:off x="5756543" y="4536942"/>
              <a:ext cx="100377" cy="46001"/>
            </a:xfrm>
            <a:custGeom>
              <a:avLst/>
              <a:gdLst/>
              <a:ahLst/>
              <a:cxnLst/>
              <a:rect l="l" t="t" r="r" b="b"/>
              <a:pathLst>
                <a:path w="4015" h="1840" extrusionOk="0">
                  <a:moveTo>
                    <a:pt x="413" y="1"/>
                  </a:moveTo>
                  <a:cubicBezTo>
                    <a:pt x="413" y="1"/>
                    <a:pt x="1" y="1287"/>
                    <a:pt x="231" y="1319"/>
                  </a:cubicBezTo>
                  <a:cubicBezTo>
                    <a:pt x="461" y="1351"/>
                    <a:pt x="4015" y="1840"/>
                    <a:pt x="4015" y="1840"/>
                  </a:cubicBezTo>
                  <a:lnTo>
                    <a:pt x="3975" y="432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3"/>
            <p:cNvSpPr/>
            <p:nvPr/>
          </p:nvSpPr>
          <p:spPr>
            <a:xfrm rot="563896" flipH="1">
              <a:off x="5695676" y="4491940"/>
              <a:ext cx="218930" cy="66427"/>
            </a:xfrm>
            <a:custGeom>
              <a:avLst/>
              <a:gdLst/>
              <a:ahLst/>
              <a:cxnLst/>
              <a:rect l="l" t="t" r="r" b="b"/>
              <a:pathLst>
                <a:path w="8757" h="2657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144"/>
                    <a:pt x="577" y="1659"/>
                    <a:pt x="802" y="1690"/>
                  </a:cubicBezTo>
                  <a:cubicBezTo>
                    <a:pt x="1015" y="1719"/>
                    <a:pt x="6706" y="2657"/>
                    <a:pt x="7658" y="2657"/>
                  </a:cubicBezTo>
                  <a:cubicBezTo>
                    <a:pt x="7706" y="2657"/>
                    <a:pt x="7742" y="2655"/>
                    <a:pt x="7765" y="2650"/>
                  </a:cubicBezTo>
                  <a:cubicBezTo>
                    <a:pt x="8237" y="2544"/>
                    <a:pt x="8757" y="1258"/>
                    <a:pt x="8757" y="1258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3"/>
            <p:cNvSpPr/>
            <p:nvPr/>
          </p:nvSpPr>
          <p:spPr>
            <a:xfrm rot="563896" flipH="1">
              <a:off x="5693517" y="4489640"/>
              <a:ext cx="220530" cy="70602"/>
            </a:xfrm>
            <a:custGeom>
              <a:avLst/>
              <a:gdLst/>
              <a:ahLst/>
              <a:cxnLst/>
              <a:rect l="l" t="t" r="r" b="b"/>
              <a:pathLst>
                <a:path w="8821" h="2824" extrusionOk="0">
                  <a:moveTo>
                    <a:pt x="214" y="174"/>
                  </a:moveTo>
                  <a:lnTo>
                    <a:pt x="8616" y="1408"/>
                  </a:lnTo>
                  <a:cubicBezTo>
                    <a:pt x="8444" y="1804"/>
                    <a:pt x="8046" y="2580"/>
                    <a:pt x="7724" y="2651"/>
                  </a:cubicBezTo>
                  <a:cubicBezTo>
                    <a:pt x="7714" y="2653"/>
                    <a:pt x="7690" y="2657"/>
                    <a:pt x="7634" y="2657"/>
                  </a:cubicBezTo>
                  <a:cubicBezTo>
                    <a:pt x="6830" y="2657"/>
                    <a:pt x="2609" y="1980"/>
                    <a:pt x="1222" y="1759"/>
                  </a:cubicBezTo>
                  <a:cubicBezTo>
                    <a:pt x="978" y="1720"/>
                    <a:pt x="821" y="1694"/>
                    <a:pt x="793" y="1691"/>
                  </a:cubicBezTo>
                  <a:cubicBezTo>
                    <a:pt x="721" y="1663"/>
                    <a:pt x="500" y="1275"/>
                    <a:pt x="332" y="758"/>
                  </a:cubicBezTo>
                  <a:cubicBezTo>
                    <a:pt x="227" y="435"/>
                    <a:pt x="206" y="243"/>
                    <a:pt x="214" y="174"/>
                  </a:cubicBezTo>
                  <a:close/>
                  <a:moveTo>
                    <a:pt x="169" y="1"/>
                  </a:moveTo>
                  <a:cubicBezTo>
                    <a:pt x="151" y="1"/>
                    <a:pt x="134" y="7"/>
                    <a:pt x="119" y="16"/>
                  </a:cubicBezTo>
                  <a:cubicBezTo>
                    <a:pt x="57" y="63"/>
                    <a:pt x="1" y="169"/>
                    <a:pt x="107" y="583"/>
                  </a:cubicBezTo>
                  <a:cubicBezTo>
                    <a:pt x="200" y="943"/>
                    <a:pt x="522" y="1821"/>
                    <a:pt x="766" y="1856"/>
                  </a:cubicBezTo>
                  <a:cubicBezTo>
                    <a:pt x="798" y="1859"/>
                    <a:pt x="953" y="1885"/>
                    <a:pt x="1196" y="1923"/>
                  </a:cubicBezTo>
                  <a:cubicBezTo>
                    <a:pt x="2586" y="2146"/>
                    <a:pt x="6816" y="2823"/>
                    <a:pt x="7634" y="2823"/>
                  </a:cubicBezTo>
                  <a:cubicBezTo>
                    <a:pt x="7690" y="2823"/>
                    <a:pt x="7731" y="2821"/>
                    <a:pt x="7759" y="2813"/>
                  </a:cubicBezTo>
                  <a:cubicBezTo>
                    <a:pt x="8260" y="2703"/>
                    <a:pt x="8757" y="1508"/>
                    <a:pt x="8812" y="1373"/>
                  </a:cubicBezTo>
                  <a:cubicBezTo>
                    <a:pt x="8820" y="1349"/>
                    <a:pt x="8819" y="1323"/>
                    <a:pt x="8807" y="1301"/>
                  </a:cubicBezTo>
                  <a:cubicBezTo>
                    <a:pt x="8794" y="1277"/>
                    <a:pt x="8772" y="1263"/>
                    <a:pt x="8746" y="1259"/>
                  </a:cubicBezTo>
                  <a:lnTo>
                    <a:pt x="182" y="2"/>
                  </a:lnTo>
                  <a:cubicBezTo>
                    <a:pt x="177" y="1"/>
                    <a:pt x="173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 rot="563896" flipH="1">
              <a:off x="5487523" y="4278371"/>
              <a:ext cx="165204" cy="257106"/>
            </a:xfrm>
            <a:custGeom>
              <a:avLst/>
              <a:gdLst/>
              <a:ahLst/>
              <a:cxnLst/>
              <a:rect l="l" t="t" r="r" b="b"/>
              <a:pathLst>
                <a:path w="6608" h="10284" extrusionOk="0">
                  <a:moveTo>
                    <a:pt x="2330" y="1"/>
                  </a:moveTo>
                  <a:lnTo>
                    <a:pt x="1" y="790"/>
                  </a:lnTo>
                  <a:cubicBezTo>
                    <a:pt x="1" y="790"/>
                    <a:pt x="3968" y="3381"/>
                    <a:pt x="1594" y="10007"/>
                  </a:cubicBezTo>
                  <a:cubicBezTo>
                    <a:pt x="1594" y="10007"/>
                    <a:pt x="3257" y="10236"/>
                    <a:pt x="3601" y="10283"/>
                  </a:cubicBezTo>
                  <a:cubicBezTo>
                    <a:pt x="3602" y="10283"/>
                    <a:pt x="3604" y="10284"/>
                    <a:pt x="3605" y="10284"/>
                  </a:cubicBezTo>
                  <a:cubicBezTo>
                    <a:pt x="3964" y="10284"/>
                    <a:pt x="6607" y="4024"/>
                    <a:pt x="2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3"/>
            <p:cNvSpPr/>
            <p:nvPr/>
          </p:nvSpPr>
          <p:spPr>
            <a:xfrm rot="563896" flipH="1">
              <a:off x="5763338" y="4389457"/>
              <a:ext cx="76002" cy="72527"/>
            </a:xfrm>
            <a:custGeom>
              <a:avLst/>
              <a:gdLst/>
              <a:ahLst/>
              <a:cxnLst/>
              <a:rect l="l" t="t" r="r" b="b"/>
              <a:pathLst>
                <a:path w="3040" h="2901" extrusionOk="0">
                  <a:moveTo>
                    <a:pt x="1436" y="1"/>
                  </a:moveTo>
                  <a:lnTo>
                    <a:pt x="1437" y="1"/>
                  </a:lnTo>
                  <a:lnTo>
                    <a:pt x="1437" y="1"/>
                  </a:lnTo>
                  <a:cubicBezTo>
                    <a:pt x="1437" y="1"/>
                    <a:pt x="1437" y="1"/>
                    <a:pt x="1437" y="1"/>
                  </a:cubicBezTo>
                  <a:close/>
                  <a:moveTo>
                    <a:pt x="1437" y="1"/>
                  </a:moveTo>
                  <a:cubicBezTo>
                    <a:pt x="1402" y="32"/>
                    <a:pt x="0" y="1293"/>
                    <a:pt x="85" y="1630"/>
                  </a:cubicBezTo>
                  <a:cubicBezTo>
                    <a:pt x="165" y="1951"/>
                    <a:pt x="1307" y="2900"/>
                    <a:pt x="1575" y="2900"/>
                  </a:cubicBezTo>
                  <a:cubicBezTo>
                    <a:pt x="1592" y="2900"/>
                    <a:pt x="1605" y="2897"/>
                    <a:pt x="1615" y="2889"/>
                  </a:cubicBezTo>
                  <a:cubicBezTo>
                    <a:pt x="1778" y="2760"/>
                    <a:pt x="3039" y="1654"/>
                    <a:pt x="3039" y="1654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3"/>
            <p:cNvSpPr/>
            <p:nvPr/>
          </p:nvSpPr>
          <p:spPr>
            <a:xfrm rot="563896" flipH="1">
              <a:off x="5595565" y="4149140"/>
              <a:ext cx="78102" cy="74652"/>
            </a:xfrm>
            <a:custGeom>
              <a:avLst/>
              <a:gdLst/>
              <a:ahLst/>
              <a:cxnLst/>
              <a:rect l="l" t="t" r="r" b="b"/>
              <a:pathLst>
                <a:path w="3124" h="2986" extrusionOk="0">
                  <a:moveTo>
                    <a:pt x="1531" y="0"/>
                  </a:moveTo>
                  <a:cubicBezTo>
                    <a:pt x="1531" y="0"/>
                    <a:pt x="1" y="1171"/>
                    <a:pt x="77" y="1397"/>
                  </a:cubicBezTo>
                  <a:cubicBezTo>
                    <a:pt x="154" y="1623"/>
                    <a:pt x="1252" y="2986"/>
                    <a:pt x="1252" y="2986"/>
                  </a:cubicBezTo>
                  <a:cubicBezTo>
                    <a:pt x="1252" y="2986"/>
                    <a:pt x="3123" y="1632"/>
                    <a:pt x="2985" y="1353"/>
                  </a:cubicBezTo>
                  <a:cubicBezTo>
                    <a:pt x="2845" y="1074"/>
                    <a:pt x="1531" y="0"/>
                    <a:pt x="1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3"/>
            <p:cNvSpPr/>
            <p:nvPr/>
          </p:nvSpPr>
          <p:spPr>
            <a:xfrm rot="563896" flipH="1">
              <a:off x="5587379" y="4168399"/>
              <a:ext cx="288582" cy="272381"/>
            </a:xfrm>
            <a:custGeom>
              <a:avLst/>
              <a:gdLst/>
              <a:ahLst/>
              <a:cxnLst/>
              <a:rect l="l" t="t" r="r" b="b"/>
              <a:pathLst>
                <a:path w="11543" h="10895" extrusionOk="0">
                  <a:moveTo>
                    <a:pt x="8026" y="1"/>
                  </a:moveTo>
                  <a:cubicBezTo>
                    <a:pt x="8026" y="1"/>
                    <a:pt x="1" y="7683"/>
                    <a:pt x="336" y="8236"/>
                  </a:cubicBezTo>
                  <a:cubicBezTo>
                    <a:pt x="670" y="8789"/>
                    <a:pt x="2804" y="10895"/>
                    <a:pt x="3621" y="10895"/>
                  </a:cubicBezTo>
                  <a:cubicBezTo>
                    <a:pt x="3622" y="10895"/>
                    <a:pt x="3624" y="10895"/>
                    <a:pt x="3626" y="10895"/>
                  </a:cubicBezTo>
                  <a:cubicBezTo>
                    <a:pt x="4438" y="10886"/>
                    <a:pt x="11474" y="3842"/>
                    <a:pt x="11508" y="3548"/>
                  </a:cubicBezTo>
                  <a:cubicBezTo>
                    <a:pt x="11543" y="3256"/>
                    <a:pt x="8026" y="1"/>
                    <a:pt x="8026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01010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3"/>
            <p:cNvSpPr/>
            <p:nvPr/>
          </p:nvSpPr>
          <p:spPr>
            <a:xfrm rot="563896" flipH="1">
              <a:off x="5585271" y="4166108"/>
              <a:ext cx="290182" cy="276531"/>
            </a:xfrm>
            <a:custGeom>
              <a:avLst/>
              <a:gdLst/>
              <a:ahLst/>
              <a:cxnLst/>
              <a:rect l="l" t="t" r="r" b="b"/>
              <a:pathLst>
                <a:path w="11607" h="11061" extrusionOk="0">
                  <a:moveTo>
                    <a:pt x="8005" y="199"/>
                  </a:moveTo>
                  <a:cubicBezTo>
                    <a:pt x="9301" y="1400"/>
                    <a:pt x="11304" y="3329"/>
                    <a:pt x="11402" y="3622"/>
                  </a:cubicBezTo>
                  <a:cubicBezTo>
                    <a:pt x="11275" y="3854"/>
                    <a:pt x="9586" y="5613"/>
                    <a:pt x="7723" y="7405"/>
                  </a:cubicBezTo>
                  <a:cubicBezTo>
                    <a:pt x="5056" y="9974"/>
                    <a:pt x="3847" y="10891"/>
                    <a:pt x="3603" y="10893"/>
                  </a:cubicBezTo>
                  <a:lnTo>
                    <a:pt x="3600" y="10978"/>
                  </a:lnTo>
                  <a:lnTo>
                    <a:pt x="3600" y="10893"/>
                  </a:lnTo>
                  <a:cubicBezTo>
                    <a:pt x="2821" y="10893"/>
                    <a:pt x="712" y="8814"/>
                    <a:pt x="388" y="8281"/>
                  </a:cubicBezTo>
                  <a:cubicBezTo>
                    <a:pt x="287" y="7807"/>
                    <a:pt x="4982" y="3096"/>
                    <a:pt x="8005" y="199"/>
                  </a:cubicBezTo>
                  <a:close/>
                  <a:moveTo>
                    <a:pt x="8005" y="0"/>
                  </a:moveTo>
                  <a:cubicBezTo>
                    <a:pt x="7984" y="0"/>
                    <a:pt x="7963" y="8"/>
                    <a:pt x="7947" y="24"/>
                  </a:cubicBezTo>
                  <a:cubicBezTo>
                    <a:pt x="7926" y="42"/>
                    <a:pt x="5917" y="1967"/>
                    <a:pt x="3975" y="3936"/>
                  </a:cubicBezTo>
                  <a:cubicBezTo>
                    <a:pt x="1" y="7962"/>
                    <a:pt x="164" y="8232"/>
                    <a:pt x="244" y="8363"/>
                  </a:cubicBezTo>
                  <a:cubicBezTo>
                    <a:pt x="590" y="8933"/>
                    <a:pt x="2755" y="11061"/>
                    <a:pt x="3600" y="11061"/>
                  </a:cubicBezTo>
                  <a:lnTo>
                    <a:pt x="3606" y="11061"/>
                  </a:lnTo>
                  <a:cubicBezTo>
                    <a:pt x="4106" y="11056"/>
                    <a:pt x="6509" y="8809"/>
                    <a:pt x="7896" y="7471"/>
                  </a:cubicBezTo>
                  <a:cubicBezTo>
                    <a:pt x="9164" y="6249"/>
                    <a:pt x="11545" y="3869"/>
                    <a:pt x="11571" y="3641"/>
                  </a:cubicBezTo>
                  <a:cubicBezTo>
                    <a:pt x="11606" y="3339"/>
                    <a:pt x="9128" y="1010"/>
                    <a:pt x="8061" y="23"/>
                  </a:cubicBezTo>
                  <a:cubicBezTo>
                    <a:pt x="8045" y="8"/>
                    <a:pt x="8025" y="0"/>
                    <a:pt x="800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3"/>
            <p:cNvSpPr/>
            <p:nvPr/>
          </p:nvSpPr>
          <p:spPr>
            <a:xfrm rot="563896" flipH="1">
              <a:off x="5542663" y="4085747"/>
              <a:ext cx="114578" cy="99902"/>
            </a:xfrm>
            <a:custGeom>
              <a:avLst/>
              <a:gdLst/>
              <a:ahLst/>
              <a:cxnLst/>
              <a:rect l="l" t="t" r="r" b="b"/>
              <a:pathLst>
                <a:path w="4583" h="3996" extrusionOk="0">
                  <a:moveTo>
                    <a:pt x="339" y="0"/>
                  </a:moveTo>
                  <a:cubicBezTo>
                    <a:pt x="339" y="0"/>
                    <a:pt x="1" y="2040"/>
                    <a:pt x="147" y="2570"/>
                  </a:cubicBezTo>
                  <a:cubicBezTo>
                    <a:pt x="196" y="2750"/>
                    <a:pt x="1769" y="3996"/>
                    <a:pt x="1769" y="3996"/>
                  </a:cubicBezTo>
                  <a:cubicBezTo>
                    <a:pt x="2427" y="3942"/>
                    <a:pt x="4583" y="3630"/>
                    <a:pt x="4234" y="3351"/>
                  </a:cubicBezTo>
                  <a:cubicBezTo>
                    <a:pt x="3298" y="2604"/>
                    <a:pt x="2071" y="1284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 rot="563896" flipH="1">
              <a:off x="5547960" y="4084278"/>
              <a:ext cx="111303" cy="104102"/>
            </a:xfrm>
            <a:custGeom>
              <a:avLst/>
              <a:gdLst/>
              <a:ahLst/>
              <a:cxnLst/>
              <a:rect l="l" t="t" r="r" b="b"/>
              <a:pathLst>
                <a:path w="4452" h="4164" extrusionOk="0">
                  <a:moveTo>
                    <a:pt x="484" y="233"/>
                  </a:moveTo>
                  <a:cubicBezTo>
                    <a:pt x="1507" y="1002"/>
                    <a:pt x="2367" y="1794"/>
                    <a:pt x="3061" y="2434"/>
                  </a:cubicBezTo>
                  <a:cubicBezTo>
                    <a:pt x="3512" y="2850"/>
                    <a:pt x="3902" y="3208"/>
                    <a:pt x="4264" y="3500"/>
                  </a:cubicBezTo>
                  <a:cubicBezTo>
                    <a:pt x="4111" y="3669"/>
                    <a:pt x="2712" y="3920"/>
                    <a:pt x="1878" y="3993"/>
                  </a:cubicBezTo>
                  <a:cubicBezTo>
                    <a:pt x="1141" y="3409"/>
                    <a:pt x="360" y="2743"/>
                    <a:pt x="310" y="2631"/>
                  </a:cubicBezTo>
                  <a:cubicBezTo>
                    <a:pt x="191" y="2203"/>
                    <a:pt x="411" y="695"/>
                    <a:pt x="482" y="233"/>
                  </a:cubicBezTo>
                  <a:close/>
                  <a:moveTo>
                    <a:pt x="422" y="0"/>
                  </a:moveTo>
                  <a:cubicBezTo>
                    <a:pt x="412" y="0"/>
                    <a:pt x="401" y="2"/>
                    <a:pt x="391" y="6"/>
                  </a:cubicBezTo>
                  <a:cubicBezTo>
                    <a:pt x="364" y="16"/>
                    <a:pt x="344" y="41"/>
                    <a:pt x="340" y="70"/>
                  </a:cubicBezTo>
                  <a:cubicBezTo>
                    <a:pt x="326" y="153"/>
                    <a:pt x="1" y="2134"/>
                    <a:pt x="150" y="2675"/>
                  </a:cubicBezTo>
                  <a:cubicBezTo>
                    <a:pt x="201" y="2861"/>
                    <a:pt x="1320" y="3764"/>
                    <a:pt x="1799" y="4145"/>
                  </a:cubicBezTo>
                  <a:cubicBezTo>
                    <a:pt x="1814" y="4156"/>
                    <a:pt x="1832" y="4163"/>
                    <a:pt x="1852" y="4163"/>
                  </a:cubicBezTo>
                  <a:cubicBezTo>
                    <a:pt x="1854" y="4163"/>
                    <a:pt x="1857" y="4163"/>
                    <a:pt x="1858" y="4162"/>
                  </a:cubicBezTo>
                  <a:cubicBezTo>
                    <a:pt x="1883" y="4161"/>
                    <a:pt x="4315" y="3921"/>
                    <a:pt x="4432" y="3538"/>
                  </a:cubicBezTo>
                  <a:cubicBezTo>
                    <a:pt x="4441" y="3509"/>
                    <a:pt x="4452" y="3435"/>
                    <a:pt x="4369" y="3369"/>
                  </a:cubicBezTo>
                  <a:cubicBezTo>
                    <a:pt x="4018" y="3088"/>
                    <a:pt x="3626" y="2729"/>
                    <a:pt x="3175" y="2312"/>
                  </a:cubicBezTo>
                  <a:cubicBezTo>
                    <a:pt x="2452" y="1646"/>
                    <a:pt x="1552" y="817"/>
                    <a:pt x="473" y="16"/>
                  </a:cubicBezTo>
                  <a:cubicBezTo>
                    <a:pt x="457" y="6"/>
                    <a:pt x="440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 rot="563896" flipH="1">
              <a:off x="5587243" y="4242861"/>
              <a:ext cx="111453" cy="111453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29" y="1"/>
                  </a:moveTo>
                  <a:cubicBezTo>
                    <a:pt x="999" y="1"/>
                    <a:pt x="1" y="999"/>
                    <a:pt x="1" y="2229"/>
                  </a:cubicBezTo>
                  <a:cubicBezTo>
                    <a:pt x="1" y="3459"/>
                    <a:pt x="999" y="4457"/>
                    <a:pt x="2229" y="4457"/>
                  </a:cubicBezTo>
                  <a:cubicBezTo>
                    <a:pt x="3459" y="4457"/>
                    <a:pt x="4457" y="3459"/>
                    <a:pt x="4457" y="2229"/>
                  </a:cubicBezTo>
                  <a:cubicBezTo>
                    <a:pt x="4457" y="999"/>
                    <a:pt x="3459" y="1"/>
                    <a:pt x="2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3"/>
            <p:cNvSpPr/>
            <p:nvPr/>
          </p:nvSpPr>
          <p:spPr>
            <a:xfrm rot="563896" flipH="1">
              <a:off x="5505772" y="4477300"/>
              <a:ext cx="141028" cy="104002"/>
            </a:xfrm>
            <a:custGeom>
              <a:avLst/>
              <a:gdLst/>
              <a:ahLst/>
              <a:cxnLst/>
              <a:rect l="l" t="t" r="r" b="b"/>
              <a:pathLst>
                <a:path w="5641" h="4160" extrusionOk="0">
                  <a:moveTo>
                    <a:pt x="2905" y="1"/>
                  </a:moveTo>
                  <a:cubicBezTo>
                    <a:pt x="715" y="1"/>
                    <a:pt x="1" y="3428"/>
                    <a:pt x="1" y="3428"/>
                  </a:cubicBezTo>
                  <a:lnTo>
                    <a:pt x="5212" y="4159"/>
                  </a:lnTo>
                  <a:cubicBezTo>
                    <a:pt x="5641" y="1472"/>
                    <a:pt x="4776" y="274"/>
                    <a:pt x="3264" y="30"/>
                  </a:cubicBezTo>
                  <a:cubicBezTo>
                    <a:pt x="3140" y="10"/>
                    <a:pt x="3021" y="1"/>
                    <a:pt x="2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3"/>
            <p:cNvSpPr/>
            <p:nvPr/>
          </p:nvSpPr>
          <p:spPr>
            <a:xfrm rot="563896" flipH="1">
              <a:off x="5501907" y="4475082"/>
              <a:ext cx="147028" cy="108178"/>
            </a:xfrm>
            <a:custGeom>
              <a:avLst/>
              <a:gdLst/>
              <a:ahLst/>
              <a:cxnLst/>
              <a:rect l="l" t="t" r="r" b="b"/>
              <a:pathLst>
                <a:path w="5881" h="4327" extrusionOk="0">
                  <a:moveTo>
                    <a:pt x="2992" y="167"/>
                  </a:moveTo>
                  <a:cubicBezTo>
                    <a:pt x="3104" y="167"/>
                    <a:pt x="3219" y="177"/>
                    <a:pt x="3335" y="195"/>
                  </a:cubicBezTo>
                  <a:cubicBezTo>
                    <a:pt x="4949" y="456"/>
                    <a:pt x="5585" y="1785"/>
                    <a:pt x="5227" y="4149"/>
                  </a:cubicBezTo>
                  <a:lnTo>
                    <a:pt x="189" y="3441"/>
                  </a:lnTo>
                  <a:cubicBezTo>
                    <a:pt x="318" y="2913"/>
                    <a:pt x="1085" y="167"/>
                    <a:pt x="2992" y="167"/>
                  </a:cubicBezTo>
                  <a:close/>
                  <a:moveTo>
                    <a:pt x="3000" y="1"/>
                  </a:moveTo>
                  <a:cubicBezTo>
                    <a:pt x="2066" y="1"/>
                    <a:pt x="1252" y="605"/>
                    <a:pt x="644" y="1758"/>
                  </a:cubicBezTo>
                  <a:cubicBezTo>
                    <a:pt x="191" y="2616"/>
                    <a:pt x="13" y="3459"/>
                    <a:pt x="5" y="3494"/>
                  </a:cubicBezTo>
                  <a:cubicBezTo>
                    <a:pt x="0" y="3517"/>
                    <a:pt x="5" y="3540"/>
                    <a:pt x="17" y="3560"/>
                  </a:cubicBezTo>
                  <a:cubicBezTo>
                    <a:pt x="31" y="3578"/>
                    <a:pt x="52" y="3590"/>
                    <a:pt x="75" y="3594"/>
                  </a:cubicBezTo>
                  <a:lnTo>
                    <a:pt x="5286" y="4325"/>
                  </a:lnTo>
                  <a:cubicBezTo>
                    <a:pt x="5289" y="4325"/>
                    <a:pt x="5293" y="4326"/>
                    <a:pt x="5297" y="4326"/>
                  </a:cubicBezTo>
                  <a:cubicBezTo>
                    <a:pt x="5337" y="4326"/>
                    <a:pt x="5373" y="4297"/>
                    <a:pt x="5379" y="4256"/>
                  </a:cubicBezTo>
                  <a:cubicBezTo>
                    <a:pt x="5880" y="1114"/>
                    <a:pt x="4559" y="224"/>
                    <a:pt x="3362" y="30"/>
                  </a:cubicBezTo>
                  <a:cubicBezTo>
                    <a:pt x="3239" y="11"/>
                    <a:pt x="3119" y="1"/>
                    <a:pt x="3000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 rot="563896" flipH="1">
              <a:off x="5612680" y="4270166"/>
              <a:ext cx="61326" cy="55851"/>
            </a:xfrm>
            <a:custGeom>
              <a:avLst/>
              <a:gdLst/>
              <a:ahLst/>
              <a:cxnLst/>
              <a:rect l="l" t="t" r="r" b="b"/>
              <a:pathLst>
                <a:path w="2453" h="2234" extrusionOk="0">
                  <a:moveTo>
                    <a:pt x="1215" y="0"/>
                  </a:moveTo>
                  <a:cubicBezTo>
                    <a:pt x="650" y="0"/>
                    <a:pt x="161" y="402"/>
                    <a:pt x="85" y="959"/>
                  </a:cubicBezTo>
                  <a:cubicBezTo>
                    <a:pt x="0" y="1570"/>
                    <a:pt x="443" y="2136"/>
                    <a:pt x="1074" y="2223"/>
                  </a:cubicBezTo>
                  <a:cubicBezTo>
                    <a:pt x="1129" y="2230"/>
                    <a:pt x="1184" y="2234"/>
                    <a:pt x="1238" y="2234"/>
                  </a:cubicBezTo>
                  <a:cubicBezTo>
                    <a:pt x="1802" y="2234"/>
                    <a:pt x="2292" y="1832"/>
                    <a:pt x="2368" y="1274"/>
                  </a:cubicBezTo>
                  <a:cubicBezTo>
                    <a:pt x="2452" y="663"/>
                    <a:pt x="2010" y="98"/>
                    <a:pt x="1378" y="12"/>
                  </a:cubicBezTo>
                  <a:cubicBezTo>
                    <a:pt x="1323" y="4"/>
                    <a:pt x="1269" y="0"/>
                    <a:pt x="1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 rot="563896" flipH="1">
              <a:off x="5611593" y="4268138"/>
              <a:ext cx="63451" cy="60051"/>
            </a:xfrm>
            <a:custGeom>
              <a:avLst/>
              <a:gdLst/>
              <a:ahLst/>
              <a:cxnLst/>
              <a:rect l="l" t="t" r="r" b="b"/>
              <a:pathLst>
                <a:path w="2538" h="2402" extrusionOk="0">
                  <a:moveTo>
                    <a:pt x="1257" y="168"/>
                  </a:moveTo>
                  <a:cubicBezTo>
                    <a:pt x="1308" y="168"/>
                    <a:pt x="1359" y="172"/>
                    <a:pt x="1409" y="178"/>
                  </a:cubicBezTo>
                  <a:cubicBezTo>
                    <a:pt x="1693" y="217"/>
                    <a:pt x="1944" y="360"/>
                    <a:pt x="2118" y="582"/>
                  </a:cubicBezTo>
                  <a:cubicBezTo>
                    <a:pt x="2291" y="803"/>
                    <a:pt x="2366" y="1075"/>
                    <a:pt x="2328" y="1347"/>
                  </a:cubicBezTo>
                  <a:cubicBezTo>
                    <a:pt x="2258" y="1852"/>
                    <a:pt x="1808" y="2234"/>
                    <a:pt x="1280" y="2234"/>
                  </a:cubicBezTo>
                  <a:cubicBezTo>
                    <a:pt x="1230" y="2234"/>
                    <a:pt x="1178" y="2230"/>
                    <a:pt x="1128" y="2223"/>
                  </a:cubicBezTo>
                  <a:cubicBezTo>
                    <a:pt x="844" y="2185"/>
                    <a:pt x="593" y="2041"/>
                    <a:pt x="419" y="1819"/>
                  </a:cubicBezTo>
                  <a:cubicBezTo>
                    <a:pt x="246" y="1599"/>
                    <a:pt x="172" y="1328"/>
                    <a:pt x="209" y="1055"/>
                  </a:cubicBezTo>
                  <a:cubicBezTo>
                    <a:pt x="278" y="549"/>
                    <a:pt x="730" y="168"/>
                    <a:pt x="1257" y="168"/>
                  </a:cubicBezTo>
                  <a:close/>
                  <a:moveTo>
                    <a:pt x="1257" y="1"/>
                  </a:moveTo>
                  <a:cubicBezTo>
                    <a:pt x="646" y="1"/>
                    <a:pt x="124" y="445"/>
                    <a:pt x="43" y="1032"/>
                  </a:cubicBezTo>
                  <a:cubicBezTo>
                    <a:pt x="1" y="1350"/>
                    <a:pt x="86" y="1666"/>
                    <a:pt x="288" y="1923"/>
                  </a:cubicBezTo>
                  <a:cubicBezTo>
                    <a:pt x="489" y="2179"/>
                    <a:pt x="778" y="2344"/>
                    <a:pt x="1105" y="2389"/>
                  </a:cubicBezTo>
                  <a:cubicBezTo>
                    <a:pt x="1164" y="2397"/>
                    <a:pt x="1222" y="2401"/>
                    <a:pt x="1280" y="2401"/>
                  </a:cubicBezTo>
                  <a:cubicBezTo>
                    <a:pt x="1891" y="2401"/>
                    <a:pt x="2412" y="1958"/>
                    <a:pt x="2493" y="1369"/>
                  </a:cubicBezTo>
                  <a:cubicBezTo>
                    <a:pt x="2537" y="1053"/>
                    <a:pt x="2450" y="736"/>
                    <a:pt x="2250" y="479"/>
                  </a:cubicBezTo>
                  <a:cubicBezTo>
                    <a:pt x="2049" y="223"/>
                    <a:pt x="1759" y="58"/>
                    <a:pt x="1433" y="13"/>
                  </a:cubicBezTo>
                  <a:cubicBezTo>
                    <a:pt x="1374" y="6"/>
                    <a:pt x="1315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 rot="563896" flipH="1">
              <a:off x="5484930" y="4538404"/>
              <a:ext cx="424585" cy="105377"/>
            </a:xfrm>
            <a:custGeom>
              <a:avLst/>
              <a:gdLst/>
              <a:ahLst/>
              <a:cxnLst/>
              <a:rect l="l" t="t" r="r" b="b"/>
              <a:pathLst>
                <a:path w="16983" h="4215" extrusionOk="0">
                  <a:moveTo>
                    <a:pt x="446" y="0"/>
                  </a:moveTo>
                  <a:cubicBezTo>
                    <a:pt x="1" y="0"/>
                    <a:pt x="51" y="1436"/>
                    <a:pt x="347" y="1584"/>
                  </a:cubicBezTo>
                  <a:cubicBezTo>
                    <a:pt x="636" y="1729"/>
                    <a:pt x="15440" y="4215"/>
                    <a:pt x="16479" y="4215"/>
                  </a:cubicBezTo>
                  <a:cubicBezTo>
                    <a:pt x="16508" y="4215"/>
                    <a:pt x="16526" y="4213"/>
                    <a:pt x="16533" y="4209"/>
                  </a:cubicBezTo>
                  <a:cubicBezTo>
                    <a:pt x="16781" y="4059"/>
                    <a:pt x="16982" y="3075"/>
                    <a:pt x="16781" y="2674"/>
                  </a:cubicBezTo>
                  <a:cubicBezTo>
                    <a:pt x="16682" y="2476"/>
                    <a:pt x="446" y="0"/>
                    <a:pt x="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552768" y="1356969"/>
            <a:ext cx="1144800" cy="834535"/>
            <a:chOff x="2693500" y="4128254"/>
            <a:chExt cx="755478" cy="550727"/>
          </a:xfrm>
        </p:grpSpPr>
        <p:sp>
          <p:nvSpPr>
            <p:cNvPr id="140" name="Google Shape;140;p13"/>
            <p:cNvSpPr/>
            <p:nvPr/>
          </p:nvSpPr>
          <p:spPr>
            <a:xfrm rot="4714171">
              <a:off x="2930485" y="4277181"/>
              <a:ext cx="108895" cy="136865"/>
            </a:xfrm>
            <a:custGeom>
              <a:avLst/>
              <a:gdLst/>
              <a:ahLst/>
              <a:cxnLst/>
              <a:rect l="l" t="t" r="r" b="b"/>
              <a:pathLst>
                <a:path w="3291" h="4136" extrusionOk="0">
                  <a:moveTo>
                    <a:pt x="1523" y="1"/>
                  </a:moveTo>
                  <a:lnTo>
                    <a:pt x="1" y="3206"/>
                  </a:lnTo>
                  <a:lnTo>
                    <a:pt x="1688" y="4136"/>
                  </a:lnTo>
                  <a:cubicBezTo>
                    <a:pt x="1688" y="4136"/>
                    <a:pt x="3290" y="873"/>
                    <a:pt x="3215" y="735"/>
                  </a:cubicBezTo>
                  <a:cubicBezTo>
                    <a:pt x="3137" y="595"/>
                    <a:pt x="1523" y="1"/>
                    <a:pt x="1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 rot="4714171">
              <a:off x="2958942" y="4195705"/>
              <a:ext cx="477802" cy="415824"/>
            </a:xfrm>
            <a:custGeom>
              <a:avLst/>
              <a:gdLst/>
              <a:ahLst/>
              <a:cxnLst/>
              <a:rect l="l" t="t" r="r" b="b"/>
              <a:pathLst>
                <a:path w="14440" h="12566" extrusionOk="0">
                  <a:moveTo>
                    <a:pt x="7197" y="2054"/>
                  </a:moveTo>
                  <a:cubicBezTo>
                    <a:pt x="7897" y="2054"/>
                    <a:pt x="8608" y="2218"/>
                    <a:pt x="9273" y="2565"/>
                  </a:cubicBezTo>
                  <a:cubicBezTo>
                    <a:pt x="11458" y="3703"/>
                    <a:pt x="12316" y="6377"/>
                    <a:pt x="11191" y="8536"/>
                  </a:cubicBezTo>
                  <a:cubicBezTo>
                    <a:pt x="10408" y="10038"/>
                    <a:pt x="8872" y="10896"/>
                    <a:pt x="7274" y="10896"/>
                  </a:cubicBezTo>
                  <a:cubicBezTo>
                    <a:pt x="6575" y="10896"/>
                    <a:pt x="5864" y="10732"/>
                    <a:pt x="5199" y="10385"/>
                  </a:cubicBezTo>
                  <a:cubicBezTo>
                    <a:pt x="3013" y="9247"/>
                    <a:pt x="2155" y="6573"/>
                    <a:pt x="3280" y="4414"/>
                  </a:cubicBezTo>
                  <a:cubicBezTo>
                    <a:pt x="4063" y="2912"/>
                    <a:pt x="5599" y="2054"/>
                    <a:pt x="7197" y="2054"/>
                  </a:cubicBezTo>
                  <a:close/>
                  <a:moveTo>
                    <a:pt x="7165" y="0"/>
                  </a:moveTo>
                  <a:cubicBezTo>
                    <a:pt x="4894" y="0"/>
                    <a:pt x="2711" y="1220"/>
                    <a:pt x="1598" y="3355"/>
                  </a:cubicBezTo>
                  <a:cubicBezTo>
                    <a:pt x="0" y="6423"/>
                    <a:pt x="1221" y="10223"/>
                    <a:pt x="4324" y="11839"/>
                  </a:cubicBezTo>
                  <a:cubicBezTo>
                    <a:pt x="5269" y="12332"/>
                    <a:pt x="6279" y="12565"/>
                    <a:pt x="7273" y="12565"/>
                  </a:cubicBezTo>
                  <a:cubicBezTo>
                    <a:pt x="9544" y="12565"/>
                    <a:pt x="11728" y="11346"/>
                    <a:pt x="12841" y="9211"/>
                  </a:cubicBezTo>
                  <a:cubicBezTo>
                    <a:pt x="14439" y="6143"/>
                    <a:pt x="13219" y="2343"/>
                    <a:pt x="10115" y="727"/>
                  </a:cubicBezTo>
                  <a:cubicBezTo>
                    <a:pt x="9170" y="234"/>
                    <a:pt x="8159" y="0"/>
                    <a:pt x="7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 rot="4714171">
              <a:off x="2738596" y="4169217"/>
              <a:ext cx="206639" cy="261057"/>
            </a:xfrm>
            <a:custGeom>
              <a:avLst/>
              <a:gdLst/>
              <a:ahLst/>
              <a:cxnLst/>
              <a:rect l="l" t="t" r="r" b="b"/>
              <a:pathLst>
                <a:path w="6245" h="7889" extrusionOk="0">
                  <a:moveTo>
                    <a:pt x="3437" y="1"/>
                  </a:moveTo>
                  <a:cubicBezTo>
                    <a:pt x="3437" y="1"/>
                    <a:pt x="3437" y="1"/>
                    <a:pt x="3437" y="1"/>
                  </a:cubicBezTo>
                  <a:lnTo>
                    <a:pt x="3437" y="1"/>
                  </a:lnTo>
                  <a:cubicBezTo>
                    <a:pt x="3438" y="1"/>
                    <a:pt x="3438" y="1"/>
                    <a:pt x="3438" y="1"/>
                  </a:cubicBezTo>
                  <a:close/>
                  <a:moveTo>
                    <a:pt x="3437" y="1"/>
                  </a:moveTo>
                  <a:lnTo>
                    <a:pt x="3437" y="1"/>
                  </a:lnTo>
                  <a:cubicBezTo>
                    <a:pt x="3060" y="63"/>
                    <a:pt x="46" y="6132"/>
                    <a:pt x="23" y="6366"/>
                  </a:cubicBezTo>
                  <a:cubicBezTo>
                    <a:pt x="0" y="6593"/>
                    <a:pt x="2559" y="7889"/>
                    <a:pt x="2907" y="7889"/>
                  </a:cubicBezTo>
                  <a:cubicBezTo>
                    <a:pt x="2919" y="7889"/>
                    <a:pt x="2928" y="7887"/>
                    <a:pt x="2934" y="7884"/>
                  </a:cubicBezTo>
                  <a:cubicBezTo>
                    <a:pt x="3131" y="7789"/>
                    <a:pt x="6245" y="1908"/>
                    <a:pt x="6173" y="1574"/>
                  </a:cubicBezTo>
                  <a:cubicBezTo>
                    <a:pt x="6100" y="1242"/>
                    <a:pt x="3470" y="16"/>
                    <a:pt x="3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rot="4714171">
              <a:off x="3220602" y="4431188"/>
              <a:ext cx="46589" cy="105065"/>
            </a:xfrm>
            <a:custGeom>
              <a:avLst/>
              <a:gdLst/>
              <a:ahLst/>
              <a:cxnLst/>
              <a:rect l="l" t="t" r="r" b="b"/>
              <a:pathLst>
                <a:path w="1408" h="3175" extrusionOk="0">
                  <a:moveTo>
                    <a:pt x="96" y="1"/>
                  </a:moveTo>
                  <a:cubicBezTo>
                    <a:pt x="67" y="1"/>
                    <a:pt x="39" y="16"/>
                    <a:pt x="24" y="43"/>
                  </a:cubicBezTo>
                  <a:cubicBezTo>
                    <a:pt x="1" y="83"/>
                    <a:pt x="14" y="134"/>
                    <a:pt x="54" y="156"/>
                  </a:cubicBezTo>
                  <a:cubicBezTo>
                    <a:pt x="68" y="164"/>
                    <a:pt x="1373" y="937"/>
                    <a:pt x="1080" y="3079"/>
                  </a:cubicBezTo>
                  <a:cubicBezTo>
                    <a:pt x="1074" y="3126"/>
                    <a:pt x="1106" y="3167"/>
                    <a:pt x="1153" y="3173"/>
                  </a:cubicBezTo>
                  <a:cubicBezTo>
                    <a:pt x="1156" y="3175"/>
                    <a:pt x="1160" y="3175"/>
                    <a:pt x="1164" y="3175"/>
                  </a:cubicBezTo>
                  <a:cubicBezTo>
                    <a:pt x="1204" y="3175"/>
                    <a:pt x="1241" y="3144"/>
                    <a:pt x="1246" y="3102"/>
                  </a:cubicBezTo>
                  <a:cubicBezTo>
                    <a:pt x="1407" y="1925"/>
                    <a:pt x="1100" y="1149"/>
                    <a:pt x="814" y="705"/>
                  </a:cubicBezTo>
                  <a:cubicBezTo>
                    <a:pt x="501" y="221"/>
                    <a:pt x="152" y="19"/>
                    <a:pt x="136" y="12"/>
                  </a:cubicBezTo>
                  <a:cubicBezTo>
                    <a:pt x="124" y="4"/>
                    <a:pt x="110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 rot="4714171">
              <a:off x="3137701" y="4486335"/>
              <a:ext cx="21342" cy="49571"/>
            </a:xfrm>
            <a:custGeom>
              <a:avLst/>
              <a:gdLst/>
              <a:ahLst/>
              <a:cxnLst/>
              <a:rect l="l" t="t" r="r" b="b"/>
              <a:pathLst>
                <a:path w="645" h="1498" extrusionOk="0">
                  <a:moveTo>
                    <a:pt x="480" y="0"/>
                  </a:moveTo>
                  <a:cubicBezTo>
                    <a:pt x="478" y="0"/>
                    <a:pt x="475" y="0"/>
                    <a:pt x="473" y="0"/>
                  </a:cubicBezTo>
                  <a:cubicBezTo>
                    <a:pt x="426" y="5"/>
                    <a:pt x="393" y="46"/>
                    <a:pt x="397" y="91"/>
                  </a:cubicBezTo>
                  <a:cubicBezTo>
                    <a:pt x="398" y="100"/>
                    <a:pt x="469" y="956"/>
                    <a:pt x="38" y="1352"/>
                  </a:cubicBezTo>
                  <a:cubicBezTo>
                    <a:pt x="3" y="1384"/>
                    <a:pt x="1" y="1436"/>
                    <a:pt x="31" y="1470"/>
                  </a:cubicBezTo>
                  <a:cubicBezTo>
                    <a:pt x="49" y="1488"/>
                    <a:pt x="71" y="1497"/>
                    <a:pt x="94" y="1497"/>
                  </a:cubicBezTo>
                  <a:cubicBezTo>
                    <a:pt x="113" y="1497"/>
                    <a:pt x="134" y="1490"/>
                    <a:pt x="150" y="1475"/>
                  </a:cubicBezTo>
                  <a:cubicBezTo>
                    <a:pt x="644" y="1023"/>
                    <a:pt x="567" y="114"/>
                    <a:pt x="563" y="76"/>
                  </a:cubicBezTo>
                  <a:cubicBezTo>
                    <a:pt x="560" y="32"/>
                    <a:pt x="522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3"/>
            <p:cNvSpPr/>
            <p:nvPr/>
          </p:nvSpPr>
          <p:spPr>
            <a:xfrm rot="4714171">
              <a:off x="2865225" y="4291851"/>
              <a:ext cx="105884" cy="59068"/>
            </a:xfrm>
            <a:custGeom>
              <a:avLst/>
              <a:gdLst/>
              <a:ahLst/>
              <a:cxnLst/>
              <a:rect l="l" t="t" r="r" b="b"/>
              <a:pathLst>
                <a:path w="3200" h="1785" extrusionOk="0">
                  <a:moveTo>
                    <a:pt x="95" y="1"/>
                  </a:moveTo>
                  <a:cubicBezTo>
                    <a:pt x="66" y="1"/>
                    <a:pt x="37" y="17"/>
                    <a:pt x="22" y="45"/>
                  </a:cubicBezTo>
                  <a:cubicBezTo>
                    <a:pt x="0" y="86"/>
                    <a:pt x="16" y="136"/>
                    <a:pt x="56" y="158"/>
                  </a:cubicBezTo>
                  <a:lnTo>
                    <a:pt x="3065" y="1775"/>
                  </a:lnTo>
                  <a:cubicBezTo>
                    <a:pt x="3077" y="1781"/>
                    <a:pt x="3091" y="1784"/>
                    <a:pt x="3104" y="1784"/>
                  </a:cubicBezTo>
                  <a:cubicBezTo>
                    <a:pt x="3133" y="1784"/>
                    <a:pt x="3163" y="1768"/>
                    <a:pt x="3177" y="1740"/>
                  </a:cubicBezTo>
                  <a:cubicBezTo>
                    <a:pt x="3199" y="1700"/>
                    <a:pt x="3183" y="1649"/>
                    <a:pt x="3143" y="1628"/>
                  </a:cubicBezTo>
                  <a:lnTo>
                    <a:pt x="136" y="11"/>
                  </a:lnTo>
                  <a:cubicBezTo>
                    <a:pt x="123" y="4"/>
                    <a:pt x="109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3"/>
            <p:cNvSpPr/>
            <p:nvPr/>
          </p:nvSpPr>
          <p:spPr>
            <a:xfrm rot="4714171">
              <a:off x="2698641" y="4246494"/>
              <a:ext cx="109789" cy="57810"/>
            </a:xfrm>
            <a:custGeom>
              <a:avLst/>
              <a:gdLst/>
              <a:ahLst/>
              <a:cxnLst/>
              <a:rect l="l" t="t" r="r" b="b"/>
              <a:pathLst>
                <a:path w="3318" h="1747" extrusionOk="0">
                  <a:moveTo>
                    <a:pt x="96" y="1"/>
                  </a:moveTo>
                  <a:cubicBezTo>
                    <a:pt x="65" y="1"/>
                    <a:pt x="36" y="17"/>
                    <a:pt x="21" y="47"/>
                  </a:cubicBezTo>
                  <a:cubicBezTo>
                    <a:pt x="0" y="88"/>
                    <a:pt x="18" y="137"/>
                    <a:pt x="58" y="159"/>
                  </a:cubicBezTo>
                  <a:lnTo>
                    <a:pt x="3184" y="1738"/>
                  </a:lnTo>
                  <a:cubicBezTo>
                    <a:pt x="3196" y="1744"/>
                    <a:pt x="3209" y="1747"/>
                    <a:pt x="3222" y="1747"/>
                  </a:cubicBezTo>
                  <a:cubicBezTo>
                    <a:pt x="3252" y="1747"/>
                    <a:pt x="3282" y="1729"/>
                    <a:pt x="3296" y="1701"/>
                  </a:cubicBezTo>
                  <a:cubicBezTo>
                    <a:pt x="3317" y="1660"/>
                    <a:pt x="3301" y="1610"/>
                    <a:pt x="3260" y="1589"/>
                  </a:cubicBezTo>
                  <a:lnTo>
                    <a:pt x="134" y="10"/>
                  </a:lnTo>
                  <a:cubicBezTo>
                    <a:pt x="121" y="4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13"/>
          <p:cNvGrpSpPr/>
          <p:nvPr/>
        </p:nvGrpSpPr>
        <p:grpSpPr>
          <a:xfrm>
            <a:off x="10390867" y="5558234"/>
            <a:ext cx="1601347" cy="643185"/>
            <a:chOff x="7793150" y="4168675"/>
            <a:chExt cx="1201010" cy="482389"/>
          </a:xfrm>
        </p:grpSpPr>
        <p:sp>
          <p:nvSpPr>
            <p:cNvPr id="148" name="Google Shape;148;p13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13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150" name="Google Shape;150;p13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3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" name="Google Shape;152;p13"/>
          <p:cNvSpPr/>
          <p:nvPr/>
        </p:nvSpPr>
        <p:spPr>
          <a:xfrm>
            <a:off x="188733" y="5713232"/>
            <a:ext cx="1744872" cy="48819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9953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dk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5224633" y="3062567"/>
            <a:ext cx="6014000" cy="2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title" idx="2" hasCustomPrompt="1"/>
          </p:nvPr>
        </p:nvSpPr>
        <p:spPr>
          <a:xfrm>
            <a:off x="7423035" y="1584960"/>
            <a:ext cx="1617200" cy="1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157" name="Google Shape;157;p14"/>
          <p:cNvGrpSpPr/>
          <p:nvPr/>
        </p:nvGrpSpPr>
        <p:grpSpPr>
          <a:xfrm>
            <a:off x="5783016" y="5572199"/>
            <a:ext cx="1956096" cy="1184400"/>
            <a:chOff x="3316390" y="3783954"/>
            <a:chExt cx="1467072" cy="888300"/>
          </a:xfrm>
        </p:grpSpPr>
        <p:sp>
          <p:nvSpPr>
            <p:cNvPr id="158" name="Google Shape;158;p14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160;p14"/>
          <p:cNvGrpSpPr/>
          <p:nvPr/>
        </p:nvGrpSpPr>
        <p:grpSpPr>
          <a:xfrm>
            <a:off x="10514390" y="611736"/>
            <a:ext cx="1482612" cy="703704"/>
            <a:chOff x="7022092" y="458802"/>
            <a:chExt cx="1111959" cy="527778"/>
          </a:xfrm>
        </p:grpSpPr>
        <p:sp>
          <p:nvSpPr>
            <p:cNvPr id="161" name="Google Shape;161;p14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2" name="Google Shape;162;p14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163" name="Google Shape;163;p14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14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5" name="Google Shape;165;p14"/>
          <p:cNvSpPr/>
          <p:nvPr/>
        </p:nvSpPr>
        <p:spPr>
          <a:xfrm>
            <a:off x="4575267" y="188401"/>
            <a:ext cx="1356924" cy="379660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12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1"/>
          </p:nvPr>
        </p:nvSpPr>
        <p:spPr>
          <a:xfrm>
            <a:off x="2306400" y="2488800"/>
            <a:ext cx="7579200" cy="26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400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6"/>
          <p:cNvSpPr/>
          <p:nvPr/>
        </p:nvSpPr>
        <p:spPr>
          <a:xfrm flipH="1">
            <a:off x="446144" y="188398"/>
            <a:ext cx="635744" cy="1138053"/>
          </a:xfrm>
          <a:custGeom>
            <a:avLst/>
            <a:gdLst/>
            <a:ahLst/>
            <a:cxnLst/>
            <a:rect l="l" t="t" r="r" b="b"/>
            <a:pathLst>
              <a:path w="33175" h="59387" extrusionOk="0">
                <a:moveTo>
                  <a:pt x="9660" y="0"/>
                </a:moveTo>
                <a:cubicBezTo>
                  <a:pt x="9129" y="0"/>
                  <a:pt x="8587" y="28"/>
                  <a:pt x="8029" y="80"/>
                </a:cubicBezTo>
                <a:cubicBezTo>
                  <a:pt x="7760" y="105"/>
                  <a:pt x="7564" y="343"/>
                  <a:pt x="7589" y="612"/>
                </a:cubicBezTo>
                <a:cubicBezTo>
                  <a:pt x="7612" y="864"/>
                  <a:pt x="7825" y="1053"/>
                  <a:pt x="8073" y="1053"/>
                </a:cubicBezTo>
                <a:cubicBezTo>
                  <a:pt x="8089" y="1053"/>
                  <a:pt x="8106" y="1053"/>
                  <a:pt x="8121" y="1051"/>
                </a:cubicBezTo>
                <a:cubicBezTo>
                  <a:pt x="8644" y="1003"/>
                  <a:pt x="9159" y="976"/>
                  <a:pt x="9651" y="976"/>
                </a:cubicBezTo>
                <a:lnTo>
                  <a:pt x="10011" y="983"/>
                </a:lnTo>
                <a:lnTo>
                  <a:pt x="10026" y="983"/>
                </a:lnTo>
                <a:cubicBezTo>
                  <a:pt x="10289" y="983"/>
                  <a:pt x="10505" y="772"/>
                  <a:pt x="10514" y="507"/>
                </a:cubicBezTo>
                <a:cubicBezTo>
                  <a:pt x="10520" y="236"/>
                  <a:pt x="10307" y="13"/>
                  <a:pt x="10038" y="5"/>
                </a:cubicBezTo>
                <a:cubicBezTo>
                  <a:pt x="9913" y="2"/>
                  <a:pt x="9787" y="0"/>
                  <a:pt x="9660" y="0"/>
                </a:cubicBezTo>
                <a:close/>
                <a:moveTo>
                  <a:pt x="11965" y="199"/>
                </a:moveTo>
                <a:cubicBezTo>
                  <a:pt x="11736" y="199"/>
                  <a:pt x="11529" y="364"/>
                  <a:pt x="11485" y="599"/>
                </a:cubicBezTo>
                <a:cubicBezTo>
                  <a:pt x="11437" y="866"/>
                  <a:pt x="11614" y="1118"/>
                  <a:pt x="11879" y="1168"/>
                </a:cubicBezTo>
                <a:cubicBezTo>
                  <a:pt x="12510" y="1283"/>
                  <a:pt x="13111" y="1452"/>
                  <a:pt x="13661" y="1670"/>
                </a:cubicBezTo>
                <a:cubicBezTo>
                  <a:pt x="13721" y="1695"/>
                  <a:pt x="13782" y="1706"/>
                  <a:pt x="13842" y="1706"/>
                </a:cubicBezTo>
                <a:cubicBezTo>
                  <a:pt x="14036" y="1706"/>
                  <a:pt x="14220" y="1589"/>
                  <a:pt x="14295" y="1397"/>
                </a:cubicBezTo>
                <a:cubicBezTo>
                  <a:pt x="14395" y="1147"/>
                  <a:pt x="14272" y="864"/>
                  <a:pt x="14022" y="764"/>
                </a:cubicBezTo>
                <a:cubicBezTo>
                  <a:pt x="13411" y="520"/>
                  <a:pt x="12748" y="334"/>
                  <a:pt x="12054" y="207"/>
                </a:cubicBezTo>
                <a:cubicBezTo>
                  <a:pt x="12024" y="201"/>
                  <a:pt x="11994" y="199"/>
                  <a:pt x="11965" y="199"/>
                </a:cubicBezTo>
                <a:close/>
                <a:moveTo>
                  <a:pt x="6139" y="355"/>
                </a:moveTo>
                <a:cubicBezTo>
                  <a:pt x="6109" y="355"/>
                  <a:pt x="6079" y="358"/>
                  <a:pt x="6049" y="363"/>
                </a:cubicBezTo>
                <a:cubicBezTo>
                  <a:pt x="5419" y="484"/>
                  <a:pt x="4767" y="637"/>
                  <a:pt x="4110" y="816"/>
                </a:cubicBezTo>
                <a:cubicBezTo>
                  <a:pt x="3850" y="887"/>
                  <a:pt x="3696" y="1156"/>
                  <a:pt x="3767" y="1416"/>
                </a:cubicBezTo>
                <a:cubicBezTo>
                  <a:pt x="3827" y="1633"/>
                  <a:pt x="4025" y="1775"/>
                  <a:pt x="4238" y="1775"/>
                </a:cubicBezTo>
                <a:cubicBezTo>
                  <a:pt x="4281" y="1775"/>
                  <a:pt x="4325" y="1768"/>
                  <a:pt x="4367" y="1758"/>
                </a:cubicBezTo>
                <a:cubicBezTo>
                  <a:pt x="5000" y="1585"/>
                  <a:pt x="5628" y="1439"/>
                  <a:pt x="6232" y="1322"/>
                </a:cubicBezTo>
                <a:cubicBezTo>
                  <a:pt x="6497" y="1272"/>
                  <a:pt x="6672" y="1016"/>
                  <a:pt x="6620" y="751"/>
                </a:cubicBezTo>
                <a:cubicBezTo>
                  <a:pt x="6576" y="517"/>
                  <a:pt x="6365" y="355"/>
                  <a:pt x="6139" y="355"/>
                </a:cubicBezTo>
                <a:close/>
                <a:moveTo>
                  <a:pt x="2375" y="1381"/>
                </a:moveTo>
                <a:cubicBezTo>
                  <a:pt x="2321" y="1381"/>
                  <a:pt x="2266" y="1390"/>
                  <a:pt x="2212" y="1410"/>
                </a:cubicBezTo>
                <a:cubicBezTo>
                  <a:pt x="1080" y="1808"/>
                  <a:pt x="377" y="2135"/>
                  <a:pt x="348" y="2148"/>
                </a:cubicBezTo>
                <a:cubicBezTo>
                  <a:pt x="104" y="2262"/>
                  <a:pt x="0" y="2552"/>
                  <a:pt x="113" y="2798"/>
                </a:cubicBezTo>
                <a:cubicBezTo>
                  <a:pt x="196" y="2975"/>
                  <a:pt x="373" y="3077"/>
                  <a:pt x="555" y="3077"/>
                </a:cubicBezTo>
                <a:cubicBezTo>
                  <a:pt x="625" y="3077"/>
                  <a:pt x="696" y="3063"/>
                  <a:pt x="763" y="3031"/>
                </a:cubicBezTo>
                <a:cubicBezTo>
                  <a:pt x="769" y="3029"/>
                  <a:pt x="1453" y="2710"/>
                  <a:pt x="2535" y="2331"/>
                </a:cubicBezTo>
                <a:cubicBezTo>
                  <a:pt x="2791" y="2241"/>
                  <a:pt x="2924" y="1962"/>
                  <a:pt x="2835" y="1708"/>
                </a:cubicBezTo>
                <a:cubicBezTo>
                  <a:pt x="2764" y="1508"/>
                  <a:pt x="2576" y="1381"/>
                  <a:pt x="2375" y="1381"/>
                </a:cubicBezTo>
                <a:close/>
                <a:moveTo>
                  <a:pt x="15555" y="1656"/>
                </a:moveTo>
                <a:cubicBezTo>
                  <a:pt x="15403" y="1656"/>
                  <a:pt x="15252" y="1727"/>
                  <a:pt x="15155" y="1860"/>
                </a:cubicBezTo>
                <a:cubicBezTo>
                  <a:pt x="14999" y="2081"/>
                  <a:pt x="15051" y="2385"/>
                  <a:pt x="15270" y="2542"/>
                </a:cubicBezTo>
                <a:cubicBezTo>
                  <a:pt x="15764" y="2892"/>
                  <a:pt x="16216" y="3307"/>
                  <a:pt x="16615" y="3778"/>
                </a:cubicBezTo>
                <a:cubicBezTo>
                  <a:pt x="16710" y="3890"/>
                  <a:pt x="16848" y="3949"/>
                  <a:pt x="16986" y="3949"/>
                </a:cubicBezTo>
                <a:cubicBezTo>
                  <a:pt x="17098" y="3949"/>
                  <a:pt x="17211" y="3911"/>
                  <a:pt x="17302" y="3832"/>
                </a:cubicBezTo>
                <a:cubicBezTo>
                  <a:pt x="17507" y="3659"/>
                  <a:pt x="17532" y="3350"/>
                  <a:pt x="17359" y="3144"/>
                </a:cubicBezTo>
                <a:cubicBezTo>
                  <a:pt x="16908" y="2612"/>
                  <a:pt x="16396" y="2144"/>
                  <a:pt x="15837" y="1745"/>
                </a:cubicBezTo>
                <a:cubicBezTo>
                  <a:pt x="15752" y="1685"/>
                  <a:pt x="15653" y="1656"/>
                  <a:pt x="15555" y="1656"/>
                </a:cubicBezTo>
                <a:close/>
                <a:moveTo>
                  <a:pt x="18067" y="4591"/>
                </a:moveTo>
                <a:cubicBezTo>
                  <a:pt x="17991" y="4591"/>
                  <a:pt x="17913" y="4609"/>
                  <a:pt x="17840" y="4647"/>
                </a:cubicBezTo>
                <a:cubicBezTo>
                  <a:pt x="17603" y="4772"/>
                  <a:pt x="17511" y="5068"/>
                  <a:pt x="17636" y="5306"/>
                </a:cubicBezTo>
                <a:cubicBezTo>
                  <a:pt x="17909" y="5829"/>
                  <a:pt x="18149" y="6408"/>
                  <a:pt x="18345" y="7027"/>
                </a:cubicBezTo>
                <a:cubicBezTo>
                  <a:pt x="18411" y="7236"/>
                  <a:pt x="18603" y="7369"/>
                  <a:pt x="18809" y="7369"/>
                </a:cubicBezTo>
                <a:cubicBezTo>
                  <a:pt x="18857" y="7369"/>
                  <a:pt x="18907" y="7361"/>
                  <a:pt x="18957" y="7346"/>
                </a:cubicBezTo>
                <a:cubicBezTo>
                  <a:pt x="19214" y="7265"/>
                  <a:pt x="19355" y="6990"/>
                  <a:pt x="19274" y="6733"/>
                </a:cubicBezTo>
                <a:cubicBezTo>
                  <a:pt x="19062" y="6058"/>
                  <a:pt x="18801" y="5426"/>
                  <a:pt x="18501" y="4853"/>
                </a:cubicBezTo>
                <a:cubicBezTo>
                  <a:pt x="18414" y="4686"/>
                  <a:pt x="18244" y="4591"/>
                  <a:pt x="18067" y="4591"/>
                </a:cubicBezTo>
                <a:close/>
                <a:moveTo>
                  <a:pt x="19273" y="8289"/>
                </a:moveTo>
                <a:cubicBezTo>
                  <a:pt x="19244" y="8289"/>
                  <a:pt x="19214" y="8291"/>
                  <a:pt x="19185" y="8297"/>
                </a:cubicBezTo>
                <a:cubicBezTo>
                  <a:pt x="18920" y="8345"/>
                  <a:pt x="18743" y="8597"/>
                  <a:pt x="18791" y="8864"/>
                </a:cubicBezTo>
                <a:cubicBezTo>
                  <a:pt x="18905" y="9501"/>
                  <a:pt x="18978" y="10131"/>
                  <a:pt x="19005" y="10737"/>
                </a:cubicBezTo>
                <a:cubicBezTo>
                  <a:pt x="19016" y="10998"/>
                  <a:pt x="19233" y="11202"/>
                  <a:pt x="19493" y="11202"/>
                </a:cubicBezTo>
                <a:lnTo>
                  <a:pt x="19514" y="11202"/>
                </a:lnTo>
                <a:cubicBezTo>
                  <a:pt x="19785" y="11190"/>
                  <a:pt x="19993" y="10962"/>
                  <a:pt x="19981" y="10694"/>
                </a:cubicBezTo>
                <a:cubicBezTo>
                  <a:pt x="19952" y="10043"/>
                  <a:pt x="19875" y="9370"/>
                  <a:pt x="19752" y="8691"/>
                </a:cubicBezTo>
                <a:cubicBezTo>
                  <a:pt x="19709" y="8453"/>
                  <a:pt x="19507" y="8289"/>
                  <a:pt x="19273" y="8289"/>
                </a:cubicBezTo>
                <a:close/>
                <a:moveTo>
                  <a:pt x="19435" y="12175"/>
                </a:moveTo>
                <a:cubicBezTo>
                  <a:pt x="19206" y="12175"/>
                  <a:pt x="18972" y="12356"/>
                  <a:pt x="18943" y="12605"/>
                </a:cubicBezTo>
                <a:cubicBezTo>
                  <a:pt x="18868" y="13232"/>
                  <a:pt x="18739" y="13843"/>
                  <a:pt x="18555" y="14420"/>
                </a:cubicBezTo>
                <a:cubicBezTo>
                  <a:pt x="18472" y="14677"/>
                  <a:pt x="18616" y="14952"/>
                  <a:pt x="18872" y="15033"/>
                </a:cubicBezTo>
                <a:cubicBezTo>
                  <a:pt x="18920" y="15048"/>
                  <a:pt x="18972" y="15056"/>
                  <a:pt x="19020" y="15056"/>
                </a:cubicBezTo>
                <a:cubicBezTo>
                  <a:pt x="19226" y="15056"/>
                  <a:pt x="19420" y="14923"/>
                  <a:pt x="19485" y="14716"/>
                </a:cubicBezTo>
                <a:cubicBezTo>
                  <a:pt x="19687" y="14081"/>
                  <a:pt x="19831" y="13410"/>
                  <a:pt x="19912" y="12720"/>
                </a:cubicBezTo>
                <a:cubicBezTo>
                  <a:pt x="19945" y="12453"/>
                  <a:pt x="19754" y="12211"/>
                  <a:pt x="19485" y="12178"/>
                </a:cubicBezTo>
                <a:cubicBezTo>
                  <a:pt x="19468" y="12176"/>
                  <a:pt x="19451" y="12175"/>
                  <a:pt x="19435" y="12175"/>
                </a:cubicBezTo>
                <a:close/>
                <a:moveTo>
                  <a:pt x="20400" y="15844"/>
                </a:moveTo>
                <a:cubicBezTo>
                  <a:pt x="20133" y="15844"/>
                  <a:pt x="19916" y="16057"/>
                  <a:pt x="19912" y="16323"/>
                </a:cubicBezTo>
                <a:cubicBezTo>
                  <a:pt x="19908" y="16594"/>
                  <a:pt x="20123" y="16815"/>
                  <a:pt x="20391" y="16820"/>
                </a:cubicBezTo>
                <a:cubicBezTo>
                  <a:pt x="21029" y="16830"/>
                  <a:pt x="21655" y="16890"/>
                  <a:pt x="22253" y="16999"/>
                </a:cubicBezTo>
                <a:cubicBezTo>
                  <a:pt x="22282" y="17005"/>
                  <a:pt x="22311" y="17007"/>
                  <a:pt x="22342" y="17007"/>
                </a:cubicBezTo>
                <a:cubicBezTo>
                  <a:pt x="22572" y="17007"/>
                  <a:pt x="22778" y="16842"/>
                  <a:pt x="22822" y="16609"/>
                </a:cubicBezTo>
                <a:cubicBezTo>
                  <a:pt x="22870" y="16342"/>
                  <a:pt x="22695" y="16088"/>
                  <a:pt x="22430" y="16040"/>
                </a:cubicBezTo>
                <a:cubicBezTo>
                  <a:pt x="21778" y="15919"/>
                  <a:pt x="21098" y="15852"/>
                  <a:pt x="20408" y="15844"/>
                </a:cubicBezTo>
                <a:close/>
                <a:moveTo>
                  <a:pt x="18242" y="15863"/>
                </a:moveTo>
                <a:cubicBezTo>
                  <a:pt x="18098" y="15863"/>
                  <a:pt x="17957" y="15927"/>
                  <a:pt x="17863" y="16042"/>
                </a:cubicBezTo>
                <a:cubicBezTo>
                  <a:pt x="17377" y="16123"/>
                  <a:pt x="16892" y="16230"/>
                  <a:pt x="16412" y="16359"/>
                </a:cubicBezTo>
                <a:cubicBezTo>
                  <a:pt x="16154" y="16428"/>
                  <a:pt x="15998" y="16697"/>
                  <a:pt x="16068" y="16957"/>
                </a:cubicBezTo>
                <a:cubicBezTo>
                  <a:pt x="16128" y="17175"/>
                  <a:pt x="16327" y="17318"/>
                  <a:pt x="16540" y="17318"/>
                </a:cubicBezTo>
                <a:cubicBezTo>
                  <a:pt x="16582" y="17318"/>
                  <a:pt x="16624" y="17313"/>
                  <a:pt x="16667" y="17301"/>
                </a:cubicBezTo>
                <a:cubicBezTo>
                  <a:pt x="16804" y="17264"/>
                  <a:pt x="16944" y="17228"/>
                  <a:pt x="17081" y="17197"/>
                </a:cubicBezTo>
                <a:lnTo>
                  <a:pt x="17081" y="17197"/>
                </a:lnTo>
                <a:cubicBezTo>
                  <a:pt x="16971" y="17336"/>
                  <a:pt x="16856" y="17472"/>
                  <a:pt x="16735" y="17603"/>
                </a:cubicBezTo>
                <a:cubicBezTo>
                  <a:pt x="16554" y="17803"/>
                  <a:pt x="16571" y="18112"/>
                  <a:pt x="16771" y="18293"/>
                </a:cubicBezTo>
                <a:cubicBezTo>
                  <a:pt x="16865" y="18379"/>
                  <a:pt x="16981" y="18418"/>
                  <a:pt x="17098" y="18418"/>
                </a:cubicBezTo>
                <a:cubicBezTo>
                  <a:pt x="17232" y="18418"/>
                  <a:pt x="17365" y="18364"/>
                  <a:pt x="17461" y="18258"/>
                </a:cubicBezTo>
                <a:cubicBezTo>
                  <a:pt x="17830" y="17849"/>
                  <a:pt x="18163" y="17407"/>
                  <a:pt x="18457" y="16938"/>
                </a:cubicBezTo>
                <a:cubicBezTo>
                  <a:pt x="18478" y="16936"/>
                  <a:pt x="18497" y="16934"/>
                  <a:pt x="18518" y="16930"/>
                </a:cubicBezTo>
                <a:cubicBezTo>
                  <a:pt x="18784" y="16897"/>
                  <a:pt x="18972" y="16651"/>
                  <a:pt x="18939" y="16384"/>
                </a:cubicBezTo>
                <a:cubicBezTo>
                  <a:pt x="18909" y="16167"/>
                  <a:pt x="18745" y="16005"/>
                  <a:pt x="18541" y="15967"/>
                </a:cubicBezTo>
                <a:cubicBezTo>
                  <a:pt x="18524" y="15952"/>
                  <a:pt x="18503" y="15940"/>
                  <a:pt x="18482" y="15927"/>
                </a:cubicBezTo>
                <a:cubicBezTo>
                  <a:pt x="18406" y="15884"/>
                  <a:pt x="18324" y="15863"/>
                  <a:pt x="18242" y="15863"/>
                </a:cubicBezTo>
                <a:close/>
                <a:moveTo>
                  <a:pt x="24215" y="16565"/>
                </a:moveTo>
                <a:cubicBezTo>
                  <a:pt x="24020" y="16565"/>
                  <a:pt x="23837" y="16681"/>
                  <a:pt x="23762" y="16874"/>
                </a:cubicBezTo>
                <a:cubicBezTo>
                  <a:pt x="23662" y="17124"/>
                  <a:pt x="23785" y="17407"/>
                  <a:pt x="24035" y="17507"/>
                </a:cubicBezTo>
                <a:cubicBezTo>
                  <a:pt x="24612" y="17735"/>
                  <a:pt x="25163" y="18020"/>
                  <a:pt x="25673" y="18360"/>
                </a:cubicBezTo>
                <a:cubicBezTo>
                  <a:pt x="25757" y="18414"/>
                  <a:pt x="25848" y="18441"/>
                  <a:pt x="25942" y="18441"/>
                </a:cubicBezTo>
                <a:lnTo>
                  <a:pt x="25942" y="18439"/>
                </a:lnTo>
                <a:cubicBezTo>
                  <a:pt x="26101" y="18439"/>
                  <a:pt x="26255" y="18364"/>
                  <a:pt x="26349" y="18222"/>
                </a:cubicBezTo>
                <a:cubicBezTo>
                  <a:pt x="26499" y="17997"/>
                  <a:pt x="26438" y="17695"/>
                  <a:pt x="26213" y="17545"/>
                </a:cubicBezTo>
                <a:cubicBezTo>
                  <a:pt x="25646" y="17170"/>
                  <a:pt x="25033" y="16851"/>
                  <a:pt x="24393" y="16599"/>
                </a:cubicBezTo>
                <a:cubicBezTo>
                  <a:pt x="24335" y="16576"/>
                  <a:pt x="24274" y="16565"/>
                  <a:pt x="24215" y="16565"/>
                </a:cubicBezTo>
                <a:close/>
                <a:moveTo>
                  <a:pt x="14691" y="16971"/>
                </a:moveTo>
                <a:cubicBezTo>
                  <a:pt x="14629" y="16971"/>
                  <a:pt x="14566" y="16983"/>
                  <a:pt x="14505" y="17007"/>
                </a:cubicBezTo>
                <a:cubicBezTo>
                  <a:pt x="13855" y="17278"/>
                  <a:pt x="13246" y="17587"/>
                  <a:pt x="12696" y="17924"/>
                </a:cubicBezTo>
                <a:cubicBezTo>
                  <a:pt x="12465" y="18064"/>
                  <a:pt x="12394" y="18364"/>
                  <a:pt x="12533" y="18595"/>
                </a:cubicBezTo>
                <a:cubicBezTo>
                  <a:pt x="12627" y="18746"/>
                  <a:pt x="12786" y="18827"/>
                  <a:pt x="12950" y="18827"/>
                </a:cubicBezTo>
                <a:cubicBezTo>
                  <a:pt x="13038" y="18827"/>
                  <a:pt x="13125" y="18804"/>
                  <a:pt x="13205" y="18756"/>
                </a:cubicBezTo>
                <a:cubicBezTo>
                  <a:pt x="13713" y="18445"/>
                  <a:pt x="14276" y="18160"/>
                  <a:pt x="14880" y="17910"/>
                </a:cubicBezTo>
                <a:cubicBezTo>
                  <a:pt x="15128" y="17805"/>
                  <a:pt x="15247" y="17520"/>
                  <a:pt x="15143" y="17272"/>
                </a:cubicBezTo>
                <a:cubicBezTo>
                  <a:pt x="15064" y="17083"/>
                  <a:pt x="14883" y="16971"/>
                  <a:pt x="14691" y="16971"/>
                </a:cubicBezTo>
                <a:close/>
                <a:moveTo>
                  <a:pt x="15649" y="18744"/>
                </a:moveTo>
                <a:cubicBezTo>
                  <a:pt x="15549" y="18744"/>
                  <a:pt x="15449" y="18774"/>
                  <a:pt x="15362" y="18837"/>
                </a:cubicBezTo>
                <a:cubicBezTo>
                  <a:pt x="14851" y="19206"/>
                  <a:pt x="14313" y="19513"/>
                  <a:pt x="13761" y="19748"/>
                </a:cubicBezTo>
                <a:cubicBezTo>
                  <a:pt x="13513" y="19852"/>
                  <a:pt x="13398" y="20140"/>
                  <a:pt x="13505" y="20388"/>
                </a:cubicBezTo>
                <a:cubicBezTo>
                  <a:pt x="13582" y="20574"/>
                  <a:pt x="13763" y="20684"/>
                  <a:pt x="13953" y="20684"/>
                </a:cubicBezTo>
                <a:cubicBezTo>
                  <a:pt x="14017" y="20684"/>
                  <a:pt x="14082" y="20671"/>
                  <a:pt x="14145" y="20646"/>
                </a:cubicBezTo>
                <a:cubicBezTo>
                  <a:pt x="14762" y="20382"/>
                  <a:pt x="15364" y="20040"/>
                  <a:pt x="15935" y="19629"/>
                </a:cubicBezTo>
                <a:cubicBezTo>
                  <a:pt x="16154" y="19471"/>
                  <a:pt x="16202" y="19167"/>
                  <a:pt x="16043" y="18948"/>
                </a:cubicBezTo>
                <a:cubicBezTo>
                  <a:pt x="15949" y="18814"/>
                  <a:pt x="15800" y="18744"/>
                  <a:pt x="15649" y="18744"/>
                </a:cubicBezTo>
                <a:close/>
                <a:moveTo>
                  <a:pt x="11422" y="19055"/>
                </a:moveTo>
                <a:cubicBezTo>
                  <a:pt x="11286" y="19055"/>
                  <a:pt x="11150" y="19112"/>
                  <a:pt x="11053" y="19223"/>
                </a:cubicBezTo>
                <a:cubicBezTo>
                  <a:pt x="10753" y="19567"/>
                  <a:pt x="10607" y="19884"/>
                  <a:pt x="10607" y="20192"/>
                </a:cubicBezTo>
                <a:cubicBezTo>
                  <a:pt x="10607" y="20663"/>
                  <a:pt x="10966" y="21165"/>
                  <a:pt x="11964" y="21165"/>
                </a:cubicBezTo>
                <a:lnTo>
                  <a:pt x="12091" y="21163"/>
                </a:lnTo>
                <a:cubicBezTo>
                  <a:pt x="12356" y="21151"/>
                  <a:pt x="12515" y="20930"/>
                  <a:pt x="12508" y="20665"/>
                </a:cubicBezTo>
                <a:cubicBezTo>
                  <a:pt x="12502" y="20401"/>
                  <a:pt x="12237" y="20188"/>
                  <a:pt x="11973" y="20188"/>
                </a:cubicBezTo>
                <a:cubicBezTo>
                  <a:pt x="11766" y="20188"/>
                  <a:pt x="11663" y="20158"/>
                  <a:pt x="11607" y="20158"/>
                </a:cubicBezTo>
                <a:cubicBezTo>
                  <a:pt x="11602" y="20158"/>
                  <a:pt x="11598" y="20158"/>
                  <a:pt x="11593" y="20159"/>
                </a:cubicBezTo>
                <a:cubicBezTo>
                  <a:pt x="11610" y="20111"/>
                  <a:pt x="11660" y="20015"/>
                  <a:pt x="11789" y="19863"/>
                </a:cubicBezTo>
                <a:cubicBezTo>
                  <a:pt x="11966" y="19661"/>
                  <a:pt x="11946" y="19352"/>
                  <a:pt x="11741" y="19175"/>
                </a:cubicBezTo>
                <a:cubicBezTo>
                  <a:pt x="11649" y="19094"/>
                  <a:pt x="11535" y="19055"/>
                  <a:pt x="11422" y="19055"/>
                </a:cubicBezTo>
                <a:close/>
                <a:moveTo>
                  <a:pt x="27443" y="18708"/>
                </a:moveTo>
                <a:cubicBezTo>
                  <a:pt x="27320" y="18708"/>
                  <a:pt x="27197" y="18754"/>
                  <a:pt x="27101" y="18848"/>
                </a:cubicBezTo>
                <a:cubicBezTo>
                  <a:pt x="26907" y="19035"/>
                  <a:pt x="26903" y="19344"/>
                  <a:pt x="27093" y="19538"/>
                </a:cubicBezTo>
                <a:cubicBezTo>
                  <a:pt x="27516" y="19969"/>
                  <a:pt x="27906" y="20457"/>
                  <a:pt x="28254" y="20984"/>
                </a:cubicBezTo>
                <a:cubicBezTo>
                  <a:pt x="28347" y="21126"/>
                  <a:pt x="28502" y="21203"/>
                  <a:pt x="28660" y="21203"/>
                </a:cubicBezTo>
                <a:cubicBezTo>
                  <a:pt x="28752" y="21203"/>
                  <a:pt x="28846" y="21176"/>
                  <a:pt x="28929" y="21122"/>
                </a:cubicBezTo>
                <a:cubicBezTo>
                  <a:pt x="29154" y="20974"/>
                  <a:pt x="29217" y="20671"/>
                  <a:pt x="29069" y="20446"/>
                </a:cubicBezTo>
                <a:cubicBezTo>
                  <a:pt x="28687" y="19867"/>
                  <a:pt x="28256" y="19331"/>
                  <a:pt x="27791" y="18854"/>
                </a:cubicBezTo>
                <a:cubicBezTo>
                  <a:pt x="27696" y="18757"/>
                  <a:pt x="27570" y="18708"/>
                  <a:pt x="27443" y="18708"/>
                </a:cubicBezTo>
                <a:close/>
                <a:moveTo>
                  <a:pt x="29597" y="21935"/>
                </a:moveTo>
                <a:cubicBezTo>
                  <a:pt x="29530" y="21935"/>
                  <a:pt x="29461" y="21949"/>
                  <a:pt x="29396" y="21978"/>
                </a:cubicBezTo>
                <a:cubicBezTo>
                  <a:pt x="29152" y="22089"/>
                  <a:pt x="29042" y="22379"/>
                  <a:pt x="29152" y="22625"/>
                </a:cubicBezTo>
                <a:cubicBezTo>
                  <a:pt x="29400" y="23173"/>
                  <a:pt x="29623" y="23769"/>
                  <a:pt x="29815" y="24392"/>
                </a:cubicBezTo>
                <a:cubicBezTo>
                  <a:pt x="29879" y="24603"/>
                  <a:pt x="30073" y="24738"/>
                  <a:pt x="30282" y="24738"/>
                </a:cubicBezTo>
                <a:cubicBezTo>
                  <a:pt x="30330" y="24738"/>
                  <a:pt x="30378" y="24732"/>
                  <a:pt x="30426" y="24717"/>
                </a:cubicBezTo>
                <a:cubicBezTo>
                  <a:pt x="30682" y="24638"/>
                  <a:pt x="30828" y="24365"/>
                  <a:pt x="30749" y="24107"/>
                </a:cubicBezTo>
                <a:cubicBezTo>
                  <a:pt x="30544" y="23444"/>
                  <a:pt x="30307" y="22810"/>
                  <a:pt x="30044" y="22222"/>
                </a:cubicBezTo>
                <a:cubicBezTo>
                  <a:pt x="29961" y="22042"/>
                  <a:pt x="29783" y="21935"/>
                  <a:pt x="29597" y="21935"/>
                </a:cubicBezTo>
                <a:close/>
                <a:moveTo>
                  <a:pt x="30752" y="25654"/>
                </a:moveTo>
                <a:cubicBezTo>
                  <a:pt x="30721" y="25654"/>
                  <a:pt x="30690" y="25657"/>
                  <a:pt x="30659" y="25664"/>
                </a:cubicBezTo>
                <a:cubicBezTo>
                  <a:pt x="30392" y="25716"/>
                  <a:pt x="30221" y="25972"/>
                  <a:pt x="30273" y="26237"/>
                </a:cubicBezTo>
                <a:lnTo>
                  <a:pt x="30340" y="26595"/>
                </a:lnTo>
                <a:cubicBezTo>
                  <a:pt x="30432" y="27106"/>
                  <a:pt x="30494" y="27617"/>
                  <a:pt x="30530" y="28111"/>
                </a:cubicBezTo>
                <a:cubicBezTo>
                  <a:pt x="30549" y="28369"/>
                  <a:pt x="30763" y="28565"/>
                  <a:pt x="31018" y="28565"/>
                </a:cubicBezTo>
                <a:cubicBezTo>
                  <a:pt x="31030" y="28565"/>
                  <a:pt x="31040" y="28565"/>
                  <a:pt x="31053" y="28563"/>
                </a:cubicBezTo>
                <a:cubicBezTo>
                  <a:pt x="31322" y="28544"/>
                  <a:pt x="31524" y="28311"/>
                  <a:pt x="31505" y="28042"/>
                </a:cubicBezTo>
                <a:cubicBezTo>
                  <a:pt x="31468" y="27512"/>
                  <a:pt x="31399" y="26968"/>
                  <a:pt x="31301" y="26426"/>
                </a:cubicBezTo>
                <a:cubicBezTo>
                  <a:pt x="31280" y="26299"/>
                  <a:pt x="31255" y="26172"/>
                  <a:pt x="31232" y="26047"/>
                </a:cubicBezTo>
                <a:cubicBezTo>
                  <a:pt x="31185" y="25816"/>
                  <a:pt x="30977" y="25654"/>
                  <a:pt x="30752" y="25654"/>
                </a:cubicBezTo>
                <a:close/>
                <a:moveTo>
                  <a:pt x="31015" y="29537"/>
                </a:moveTo>
                <a:cubicBezTo>
                  <a:pt x="30770" y="29537"/>
                  <a:pt x="30550" y="29732"/>
                  <a:pt x="30530" y="29989"/>
                </a:cubicBezTo>
                <a:cubicBezTo>
                  <a:pt x="30480" y="30620"/>
                  <a:pt x="30380" y="31239"/>
                  <a:pt x="30230" y="31827"/>
                </a:cubicBezTo>
                <a:cubicBezTo>
                  <a:pt x="30163" y="32088"/>
                  <a:pt x="30321" y="32354"/>
                  <a:pt x="30582" y="32421"/>
                </a:cubicBezTo>
                <a:cubicBezTo>
                  <a:pt x="30624" y="32431"/>
                  <a:pt x="30663" y="32436"/>
                  <a:pt x="30703" y="32436"/>
                </a:cubicBezTo>
                <a:cubicBezTo>
                  <a:pt x="30922" y="32436"/>
                  <a:pt x="31120" y="32290"/>
                  <a:pt x="31176" y="32069"/>
                </a:cubicBezTo>
                <a:cubicBezTo>
                  <a:pt x="31341" y="31425"/>
                  <a:pt x="31449" y="30751"/>
                  <a:pt x="31503" y="30064"/>
                </a:cubicBezTo>
                <a:cubicBezTo>
                  <a:pt x="31524" y="29795"/>
                  <a:pt x="31324" y="29559"/>
                  <a:pt x="31055" y="29538"/>
                </a:cubicBezTo>
                <a:cubicBezTo>
                  <a:pt x="31042" y="29537"/>
                  <a:pt x="31028" y="29537"/>
                  <a:pt x="31015" y="29537"/>
                </a:cubicBezTo>
                <a:close/>
                <a:moveTo>
                  <a:pt x="30057" y="33298"/>
                </a:moveTo>
                <a:cubicBezTo>
                  <a:pt x="29872" y="33298"/>
                  <a:pt x="29694" y="33404"/>
                  <a:pt x="29611" y="33582"/>
                </a:cubicBezTo>
                <a:cubicBezTo>
                  <a:pt x="29356" y="34143"/>
                  <a:pt x="29044" y="34685"/>
                  <a:pt x="28687" y="35195"/>
                </a:cubicBezTo>
                <a:cubicBezTo>
                  <a:pt x="28531" y="35416"/>
                  <a:pt x="28585" y="35721"/>
                  <a:pt x="28806" y="35877"/>
                </a:cubicBezTo>
                <a:cubicBezTo>
                  <a:pt x="28891" y="35935"/>
                  <a:pt x="28989" y="35964"/>
                  <a:pt x="29085" y="35964"/>
                </a:cubicBezTo>
                <a:cubicBezTo>
                  <a:pt x="29240" y="35964"/>
                  <a:pt x="29392" y="35892"/>
                  <a:pt x="29486" y="35756"/>
                </a:cubicBezTo>
                <a:cubicBezTo>
                  <a:pt x="29877" y="35197"/>
                  <a:pt x="30219" y="34601"/>
                  <a:pt x="30501" y="33989"/>
                </a:cubicBezTo>
                <a:cubicBezTo>
                  <a:pt x="30611" y="33745"/>
                  <a:pt x="30503" y="33455"/>
                  <a:pt x="30259" y="33342"/>
                </a:cubicBezTo>
                <a:cubicBezTo>
                  <a:pt x="30193" y="33312"/>
                  <a:pt x="30124" y="33298"/>
                  <a:pt x="30057" y="33298"/>
                </a:cubicBezTo>
                <a:close/>
                <a:moveTo>
                  <a:pt x="22403" y="35739"/>
                </a:moveTo>
                <a:cubicBezTo>
                  <a:pt x="21709" y="35739"/>
                  <a:pt x="21038" y="35862"/>
                  <a:pt x="20410" y="36106"/>
                </a:cubicBezTo>
                <a:cubicBezTo>
                  <a:pt x="20158" y="36202"/>
                  <a:pt x="20033" y="36486"/>
                  <a:pt x="20129" y="36736"/>
                </a:cubicBezTo>
                <a:cubicBezTo>
                  <a:pt x="20204" y="36930"/>
                  <a:pt x="20389" y="37048"/>
                  <a:pt x="20585" y="37048"/>
                </a:cubicBezTo>
                <a:cubicBezTo>
                  <a:pt x="20644" y="37048"/>
                  <a:pt x="20704" y="37038"/>
                  <a:pt x="20760" y="37015"/>
                </a:cubicBezTo>
                <a:cubicBezTo>
                  <a:pt x="21275" y="36819"/>
                  <a:pt x="21823" y="36717"/>
                  <a:pt x="22480" y="36717"/>
                </a:cubicBezTo>
                <a:lnTo>
                  <a:pt x="22497" y="36717"/>
                </a:lnTo>
                <a:cubicBezTo>
                  <a:pt x="22761" y="36717"/>
                  <a:pt x="22980" y="36504"/>
                  <a:pt x="22984" y="36238"/>
                </a:cubicBezTo>
                <a:cubicBezTo>
                  <a:pt x="22989" y="35967"/>
                  <a:pt x="22772" y="35746"/>
                  <a:pt x="22503" y="35741"/>
                </a:cubicBezTo>
                <a:cubicBezTo>
                  <a:pt x="22501" y="35741"/>
                  <a:pt x="22407" y="35739"/>
                  <a:pt x="22403" y="35739"/>
                </a:cubicBezTo>
                <a:close/>
                <a:moveTo>
                  <a:pt x="24404" y="36098"/>
                </a:moveTo>
                <a:cubicBezTo>
                  <a:pt x="24203" y="36098"/>
                  <a:pt x="24016" y="36223"/>
                  <a:pt x="23945" y="36423"/>
                </a:cubicBezTo>
                <a:cubicBezTo>
                  <a:pt x="23856" y="36677"/>
                  <a:pt x="23989" y="36957"/>
                  <a:pt x="24241" y="37046"/>
                </a:cubicBezTo>
                <a:cubicBezTo>
                  <a:pt x="24789" y="37242"/>
                  <a:pt x="25333" y="37524"/>
                  <a:pt x="25861" y="37882"/>
                </a:cubicBezTo>
                <a:cubicBezTo>
                  <a:pt x="25894" y="37907"/>
                  <a:pt x="25932" y="37924"/>
                  <a:pt x="25969" y="37938"/>
                </a:cubicBezTo>
                <a:cubicBezTo>
                  <a:pt x="25838" y="38107"/>
                  <a:pt x="25827" y="38347"/>
                  <a:pt x="25959" y="38528"/>
                </a:cubicBezTo>
                <a:cubicBezTo>
                  <a:pt x="26055" y="38660"/>
                  <a:pt x="26205" y="38728"/>
                  <a:pt x="26353" y="38728"/>
                </a:cubicBezTo>
                <a:cubicBezTo>
                  <a:pt x="26453" y="38728"/>
                  <a:pt x="26555" y="38697"/>
                  <a:pt x="26640" y="38635"/>
                </a:cubicBezTo>
                <a:cubicBezTo>
                  <a:pt x="27195" y="38230"/>
                  <a:pt x="27712" y="37786"/>
                  <a:pt x="28181" y="37315"/>
                </a:cubicBezTo>
                <a:cubicBezTo>
                  <a:pt x="28370" y="37123"/>
                  <a:pt x="28368" y="36815"/>
                  <a:pt x="28179" y="36623"/>
                </a:cubicBezTo>
                <a:cubicBezTo>
                  <a:pt x="28082" y="36529"/>
                  <a:pt x="27958" y="36482"/>
                  <a:pt x="27834" y="36482"/>
                </a:cubicBezTo>
                <a:cubicBezTo>
                  <a:pt x="27709" y="36482"/>
                  <a:pt x="27583" y="36531"/>
                  <a:pt x="27489" y="36627"/>
                </a:cubicBezTo>
                <a:cubicBezTo>
                  <a:pt x="27216" y="36900"/>
                  <a:pt x="26926" y="37165"/>
                  <a:pt x="26620" y="37417"/>
                </a:cubicBezTo>
                <a:cubicBezTo>
                  <a:pt x="26603" y="37284"/>
                  <a:pt x="26530" y="37157"/>
                  <a:pt x="26409" y="37075"/>
                </a:cubicBezTo>
                <a:cubicBezTo>
                  <a:pt x="25815" y="36669"/>
                  <a:pt x="25194" y="36350"/>
                  <a:pt x="24568" y="36127"/>
                </a:cubicBezTo>
                <a:cubicBezTo>
                  <a:pt x="24514" y="36107"/>
                  <a:pt x="24458" y="36098"/>
                  <a:pt x="24404" y="36098"/>
                </a:cubicBezTo>
                <a:close/>
                <a:moveTo>
                  <a:pt x="18958" y="37126"/>
                </a:moveTo>
                <a:cubicBezTo>
                  <a:pt x="18834" y="37126"/>
                  <a:pt x="18711" y="37173"/>
                  <a:pt x="18616" y="37267"/>
                </a:cubicBezTo>
                <a:cubicBezTo>
                  <a:pt x="18257" y="37622"/>
                  <a:pt x="17951" y="38028"/>
                  <a:pt x="17701" y="38474"/>
                </a:cubicBezTo>
                <a:cubicBezTo>
                  <a:pt x="17575" y="38705"/>
                  <a:pt x="17486" y="38928"/>
                  <a:pt x="17442" y="39141"/>
                </a:cubicBezTo>
                <a:cubicBezTo>
                  <a:pt x="17386" y="39406"/>
                  <a:pt x="17555" y="39664"/>
                  <a:pt x="17817" y="39721"/>
                </a:cubicBezTo>
                <a:cubicBezTo>
                  <a:pt x="17853" y="39727"/>
                  <a:pt x="17886" y="39731"/>
                  <a:pt x="17919" y="39731"/>
                </a:cubicBezTo>
                <a:cubicBezTo>
                  <a:pt x="18144" y="39731"/>
                  <a:pt x="18349" y="39573"/>
                  <a:pt x="18397" y="39343"/>
                </a:cubicBezTo>
                <a:cubicBezTo>
                  <a:pt x="18422" y="39227"/>
                  <a:pt x="18476" y="39093"/>
                  <a:pt x="18555" y="38949"/>
                </a:cubicBezTo>
                <a:cubicBezTo>
                  <a:pt x="18759" y="38582"/>
                  <a:pt x="19009" y="38249"/>
                  <a:pt x="19301" y="37961"/>
                </a:cubicBezTo>
                <a:cubicBezTo>
                  <a:pt x="19493" y="37772"/>
                  <a:pt x="19495" y="37463"/>
                  <a:pt x="19305" y="37271"/>
                </a:cubicBezTo>
                <a:cubicBezTo>
                  <a:pt x="19210" y="37175"/>
                  <a:pt x="19084" y="37126"/>
                  <a:pt x="18958" y="37126"/>
                </a:cubicBezTo>
                <a:close/>
                <a:moveTo>
                  <a:pt x="24692" y="38780"/>
                </a:moveTo>
                <a:cubicBezTo>
                  <a:pt x="24616" y="38780"/>
                  <a:pt x="24539" y="38798"/>
                  <a:pt x="24466" y="38837"/>
                </a:cubicBezTo>
                <a:cubicBezTo>
                  <a:pt x="23908" y="39131"/>
                  <a:pt x="23328" y="39381"/>
                  <a:pt x="22743" y="39583"/>
                </a:cubicBezTo>
                <a:cubicBezTo>
                  <a:pt x="22488" y="39671"/>
                  <a:pt x="22353" y="39948"/>
                  <a:pt x="22440" y="40204"/>
                </a:cubicBezTo>
                <a:cubicBezTo>
                  <a:pt x="22509" y="40406"/>
                  <a:pt x="22699" y="40531"/>
                  <a:pt x="22901" y="40531"/>
                </a:cubicBezTo>
                <a:cubicBezTo>
                  <a:pt x="22955" y="40531"/>
                  <a:pt x="23009" y="40523"/>
                  <a:pt x="23061" y="40506"/>
                </a:cubicBezTo>
                <a:cubicBezTo>
                  <a:pt x="23693" y="40287"/>
                  <a:pt x="24318" y="40019"/>
                  <a:pt x="24921" y="39702"/>
                </a:cubicBezTo>
                <a:cubicBezTo>
                  <a:pt x="25158" y="39577"/>
                  <a:pt x="25252" y="39283"/>
                  <a:pt x="25127" y="39043"/>
                </a:cubicBezTo>
                <a:cubicBezTo>
                  <a:pt x="25040" y="38877"/>
                  <a:pt x="24869" y="38780"/>
                  <a:pt x="24692" y="38780"/>
                </a:cubicBezTo>
                <a:close/>
                <a:moveTo>
                  <a:pt x="27624" y="38247"/>
                </a:moveTo>
                <a:cubicBezTo>
                  <a:pt x="27500" y="38247"/>
                  <a:pt x="27376" y="38294"/>
                  <a:pt x="27282" y="38387"/>
                </a:cubicBezTo>
                <a:cubicBezTo>
                  <a:pt x="27091" y="38576"/>
                  <a:pt x="27088" y="38885"/>
                  <a:pt x="27276" y="39076"/>
                </a:cubicBezTo>
                <a:cubicBezTo>
                  <a:pt x="27695" y="39502"/>
                  <a:pt x="28101" y="39985"/>
                  <a:pt x="28483" y="40515"/>
                </a:cubicBezTo>
                <a:cubicBezTo>
                  <a:pt x="28579" y="40646"/>
                  <a:pt x="28729" y="40715"/>
                  <a:pt x="28879" y="40715"/>
                </a:cubicBezTo>
                <a:lnTo>
                  <a:pt x="28879" y="40717"/>
                </a:lnTo>
                <a:cubicBezTo>
                  <a:pt x="28979" y="40717"/>
                  <a:pt x="29079" y="40686"/>
                  <a:pt x="29165" y="40623"/>
                </a:cubicBezTo>
                <a:cubicBezTo>
                  <a:pt x="29383" y="40465"/>
                  <a:pt x="29433" y="40160"/>
                  <a:pt x="29275" y="39941"/>
                </a:cubicBezTo>
                <a:cubicBezTo>
                  <a:pt x="28862" y="39372"/>
                  <a:pt x="28425" y="38851"/>
                  <a:pt x="27972" y="38393"/>
                </a:cubicBezTo>
                <a:cubicBezTo>
                  <a:pt x="27877" y="38295"/>
                  <a:pt x="27750" y="38247"/>
                  <a:pt x="27624" y="38247"/>
                </a:cubicBezTo>
                <a:close/>
                <a:moveTo>
                  <a:pt x="20994" y="40032"/>
                </a:moveTo>
                <a:cubicBezTo>
                  <a:pt x="20974" y="40032"/>
                  <a:pt x="20955" y="40033"/>
                  <a:pt x="20935" y="40035"/>
                </a:cubicBezTo>
                <a:cubicBezTo>
                  <a:pt x="20581" y="40089"/>
                  <a:pt x="20246" y="40117"/>
                  <a:pt x="19939" y="40117"/>
                </a:cubicBezTo>
                <a:cubicBezTo>
                  <a:pt x="19888" y="40120"/>
                  <a:pt x="19838" y="40122"/>
                  <a:pt x="19789" y="40122"/>
                </a:cubicBezTo>
                <a:cubicBezTo>
                  <a:pt x="19559" y="40122"/>
                  <a:pt x="19347" y="40086"/>
                  <a:pt x="19164" y="40048"/>
                </a:cubicBezTo>
                <a:cubicBezTo>
                  <a:pt x="19133" y="40042"/>
                  <a:pt x="19101" y="40039"/>
                  <a:pt x="19071" y="40039"/>
                </a:cubicBezTo>
                <a:cubicBezTo>
                  <a:pt x="18845" y="40039"/>
                  <a:pt x="18636" y="40194"/>
                  <a:pt x="18588" y="40427"/>
                </a:cubicBezTo>
                <a:cubicBezTo>
                  <a:pt x="18534" y="40692"/>
                  <a:pt x="18703" y="40950"/>
                  <a:pt x="18968" y="41005"/>
                </a:cubicBezTo>
                <a:cubicBezTo>
                  <a:pt x="19253" y="41063"/>
                  <a:pt x="19579" y="41092"/>
                  <a:pt x="19931" y="41092"/>
                </a:cubicBezTo>
                <a:lnTo>
                  <a:pt x="19939" y="41092"/>
                </a:lnTo>
                <a:cubicBezTo>
                  <a:pt x="20296" y="41092"/>
                  <a:pt x="20679" y="41063"/>
                  <a:pt x="21081" y="41002"/>
                </a:cubicBezTo>
                <a:cubicBezTo>
                  <a:pt x="21348" y="40961"/>
                  <a:pt x="21532" y="40713"/>
                  <a:pt x="21490" y="40446"/>
                </a:cubicBezTo>
                <a:cubicBezTo>
                  <a:pt x="21455" y="40199"/>
                  <a:pt x="21236" y="40032"/>
                  <a:pt x="20994" y="40032"/>
                </a:cubicBezTo>
                <a:close/>
                <a:moveTo>
                  <a:pt x="29923" y="41386"/>
                </a:moveTo>
                <a:cubicBezTo>
                  <a:pt x="29843" y="41386"/>
                  <a:pt x="29762" y="41405"/>
                  <a:pt x="29688" y="41446"/>
                </a:cubicBezTo>
                <a:cubicBezTo>
                  <a:pt x="29452" y="41580"/>
                  <a:pt x="29369" y="41876"/>
                  <a:pt x="29500" y="42111"/>
                </a:cubicBezTo>
                <a:cubicBezTo>
                  <a:pt x="29796" y="42641"/>
                  <a:pt x="30082" y="43216"/>
                  <a:pt x="30348" y="43818"/>
                </a:cubicBezTo>
                <a:cubicBezTo>
                  <a:pt x="30428" y="44000"/>
                  <a:pt x="30607" y="44108"/>
                  <a:pt x="30794" y="44108"/>
                </a:cubicBezTo>
                <a:lnTo>
                  <a:pt x="30794" y="44110"/>
                </a:lnTo>
                <a:cubicBezTo>
                  <a:pt x="30859" y="44110"/>
                  <a:pt x="30926" y="44096"/>
                  <a:pt x="30990" y="44069"/>
                </a:cubicBezTo>
                <a:cubicBezTo>
                  <a:pt x="31236" y="43960"/>
                  <a:pt x="31349" y="43670"/>
                  <a:pt x="31241" y="43424"/>
                </a:cubicBezTo>
                <a:cubicBezTo>
                  <a:pt x="30963" y="42793"/>
                  <a:pt x="30663" y="42193"/>
                  <a:pt x="30353" y="41636"/>
                </a:cubicBezTo>
                <a:cubicBezTo>
                  <a:pt x="30262" y="41476"/>
                  <a:pt x="30094" y="41386"/>
                  <a:pt x="29923" y="41386"/>
                </a:cubicBezTo>
                <a:close/>
                <a:moveTo>
                  <a:pt x="31510" y="44948"/>
                </a:moveTo>
                <a:cubicBezTo>
                  <a:pt x="31457" y="44948"/>
                  <a:pt x="31402" y="44956"/>
                  <a:pt x="31349" y="44975"/>
                </a:cubicBezTo>
                <a:cubicBezTo>
                  <a:pt x="31093" y="45065"/>
                  <a:pt x="30959" y="45344"/>
                  <a:pt x="31049" y="45598"/>
                </a:cubicBezTo>
                <a:cubicBezTo>
                  <a:pt x="31253" y="46176"/>
                  <a:pt x="31447" y="46787"/>
                  <a:pt x="31628" y="47429"/>
                </a:cubicBezTo>
                <a:cubicBezTo>
                  <a:pt x="31689" y="47645"/>
                  <a:pt x="31885" y="47785"/>
                  <a:pt x="32097" y="47785"/>
                </a:cubicBezTo>
                <a:cubicBezTo>
                  <a:pt x="32141" y="47785"/>
                  <a:pt x="32187" y="47779"/>
                  <a:pt x="32231" y="47766"/>
                </a:cubicBezTo>
                <a:cubicBezTo>
                  <a:pt x="32489" y="47693"/>
                  <a:pt x="32641" y="47424"/>
                  <a:pt x="32568" y="47164"/>
                </a:cubicBezTo>
                <a:cubicBezTo>
                  <a:pt x="32381" y="46501"/>
                  <a:pt x="32181" y="45872"/>
                  <a:pt x="31970" y="45273"/>
                </a:cubicBezTo>
                <a:cubicBezTo>
                  <a:pt x="31901" y="45074"/>
                  <a:pt x="31712" y="44948"/>
                  <a:pt x="31510" y="44948"/>
                </a:cubicBezTo>
                <a:close/>
                <a:moveTo>
                  <a:pt x="32541" y="48708"/>
                </a:moveTo>
                <a:cubicBezTo>
                  <a:pt x="32515" y="48708"/>
                  <a:pt x="32488" y="48710"/>
                  <a:pt x="32462" y="48715"/>
                </a:cubicBezTo>
                <a:cubicBezTo>
                  <a:pt x="32197" y="48758"/>
                  <a:pt x="32016" y="49011"/>
                  <a:pt x="32060" y="49275"/>
                </a:cubicBezTo>
                <a:cubicBezTo>
                  <a:pt x="32151" y="49834"/>
                  <a:pt x="32197" y="50372"/>
                  <a:pt x="32197" y="50874"/>
                </a:cubicBezTo>
                <a:lnTo>
                  <a:pt x="32193" y="51126"/>
                </a:lnTo>
                <a:cubicBezTo>
                  <a:pt x="32185" y="51395"/>
                  <a:pt x="32397" y="51620"/>
                  <a:pt x="32666" y="51629"/>
                </a:cubicBezTo>
                <a:cubicBezTo>
                  <a:pt x="32670" y="51631"/>
                  <a:pt x="32677" y="51631"/>
                  <a:pt x="32681" y="51631"/>
                </a:cubicBezTo>
                <a:lnTo>
                  <a:pt x="32681" y="51629"/>
                </a:lnTo>
                <a:cubicBezTo>
                  <a:pt x="32943" y="51629"/>
                  <a:pt x="33162" y="51422"/>
                  <a:pt x="33171" y="51157"/>
                </a:cubicBezTo>
                <a:lnTo>
                  <a:pt x="33175" y="50874"/>
                </a:lnTo>
                <a:cubicBezTo>
                  <a:pt x="33175" y="50317"/>
                  <a:pt x="33123" y="49728"/>
                  <a:pt x="33023" y="49119"/>
                </a:cubicBezTo>
                <a:cubicBezTo>
                  <a:pt x="32983" y="48877"/>
                  <a:pt x="32772" y="48708"/>
                  <a:pt x="32541" y="48708"/>
                </a:cubicBezTo>
                <a:close/>
                <a:moveTo>
                  <a:pt x="32375" y="52570"/>
                </a:moveTo>
                <a:cubicBezTo>
                  <a:pt x="32167" y="52570"/>
                  <a:pt x="31974" y="52709"/>
                  <a:pt x="31910" y="52917"/>
                </a:cubicBezTo>
                <a:cubicBezTo>
                  <a:pt x="31735" y="53496"/>
                  <a:pt x="31472" y="54036"/>
                  <a:pt x="31130" y="54526"/>
                </a:cubicBezTo>
                <a:cubicBezTo>
                  <a:pt x="30976" y="54745"/>
                  <a:pt x="31030" y="55049"/>
                  <a:pt x="31251" y="55203"/>
                </a:cubicBezTo>
                <a:cubicBezTo>
                  <a:pt x="31336" y="55264"/>
                  <a:pt x="31434" y="55293"/>
                  <a:pt x="31530" y="55293"/>
                </a:cubicBezTo>
                <a:cubicBezTo>
                  <a:pt x="31685" y="55293"/>
                  <a:pt x="31837" y="55220"/>
                  <a:pt x="31930" y="55084"/>
                </a:cubicBezTo>
                <a:cubicBezTo>
                  <a:pt x="32331" y="54511"/>
                  <a:pt x="32637" y="53880"/>
                  <a:pt x="32846" y="53202"/>
                </a:cubicBezTo>
                <a:cubicBezTo>
                  <a:pt x="32923" y="52944"/>
                  <a:pt x="32779" y="52671"/>
                  <a:pt x="32520" y="52594"/>
                </a:cubicBezTo>
                <a:cubicBezTo>
                  <a:pt x="32472" y="52578"/>
                  <a:pt x="32423" y="52570"/>
                  <a:pt x="32375" y="52570"/>
                </a:cubicBezTo>
                <a:close/>
                <a:moveTo>
                  <a:pt x="30195" y="55727"/>
                </a:moveTo>
                <a:cubicBezTo>
                  <a:pt x="30088" y="55727"/>
                  <a:pt x="29981" y="55761"/>
                  <a:pt x="29890" y="55833"/>
                </a:cubicBezTo>
                <a:cubicBezTo>
                  <a:pt x="29438" y="56193"/>
                  <a:pt x="28912" y="56523"/>
                  <a:pt x="28327" y="56812"/>
                </a:cubicBezTo>
                <a:cubicBezTo>
                  <a:pt x="28087" y="56931"/>
                  <a:pt x="27987" y="57223"/>
                  <a:pt x="28106" y="57465"/>
                </a:cubicBezTo>
                <a:cubicBezTo>
                  <a:pt x="28191" y="57638"/>
                  <a:pt x="28364" y="57738"/>
                  <a:pt x="28543" y="57738"/>
                </a:cubicBezTo>
                <a:cubicBezTo>
                  <a:pt x="28616" y="57738"/>
                  <a:pt x="28691" y="57721"/>
                  <a:pt x="28760" y="57688"/>
                </a:cubicBezTo>
                <a:cubicBezTo>
                  <a:pt x="29408" y="57367"/>
                  <a:pt x="29992" y="57000"/>
                  <a:pt x="30499" y="56596"/>
                </a:cubicBezTo>
                <a:cubicBezTo>
                  <a:pt x="30711" y="56427"/>
                  <a:pt x="30742" y="56120"/>
                  <a:pt x="30576" y="55910"/>
                </a:cubicBezTo>
                <a:cubicBezTo>
                  <a:pt x="30479" y="55789"/>
                  <a:pt x="30338" y="55727"/>
                  <a:pt x="30195" y="55727"/>
                </a:cubicBezTo>
                <a:close/>
                <a:moveTo>
                  <a:pt x="26727" y="57480"/>
                </a:moveTo>
                <a:cubicBezTo>
                  <a:pt x="26679" y="57480"/>
                  <a:pt x="26630" y="57487"/>
                  <a:pt x="26582" y="57502"/>
                </a:cubicBezTo>
                <a:cubicBezTo>
                  <a:pt x="26011" y="57682"/>
                  <a:pt x="25392" y="57838"/>
                  <a:pt x="24739" y="57965"/>
                </a:cubicBezTo>
                <a:cubicBezTo>
                  <a:pt x="24475" y="58017"/>
                  <a:pt x="24302" y="58274"/>
                  <a:pt x="24356" y="58538"/>
                </a:cubicBezTo>
                <a:cubicBezTo>
                  <a:pt x="24400" y="58770"/>
                  <a:pt x="24604" y="58932"/>
                  <a:pt x="24833" y="58932"/>
                </a:cubicBezTo>
                <a:cubicBezTo>
                  <a:pt x="24864" y="58932"/>
                  <a:pt x="24896" y="58928"/>
                  <a:pt x="24927" y="58922"/>
                </a:cubicBezTo>
                <a:cubicBezTo>
                  <a:pt x="25615" y="58788"/>
                  <a:pt x="26269" y="58624"/>
                  <a:pt x="26874" y="58434"/>
                </a:cubicBezTo>
                <a:cubicBezTo>
                  <a:pt x="27132" y="58353"/>
                  <a:pt x="27274" y="58080"/>
                  <a:pt x="27195" y="57821"/>
                </a:cubicBezTo>
                <a:cubicBezTo>
                  <a:pt x="27129" y="57613"/>
                  <a:pt x="26935" y="57480"/>
                  <a:pt x="26727" y="57480"/>
                </a:cubicBezTo>
                <a:close/>
                <a:moveTo>
                  <a:pt x="22897" y="58246"/>
                </a:moveTo>
                <a:cubicBezTo>
                  <a:pt x="22881" y="58246"/>
                  <a:pt x="22865" y="58247"/>
                  <a:pt x="22849" y="58248"/>
                </a:cubicBezTo>
                <a:cubicBezTo>
                  <a:pt x="22230" y="58315"/>
                  <a:pt x="21586" y="58363"/>
                  <a:pt x="20933" y="58388"/>
                </a:cubicBezTo>
                <a:cubicBezTo>
                  <a:pt x="20662" y="58399"/>
                  <a:pt x="20454" y="58626"/>
                  <a:pt x="20464" y="58897"/>
                </a:cubicBezTo>
                <a:cubicBezTo>
                  <a:pt x="20475" y="59159"/>
                  <a:pt x="20692" y="59366"/>
                  <a:pt x="20952" y="59366"/>
                </a:cubicBezTo>
                <a:lnTo>
                  <a:pt x="20952" y="59364"/>
                </a:lnTo>
                <a:lnTo>
                  <a:pt x="20971" y="59364"/>
                </a:lnTo>
                <a:cubicBezTo>
                  <a:pt x="21646" y="59337"/>
                  <a:pt x="22315" y="59289"/>
                  <a:pt x="22955" y="59218"/>
                </a:cubicBezTo>
                <a:cubicBezTo>
                  <a:pt x="23224" y="59189"/>
                  <a:pt x="23416" y="58949"/>
                  <a:pt x="23387" y="58680"/>
                </a:cubicBezTo>
                <a:cubicBezTo>
                  <a:pt x="23359" y="58430"/>
                  <a:pt x="23133" y="58246"/>
                  <a:pt x="22897" y="58246"/>
                </a:cubicBezTo>
                <a:close/>
                <a:moveTo>
                  <a:pt x="17054" y="58320"/>
                </a:moveTo>
                <a:cubicBezTo>
                  <a:pt x="16802" y="58320"/>
                  <a:pt x="16582" y="58511"/>
                  <a:pt x="16562" y="58770"/>
                </a:cubicBezTo>
                <a:cubicBezTo>
                  <a:pt x="16542" y="59041"/>
                  <a:pt x="16744" y="59274"/>
                  <a:pt x="17013" y="59295"/>
                </a:cubicBezTo>
                <a:cubicBezTo>
                  <a:pt x="17509" y="59332"/>
                  <a:pt x="18190" y="59372"/>
                  <a:pt x="18991" y="59387"/>
                </a:cubicBezTo>
                <a:lnTo>
                  <a:pt x="18999" y="59387"/>
                </a:lnTo>
                <a:cubicBezTo>
                  <a:pt x="19266" y="59387"/>
                  <a:pt x="19483" y="59174"/>
                  <a:pt x="19489" y="58907"/>
                </a:cubicBezTo>
                <a:cubicBezTo>
                  <a:pt x="19493" y="58638"/>
                  <a:pt x="19278" y="58415"/>
                  <a:pt x="19007" y="58411"/>
                </a:cubicBezTo>
                <a:cubicBezTo>
                  <a:pt x="18230" y="58396"/>
                  <a:pt x="17567" y="58357"/>
                  <a:pt x="17086" y="58321"/>
                </a:cubicBezTo>
                <a:cubicBezTo>
                  <a:pt x="17075" y="58321"/>
                  <a:pt x="17065" y="58320"/>
                  <a:pt x="17054" y="583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1" name="Google Shape;181;p16"/>
          <p:cNvGrpSpPr/>
          <p:nvPr/>
        </p:nvGrpSpPr>
        <p:grpSpPr>
          <a:xfrm>
            <a:off x="11232001" y="657994"/>
            <a:ext cx="755151" cy="1372997"/>
            <a:chOff x="8424000" y="493495"/>
            <a:chExt cx="566363" cy="1029748"/>
          </a:xfrm>
        </p:grpSpPr>
        <p:grpSp>
          <p:nvGrpSpPr>
            <p:cNvPr id="182" name="Google Shape;182;p16"/>
            <p:cNvGrpSpPr/>
            <p:nvPr/>
          </p:nvGrpSpPr>
          <p:grpSpPr>
            <a:xfrm rot="10800000" flipH="1">
              <a:off x="8534732" y="1220090"/>
              <a:ext cx="283094" cy="303153"/>
              <a:chOff x="6250164" y="1784357"/>
              <a:chExt cx="275679" cy="295212"/>
            </a:xfrm>
          </p:grpSpPr>
          <p:sp>
            <p:nvSpPr>
              <p:cNvPr id="183" name="Google Shape;183;p16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" name="Google Shape;185;p16"/>
            <p:cNvSpPr/>
            <p:nvPr/>
          </p:nvSpPr>
          <p:spPr>
            <a:xfrm rot="10800000" flipH="1">
              <a:off x="8424000" y="493495"/>
              <a:ext cx="566363" cy="742406"/>
            </a:xfrm>
            <a:custGeom>
              <a:avLst/>
              <a:gdLst/>
              <a:ahLst/>
              <a:cxnLst/>
              <a:rect l="l" t="t" r="r" b="b"/>
              <a:pathLst>
                <a:path w="45971" h="60248" extrusionOk="0">
                  <a:moveTo>
                    <a:pt x="11087" y="1"/>
                  </a:moveTo>
                  <a:cubicBezTo>
                    <a:pt x="10930" y="1"/>
                    <a:pt x="10773" y="68"/>
                    <a:pt x="10664" y="200"/>
                  </a:cubicBezTo>
                  <a:lnTo>
                    <a:pt x="10049" y="947"/>
                  </a:lnTo>
                  <a:cubicBezTo>
                    <a:pt x="9859" y="1181"/>
                    <a:pt x="9894" y="1527"/>
                    <a:pt x="10128" y="1718"/>
                  </a:cubicBezTo>
                  <a:cubicBezTo>
                    <a:pt x="10228" y="1800"/>
                    <a:pt x="10351" y="1841"/>
                    <a:pt x="10471" y="1841"/>
                  </a:cubicBezTo>
                  <a:lnTo>
                    <a:pt x="10474" y="1841"/>
                  </a:lnTo>
                  <a:cubicBezTo>
                    <a:pt x="10632" y="1841"/>
                    <a:pt x="10790" y="1770"/>
                    <a:pt x="10899" y="1638"/>
                  </a:cubicBezTo>
                  <a:lnTo>
                    <a:pt x="11505" y="900"/>
                  </a:lnTo>
                  <a:cubicBezTo>
                    <a:pt x="11699" y="666"/>
                    <a:pt x="11666" y="320"/>
                    <a:pt x="11435" y="127"/>
                  </a:cubicBezTo>
                  <a:cubicBezTo>
                    <a:pt x="11333" y="42"/>
                    <a:pt x="11210" y="1"/>
                    <a:pt x="11087" y="1"/>
                  </a:cubicBezTo>
                  <a:close/>
                  <a:moveTo>
                    <a:pt x="9108" y="2459"/>
                  </a:moveTo>
                  <a:cubicBezTo>
                    <a:pt x="8945" y="2459"/>
                    <a:pt x="8784" y="2532"/>
                    <a:pt x="8675" y="2670"/>
                  </a:cubicBezTo>
                  <a:cubicBezTo>
                    <a:pt x="8212" y="3267"/>
                    <a:pt x="7767" y="3853"/>
                    <a:pt x="7345" y="4428"/>
                  </a:cubicBezTo>
                  <a:cubicBezTo>
                    <a:pt x="7166" y="4671"/>
                    <a:pt x="7219" y="5013"/>
                    <a:pt x="7462" y="5195"/>
                  </a:cubicBezTo>
                  <a:cubicBezTo>
                    <a:pt x="7559" y="5265"/>
                    <a:pt x="7673" y="5301"/>
                    <a:pt x="7785" y="5301"/>
                  </a:cubicBezTo>
                  <a:cubicBezTo>
                    <a:pt x="7955" y="5301"/>
                    <a:pt x="8119" y="5224"/>
                    <a:pt x="8227" y="5078"/>
                  </a:cubicBezTo>
                  <a:cubicBezTo>
                    <a:pt x="8643" y="4513"/>
                    <a:pt x="9082" y="3932"/>
                    <a:pt x="9539" y="3344"/>
                  </a:cubicBezTo>
                  <a:cubicBezTo>
                    <a:pt x="9727" y="3103"/>
                    <a:pt x="9683" y="2761"/>
                    <a:pt x="9446" y="2576"/>
                  </a:cubicBezTo>
                  <a:cubicBezTo>
                    <a:pt x="9345" y="2497"/>
                    <a:pt x="9226" y="2459"/>
                    <a:pt x="9108" y="2459"/>
                  </a:cubicBezTo>
                  <a:close/>
                  <a:moveTo>
                    <a:pt x="6512" y="5988"/>
                  </a:moveTo>
                  <a:cubicBezTo>
                    <a:pt x="6339" y="5988"/>
                    <a:pt x="6168" y="6070"/>
                    <a:pt x="6062" y="6223"/>
                  </a:cubicBezTo>
                  <a:cubicBezTo>
                    <a:pt x="5628" y="6853"/>
                    <a:pt x="5221" y="7466"/>
                    <a:pt x="4837" y="8063"/>
                  </a:cubicBezTo>
                  <a:cubicBezTo>
                    <a:pt x="4676" y="8318"/>
                    <a:pt x="4749" y="8658"/>
                    <a:pt x="5004" y="8822"/>
                  </a:cubicBezTo>
                  <a:cubicBezTo>
                    <a:pt x="5095" y="8878"/>
                    <a:pt x="5198" y="8907"/>
                    <a:pt x="5300" y="8907"/>
                  </a:cubicBezTo>
                  <a:cubicBezTo>
                    <a:pt x="5479" y="8907"/>
                    <a:pt x="5658" y="8816"/>
                    <a:pt x="5760" y="8655"/>
                  </a:cubicBezTo>
                  <a:cubicBezTo>
                    <a:pt x="6138" y="8066"/>
                    <a:pt x="6537" y="7466"/>
                    <a:pt x="6964" y="6847"/>
                  </a:cubicBezTo>
                  <a:cubicBezTo>
                    <a:pt x="7137" y="6598"/>
                    <a:pt x="7073" y="6256"/>
                    <a:pt x="6824" y="6086"/>
                  </a:cubicBezTo>
                  <a:cubicBezTo>
                    <a:pt x="6728" y="6019"/>
                    <a:pt x="6619" y="5988"/>
                    <a:pt x="6512" y="5988"/>
                  </a:cubicBezTo>
                  <a:close/>
                  <a:moveTo>
                    <a:pt x="4161" y="9680"/>
                  </a:moveTo>
                  <a:cubicBezTo>
                    <a:pt x="3972" y="9680"/>
                    <a:pt x="3788" y="9778"/>
                    <a:pt x="3686" y="9953"/>
                  </a:cubicBezTo>
                  <a:cubicBezTo>
                    <a:pt x="3296" y="10624"/>
                    <a:pt x="2945" y="11271"/>
                    <a:pt x="2622" y="11901"/>
                  </a:cubicBezTo>
                  <a:cubicBezTo>
                    <a:pt x="2485" y="12171"/>
                    <a:pt x="2590" y="12499"/>
                    <a:pt x="2860" y="12640"/>
                  </a:cubicBezTo>
                  <a:cubicBezTo>
                    <a:pt x="2939" y="12678"/>
                    <a:pt x="3024" y="12698"/>
                    <a:pt x="3109" y="12698"/>
                  </a:cubicBezTo>
                  <a:cubicBezTo>
                    <a:pt x="3308" y="12698"/>
                    <a:pt x="3501" y="12590"/>
                    <a:pt x="3598" y="12399"/>
                  </a:cubicBezTo>
                  <a:cubicBezTo>
                    <a:pt x="3912" y="11787"/>
                    <a:pt x="4254" y="11154"/>
                    <a:pt x="4632" y="10504"/>
                  </a:cubicBezTo>
                  <a:cubicBezTo>
                    <a:pt x="4785" y="10243"/>
                    <a:pt x="4697" y="9906"/>
                    <a:pt x="4436" y="9754"/>
                  </a:cubicBezTo>
                  <a:cubicBezTo>
                    <a:pt x="4349" y="9704"/>
                    <a:pt x="4254" y="9680"/>
                    <a:pt x="4161" y="9680"/>
                  </a:cubicBezTo>
                  <a:close/>
                  <a:moveTo>
                    <a:pt x="2177" y="13584"/>
                  </a:moveTo>
                  <a:cubicBezTo>
                    <a:pt x="1964" y="13584"/>
                    <a:pt x="1761" y="13708"/>
                    <a:pt x="1673" y="13914"/>
                  </a:cubicBezTo>
                  <a:cubicBezTo>
                    <a:pt x="1366" y="14632"/>
                    <a:pt x="1099" y="15335"/>
                    <a:pt x="876" y="16006"/>
                  </a:cubicBezTo>
                  <a:cubicBezTo>
                    <a:pt x="783" y="16293"/>
                    <a:pt x="938" y="16603"/>
                    <a:pt x="1225" y="16697"/>
                  </a:cubicBezTo>
                  <a:cubicBezTo>
                    <a:pt x="1284" y="16718"/>
                    <a:pt x="1339" y="16726"/>
                    <a:pt x="1398" y="16726"/>
                  </a:cubicBezTo>
                  <a:cubicBezTo>
                    <a:pt x="1626" y="16726"/>
                    <a:pt x="1840" y="16580"/>
                    <a:pt x="1916" y="16349"/>
                  </a:cubicBezTo>
                  <a:cubicBezTo>
                    <a:pt x="2127" y="15707"/>
                    <a:pt x="2385" y="15033"/>
                    <a:pt x="2678" y="14348"/>
                  </a:cubicBezTo>
                  <a:cubicBezTo>
                    <a:pt x="2798" y="14069"/>
                    <a:pt x="2669" y="13747"/>
                    <a:pt x="2391" y="13627"/>
                  </a:cubicBezTo>
                  <a:cubicBezTo>
                    <a:pt x="2321" y="13597"/>
                    <a:pt x="2249" y="13584"/>
                    <a:pt x="2177" y="13584"/>
                  </a:cubicBezTo>
                  <a:close/>
                  <a:moveTo>
                    <a:pt x="828" y="17743"/>
                  </a:moveTo>
                  <a:cubicBezTo>
                    <a:pt x="575" y="17743"/>
                    <a:pt x="345" y="17924"/>
                    <a:pt x="293" y="18183"/>
                  </a:cubicBezTo>
                  <a:cubicBezTo>
                    <a:pt x="135" y="18965"/>
                    <a:pt x="38" y="19724"/>
                    <a:pt x="12" y="20441"/>
                  </a:cubicBezTo>
                  <a:cubicBezTo>
                    <a:pt x="0" y="20743"/>
                    <a:pt x="235" y="20998"/>
                    <a:pt x="539" y="21010"/>
                  </a:cubicBezTo>
                  <a:lnTo>
                    <a:pt x="560" y="21010"/>
                  </a:lnTo>
                  <a:cubicBezTo>
                    <a:pt x="853" y="21010"/>
                    <a:pt x="1096" y="20778"/>
                    <a:pt x="1105" y="20482"/>
                  </a:cubicBezTo>
                  <a:cubicBezTo>
                    <a:pt x="1131" y="19826"/>
                    <a:pt x="1219" y="19126"/>
                    <a:pt x="1366" y="18399"/>
                  </a:cubicBezTo>
                  <a:cubicBezTo>
                    <a:pt x="1427" y="18103"/>
                    <a:pt x="1234" y="17816"/>
                    <a:pt x="938" y="17755"/>
                  </a:cubicBezTo>
                  <a:cubicBezTo>
                    <a:pt x="901" y="17747"/>
                    <a:pt x="864" y="17743"/>
                    <a:pt x="828" y="17743"/>
                  </a:cubicBezTo>
                  <a:close/>
                  <a:moveTo>
                    <a:pt x="18832" y="21530"/>
                  </a:moveTo>
                  <a:cubicBezTo>
                    <a:pt x="18803" y="21530"/>
                    <a:pt x="18774" y="21532"/>
                    <a:pt x="18745" y="21537"/>
                  </a:cubicBezTo>
                  <a:cubicBezTo>
                    <a:pt x="17939" y="21666"/>
                    <a:pt x="17186" y="21979"/>
                    <a:pt x="16506" y="22466"/>
                  </a:cubicBezTo>
                  <a:cubicBezTo>
                    <a:pt x="16263" y="22644"/>
                    <a:pt x="16207" y="22987"/>
                    <a:pt x="16383" y="23230"/>
                  </a:cubicBezTo>
                  <a:cubicBezTo>
                    <a:pt x="16492" y="23380"/>
                    <a:pt x="16659" y="23459"/>
                    <a:pt x="16829" y="23459"/>
                  </a:cubicBezTo>
                  <a:cubicBezTo>
                    <a:pt x="16940" y="23459"/>
                    <a:pt x="17051" y="23427"/>
                    <a:pt x="17148" y="23356"/>
                  </a:cubicBezTo>
                  <a:cubicBezTo>
                    <a:pt x="17687" y="22967"/>
                    <a:pt x="18282" y="22721"/>
                    <a:pt x="18917" y="22618"/>
                  </a:cubicBezTo>
                  <a:cubicBezTo>
                    <a:pt x="19216" y="22571"/>
                    <a:pt x="19418" y="22290"/>
                    <a:pt x="19372" y="21991"/>
                  </a:cubicBezTo>
                  <a:cubicBezTo>
                    <a:pt x="19329" y="21721"/>
                    <a:pt x="19101" y="21530"/>
                    <a:pt x="18832" y="21530"/>
                  </a:cubicBezTo>
                  <a:close/>
                  <a:moveTo>
                    <a:pt x="20996" y="21691"/>
                  </a:moveTo>
                  <a:cubicBezTo>
                    <a:pt x="20761" y="21691"/>
                    <a:pt x="20545" y="21843"/>
                    <a:pt x="20473" y="22079"/>
                  </a:cubicBezTo>
                  <a:cubicBezTo>
                    <a:pt x="20385" y="22366"/>
                    <a:pt x="20546" y="22674"/>
                    <a:pt x="20833" y="22762"/>
                  </a:cubicBezTo>
                  <a:cubicBezTo>
                    <a:pt x="21472" y="22961"/>
                    <a:pt x="22043" y="23292"/>
                    <a:pt x="22489" y="23726"/>
                  </a:cubicBezTo>
                  <a:cubicBezTo>
                    <a:pt x="22594" y="23831"/>
                    <a:pt x="22732" y="23881"/>
                    <a:pt x="22873" y="23881"/>
                  </a:cubicBezTo>
                  <a:lnTo>
                    <a:pt x="22873" y="23884"/>
                  </a:lnTo>
                  <a:cubicBezTo>
                    <a:pt x="23013" y="23884"/>
                    <a:pt x="23157" y="23828"/>
                    <a:pt x="23262" y="23717"/>
                  </a:cubicBezTo>
                  <a:cubicBezTo>
                    <a:pt x="23476" y="23500"/>
                    <a:pt x="23470" y="23154"/>
                    <a:pt x="23253" y="22943"/>
                  </a:cubicBezTo>
                  <a:cubicBezTo>
                    <a:pt x="22688" y="22390"/>
                    <a:pt x="21961" y="21965"/>
                    <a:pt x="21159" y="21716"/>
                  </a:cubicBezTo>
                  <a:cubicBezTo>
                    <a:pt x="21104" y="21699"/>
                    <a:pt x="21050" y="21691"/>
                    <a:pt x="20996" y="21691"/>
                  </a:cubicBezTo>
                  <a:close/>
                  <a:moveTo>
                    <a:pt x="711" y="22092"/>
                  </a:moveTo>
                  <a:cubicBezTo>
                    <a:pt x="676" y="22092"/>
                    <a:pt x="642" y="22096"/>
                    <a:pt x="607" y="22102"/>
                  </a:cubicBezTo>
                  <a:cubicBezTo>
                    <a:pt x="308" y="22158"/>
                    <a:pt x="112" y="22442"/>
                    <a:pt x="167" y="22741"/>
                  </a:cubicBezTo>
                  <a:cubicBezTo>
                    <a:pt x="314" y="23526"/>
                    <a:pt x="563" y="24273"/>
                    <a:pt x="906" y="24956"/>
                  </a:cubicBezTo>
                  <a:cubicBezTo>
                    <a:pt x="1002" y="25146"/>
                    <a:pt x="1196" y="25258"/>
                    <a:pt x="1395" y="25258"/>
                  </a:cubicBezTo>
                  <a:cubicBezTo>
                    <a:pt x="1477" y="25258"/>
                    <a:pt x="1562" y="25237"/>
                    <a:pt x="1641" y="25199"/>
                  </a:cubicBezTo>
                  <a:cubicBezTo>
                    <a:pt x="1911" y="25061"/>
                    <a:pt x="2019" y="24733"/>
                    <a:pt x="1884" y="24464"/>
                  </a:cubicBezTo>
                  <a:cubicBezTo>
                    <a:pt x="1588" y="23872"/>
                    <a:pt x="1371" y="23227"/>
                    <a:pt x="1246" y="22542"/>
                  </a:cubicBezTo>
                  <a:cubicBezTo>
                    <a:pt x="1196" y="22278"/>
                    <a:pt x="967" y="22092"/>
                    <a:pt x="711" y="22092"/>
                  </a:cubicBezTo>
                  <a:close/>
                  <a:moveTo>
                    <a:pt x="15348" y="23957"/>
                  </a:moveTo>
                  <a:cubicBezTo>
                    <a:pt x="15168" y="23957"/>
                    <a:pt x="14991" y="24046"/>
                    <a:pt x="14886" y="24209"/>
                  </a:cubicBezTo>
                  <a:cubicBezTo>
                    <a:pt x="14494" y="24815"/>
                    <a:pt x="14163" y="25518"/>
                    <a:pt x="13896" y="26304"/>
                  </a:cubicBezTo>
                  <a:cubicBezTo>
                    <a:pt x="13799" y="26591"/>
                    <a:pt x="13955" y="26901"/>
                    <a:pt x="14239" y="26998"/>
                  </a:cubicBezTo>
                  <a:cubicBezTo>
                    <a:pt x="14297" y="27018"/>
                    <a:pt x="14356" y="27027"/>
                    <a:pt x="14414" y="27027"/>
                  </a:cubicBezTo>
                  <a:cubicBezTo>
                    <a:pt x="14643" y="27027"/>
                    <a:pt x="14857" y="26884"/>
                    <a:pt x="14933" y="26655"/>
                  </a:cubicBezTo>
                  <a:cubicBezTo>
                    <a:pt x="15170" y="25958"/>
                    <a:pt x="15463" y="25334"/>
                    <a:pt x="15806" y="24801"/>
                  </a:cubicBezTo>
                  <a:cubicBezTo>
                    <a:pt x="15970" y="24549"/>
                    <a:pt x="15897" y="24209"/>
                    <a:pt x="15645" y="24045"/>
                  </a:cubicBezTo>
                  <a:cubicBezTo>
                    <a:pt x="15553" y="23986"/>
                    <a:pt x="15450" y="23957"/>
                    <a:pt x="15348" y="23957"/>
                  </a:cubicBezTo>
                  <a:close/>
                  <a:moveTo>
                    <a:pt x="23848" y="24693"/>
                  </a:moveTo>
                  <a:cubicBezTo>
                    <a:pt x="23833" y="24693"/>
                    <a:pt x="23817" y="24694"/>
                    <a:pt x="23801" y="24695"/>
                  </a:cubicBezTo>
                  <a:cubicBezTo>
                    <a:pt x="23502" y="24725"/>
                    <a:pt x="23283" y="24994"/>
                    <a:pt x="23312" y="25293"/>
                  </a:cubicBezTo>
                  <a:cubicBezTo>
                    <a:pt x="23321" y="25363"/>
                    <a:pt x="23324" y="25431"/>
                    <a:pt x="23324" y="25495"/>
                  </a:cubicBezTo>
                  <a:cubicBezTo>
                    <a:pt x="23324" y="25858"/>
                    <a:pt x="23221" y="26219"/>
                    <a:pt x="23025" y="26564"/>
                  </a:cubicBezTo>
                  <a:cubicBezTo>
                    <a:pt x="22966" y="26664"/>
                    <a:pt x="22887" y="26769"/>
                    <a:pt x="22788" y="26875"/>
                  </a:cubicBezTo>
                  <a:cubicBezTo>
                    <a:pt x="22577" y="27092"/>
                    <a:pt x="22585" y="27440"/>
                    <a:pt x="22802" y="27648"/>
                  </a:cubicBezTo>
                  <a:cubicBezTo>
                    <a:pt x="22911" y="27751"/>
                    <a:pt x="23045" y="27801"/>
                    <a:pt x="23183" y="27801"/>
                  </a:cubicBezTo>
                  <a:cubicBezTo>
                    <a:pt x="23327" y="27801"/>
                    <a:pt x="23470" y="27745"/>
                    <a:pt x="23579" y="27631"/>
                  </a:cubicBezTo>
                  <a:cubicBezTo>
                    <a:pt x="23740" y="27461"/>
                    <a:pt x="23874" y="27285"/>
                    <a:pt x="23974" y="27109"/>
                  </a:cubicBezTo>
                  <a:cubicBezTo>
                    <a:pt x="24270" y="26597"/>
                    <a:pt x="24419" y="26052"/>
                    <a:pt x="24419" y="25492"/>
                  </a:cubicBezTo>
                  <a:cubicBezTo>
                    <a:pt x="24419" y="25390"/>
                    <a:pt x="24414" y="25287"/>
                    <a:pt x="24402" y="25184"/>
                  </a:cubicBezTo>
                  <a:cubicBezTo>
                    <a:pt x="24374" y="24898"/>
                    <a:pt x="24138" y="24693"/>
                    <a:pt x="23848" y="24693"/>
                  </a:cubicBezTo>
                  <a:close/>
                  <a:moveTo>
                    <a:pt x="2652" y="25939"/>
                  </a:moveTo>
                  <a:cubicBezTo>
                    <a:pt x="2517" y="25939"/>
                    <a:pt x="2381" y="25989"/>
                    <a:pt x="2277" y="26090"/>
                  </a:cubicBezTo>
                  <a:cubicBezTo>
                    <a:pt x="2057" y="26301"/>
                    <a:pt x="2048" y="26646"/>
                    <a:pt x="2256" y="26866"/>
                  </a:cubicBezTo>
                  <a:cubicBezTo>
                    <a:pt x="2772" y="27405"/>
                    <a:pt x="3381" y="27894"/>
                    <a:pt x="4067" y="28322"/>
                  </a:cubicBezTo>
                  <a:cubicBezTo>
                    <a:pt x="4158" y="28378"/>
                    <a:pt x="4254" y="28404"/>
                    <a:pt x="4354" y="28404"/>
                  </a:cubicBezTo>
                  <a:cubicBezTo>
                    <a:pt x="4538" y="28404"/>
                    <a:pt x="4717" y="28313"/>
                    <a:pt x="4820" y="28146"/>
                  </a:cubicBezTo>
                  <a:cubicBezTo>
                    <a:pt x="4981" y="27889"/>
                    <a:pt x="4902" y="27552"/>
                    <a:pt x="4644" y="27391"/>
                  </a:cubicBezTo>
                  <a:cubicBezTo>
                    <a:pt x="4038" y="27013"/>
                    <a:pt x="3501" y="26582"/>
                    <a:pt x="3050" y="26110"/>
                  </a:cubicBezTo>
                  <a:cubicBezTo>
                    <a:pt x="2943" y="25997"/>
                    <a:pt x="2797" y="25939"/>
                    <a:pt x="2652" y="25939"/>
                  </a:cubicBezTo>
                  <a:close/>
                  <a:moveTo>
                    <a:pt x="21345" y="27874"/>
                  </a:moveTo>
                  <a:cubicBezTo>
                    <a:pt x="21271" y="27874"/>
                    <a:pt x="21196" y="27889"/>
                    <a:pt x="21124" y="27921"/>
                  </a:cubicBezTo>
                  <a:cubicBezTo>
                    <a:pt x="20543" y="28176"/>
                    <a:pt x="19873" y="28407"/>
                    <a:pt x="19131" y="28606"/>
                  </a:cubicBezTo>
                  <a:cubicBezTo>
                    <a:pt x="18838" y="28685"/>
                    <a:pt x="18665" y="28987"/>
                    <a:pt x="18745" y="29277"/>
                  </a:cubicBezTo>
                  <a:cubicBezTo>
                    <a:pt x="18812" y="29523"/>
                    <a:pt x="19032" y="29685"/>
                    <a:pt x="19275" y="29685"/>
                  </a:cubicBezTo>
                  <a:cubicBezTo>
                    <a:pt x="19322" y="29685"/>
                    <a:pt x="19369" y="29679"/>
                    <a:pt x="19415" y="29664"/>
                  </a:cubicBezTo>
                  <a:cubicBezTo>
                    <a:pt x="20212" y="29450"/>
                    <a:pt x="20933" y="29201"/>
                    <a:pt x="21566" y="28923"/>
                  </a:cubicBezTo>
                  <a:cubicBezTo>
                    <a:pt x="21841" y="28800"/>
                    <a:pt x="21967" y="28477"/>
                    <a:pt x="21844" y="28202"/>
                  </a:cubicBezTo>
                  <a:cubicBezTo>
                    <a:pt x="21755" y="27996"/>
                    <a:pt x="21556" y="27874"/>
                    <a:pt x="21345" y="27874"/>
                  </a:cubicBezTo>
                  <a:close/>
                  <a:moveTo>
                    <a:pt x="6318" y="28271"/>
                  </a:moveTo>
                  <a:cubicBezTo>
                    <a:pt x="6098" y="28271"/>
                    <a:pt x="5891" y="28405"/>
                    <a:pt x="5807" y="28624"/>
                  </a:cubicBezTo>
                  <a:cubicBezTo>
                    <a:pt x="5699" y="28905"/>
                    <a:pt x="5839" y="29222"/>
                    <a:pt x="6123" y="29330"/>
                  </a:cubicBezTo>
                  <a:cubicBezTo>
                    <a:pt x="6797" y="29588"/>
                    <a:pt x="7527" y="29805"/>
                    <a:pt x="8297" y="29977"/>
                  </a:cubicBezTo>
                  <a:cubicBezTo>
                    <a:pt x="8338" y="29986"/>
                    <a:pt x="8379" y="29992"/>
                    <a:pt x="8417" y="29992"/>
                  </a:cubicBezTo>
                  <a:lnTo>
                    <a:pt x="8417" y="29989"/>
                  </a:lnTo>
                  <a:cubicBezTo>
                    <a:pt x="8669" y="29989"/>
                    <a:pt x="8895" y="29816"/>
                    <a:pt x="8951" y="29561"/>
                  </a:cubicBezTo>
                  <a:cubicBezTo>
                    <a:pt x="9018" y="29269"/>
                    <a:pt x="8830" y="28976"/>
                    <a:pt x="8538" y="28908"/>
                  </a:cubicBezTo>
                  <a:cubicBezTo>
                    <a:pt x="7817" y="28747"/>
                    <a:pt x="7137" y="28545"/>
                    <a:pt x="6513" y="28308"/>
                  </a:cubicBezTo>
                  <a:cubicBezTo>
                    <a:pt x="6449" y="28283"/>
                    <a:pt x="6383" y="28271"/>
                    <a:pt x="6318" y="28271"/>
                  </a:cubicBezTo>
                  <a:close/>
                  <a:moveTo>
                    <a:pt x="17134" y="29047"/>
                  </a:moveTo>
                  <a:cubicBezTo>
                    <a:pt x="17104" y="29047"/>
                    <a:pt x="17073" y="29050"/>
                    <a:pt x="17042" y="29055"/>
                  </a:cubicBezTo>
                  <a:cubicBezTo>
                    <a:pt x="16345" y="29169"/>
                    <a:pt x="15630" y="29254"/>
                    <a:pt x="14915" y="29307"/>
                  </a:cubicBezTo>
                  <a:cubicBezTo>
                    <a:pt x="14614" y="29330"/>
                    <a:pt x="14388" y="29591"/>
                    <a:pt x="14409" y="29893"/>
                  </a:cubicBezTo>
                  <a:cubicBezTo>
                    <a:pt x="14432" y="30180"/>
                    <a:pt x="14672" y="30399"/>
                    <a:pt x="14956" y="30399"/>
                  </a:cubicBezTo>
                  <a:lnTo>
                    <a:pt x="14998" y="30399"/>
                  </a:lnTo>
                  <a:cubicBezTo>
                    <a:pt x="15745" y="30344"/>
                    <a:pt x="16492" y="30256"/>
                    <a:pt x="17221" y="30136"/>
                  </a:cubicBezTo>
                  <a:cubicBezTo>
                    <a:pt x="17517" y="30086"/>
                    <a:pt x="17722" y="29805"/>
                    <a:pt x="17672" y="29506"/>
                  </a:cubicBezTo>
                  <a:cubicBezTo>
                    <a:pt x="17628" y="29237"/>
                    <a:pt x="17399" y="29047"/>
                    <a:pt x="17134" y="29047"/>
                  </a:cubicBezTo>
                  <a:close/>
                  <a:moveTo>
                    <a:pt x="13892" y="28056"/>
                  </a:moveTo>
                  <a:cubicBezTo>
                    <a:pt x="13629" y="28056"/>
                    <a:pt x="13401" y="28248"/>
                    <a:pt x="13357" y="28516"/>
                  </a:cubicBezTo>
                  <a:cubicBezTo>
                    <a:pt x="13298" y="28864"/>
                    <a:pt x="13251" y="29227"/>
                    <a:pt x="13210" y="29600"/>
                  </a:cubicBezTo>
                  <a:cubicBezTo>
                    <a:pt x="13111" y="29465"/>
                    <a:pt x="12953" y="29377"/>
                    <a:pt x="12774" y="29374"/>
                  </a:cubicBezTo>
                  <a:cubicBezTo>
                    <a:pt x="12047" y="29365"/>
                    <a:pt x="11330" y="29324"/>
                    <a:pt x="10638" y="29251"/>
                  </a:cubicBezTo>
                  <a:cubicBezTo>
                    <a:pt x="10616" y="29248"/>
                    <a:pt x="10594" y="29247"/>
                    <a:pt x="10573" y="29247"/>
                  </a:cubicBezTo>
                  <a:cubicBezTo>
                    <a:pt x="10292" y="29247"/>
                    <a:pt x="10065" y="29457"/>
                    <a:pt x="10035" y="29737"/>
                  </a:cubicBezTo>
                  <a:cubicBezTo>
                    <a:pt x="10002" y="30039"/>
                    <a:pt x="10222" y="30309"/>
                    <a:pt x="10521" y="30341"/>
                  </a:cubicBezTo>
                  <a:cubicBezTo>
                    <a:pt x="11247" y="30417"/>
                    <a:pt x="12000" y="30461"/>
                    <a:pt x="12762" y="30470"/>
                  </a:cubicBezTo>
                  <a:cubicBezTo>
                    <a:pt x="12778" y="30472"/>
                    <a:pt x="12794" y="30473"/>
                    <a:pt x="12810" y="30473"/>
                  </a:cubicBezTo>
                  <a:cubicBezTo>
                    <a:pt x="12936" y="30473"/>
                    <a:pt x="13057" y="30403"/>
                    <a:pt x="13146" y="30317"/>
                  </a:cubicBezTo>
                  <a:lnTo>
                    <a:pt x="13146" y="30317"/>
                  </a:lnTo>
                  <a:cubicBezTo>
                    <a:pt x="13137" y="30461"/>
                    <a:pt x="13128" y="30604"/>
                    <a:pt x="13120" y="30751"/>
                  </a:cubicBezTo>
                  <a:cubicBezTo>
                    <a:pt x="13105" y="31053"/>
                    <a:pt x="13336" y="31311"/>
                    <a:pt x="13638" y="31328"/>
                  </a:cubicBezTo>
                  <a:lnTo>
                    <a:pt x="13667" y="31328"/>
                  </a:lnTo>
                  <a:cubicBezTo>
                    <a:pt x="13957" y="31328"/>
                    <a:pt x="14198" y="31102"/>
                    <a:pt x="14215" y="30810"/>
                  </a:cubicBezTo>
                  <a:cubicBezTo>
                    <a:pt x="14253" y="30062"/>
                    <a:pt x="14330" y="29351"/>
                    <a:pt x="14438" y="28694"/>
                  </a:cubicBezTo>
                  <a:cubicBezTo>
                    <a:pt x="14488" y="28395"/>
                    <a:pt x="14286" y="28114"/>
                    <a:pt x="13987" y="28064"/>
                  </a:cubicBezTo>
                  <a:cubicBezTo>
                    <a:pt x="13955" y="28059"/>
                    <a:pt x="13923" y="28056"/>
                    <a:pt x="13892" y="28056"/>
                  </a:cubicBezTo>
                  <a:close/>
                  <a:moveTo>
                    <a:pt x="13629" y="32421"/>
                  </a:moveTo>
                  <a:cubicBezTo>
                    <a:pt x="13328" y="32430"/>
                    <a:pt x="13090" y="32682"/>
                    <a:pt x="13099" y="32983"/>
                  </a:cubicBezTo>
                  <a:cubicBezTo>
                    <a:pt x="13120" y="33684"/>
                    <a:pt x="13166" y="34425"/>
                    <a:pt x="13240" y="35204"/>
                  </a:cubicBezTo>
                  <a:cubicBezTo>
                    <a:pt x="13266" y="35488"/>
                    <a:pt x="13503" y="35702"/>
                    <a:pt x="13785" y="35702"/>
                  </a:cubicBezTo>
                  <a:cubicBezTo>
                    <a:pt x="13802" y="35702"/>
                    <a:pt x="13817" y="35702"/>
                    <a:pt x="13834" y="35699"/>
                  </a:cubicBezTo>
                  <a:cubicBezTo>
                    <a:pt x="14136" y="35670"/>
                    <a:pt x="14359" y="35403"/>
                    <a:pt x="14330" y="35104"/>
                  </a:cubicBezTo>
                  <a:cubicBezTo>
                    <a:pt x="14259" y="34346"/>
                    <a:pt x="14215" y="33631"/>
                    <a:pt x="14195" y="32951"/>
                  </a:cubicBezTo>
                  <a:cubicBezTo>
                    <a:pt x="14186" y="32649"/>
                    <a:pt x="13946" y="32424"/>
                    <a:pt x="13629" y="32421"/>
                  </a:cubicBezTo>
                  <a:close/>
                  <a:moveTo>
                    <a:pt x="14042" y="36784"/>
                  </a:moveTo>
                  <a:cubicBezTo>
                    <a:pt x="14016" y="36784"/>
                    <a:pt x="13990" y="36786"/>
                    <a:pt x="13963" y="36789"/>
                  </a:cubicBezTo>
                  <a:cubicBezTo>
                    <a:pt x="13664" y="36833"/>
                    <a:pt x="13459" y="37111"/>
                    <a:pt x="13503" y="37413"/>
                  </a:cubicBezTo>
                  <a:cubicBezTo>
                    <a:pt x="13615" y="38157"/>
                    <a:pt x="13758" y="38896"/>
                    <a:pt x="13937" y="39607"/>
                  </a:cubicBezTo>
                  <a:cubicBezTo>
                    <a:pt x="13998" y="39856"/>
                    <a:pt x="14221" y="40023"/>
                    <a:pt x="14467" y="40023"/>
                  </a:cubicBezTo>
                  <a:cubicBezTo>
                    <a:pt x="14508" y="40023"/>
                    <a:pt x="14555" y="40021"/>
                    <a:pt x="14599" y="40009"/>
                  </a:cubicBezTo>
                  <a:cubicBezTo>
                    <a:pt x="14892" y="39936"/>
                    <a:pt x="15071" y="39640"/>
                    <a:pt x="14998" y="39347"/>
                  </a:cubicBezTo>
                  <a:cubicBezTo>
                    <a:pt x="14831" y="38664"/>
                    <a:pt x="14693" y="37961"/>
                    <a:pt x="14584" y="37249"/>
                  </a:cubicBezTo>
                  <a:cubicBezTo>
                    <a:pt x="14544" y="36976"/>
                    <a:pt x="14313" y="36784"/>
                    <a:pt x="14042" y="36784"/>
                  </a:cubicBezTo>
                  <a:close/>
                  <a:moveTo>
                    <a:pt x="15098" y="41019"/>
                  </a:moveTo>
                  <a:cubicBezTo>
                    <a:pt x="15037" y="41019"/>
                    <a:pt x="14974" y="41030"/>
                    <a:pt x="14913" y="41052"/>
                  </a:cubicBezTo>
                  <a:cubicBezTo>
                    <a:pt x="14625" y="41151"/>
                    <a:pt x="14479" y="41465"/>
                    <a:pt x="14579" y="41752"/>
                  </a:cubicBezTo>
                  <a:cubicBezTo>
                    <a:pt x="14828" y="42452"/>
                    <a:pt x="15118" y="43149"/>
                    <a:pt x="15440" y="43820"/>
                  </a:cubicBezTo>
                  <a:cubicBezTo>
                    <a:pt x="15534" y="44017"/>
                    <a:pt x="15730" y="44134"/>
                    <a:pt x="15932" y="44134"/>
                  </a:cubicBezTo>
                  <a:cubicBezTo>
                    <a:pt x="16011" y="44134"/>
                    <a:pt x="16093" y="44116"/>
                    <a:pt x="16169" y="44078"/>
                  </a:cubicBezTo>
                  <a:cubicBezTo>
                    <a:pt x="16442" y="43949"/>
                    <a:pt x="16556" y="43621"/>
                    <a:pt x="16427" y="43349"/>
                  </a:cubicBezTo>
                  <a:cubicBezTo>
                    <a:pt x="16123" y="42713"/>
                    <a:pt x="15847" y="42051"/>
                    <a:pt x="15610" y="41383"/>
                  </a:cubicBezTo>
                  <a:cubicBezTo>
                    <a:pt x="15532" y="41160"/>
                    <a:pt x="15323" y="41019"/>
                    <a:pt x="15098" y="41019"/>
                  </a:cubicBezTo>
                  <a:close/>
                  <a:moveTo>
                    <a:pt x="16973" y="44958"/>
                  </a:moveTo>
                  <a:cubicBezTo>
                    <a:pt x="16875" y="44958"/>
                    <a:pt x="16777" y="44984"/>
                    <a:pt x="16688" y="45039"/>
                  </a:cubicBezTo>
                  <a:cubicBezTo>
                    <a:pt x="16430" y="45197"/>
                    <a:pt x="16348" y="45534"/>
                    <a:pt x="16506" y="45792"/>
                  </a:cubicBezTo>
                  <a:cubicBezTo>
                    <a:pt x="16893" y="46422"/>
                    <a:pt x="17318" y="47043"/>
                    <a:pt x="17772" y="47641"/>
                  </a:cubicBezTo>
                  <a:cubicBezTo>
                    <a:pt x="17880" y="47781"/>
                    <a:pt x="18044" y="47857"/>
                    <a:pt x="18211" y="47857"/>
                  </a:cubicBezTo>
                  <a:cubicBezTo>
                    <a:pt x="18326" y="47857"/>
                    <a:pt x="18443" y="47819"/>
                    <a:pt x="18542" y="47746"/>
                  </a:cubicBezTo>
                  <a:cubicBezTo>
                    <a:pt x="18783" y="47562"/>
                    <a:pt x="18830" y="47219"/>
                    <a:pt x="18645" y="46979"/>
                  </a:cubicBezTo>
                  <a:cubicBezTo>
                    <a:pt x="18211" y="46410"/>
                    <a:pt x="17807" y="45818"/>
                    <a:pt x="17441" y="45221"/>
                  </a:cubicBezTo>
                  <a:cubicBezTo>
                    <a:pt x="17337" y="45052"/>
                    <a:pt x="17157" y="44958"/>
                    <a:pt x="16973" y="44958"/>
                  </a:cubicBezTo>
                  <a:close/>
                  <a:moveTo>
                    <a:pt x="19616" y="48434"/>
                  </a:moveTo>
                  <a:cubicBezTo>
                    <a:pt x="19483" y="48434"/>
                    <a:pt x="19350" y="48482"/>
                    <a:pt x="19246" y="48581"/>
                  </a:cubicBezTo>
                  <a:cubicBezTo>
                    <a:pt x="19023" y="48786"/>
                    <a:pt x="19011" y="49132"/>
                    <a:pt x="19216" y="49355"/>
                  </a:cubicBezTo>
                  <a:cubicBezTo>
                    <a:pt x="19714" y="49894"/>
                    <a:pt x="20250" y="50421"/>
                    <a:pt x="20810" y="50925"/>
                  </a:cubicBezTo>
                  <a:cubicBezTo>
                    <a:pt x="20916" y="51019"/>
                    <a:pt x="21047" y="51065"/>
                    <a:pt x="21176" y="51065"/>
                  </a:cubicBezTo>
                  <a:cubicBezTo>
                    <a:pt x="21329" y="51065"/>
                    <a:pt x="21475" y="51004"/>
                    <a:pt x="21583" y="50884"/>
                  </a:cubicBezTo>
                  <a:cubicBezTo>
                    <a:pt x="21786" y="50658"/>
                    <a:pt x="21768" y="50313"/>
                    <a:pt x="21542" y="50110"/>
                  </a:cubicBezTo>
                  <a:cubicBezTo>
                    <a:pt x="21009" y="49627"/>
                    <a:pt x="20494" y="49123"/>
                    <a:pt x="20019" y="48610"/>
                  </a:cubicBezTo>
                  <a:cubicBezTo>
                    <a:pt x="19911" y="48493"/>
                    <a:pt x="19764" y="48434"/>
                    <a:pt x="19616" y="48434"/>
                  </a:cubicBezTo>
                  <a:close/>
                  <a:moveTo>
                    <a:pt x="22866" y="51363"/>
                  </a:moveTo>
                  <a:cubicBezTo>
                    <a:pt x="22701" y="51363"/>
                    <a:pt x="22537" y="51438"/>
                    <a:pt x="22430" y="51581"/>
                  </a:cubicBezTo>
                  <a:cubicBezTo>
                    <a:pt x="22246" y="51821"/>
                    <a:pt x="22292" y="52164"/>
                    <a:pt x="22533" y="52349"/>
                  </a:cubicBezTo>
                  <a:cubicBezTo>
                    <a:pt x="23116" y="52791"/>
                    <a:pt x="23728" y="53222"/>
                    <a:pt x="24361" y="53632"/>
                  </a:cubicBezTo>
                  <a:cubicBezTo>
                    <a:pt x="24452" y="53691"/>
                    <a:pt x="24554" y="53720"/>
                    <a:pt x="24657" y="53720"/>
                  </a:cubicBezTo>
                  <a:cubicBezTo>
                    <a:pt x="24838" y="53720"/>
                    <a:pt x="25014" y="53632"/>
                    <a:pt x="25117" y="53468"/>
                  </a:cubicBezTo>
                  <a:cubicBezTo>
                    <a:pt x="25284" y="53216"/>
                    <a:pt x="25210" y="52876"/>
                    <a:pt x="24956" y="52712"/>
                  </a:cubicBezTo>
                  <a:cubicBezTo>
                    <a:pt x="24349" y="52316"/>
                    <a:pt x="23754" y="51903"/>
                    <a:pt x="23198" y="51476"/>
                  </a:cubicBezTo>
                  <a:cubicBezTo>
                    <a:pt x="23099" y="51400"/>
                    <a:pt x="22982" y="51363"/>
                    <a:pt x="22866" y="51363"/>
                  </a:cubicBezTo>
                  <a:close/>
                  <a:moveTo>
                    <a:pt x="26539" y="53751"/>
                  </a:moveTo>
                  <a:cubicBezTo>
                    <a:pt x="26346" y="53751"/>
                    <a:pt x="26159" y="53853"/>
                    <a:pt x="26057" y="54033"/>
                  </a:cubicBezTo>
                  <a:cubicBezTo>
                    <a:pt x="25911" y="54297"/>
                    <a:pt x="26007" y="54631"/>
                    <a:pt x="26271" y="54777"/>
                  </a:cubicBezTo>
                  <a:cubicBezTo>
                    <a:pt x="26924" y="55141"/>
                    <a:pt x="27586" y="55481"/>
                    <a:pt x="28249" y="55797"/>
                  </a:cubicBezTo>
                  <a:cubicBezTo>
                    <a:pt x="28328" y="55835"/>
                    <a:pt x="28407" y="55853"/>
                    <a:pt x="28486" y="55853"/>
                  </a:cubicBezTo>
                  <a:cubicBezTo>
                    <a:pt x="28688" y="55853"/>
                    <a:pt x="28887" y="55735"/>
                    <a:pt x="28981" y="55539"/>
                  </a:cubicBezTo>
                  <a:cubicBezTo>
                    <a:pt x="29110" y="55267"/>
                    <a:pt x="28996" y="54941"/>
                    <a:pt x="28723" y="54810"/>
                  </a:cubicBezTo>
                  <a:cubicBezTo>
                    <a:pt x="28079" y="54502"/>
                    <a:pt x="27437" y="54174"/>
                    <a:pt x="26804" y="53819"/>
                  </a:cubicBezTo>
                  <a:cubicBezTo>
                    <a:pt x="26720" y="53773"/>
                    <a:pt x="26629" y="53751"/>
                    <a:pt x="26539" y="53751"/>
                  </a:cubicBezTo>
                  <a:close/>
                  <a:moveTo>
                    <a:pt x="30492" y="55647"/>
                  </a:moveTo>
                  <a:cubicBezTo>
                    <a:pt x="30277" y="55647"/>
                    <a:pt x="30072" y="55775"/>
                    <a:pt x="29983" y="55987"/>
                  </a:cubicBezTo>
                  <a:cubicBezTo>
                    <a:pt x="29869" y="56266"/>
                    <a:pt x="30003" y="56585"/>
                    <a:pt x="30282" y="56702"/>
                  </a:cubicBezTo>
                  <a:cubicBezTo>
                    <a:pt x="30979" y="56986"/>
                    <a:pt x="31673" y="57250"/>
                    <a:pt x="32356" y="57493"/>
                  </a:cubicBezTo>
                  <a:cubicBezTo>
                    <a:pt x="32417" y="57514"/>
                    <a:pt x="32479" y="57525"/>
                    <a:pt x="32541" y="57525"/>
                  </a:cubicBezTo>
                  <a:cubicBezTo>
                    <a:pt x="32766" y="57525"/>
                    <a:pt x="32977" y="57385"/>
                    <a:pt x="33056" y="57159"/>
                  </a:cubicBezTo>
                  <a:cubicBezTo>
                    <a:pt x="33156" y="56875"/>
                    <a:pt x="33006" y="56562"/>
                    <a:pt x="32722" y="56459"/>
                  </a:cubicBezTo>
                  <a:cubicBezTo>
                    <a:pt x="32054" y="56225"/>
                    <a:pt x="31377" y="55967"/>
                    <a:pt x="30698" y="55689"/>
                  </a:cubicBezTo>
                  <a:cubicBezTo>
                    <a:pt x="30631" y="55661"/>
                    <a:pt x="30561" y="55647"/>
                    <a:pt x="30492" y="55647"/>
                  </a:cubicBezTo>
                  <a:close/>
                  <a:moveTo>
                    <a:pt x="34625" y="57112"/>
                  </a:moveTo>
                  <a:cubicBezTo>
                    <a:pt x="34390" y="57112"/>
                    <a:pt x="34172" y="57265"/>
                    <a:pt x="34102" y="57502"/>
                  </a:cubicBezTo>
                  <a:cubicBezTo>
                    <a:pt x="34014" y="57792"/>
                    <a:pt x="34178" y="58097"/>
                    <a:pt x="34465" y="58185"/>
                  </a:cubicBezTo>
                  <a:cubicBezTo>
                    <a:pt x="35198" y="58404"/>
                    <a:pt x="35913" y="58604"/>
                    <a:pt x="36604" y="58779"/>
                  </a:cubicBezTo>
                  <a:cubicBezTo>
                    <a:pt x="36651" y="58791"/>
                    <a:pt x="36695" y="58797"/>
                    <a:pt x="36742" y="58797"/>
                  </a:cubicBezTo>
                  <a:cubicBezTo>
                    <a:pt x="36985" y="58797"/>
                    <a:pt x="37208" y="58633"/>
                    <a:pt x="37269" y="58384"/>
                  </a:cubicBezTo>
                  <a:cubicBezTo>
                    <a:pt x="37345" y="58091"/>
                    <a:pt x="37169" y="57792"/>
                    <a:pt x="36876" y="57719"/>
                  </a:cubicBezTo>
                  <a:cubicBezTo>
                    <a:pt x="36200" y="57546"/>
                    <a:pt x="35500" y="57353"/>
                    <a:pt x="34785" y="57136"/>
                  </a:cubicBezTo>
                  <a:cubicBezTo>
                    <a:pt x="34732" y="57120"/>
                    <a:pt x="34678" y="57112"/>
                    <a:pt x="34625" y="57112"/>
                  </a:cubicBezTo>
                  <a:close/>
                  <a:moveTo>
                    <a:pt x="38880" y="58202"/>
                  </a:moveTo>
                  <a:cubicBezTo>
                    <a:pt x="38627" y="58202"/>
                    <a:pt x="38398" y="58378"/>
                    <a:pt x="38341" y="58636"/>
                  </a:cubicBezTo>
                  <a:cubicBezTo>
                    <a:pt x="38280" y="58932"/>
                    <a:pt x="38467" y="59222"/>
                    <a:pt x="38763" y="59286"/>
                  </a:cubicBezTo>
                  <a:cubicBezTo>
                    <a:pt x="39540" y="59450"/>
                    <a:pt x="40272" y="59588"/>
                    <a:pt x="40943" y="59702"/>
                  </a:cubicBezTo>
                  <a:cubicBezTo>
                    <a:pt x="40975" y="59705"/>
                    <a:pt x="41004" y="59708"/>
                    <a:pt x="41037" y="59708"/>
                  </a:cubicBezTo>
                  <a:cubicBezTo>
                    <a:pt x="41297" y="59708"/>
                    <a:pt x="41532" y="59521"/>
                    <a:pt x="41576" y="59254"/>
                  </a:cubicBezTo>
                  <a:cubicBezTo>
                    <a:pt x="41626" y="58955"/>
                    <a:pt x="41426" y="58671"/>
                    <a:pt x="41127" y="58621"/>
                  </a:cubicBezTo>
                  <a:cubicBezTo>
                    <a:pt x="40468" y="58510"/>
                    <a:pt x="39753" y="58375"/>
                    <a:pt x="38992" y="58214"/>
                  </a:cubicBezTo>
                  <a:cubicBezTo>
                    <a:pt x="38954" y="58206"/>
                    <a:pt x="38917" y="58202"/>
                    <a:pt x="38880" y="58202"/>
                  </a:cubicBezTo>
                  <a:close/>
                  <a:moveTo>
                    <a:pt x="43211" y="58937"/>
                  </a:moveTo>
                  <a:cubicBezTo>
                    <a:pt x="42930" y="58937"/>
                    <a:pt x="42701" y="59138"/>
                    <a:pt x="42666" y="59415"/>
                  </a:cubicBezTo>
                  <a:cubicBezTo>
                    <a:pt x="42627" y="59714"/>
                    <a:pt x="42841" y="59989"/>
                    <a:pt x="43140" y="60027"/>
                  </a:cubicBezTo>
                  <a:cubicBezTo>
                    <a:pt x="44523" y="60200"/>
                    <a:pt x="45343" y="60244"/>
                    <a:pt x="45378" y="60247"/>
                  </a:cubicBezTo>
                  <a:lnTo>
                    <a:pt x="45408" y="60247"/>
                  </a:lnTo>
                  <a:cubicBezTo>
                    <a:pt x="45698" y="60247"/>
                    <a:pt x="45938" y="60019"/>
                    <a:pt x="45956" y="59726"/>
                  </a:cubicBezTo>
                  <a:cubicBezTo>
                    <a:pt x="45970" y="59424"/>
                    <a:pt x="45739" y="59166"/>
                    <a:pt x="45434" y="59151"/>
                  </a:cubicBezTo>
                  <a:cubicBezTo>
                    <a:pt x="45428" y="59151"/>
                    <a:pt x="44614" y="59108"/>
                    <a:pt x="43278" y="58941"/>
                  </a:cubicBezTo>
                  <a:cubicBezTo>
                    <a:pt x="43255" y="58938"/>
                    <a:pt x="43233" y="58937"/>
                    <a:pt x="43211" y="589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6" name="Google Shape;186;p16"/>
          <p:cNvSpPr/>
          <p:nvPr/>
        </p:nvSpPr>
        <p:spPr>
          <a:xfrm rot="9900051">
            <a:off x="5510570" y="6035304"/>
            <a:ext cx="1744849" cy="48820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7" name="Google Shape;187;p16"/>
          <p:cNvGrpSpPr/>
          <p:nvPr/>
        </p:nvGrpSpPr>
        <p:grpSpPr>
          <a:xfrm>
            <a:off x="10315271" y="5673489"/>
            <a:ext cx="1681733" cy="675473"/>
            <a:chOff x="7793150" y="4168675"/>
            <a:chExt cx="1201010" cy="482389"/>
          </a:xfrm>
        </p:grpSpPr>
        <p:sp>
          <p:nvSpPr>
            <p:cNvPr id="188" name="Google Shape;188;p16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9" name="Google Shape;189;p16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190" name="Google Shape;190;p16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16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39917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17"/>
          <p:cNvSpPr txBox="1">
            <a:spLocks noGrp="1"/>
          </p:cNvSpPr>
          <p:nvPr>
            <p:ph type="subTitle" idx="1"/>
          </p:nvPr>
        </p:nvSpPr>
        <p:spPr>
          <a:xfrm>
            <a:off x="2560200" y="2457100"/>
            <a:ext cx="7071600" cy="2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6" name="Google Shape;196;p17"/>
          <p:cNvGrpSpPr/>
          <p:nvPr/>
        </p:nvGrpSpPr>
        <p:grpSpPr>
          <a:xfrm flipH="1">
            <a:off x="10677858" y="1610882"/>
            <a:ext cx="840985" cy="776980"/>
            <a:chOff x="1985425" y="4339205"/>
            <a:chExt cx="397366" cy="367147"/>
          </a:xfrm>
        </p:grpSpPr>
        <p:sp>
          <p:nvSpPr>
            <p:cNvPr id="197" name="Google Shape;197;p17"/>
            <p:cNvSpPr/>
            <p:nvPr/>
          </p:nvSpPr>
          <p:spPr>
            <a:xfrm>
              <a:off x="1985425" y="4339205"/>
              <a:ext cx="397366" cy="367147"/>
            </a:xfrm>
            <a:custGeom>
              <a:avLst/>
              <a:gdLst/>
              <a:ahLst/>
              <a:cxnLst/>
              <a:rect l="l" t="t" r="r" b="b"/>
              <a:pathLst>
                <a:path w="11325" h="10463" extrusionOk="0">
                  <a:moveTo>
                    <a:pt x="1690" y="1"/>
                  </a:moveTo>
                  <a:cubicBezTo>
                    <a:pt x="1329" y="1"/>
                    <a:pt x="1" y="9716"/>
                    <a:pt x="80" y="10115"/>
                  </a:cubicBezTo>
                  <a:cubicBezTo>
                    <a:pt x="130" y="10365"/>
                    <a:pt x="3784" y="10462"/>
                    <a:pt x="6778" y="10462"/>
                  </a:cubicBezTo>
                  <a:cubicBezTo>
                    <a:pt x="8675" y="10462"/>
                    <a:pt x="10307" y="10423"/>
                    <a:pt x="10591" y="10360"/>
                  </a:cubicBezTo>
                  <a:cubicBezTo>
                    <a:pt x="11325" y="10197"/>
                    <a:pt x="1710" y="13"/>
                    <a:pt x="1710" y="13"/>
                  </a:cubicBezTo>
                  <a:cubicBezTo>
                    <a:pt x="1704" y="5"/>
                    <a:pt x="169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2053989" y="4485988"/>
              <a:ext cx="147894" cy="153835"/>
            </a:xfrm>
            <a:custGeom>
              <a:avLst/>
              <a:gdLst/>
              <a:ahLst/>
              <a:cxnLst/>
              <a:rect l="l" t="t" r="r" b="b"/>
              <a:pathLst>
                <a:path w="4215" h="4384" extrusionOk="0">
                  <a:moveTo>
                    <a:pt x="715" y="0"/>
                  </a:moveTo>
                  <a:cubicBezTo>
                    <a:pt x="680" y="0"/>
                    <a:pt x="658" y="21"/>
                    <a:pt x="653" y="66"/>
                  </a:cubicBezTo>
                  <a:cubicBezTo>
                    <a:pt x="653" y="66"/>
                    <a:pt x="1" y="4141"/>
                    <a:pt x="571" y="4141"/>
                  </a:cubicBezTo>
                  <a:cubicBezTo>
                    <a:pt x="974" y="4141"/>
                    <a:pt x="2309" y="4384"/>
                    <a:pt x="3175" y="4384"/>
                  </a:cubicBezTo>
                  <a:cubicBezTo>
                    <a:pt x="3536" y="4384"/>
                    <a:pt x="3816" y="4341"/>
                    <a:pt x="3912" y="4221"/>
                  </a:cubicBezTo>
                  <a:cubicBezTo>
                    <a:pt x="4215" y="3842"/>
                    <a:pt x="1197" y="0"/>
                    <a:pt x="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2054164" y="4483040"/>
              <a:ext cx="141929" cy="159730"/>
            </a:xfrm>
            <a:custGeom>
              <a:avLst/>
              <a:gdLst/>
              <a:ahLst/>
              <a:cxnLst/>
              <a:rect l="l" t="t" r="r" b="b"/>
              <a:pathLst>
                <a:path w="4045" h="4552" extrusionOk="0">
                  <a:moveTo>
                    <a:pt x="728" y="171"/>
                  </a:moveTo>
                  <a:cubicBezTo>
                    <a:pt x="1067" y="251"/>
                    <a:pt x="2832" y="2322"/>
                    <a:pt x="3580" y="3612"/>
                  </a:cubicBezTo>
                  <a:cubicBezTo>
                    <a:pt x="3893" y="4151"/>
                    <a:pt x="3843" y="4250"/>
                    <a:pt x="3842" y="4254"/>
                  </a:cubicBezTo>
                  <a:cubicBezTo>
                    <a:pt x="3803" y="4303"/>
                    <a:pt x="3680" y="4385"/>
                    <a:pt x="3171" y="4385"/>
                  </a:cubicBezTo>
                  <a:cubicBezTo>
                    <a:pt x="2661" y="4385"/>
                    <a:pt x="1981" y="4298"/>
                    <a:pt x="1433" y="4230"/>
                  </a:cubicBezTo>
                  <a:cubicBezTo>
                    <a:pt x="1043" y="4179"/>
                    <a:pt x="734" y="4140"/>
                    <a:pt x="566" y="4140"/>
                  </a:cubicBezTo>
                  <a:cubicBezTo>
                    <a:pt x="561" y="4140"/>
                    <a:pt x="550" y="4140"/>
                    <a:pt x="534" y="4121"/>
                  </a:cubicBezTo>
                  <a:cubicBezTo>
                    <a:pt x="265" y="3806"/>
                    <a:pt x="501" y="1599"/>
                    <a:pt x="728" y="171"/>
                  </a:cubicBezTo>
                  <a:close/>
                  <a:moveTo>
                    <a:pt x="710" y="1"/>
                  </a:moveTo>
                  <a:cubicBezTo>
                    <a:pt x="648" y="1"/>
                    <a:pt x="578" y="37"/>
                    <a:pt x="564" y="136"/>
                  </a:cubicBezTo>
                  <a:cubicBezTo>
                    <a:pt x="506" y="506"/>
                    <a:pt x="1" y="3753"/>
                    <a:pt x="407" y="4230"/>
                  </a:cubicBezTo>
                  <a:cubicBezTo>
                    <a:pt x="462" y="4294"/>
                    <a:pt x="524" y="4308"/>
                    <a:pt x="566" y="4308"/>
                  </a:cubicBezTo>
                  <a:cubicBezTo>
                    <a:pt x="723" y="4308"/>
                    <a:pt x="1043" y="4348"/>
                    <a:pt x="1412" y="4395"/>
                  </a:cubicBezTo>
                  <a:cubicBezTo>
                    <a:pt x="1964" y="4464"/>
                    <a:pt x="2651" y="4551"/>
                    <a:pt x="3171" y="4551"/>
                  </a:cubicBezTo>
                  <a:cubicBezTo>
                    <a:pt x="3612" y="4551"/>
                    <a:pt x="3866" y="4490"/>
                    <a:pt x="3972" y="4358"/>
                  </a:cubicBezTo>
                  <a:cubicBezTo>
                    <a:pt x="4045" y="4267"/>
                    <a:pt x="4018" y="4104"/>
                    <a:pt x="3885" y="3827"/>
                  </a:cubicBezTo>
                  <a:cubicBezTo>
                    <a:pt x="3403" y="2823"/>
                    <a:pt x="1203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2048515" y="4373839"/>
              <a:ext cx="32421" cy="23405"/>
            </a:xfrm>
            <a:custGeom>
              <a:avLst/>
              <a:gdLst/>
              <a:ahLst/>
              <a:cxnLst/>
              <a:rect l="l" t="t" r="r" b="b"/>
              <a:pathLst>
                <a:path w="924" h="667" extrusionOk="0">
                  <a:moveTo>
                    <a:pt x="829" y="1"/>
                  </a:moveTo>
                  <a:cubicBezTo>
                    <a:pt x="812" y="1"/>
                    <a:pt x="796" y="5"/>
                    <a:pt x="782" y="15"/>
                  </a:cubicBezTo>
                  <a:lnTo>
                    <a:pt x="48" y="514"/>
                  </a:lnTo>
                  <a:cubicBezTo>
                    <a:pt x="10" y="540"/>
                    <a:pt x="0" y="592"/>
                    <a:pt x="26" y="630"/>
                  </a:cubicBezTo>
                  <a:cubicBezTo>
                    <a:pt x="43" y="653"/>
                    <a:pt x="69" y="667"/>
                    <a:pt x="96" y="667"/>
                  </a:cubicBezTo>
                  <a:cubicBezTo>
                    <a:pt x="112" y="667"/>
                    <a:pt x="127" y="662"/>
                    <a:pt x="142" y="652"/>
                  </a:cubicBezTo>
                  <a:lnTo>
                    <a:pt x="876" y="153"/>
                  </a:lnTo>
                  <a:cubicBezTo>
                    <a:pt x="914" y="128"/>
                    <a:pt x="924" y="75"/>
                    <a:pt x="898" y="37"/>
                  </a:cubicBezTo>
                  <a:cubicBezTo>
                    <a:pt x="882" y="13"/>
                    <a:pt x="855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2077358" y="4395490"/>
              <a:ext cx="23158" cy="17229"/>
            </a:xfrm>
            <a:custGeom>
              <a:avLst/>
              <a:gdLst/>
              <a:ahLst/>
              <a:cxnLst/>
              <a:rect l="l" t="t" r="r" b="b"/>
              <a:pathLst>
                <a:path w="660" h="491" extrusionOk="0">
                  <a:moveTo>
                    <a:pt x="564" y="0"/>
                  </a:moveTo>
                  <a:cubicBezTo>
                    <a:pt x="548" y="0"/>
                    <a:pt x="532" y="5"/>
                    <a:pt x="517" y="14"/>
                  </a:cubicBezTo>
                  <a:lnTo>
                    <a:pt x="48" y="337"/>
                  </a:lnTo>
                  <a:cubicBezTo>
                    <a:pt x="10" y="364"/>
                    <a:pt x="0" y="415"/>
                    <a:pt x="26" y="453"/>
                  </a:cubicBezTo>
                  <a:cubicBezTo>
                    <a:pt x="43" y="477"/>
                    <a:pt x="69" y="490"/>
                    <a:pt x="95" y="490"/>
                  </a:cubicBezTo>
                  <a:cubicBezTo>
                    <a:pt x="111" y="490"/>
                    <a:pt x="129" y="485"/>
                    <a:pt x="142" y="475"/>
                  </a:cubicBezTo>
                  <a:lnTo>
                    <a:pt x="612" y="153"/>
                  </a:lnTo>
                  <a:cubicBezTo>
                    <a:pt x="649" y="126"/>
                    <a:pt x="659" y="74"/>
                    <a:pt x="634" y="36"/>
                  </a:cubicBezTo>
                  <a:cubicBezTo>
                    <a:pt x="617" y="13"/>
                    <a:pt x="591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2093815" y="4422264"/>
              <a:ext cx="32421" cy="23370"/>
            </a:xfrm>
            <a:custGeom>
              <a:avLst/>
              <a:gdLst/>
              <a:ahLst/>
              <a:cxnLst/>
              <a:rect l="l" t="t" r="r" b="b"/>
              <a:pathLst>
                <a:path w="924" h="666" extrusionOk="0">
                  <a:moveTo>
                    <a:pt x="829" y="0"/>
                  </a:moveTo>
                  <a:cubicBezTo>
                    <a:pt x="813" y="0"/>
                    <a:pt x="796" y="5"/>
                    <a:pt x="782" y="14"/>
                  </a:cubicBezTo>
                  <a:lnTo>
                    <a:pt x="48" y="513"/>
                  </a:lnTo>
                  <a:cubicBezTo>
                    <a:pt x="10" y="539"/>
                    <a:pt x="1" y="590"/>
                    <a:pt x="26" y="628"/>
                  </a:cubicBezTo>
                  <a:cubicBezTo>
                    <a:pt x="42" y="653"/>
                    <a:pt x="69" y="665"/>
                    <a:pt x="96" y="665"/>
                  </a:cubicBezTo>
                  <a:cubicBezTo>
                    <a:pt x="112" y="665"/>
                    <a:pt x="128" y="660"/>
                    <a:pt x="143" y="650"/>
                  </a:cubicBezTo>
                  <a:lnTo>
                    <a:pt x="876" y="153"/>
                  </a:lnTo>
                  <a:cubicBezTo>
                    <a:pt x="914" y="126"/>
                    <a:pt x="924" y="74"/>
                    <a:pt x="898" y="36"/>
                  </a:cubicBezTo>
                  <a:cubicBezTo>
                    <a:pt x="882" y="13"/>
                    <a:pt x="855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2122658" y="4443844"/>
              <a:ext cx="23158" cy="17229"/>
            </a:xfrm>
            <a:custGeom>
              <a:avLst/>
              <a:gdLst/>
              <a:ahLst/>
              <a:cxnLst/>
              <a:rect l="l" t="t" r="r" b="b"/>
              <a:pathLst>
                <a:path w="660" h="491" extrusionOk="0">
                  <a:moveTo>
                    <a:pt x="564" y="1"/>
                  </a:moveTo>
                  <a:cubicBezTo>
                    <a:pt x="548" y="1"/>
                    <a:pt x="531" y="5"/>
                    <a:pt x="517" y="16"/>
                  </a:cubicBezTo>
                  <a:lnTo>
                    <a:pt x="48" y="339"/>
                  </a:lnTo>
                  <a:cubicBezTo>
                    <a:pt x="9" y="364"/>
                    <a:pt x="1" y="417"/>
                    <a:pt x="26" y="454"/>
                  </a:cubicBezTo>
                  <a:cubicBezTo>
                    <a:pt x="42" y="478"/>
                    <a:pt x="68" y="490"/>
                    <a:pt x="95" y="490"/>
                  </a:cubicBezTo>
                  <a:cubicBezTo>
                    <a:pt x="112" y="490"/>
                    <a:pt x="128" y="485"/>
                    <a:pt x="142" y="476"/>
                  </a:cubicBezTo>
                  <a:lnTo>
                    <a:pt x="612" y="153"/>
                  </a:lnTo>
                  <a:cubicBezTo>
                    <a:pt x="650" y="127"/>
                    <a:pt x="660" y="75"/>
                    <a:pt x="633" y="37"/>
                  </a:cubicBezTo>
                  <a:cubicBezTo>
                    <a:pt x="617" y="13"/>
                    <a:pt x="591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2135992" y="4467530"/>
              <a:ext cx="32456" cy="23405"/>
            </a:xfrm>
            <a:custGeom>
              <a:avLst/>
              <a:gdLst/>
              <a:ahLst/>
              <a:cxnLst/>
              <a:rect l="l" t="t" r="r" b="b"/>
              <a:pathLst>
                <a:path w="925" h="667" extrusionOk="0">
                  <a:moveTo>
                    <a:pt x="829" y="0"/>
                  </a:moveTo>
                  <a:cubicBezTo>
                    <a:pt x="813" y="0"/>
                    <a:pt x="797" y="5"/>
                    <a:pt x="782" y="15"/>
                  </a:cubicBezTo>
                  <a:lnTo>
                    <a:pt x="50" y="514"/>
                  </a:lnTo>
                  <a:cubicBezTo>
                    <a:pt x="12" y="539"/>
                    <a:pt x="1" y="592"/>
                    <a:pt x="28" y="630"/>
                  </a:cubicBezTo>
                  <a:cubicBezTo>
                    <a:pt x="44" y="653"/>
                    <a:pt x="69" y="666"/>
                    <a:pt x="96" y="666"/>
                  </a:cubicBezTo>
                  <a:cubicBezTo>
                    <a:pt x="112" y="666"/>
                    <a:pt x="128" y="662"/>
                    <a:pt x="143" y="652"/>
                  </a:cubicBezTo>
                  <a:lnTo>
                    <a:pt x="876" y="153"/>
                  </a:lnTo>
                  <a:cubicBezTo>
                    <a:pt x="914" y="127"/>
                    <a:pt x="924" y="76"/>
                    <a:pt x="898" y="37"/>
                  </a:cubicBezTo>
                  <a:cubicBezTo>
                    <a:pt x="882" y="13"/>
                    <a:pt x="856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2164835" y="4489146"/>
              <a:ext cx="23158" cy="17229"/>
            </a:xfrm>
            <a:custGeom>
              <a:avLst/>
              <a:gdLst/>
              <a:ahLst/>
              <a:cxnLst/>
              <a:rect l="l" t="t" r="r" b="b"/>
              <a:pathLst>
                <a:path w="660" h="491" extrusionOk="0">
                  <a:moveTo>
                    <a:pt x="565" y="1"/>
                  </a:moveTo>
                  <a:cubicBezTo>
                    <a:pt x="549" y="1"/>
                    <a:pt x="532" y="5"/>
                    <a:pt x="518" y="15"/>
                  </a:cubicBezTo>
                  <a:lnTo>
                    <a:pt x="48" y="338"/>
                  </a:lnTo>
                  <a:cubicBezTo>
                    <a:pt x="10" y="365"/>
                    <a:pt x="1" y="416"/>
                    <a:pt x="28" y="454"/>
                  </a:cubicBezTo>
                  <a:cubicBezTo>
                    <a:pt x="43" y="477"/>
                    <a:pt x="69" y="491"/>
                    <a:pt x="96" y="491"/>
                  </a:cubicBezTo>
                  <a:cubicBezTo>
                    <a:pt x="112" y="491"/>
                    <a:pt x="129" y="486"/>
                    <a:pt x="142" y="476"/>
                  </a:cubicBezTo>
                  <a:lnTo>
                    <a:pt x="612" y="153"/>
                  </a:lnTo>
                  <a:cubicBezTo>
                    <a:pt x="650" y="126"/>
                    <a:pt x="660" y="75"/>
                    <a:pt x="634" y="37"/>
                  </a:cubicBezTo>
                  <a:cubicBezTo>
                    <a:pt x="618" y="13"/>
                    <a:pt x="592" y="1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2184415" y="4516973"/>
              <a:ext cx="32421" cy="23370"/>
            </a:xfrm>
            <a:custGeom>
              <a:avLst/>
              <a:gdLst/>
              <a:ahLst/>
              <a:cxnLst/>
              <a:rect l="l" t="t" r="r" b="b"/>
              <a:pathLst>
                <a:path w="924" h="666" extrusionOk="0">
                  <a:moveTo>
                    <a:pt x="828" y="0"/>
                  </a:moveTo>
                  <a:cubicBezTo>
                    <a:pt x="812" y="0"/>
                    <a:pt x="796" y="5"/>
                    <a:pt x="782" y="14"/>
                  </a:cubicBezTo>
                  <a:lnTo>
                    <a:pt x="48" y="513"/>
                  </a:lnTo>
                  <a:cubicBezTo>
                    <a:pt x="10" y="539"/>
                    <a:pt x="0" y="590"/>
                    <a:pt x="26" y="630"/>
                  </a:cubicBezTo>
                  <a:cubicBezTo>
                    <a:pt x="42" y="653"/>
                    <a:pt x="69" y="665"/>
                    <a:pt x="96" y="665"/>
                  </a:cubicBezTo>
                  <a:cubicBezTo>
                    <a:pt x="112" y="665"/>
                    <a:pt x="127" y="661"/>
                    <a:pt x="142" y="652"/>
                  </a:cubicBezTo>
                  <a:lnTo>
                    <a:pt x="876" y="153"/>
                  </a:lnTo>
                  <a:cubicBezTo>
                    <a:pt x="914" y="127"/>
                    <a:pt x="924" y="74"/>
                    <a:pt x="898" y="36"/>
                  </a:cubicBezTo>
                  <a:cubicBezTo>
                    <a:pt x="881" y="13"/>
                    <a:pt x="855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2213258" y="4538588"/>
              <a:ext cx="23158" cy="17194"/>
            </a:xfrm>
            <a:custGeom>
              <a:avLst/>
              <a:gdLst/>
              <a:ahLst/>
              <a:cxnLst/>
              <a:rect l="l" t="t" r="r" b="b"/>
              <a:pathLst>
                <a:path w="660" h="490" extrusionOk="0">
                  <a:moveTo>
                    <a:pt x="564" y="0"/>
                  </a:moveTo>
                  <a:cubicBezTo>
                    <a:pt x="548" y="0"/>
                    <a:pt x="532" y="5"/>
                    <a:pt x="517" y="15"/>
                  </a:cubicBezTo>
                  <a:lnTo>
                    <a:pt x="48" y="338"/>
                  </a:lnTo>
                  <a:cubicBezTo>
                    <a:pt x="10" y="363"/>
                    <a:pt x="0" y="416"/>
                    <a:pt x="26" y="454"/>
                  </a:cubicBezTo>
                  <a:cubicBezTo>
                    <a:pt x="42" y="477"/>
                    <a:pt x="69" y="489"/>
                    <a:pt x="94" y="489"/>
                  </a:cubicBezTo>
                  <a:cubicBezTo>
                    <a:pt x="111" y="489"/>
                    <a:pt x="127" y="484"/>
                    <a:pt x="142" y="475"/>
                  </a:cubicBezTo>
                  <a:lnTo>
                    <a:pt x="612" y="152"/>
                  </a:lnTo>
                  <a:cubicBezTo>
                    <a:pt x="649" y="126"/>
                    <a:pt x="659" y="74"/>
                    <a:pt x="634" y="37"/>
                  </a:cubicBezTo>
                  <a:cubicBezTo>
                    <a:pt x="617" y="13"/>
                    <a:pt x="591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2224557" y="4568415"/>
              <a:ext cx="32421" cy="23405"/>
            </a:xfrm>
            <a:custGeom>
              <a:avLst/>
              <a:gdLst/>
              <a:ahLst/>
              <a:cxnLst/>
              <a:rect l="l" t="t" r="r" b="b"/>
              <a:pathLst>
                <a:path w="924" h="667" extrusionOk="0">
                  <a:moveTo>
                    <a:pt x="829" y="0"/>
                  </a:moveTo>
                  <a:cubicBezTo>
                    <a:pt x="813" y="0"/>
                    <a:pt x="797" y="5"/>
                    <a:pt x="782" y="15"/>
                  </a:cubicBezTo>
                  <a:lnTo>
                    <a:pt x="49" y="514"/>
                  </a:lnTo>
                  <a:cubicBezTo>
                    <a:pt x="11" y="539"/>
                    <a:pt x="1" y="592"/>
                    <a:pt x="27" y="630"/>
                  </a:cubicBezTo>
                  <a:cubicBezTo>
                    <a:pt x="43" y="653"/>
                    <a:pt x="68" y="667"/>
                    <a:pt x="95" y="667"/>
                  </a:cubicBezTo>
                  <a:cubicBezTo>
                    <a:pt x="111" y="667"/>
                    <a:pt x="128" y="662"/>
                    <a:pt x="142" y="652"/>
                  </a:cubicBezTo>
                  <a:lnTo>
                    <a:pt x="875" y="153"/>
                  </a:lnTo>
                  <a:cubicBezTo>
                    <a:pt x="913" y="127"/>
                    <a:pt x="923" y="76"/>
                    <a:pt x="897" y="37"/>
                  </a:cubicBezTo>
                  <a:cubicBezTo>
                    <a:pt x="881" y="13"/>
                    <a:pt x="855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2253365" y="4590031"/>
              <a:ext cx="23193" cy="17229"/>
            </a:xfrm>
            <a:custGeom>
              <a:avLst/>
              <a:gdLst/>
              <a:ahLst/>
              <a:cxnLst/>
              <a:rect l="l" t="t" r="r" b="b"/>
              <a:pathLst>
                <a:path w="661" h="491" extrusionOk="0">
                  <a:moveTo>
                    <a:pt x="565" y="1"/>
                  </a:moveTo>
                  <a:cubicBezTo>
                    <a:pt x="548" y="1"/>
                    <a:pt x="532" y="5"/>
                    <a:pt x="518" y="15"/>
                  </a:cubicBezTo>
                  <a:lnTo>
                    <a:pt x="48" y="338"/>
                  </a:lnTo>
                  <a:cubicBezTo>
                    <a:pt x="10" y="365"/>
                    <a:pt x="1" y="416"/>
                    <a:pt x="27" y="454"/>
                  </a:cubicBezTo>
                  <a:cubicBezTo>
                    <a:pt x="43" y="479"/>
                    <a:pt x="69" y="491"/>
                    <a:pt x="96" y="491"/>
                  </a:cubicBezTo>
                  <a:cubicBezTo>
                    <a:pt x="112" y="491"/>
                    <a:pt x="129" y="486"/>
                    <a:pt x="144" y="476"/>
                  </a:cubicBezTo>
                  <a:lnTo>
                    <a:pt x="613" y="153"/>
                  </a:lnTo>
                  <a:cubicBezTo>
                    <a:pt x="651" y="128"/>
                    <a:pt x="661" y="75"/>
                    <a:pt x="634" y="37"/>
                  </a:cubicBezTo>
                  <a:cubicBezTo>
                    <a:pt x="618" y="13"/>
                    <a:pt x="592" y="1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2268804" y="4619893"/>
              <a:ext cx="32456" cy="23440"/>
            </a:xfrm>
            <a:custGeom>
              <a:avLst/>
              <a:gdLst/>
              <a:ahLst/>
              <a:cxnLst/>
              <a:rect l="l" t="t" r="r" b="b"/>
              <a:pathLst>
                <a:path w="925" h="668" extrusionOk="0">
                  <a:moveTo>
                    <a:pt x="829" y="1"/>
                  </a:moveTo>
                  <a:cubicBezTo>
                    <a:pt x="813" y="1"/>
                    <a:pt x="796" y="6"/>
                    <a:pt x="782" y="15"/>
                  </a:cubicBezTo>
                  <a:lnTo>
                    <a:pt x="48" y="514"/>
                  </a:lnTo>
                  <a:cubicBezTo>
                    <a:pt x="11" y="540"/>
                    <a:pt x="1" y="592"/>
                    <a:pt x="26" y="630"/>
                  </a:cubicBezTo>
                  <a:cubicBezTo>
                    <a:pt x="44" y="654"/>
                    <a:pt x="69" y="667"/>
                    <a:pt x="96" y="667"/>
                  </a:cubicBezTo>
                  <a:lnTo>
                    <a:pt x="96" y="666"/>
                  </a:lnTo>
                  <a:cubicBezTo>
                    <a:pt x="112" y="666"/>
                    <a:pt x="128" y="662"/>
                    <a:pt x="143" y="652"/>
                  </a:cubicBezTo>
                  <a:lnTo>
                    <a:pt x="876" y="153"/>
                  </a:lnTo>
                  <a:cubicBezTo>
                    <a:pt x="914" y="128"/>
                    <a:pt x="924" y="75"/>
                    <a:pt x="898" y="37"/>
                  </a:cubicBezTo>
                  <a:cubicBezTo>
                    <a:pt x="882" y="14"/>
                    <a:pt x="856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2304875" y="4663159"/>
              <a:ext cx="32421" cy="23370"/>
            </a:xfrm>
            <a:custGeom>
              <a:avLst/>
              <a:gdLst/>
              <a:ahLst/>
              <a:cxnLst/>
              <a:rect l="l" t="t" r="r" b="b"/>
              <a:pathLst>
                <a:path w="924" h="666" extrusionOk="0">
                  <a:moveTo>
                    <a:pt x="828" y="0"/>
                  </a:moveTo>
                  <a:cubicBezTo>
                    <a:pt x="812" y="0"/>
                    <a:pt x="796" y="5"/>
                    <a:pt x="781" y="15"/>
                  </a:cubicBezTo>
                  <a:lnTo>
                    <a:pt x="48" y="514"/>
                  </a:lnTo>
                  <a:cubicBezTo>
                    <a:pt x="10" y="540"/>
                    <a:pt x="0" y="591"/>
                    <a:pt x="26" y="629"/>
                  </a:cubicBezTo>
                  <a:cubicBezTo>
                    <a:pt x="42" y="653"/>
                    <a:pt x="68" y="666"/>
                    <a:pt x="95" y="666"/>
                  </a:cubicBezTo>
                  <a:cubicBezTo>
                    <a:pt x="111" y="666"/>
                    <a:pt x="127" y="661"/>
                    <a:pt x="142" y="651"/>
                  </a:cubicBezTo>
                  <a:lnTo>
                    <a:pt x="876" y="152"/>
                  </a:lnTo>
                  <a:cubicBezTo>
                    <a:pt x="914" y="126"/>
                    <a:pt x="923" y="75"/>
                    <a:pt x="898" y="37"/>
                  </a:cubicBezTo>
                  <a:cubicBezTo>
                    <a:pt x="881" y="13"/>
                    <a:pt x="854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2297647" y="4641544"/>
              <a:ext cx="23158" cy="17194"/>
            </a:xfrm>
            <a:custGeom>
              <a:avLst/>
              <a:gdLst/>
              <a:ahLst/>
              <a:cxnLst/>
              <a:rect l="l" t="t" r="r" b="b"/>
              <a:pathLst>
                <a:path w="660" h="490" extrusionOk="0">
                  <a:moveTo>
                    <a:pt x="564" y="0"/>
                  </a:moveTo>
                  <a:cubicBezTo>
                    <a:pt x="548" y="0"/>
                    <a:pt x="532" y="5"/>
                    <a:pt x="518" y="15"/>
                  </a:cubicBezTo>
                  <a:lnTo>
                    <a:pt x="48" y="337"/>
                  </a:lnTo>
                  <a:cubicBezTo>
                    <a:pt x="10" y="363"/>
                    <a:pt x="1" y="416"/>
                    <a:pt x="26" y="454"/>
                  </a:cubicBezTo>
                  <a:cubicBezTo>
                    <a:pt x="43" y="477"/>
                    <a:pt x="69" y="489"/>
                    <a:pt x="96" y="489"/>
                  </a:cubicBezTo>
                  <a:cubicBezTo>
                    <a:pt x="112" y="489"/>
                    <a:pt x="129" y="484"/>
                    <a:pt x="142" y="474"/>
                  </a:cubicBezTo>
                  <a:lnTo>
                    <a:pt x="612" y="152"/>
                  </a:lnTo>
                  <a:cubicBezTo>
                    <a:pt x="650" y="126"/>
                    <a:pt x="660" y="75"/>
                    <a:pt x="634" y="37"/>
                  </a:cubicBezTo>
                  <a:cubicBezTo>
                    <a:pt x="617" y="13"/>
                    <a:pt x="591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17"/>
          <p:cNvGrpSpPr/>
          <p:nvPr/>
        </p:nvGrpSpPr>
        <p:grpSpPr>
          <a:xfrm>
            <a:off x="195000" y="1386934"/>
            <a:ext cx="1122645" cy="783604"/>
            <a:chOff x="6037425" y="2810750"/>
            <a:chExt cx="841984" cy="587703"/>
          </a:xfrm>
        </p:grpSpPr>
        <p:sp>
          <p:nvSpPr>
            <p:cNvPr id="214" name="Google Shape;214;p17"/>
            <p:cNvSpPr/>
            <p:nvPr/>
          </p:nvSpPr>
          <p:spPr>
            <a:xfrm>
              <a:off x="6037425" y="2810750"/>
              <a:ext cx="630717" cy="587703"/>
            </a:xfrm>
            <a:custGeom>
              <a:avLst/>
              <a:gdLst/>
              <a:ahLst/>
              <a:cxnLst/>
              <a:rect l="l" t="t" r="r" b="b"/>
              <a:pathLst>
                <a:path w="8402" h="7829" extrusionOk="0">
                  <a:moveTo>
                    <a:pt x="275" y="1"/>
                  </a:moveTo>
                  <a:cubicBezTo>
                    <a:pt x="231" y="1"/>
                    <a:pt x="191" y="29"/>
                    <a:pt x="176" y="73"/>
                  </a:cubicBezTo>
                  <a:cubicBezTo>
                    <a:pt x="175" y="80"/>
                    <a:pt x="125" y="239"/>
                    <a:pt x="78" y="490"/>
                  </a:cubicBezTo>
                  <a:cubicBezTo>
                    <a:pt x="68" y="548"/>
                    <a:pt x="105" y="601"/>
                    <a:pt x="161" y="611"/>
                  </a:cubicBezTo>
                  <a:cubicBezTo>
                    <a:pt x="167" y="612"/>
                    <a:pt x="175" y="614"/>
                    <a:pt x="181" y="614"/>
                  </a:cubicBezTo>
                  <a:cubicBezTo>
                    <a:pt x="230" y="614"/>
                    <a:pt x="273" y="578"/>
                    <a:pt x="283" y="528"/>
                  </a:cubicBezTo>
                  <a:cubicBezTo>
                    <a:pt x="327" y="290"/>
                    <a:pt x="374" y="137"/>
                    <a:pt x="374" y="136"/>
                  </a:cubicBezTo>
                  <a:cubicBezTo>
                    <a:pt x="392" y="81"/>
                    <a:pt x="361" y="23"/>
                    <a:pt x="307" y="6"/>
                  </a:cubicBezTo>
                  <a:cubicBezTo>
                    <a:pt x="296" y="2"/>
                    <a:pt x="285" y="1"/>
                    <a:pt x="275" y="1"/>
                  </a:cubicBezTo>
                  <a:close/>
                  <a:moveTo>
                    <a:pt x="124" y="817"/>
                  </a:moveTo>
                  <a:cubicBezTo>
                    <a:pt x="73" y="817"/>
                    <a:pt x="25" y="857"/>
                    <a:pt x="20" y="911"/>
                  </a:cubicBezTo>
                  <a:cubicBezTo>
                    <a:pt x="8" y="1047"/>
                    <a:pt x="1" y="1181"/>
                    <a:pt x="1" y="1309"/>
                  </a:cubicBezTo>
                  <a:lnTo>
                    <a:pt x="1" y="1336"/>
                  </a:lnTo>
                  <a:cubicBezTo>
                    <a:pt x="1" y="1394"/>
                    <a:pt x="47" y="1439"/>
                    <a:pt x="105" y="1439"/>
                  </a:cubicBezTo>
                  <a:cubicBezTo>
                    <a:pt x="163" y="1439"/>
                    <a:pt x="209" y="1394"/>
                    <a:pt x="209" y="1336"/>
                  </a:cubicBezTo>
                  <a:lnTo>
                    <a:pt x="209" y="1309"/>
                  </a:lnTo>
                  <a:cubicBezTo>
                    <a:pt x="209" y="1187"/>
                    <a:pt x="215" y="1060"/>
                    <a:pt x="228" y="931"/>
                  </a:cubicBezTo>
                  <a:cubicBezTo>
                    <a:pt x="232" y="873"/>
                    <a:pt x="190" y="823"/>
                    <a:pt x="133" y="817"/>
                  </a:cubicBezTo>
                  <a:cubicBezTo>
                    <a:pt x="130" y="817"/>
                    <a:pt x="127" y="817"/>
                    <a:pt x="124" y="817"/>
                  </a:cubicBezTo>
                  <a:close/>
                  <a:moveTo>
                    <a:pt x="130" y="1647"/>
                  </a:moveTo>
                  <a:cubicBezTo>
                    <a:pt x="126" y="1647"/>
                    <a:pt x="122" y="1647"/>
                    <a:pt x="118" y="1648"/>
                  </a:cubicBezTo>
                  <a:cubicBezTo>
                    <a:pt x="62" y="1655"/>
                    <a:pt x="22" y="1706"/>
                    <a:pt x="29" y="1764"/>
                  </a:cubicBezTo>
                  <a:cubicBezTo>
                    <a:pt x="47" y="1911"/>
                    <a:pt x="74" y="2053"/>
                    <a:pt x="111" y="2185"/>
                  </a:cubicBezTo>
                  <a:cubicBezTo>
                    <a:pt x="123" y="2232"/>
                    <a:pt x="165" y="2262"/>
                    <a:pt x="210" y="2262"/>
                  </a:cubicBezTo>
                  <a:cubicBezTo>
                    <a:pt x="220" y="2262"/>
                    <a:pt x="229" y="2261"/>
                    <a:pt x="239" y="2259"/>
                  </a:cubicBezTo>
                  <a:cubicBezTo>
                    <a:pt x="294" y="2243"/>
                    <a:pt x="325" y="2186"/>
                    <a:pt x="311" y="2130"/>
                  </a:cubicBezTo>
                  <a:cubicBezTo>
                    <a:pt x="278" y="2008"/>
                    <a:pt x="252" y="1875"/>
                    <a:pt x="235" y="1738"/>
                  </a:cubicBezTo>
                  <a:cubicBezTo>
                    <a:pt x="228" y="1685"/>
                    <a:pt x="181" y="1647"/>
                    <a:pt x="130" y="1647"/>
                  </a:cubicBezTo>
                  <a:close/>
                  <a:moveTo>
                    <a:pt x="5059" y="2293"/>
                  </a:moveTo>
                  <a:cubicBezTo>
                    <a:pt x="4937" y="2293"/>
                    <a:pt x="4806" y="2308"/>
                    <a:pt x="4679" y="2338"/>
                  </a:cubicBezTo>
                  <a:cubicBezTo>
                    <a:pt x="4624" y="2352"/>
                    <a:pt x="4590" y="2408"/>
                    <a:pt x="4603" y="2463"/>
                  </a:cubicBezTo>
                  <a:cubicBezTo>
                    <a:pt x="4614" y="2511"/>
                    <a:pt x="4657" y="2543"/>
                    <a:pt x="4703" y="2543"/>
                  </a:cubicBezTo>
                  <a:cubicBezTo>
                    <a:pt x="4712" y="2543"/>
                    <a:pt x="4719" y="2542"/>
                    <a:pt x="4728" y="2540"/>
                  </a:cubicBezTo>
                  <a:cubicBezTo>
                    <a:pt x="4836" y="2514"/>
                    <a:pt x="4951" y="2500"/>
                    <a:pt x="5056" y="2500"/>
                  </a:cubicBezTo>
                  <a:cubicBezTo>
                    <a:pt x="5075" y="2500"/>
                    <a:pt x="5093" y="2500"/>
                    <a:pt x="5111" y="2501"/>
                  </a:cubicBezTo>
                  <a:cubicBezTo>
                    <a:pt x="5115" y="2502"/>
                    <a:pt x="5118" y="2502"/>
                    <a:pt x="5121" y="2502"/>
                  </a:cubicBezTo>
                  <a:cubicBezTo>
                    <a:pt x="5174" y="2502"/>
                    <a:pt x="5217" y="2456"/>
                    <a:pt x="5219" y="2402"/>
                  </a:cubicBezTo>
                  <a:cubicBezTo>
                    <a:pt x="5223" y="2346"/>
                    <a:pt x="5179" y="2297"/>
                    <a:pt x="5121" y="2294"/>
                  </a:cubicBezTo>
                  <a:cubicBezTo>
                    <a:pt x="5101" y="2293"/>
                    <a:pt x="5080" y="2293"/>
                    <a:pt x="5059" y="2293"/>
                  </a:cubicBezTo>
                  <a:close/>
                  <a:moveTo>
                    <a:pt x="4317" y="2484"/>
                  </a:moveTo>
                  <a:cubicBezTo>
                    <a:pt x="4300" y="2484"/>
                    <a:pt x="4283" y="2489"/>
                    <a:pt x="4267" y="2498"/>
                  </a:cubicBezTo>
                  <a:cubicBezTo>
                    <a:pt x="4134" y="2570"/>
                    <a:pt x="4015" y="2662"/>
                    <a:pt x="3913" y="2767"/>
                  </a:cubicBezTo>
                  <a:cubicBezTo>
                    <a:pt x="3874" y="2809"/>
                    <a:pt x="3875" y="2875"/>
                    <a:pt x="3917" y="2914"/>
                  </a:cubicBezTo>
                  <a:cubicBezTo>
                    <a:pt x="3937" y="2934"/>
                    <a:pt x="3964" y="2943"/>
                    <a:pt x="3989" y="2943"/>
                  </a:cubicBezTo>
                  <a:cubicBezTo>
                    <a:pt x="4016" y="2943"/>
                    <a:pt x="4043" y="2932"/>
                    <a:pt x="4064" y="2912"/>
                  </a:cubicBezTo>
                  <a:cubicBezTo>
                    <a:pt x="4151" y="2820"/>
                    <a:pt x="4253" y="2741"/>
                    <a:pt x="4368" y="2679"/>
                  </a:cubicBezTo>
                  <a:cubicBezTo>
                    <a:pt x="4418" y="2651"/>
                    <a:pt x="4436" y="2588"/>
                    <a:pt x="4408" y="2538"/>
                  </a:cubicBezTo>
                  <a:cubicBezTo>
                    <a:pt x="4389" y="2504"/>
                    <a:pt x="4353" y="2484"/>
                    <a:pt x="4317" y="2484"/>
                  </a:cubicBezTo>
                  <a:close/>
                  <a:moveTo>
                    <a:pt x="352" y="2444"/>
                  </a:moveTo>
                  <a:cubicBezTo>
                    <a:pt x="337" y="2444"/>
                    <a:pt x="323" y="2447"/>
                    <a:pt x="308" y="2454"/>
                  </a:cubicBezTo>
                  <a:cubicBezTo>
                    <a:pt x="257" y="2478"/>
                    <a:pt x="234" y="2539"/>
                    <a:pt x="258" y="2592"/>
                  </a:cubicBezTo>
                  <a:cubicBezTo>
                    <a:pt x="321" y="2725"/>
                    <a:pt x="394" y="2852"/>
                    <a:pt x="479" y="2967"/>
                  </a:cubicBezTo>
                  <a:cubicBezTo>
                    <a:pt x="499" y="2995"/>
                    <a:pt x="531" y="3010"/>
                    <a:pt x="563" y="3010"/>
                  </a:cubicBezTo>
                  <a:cubicBezTo>
                    <a:pt x="584" y="3010"/>
                    <a:pt x="606" y="3002"/>
                    <a:pt x="624" y="2989"/>
                  </a:cubicBezTo>
                  <a:cubicBezTo>
                    <a:pt x="671" y="2956"/>
                    <a:pt x="681" y="2891"/>
                    <a:pt x="646" y="2844"/>
                  </a:cubicBezTo>
                  <a:cubicBezTo>
                    <a:pt x="570" y="2740"/>
                    <a:pt x="503" y="2626"/>
                    <a:pt x="447" y="2504"/>
                  </a:cubicBezTo>
                  <a:cubicBezTo>
                    <a:pt x="429" y="2466"/>
                    <a:pt x="391" y="2444"/>
                    <a:pt x="352" y="2444"/>
                  </a:cubicBezTo>
                  <a:close/>
                  <a:moveTo>
                    <a:pt x="5443" y="2498"/>
                  </a:moveTo>
                  <a:cubicBezTo>
                    <a:pt x="5432" y="2498"/>
                    <a:pt x="5422" y="2499"/>
                    <a:pt x="5411" y="2503"/>
                  </a:cubicBezTo>
                  <a:cubicBezTo>
                    <a:pt x="5358" y="2518"/>
                    <a:pt x="5326" y="2577"/>
                    <a:pt x="5343" y="2631"/>
                  </a:cubicBezTo>
                  <a:cubicBezTo>
                    <a:pt x="5350" y="2656"/>
                    <a:pt x="5354" y="2683"/>
                    <a:pt x="5354" y="2711"/>
                  </a:cubicBezTo>
                  <a:cubicBezTo>
                    <a:pt x="5354" y="2784"/>
                    <a:pt x="5331" y="2868"/>
                    <a:pt x="5285" y="2953"/>
                  </a:cubicBezTo>
                  <a:cubicBezTo>
                    <a:pt x="5260" y="3005"/>
                    <a:pt x="5279" y="3067"/>
                    <a:pt x="5331" y="3094"/>
                  </a:cubicBezTo>
                  <a:cubicBezTo>
                    <a:pt x="5345" y="3102"/>
                    <a:pt x="5361" y="3105"/>
                    <a:pt x="5378" y="3105"/>
                  </a:cubicBezTo>
                  <a:cubicBezTo>
                    <a:pt x="5415" y="3105"/>
                    <a:pt x="5452" y="3086"/>
                    <a:pt x="5470" y="3049"/>
                  </a:cubicBezTo>
                  <a:cubicBezTo>
                    <a:pt x="5530" y="2935"/>
                    <a:pt x="5561" y="2817"/>
                    <a:pt x="5561" y="2711"/>
                  </a:cubicBezTo>
                  <a:cubicBezTo>
                    <a:pt x="5561" y="2662"/>
                    <a:pt x="5555" y="2615"/>
                    <a:pt x="5541" y="2571"/>
                  </a:cubicBezTo>
                  <a:cubicBezTo>
                    <a:pt x="5528" y="2526"/>
                    <a:pt x="5487" y="2498"/>
                    <a:pt x="5443" y="2498"/>
                  </a:cubicBezTo>
                  <a:close/>
                  <a:moveTo>
                    <a:pt x="839" y="3109"/>
                  </a:moveTo>
                  <a:cubicBezTo>
                    <a:pt x="811" y="3109"/>
                    <a:pt x="783" y="3120"/>
                    <a:pt x="763" y="3143"/>
                  </a:cubicBezTo>
                  <a:cubicBezTo>
                    <a:pt x="725" y="3186"/>
                    <a:pt x="727" y="3252"/>
                    <a:pt x="770" y="3290"/>
                  </a:cubicBezTo>
                  <a:cubicBezTo>
                    <a:pt x="877" y="3386"/>
                    <a:pt x="994" y="3473"/>
                    <a:pt x="1120" y="3549"/>
                  </a:cubicBezTo>
                  <a:cubicBezTo>
                    <a:pt x="1136" y="3558"/>
                    <a:pt x="1155" y="3563"/>
                    <a:pt x="1173" y="3563"/>
                  </a:cubicBezTo>
                  <a:cubicBezTo>
                    <a:pt x="1209" y="3563"/>
                    <a:pt x="1243" y="3545"/>
                    <a:pt x="1263" y="3513"/>
                  </a:cubicBezTo>
                  <a:cubicBezTo>
                    <a:pt x="1292" y="3463"/>
                    <a:pt x="1276" y="3399"/>
                    <a:pt x="1227" y="3370"/>
                  </a:cubicBezTo>
                  <a:cubicBezTo>
                    <a:pt x="1112" y="3301"/>
                    <a:pt x="1005" y="3223"/>
                    <a:pt x="910" y="3136"/>
                  </a:cubicBezTo>
                  <a:cubicBezTo>
                    <a:pt x="890" y="3118"/>
                    <a:pt x="864" y="3109"/>
                    <a:pt x="839" y="3109"/>
                  </a:cubicBezTo>
                  <a:close/>
                  <a:moveTo>
                    <a:pt x="5121" y="3222"/>
                  </a:moveTo>
                  <a:cubicBezTo>
                    <a:pt x="5096" y="3222"/>
                    <a:pt x="5071" y="3231"/>
                    <a:pt x="5051" y="3249"/>
                  </a:cubicBezTo>
                  <a:cubicBezTo>
                    <a:pt x="4961" y="3332"/>
                    <a:pt x="4853" y="3408"/>
                    <a:pt x="4733" y="3474"/>
                  </a:cubicBezTo>
                  <a:cubicBezTo>
                    <a:pt x="4683" y="3501"/>
                    <a:pt x="4664" y="3565"/>
                    <a:pt x="4692" y="3615"/>
                  </a:cubicBezTo>
                  <a:cubicBezTo>
                    <a:pt x="4711" y="3649"/>
                    <a:pt x="4746" y="3669"/>
                    <a:pt x="4783" y="3669"/>
                  </a:cubicBezTo>
                  <a:cubicBezTo>
                    <a:pt x="4800" y="3669"/>
                    <a:pt x="4817" y="3665"/>
                    <a:pt x="4833" y="3655"/>
                  </a:cubicBezTo>
                  <a:cubicBezTo>
                    <a:pt x="4968" y="3582"/>
                    <a:pt x="5088" y="3496"/>
                    <a:pt x="5191" y="3403"/>
                  </a:cubicBezTo>
                  <a:cubicBezTo>
                    <a:pt x="5234" y="3364"/>
                    <a:pt x="5236" y="3298"/>
                    <a:pt x="5198" y="3256"/>
                  </a:cubicBezTo>
                  <a:cubicBezTo>
                    <a:pt x="5178" y="3233"/>
                    <a:pt x="5150" y="3222"/>
                    <a:pt x="5121" y="3222"/>
                  </a:cubicBezTo>
                  <a:close/>
                  <a:moveTo>
                    <a:pt x="3752" y="3075"/>
                  </a:moveTo>
                  <a:cubicBezTo>
                    <a:pt x="3714" y="3075"/>
                    <a:pt x="3677" y="3096"/>
                    <a:pt x="3660" y="3133"/>
                  </a:cubicBezTo>
                  <a:cubicBezTo>
                    <a:pt x="3597" y="3261"/>
                    <a:pt x="3550" y="3402"/>
                    <a:pt x="3520" y="3551"/>
                  </a:cubicBezTo>
                  <a:cubicBezTo>
                    <a:pt x="3509" y="3607"/>
                    <a:pt x="3546" y="3663"/>
                    <a:pt x="3602" y="3674"/>
                  </a:cubicBezTo>
                  <a:cubicBezTo>
                    <a:pt x="3608" y="3675"/>
                    <a:pt x="3616" y="3675"/>
                    <a:pt x="3623" y="3675"/>
                  </a:cubicBezTo>
                  <a:cubicBezTo>
                    <a:pt x="3671" y="3675"/>
                    <a:pt x="3715" y="3640"/>
                    <a:pt x="3725" y="3591"/>
                  </a:cubicBezTo>
                  <a:cubicBezTo>
                    <a:pt x="3750" y="3459"/>
                    <a:pt x="3791" y="3335"/>
                    <a:pt x="3846" y="3224"/>
                  </a:cubicBezTo>
                  <a:cubicBezTo>
                    <a:pt x="3870" y="3173"/>
                    <a:pt x="3850" y="3110"/>
                    <a:pt x="3798" y="3086"/>
                  </a:cubicBezTo>
                  <a:cubicBezTo>
                    <a:pt x="3783" y="3079"/>
                    <a:pt x="3768" y="3075"/>
                    <a:pt x="3752" y="3075"/>
                  </a:cubicBezTo>
                  <a:close/>
                  <a:moveTo>
                    <a:pt x="1545" y="3538"/>
                  </a:moveTo>
                  <a:cubicBezTo>
                    <a:pt x="1504" y="3538"/>
                    <a:pt x="1465" y="3562"/>
                    <a:pt x="1449" y="3604"/>
                  </a:cubicBezTo>
                  <a:cubicBezTo>
                    <a:pt x="1428" y="3658"/>
                    <a:pt x="1454" y="3718"/>
                    <a:pt x="1508" y="3738"/>
                  </a:cubicBezTo>
                  <a:cubicBezTo>
                    <a:pt x="1635" y="3789"/>
                    <a:pt x="1772" y="3833"/>
                    <a:pt x="1915" y="3868"/>
                  </a:cubicBezTo>
                  <a:cubicBezTo>
                    <a:pt x="1924" y="3870"/>
                    <a:pt x="1933" y="3871"/>
                    <a:pt x="1941" y="3871"/>
                  </a:cubicBezTo>
                  <a:cubicBezTo>
                    <a:pt x="1988" y="3871"/>
                    <a:pt x="2029" y="3839"/>
                    <a:pt x="2042" y="3791"/>
                  </a:cubicBezTo>
                  <a:cubicBezTo>
                    <a:pt x="2055" y="3736"/>
                    <a:pt x="2021" y="3680"/>
                    <a:pt x="1966" y="3666"/>
                  </a:cubicBezTo>
                  <a:cubicBezTo>
                    <a:pt x="1831" y="3633"/>
                    <a:pt x="1702" y="3593"/>
                    <a:pt x="1584" y="3545"/>
                  </a:cubicBezTo>
                  <a:cubicBezTo>
                    <a:pt x="1571" y="3540"/>
                    <a:pt x="1558" y="3538"/>
                    <a:pt x="1545" y="3538"/>
                  </a:cubicBezTo>
                  <a:close/>
                  <a:moveTo>
                    <a:pt x="4403" y="3628"/>
                  </a:moveTo>
                  <a:cubicBezTo>
                    <a:pt x="4392" y="3628"/>
                    <a:pt x="4380" y="3629"/>
                    <a:pt x="4369" y="3633"/>
                  </a:cubicBezTo>
                  <a:cubicBezTo>
                    <a:pt x="4248" y="3675"/>
                    <a:pt x="4118" y="3709"/>
                    <a:pt x="3982" y="3735"/>
                  </a:cubicBezTo>
                  <a:cubicBezTo>
                    <a:pt x="3926" y="3746"/>
                    <a:pt x="3889" y="3801"/>
                    <a:pt x="3900" y="3857"/>
                  </a:cubicBezTo>
                  <a:cubicBezTo>
                    <a:pt x="3910" y="3906"/>
                    <a:pt x="3954" y="3941"/>
                    <a:pt x="4002" y="3941"/>
                  </a:cubicBezTo>
                  <a:cubicBezTo>
                    <a:pt x="4009" y="3941"/>
                    <a:pt x="4015" y="3941"/>
                    <a:pt x="4022" y="3939"/>
                  </a:cubicBezTo>
                  <a:cubicBezTo>
                    <a:pt x="4167" y="3911"/>
                    <a:pt x="4307" y="3874"/>
                    <a:pt x="4436" y="3829"/>
                  </a:cubicBezTo>
                  <a:cubicBezTo>
                    <a:pt x="4490" y="3811"/>
                    <a:pt x="4520" y="3752"/>
                    <a:pt x="4501" y="3697"/>
                  </a:cubicBezTo>
                  <a:cubicBezTo>
                    <a:pt x="4487" y="3654"/>
                    <a:pt x="4446" y="3628"/>
                    <a:pt x="4403" y="3628"/>
                  </a:cubicBezTo>
                  <a:close/>
                  <a:moveTo>
                    <a:pt x="2346" y="3741"/>
                  </a:moveTo>
                  <a:cubicBezTo>
                    <a:pt x="2296" y="3741"/>
                    <a:pt x="2253" y="3778"/>
                    <a:pt x="2245" y="3829"/>
                  </a:cubicBezTo>
                  <a:cubicBezTo>
                    <a:pt x="2238" y="3887"/>
                    <a:pt x="2277" y="3939"/>
                    <a:pt x="2333" y="3947"/>
                  </a:cubicBezTo>
                  <a:cubicBezTo>
                    <a:pt x="2479" y="3968"/>
                    <a:pt x="2619" y="3983"/>
                    <a:pt x="2752" y="3994"/>
                  </a:cubicBezTo>
                  <a:cubicBezTo>
                    <a:pt x="2756" y="3996"/>
                    <a:pt x="2758" y="3996"/>
                    <a:pt x="2761" y="3996"/>
                  </a:cubicBezTo>
                  <a:cubicBezTo>
                    <a:pt x="2815" y="3994"/>
                    <a:pt x="2860" y="3954"/>
                    <a:pt x="2865" y="3900"/>
                  </a:cubicBezTo>
                  <a:cubicBezTo>
                    <a:pt x="2870" y="3843"/>
                    <a:pt x="2827" y="3792"/>
                    <a:pt x="2769" y="3787"/>
                  </a:cubicBezTo>
                  <a:cubicBezTo>
                    <a:pt x="2639" y="3778"/>
                    <a:pt x="2503" y="3762"/>
                    <a:pt x="2363" y="3742"/>
                  </a:cubicBezTo>
                  <a:cubicBezTo>
                    <a:pt x="2357" y="3741"/>
                    <a:pt x="2351" y="3741"/>
                    <a:pt x="2346" y="3741"/>
                  </a:cubicBezTo>
                  <a:close/>
                  <a:moveTo>
                    <a:pt x="3591" y="3789"/>
                  </a:moveTo>
                  <a:cubicBezTo>
                    <a:pt x="3588" y="3789"/>
                    <a:pt x="3585" y="3790"/>
                    <a:pt x="3581" y="3790"/>
                  </a:cubicBezTo>
                  <a:cubicBezTo>
                    <a:pt x="3460" y="3801"/>
                    <a:pt x="3334" y="3806"/>
                    <a:pt x="3204" y="3806"/>
                  </a:cubicBezTo>
                  <a:lnTo>
                    <a:pt x="3176" y="3806"/>
                  </a:lnTo>
                  <a:cubicBezTo>
                    <a:pt x="3118" y="3806"/>
                    <a:pt x="3073" y="3851"/>
                    <a:pt x="3072" y="3909"/>
                  </a:cubicBezTo>
                  <a:cubicBezTo>
                    <a:pt x="3072" y="3966"/>
                    <a:pt x="3117" y="4013"/>
                    <a:pt x="3175" y="4013"/>
                  </a:cubicBezTo>
                  <a:lnTo>
                    <a:pt x="3204" y="4013"/>
                  </a:lnTo>
                  <a:cubicBezTo>
                    <a:pt x="3298" y="4013"/>
                    <a:pt x="3390" y="4010"/>
                    <a:pt x="3480" y="4006"/>
                  </a:cubicBezTo>
                  <a:cubicBezTo>
                    <a:pt x="3481" y="4135"/>
                    <a:pt x="3492" y="4271"/>
                    <a:pt x="3513" y="4412"/>
                  </a:cubicBezTo>
                  <a:cubicBezTo>
                    <a:pt x="3520" y="4465"/>
                    <a:pt x="3564" y="4502"/>
                    <a:pt x="3614" y="4502"/>
                  </a:cubicBezTo>
                  <a:cubicBezTo>
                    <a:pt x="3619" y="4502"/>
                    <a:pt x="3624" y="4502"/>
                    <a:pt x="3629" y="4500"/>
                  </a:cubicBezTo>
                  <a:cubicBezTo>
                    <a:pt x="3687" y="4493"/>
                    <a:pt x="3726" y="4440"/>
                    <a:pt x="3717" y="4383"/>
                  </a:cubicBezTo>
                  <a:cubicBezTo>
                    <a:pt x="3698" y="4244"/>
                    <a:pt x="3688" y="4110"/>
                    <a:pt x="3688" y="3983"/>
                  </a:cubicBezTo>
                  <a:cubicBezTo>
                    <a:pt x="3688" y="3971"/>
                    <a:pt x="3684" y="3958"/>
                    <a:pt x="3681" y="3945"/>
                  </a:cubicBezTo>
                  <a:cubicBezTo>
                    <a:pt x="3690" y="3928"/>
                    <a:pt x="3695" y="3908"/>
                    <a:pt x="3694" y="3885"/>
                  </a:cubicBezTo>
                  <a:cubicBezTo>
                    <a:pt x="3689" y="3831"/>
                    <a:pt x="3641" y="3789"/>
                    <a:pt x="3591" y="3789"/>
                  </a:cubicBezTo>
                  <a:close/>
                  <a:moveTo>
                    <a:pt x="3696" y="4701"/>
                  </a:moveTo>
                  <a:cubicBezTo>
                    <a:pt x="3687" y="4701"/>
                    <a:pt x="3679" y="4702"/>
                    <a:pt x="3671" y="4704"/>
                  </a:cubicBezTo>
                  <a:cubicBezTo>
                    <a:pt x="3616" y="4718"/>
                    <a:pt x="3581" y="4775"/>
                    <a:pt x="3596" y="4830"/>
                  </a:cubicBezTo>
                  <a:cubicBezTo>
                    <a:pt x="3629" y="4962"/>
                    <a:pt x="3670" y="5098"/>
                    <a:pt x="3716" y="5237"/>
                  </a:cubicBezTo>
                  <a:cubicBezTo>
                    <a:pt x="3731" y="5279"/>
                    <a:pt x="3771" y="5307"/>
                    <a:pt x="3815" y="5308"/>
                  </a:cubicBezTo>
                  <a:lnTo>
                    <a:pt x="3815" y="5308"/>
                  </a:lnTo>
                  <a:cubicBezTo>
                    <a:pt x="3827" y="5308"/>
                    <a:pt x="3838" y="5305"/>
                    <a:pt x="3848" y="5302"/>
                  </a:cubicBezTo>
                  <a:cubicBezTo>
                    <a:pt x="3902" y="5283"/>
                    <a:pt x="3932" y="5224"/>
                    <a:pt x="3913" y="5169"/>
                  </a:cubicBezTo>
                  <a:cubicBezTo>
                    <a:pt x="3868" y="5037"/>
                    <a:pt x="3829" y="4906"/>
                    <a:pt x="3797" y="4780"/>
                  </a:cubicBezTo>
                  <a:cubicBezTo>
                    <a:pt x="3785" y="4733"/>
                    <a:pt x="3743" y="4701"/>
                    <a:pt x="3696" y="4701"/>
                  </a:cubicBezTo>
                  <a:close/>
                  <a:moveTo>
                    <a:pt x="3815" y="5308"/>
                  </a:moveTo>
                  <a:cubicBezTo>
                    <a:pt x="3815" y="5308"/>
                    <a:pt x="3814" y="5308"/>
                    <a:pt x="3814" y="5308"/>
                  </a:cubicBezTo>
                  <a:lnTo>
                    <a:pt x="3815" y="5308"/>
                  </a:lnTo>
                  <a:cubicBezTo>
                    <a:pt x="3815" y="5308"/>
                    <a:pt x="3815" y="5308"/>
                    <a:pt x="3815" y="5308"/>
                  </a:cubicBezTo>
                  <a:close/>
                  <a:moveTo>
                    <a:pt x="3962" y="5488"/>
                  </a:moveTo>
                  <a:cubicBezTo>
                    <a:pt x="3949" y="5488"/>
                    <a:pt x="3935" y="5491"/>
                    <a:pt x="3922" y="5496"/>
                  </a:cubicBezTo>
                  <a:cubicBezTo>
                    <a:pt x="3868" y="5518"/>
                    <a:pt x="3844" y="5578"/>
                    <a:pt x="3866" y="5631"/>
                  </a:cubicBezTo>
                  <a:cubicBezTo>
                    <a:pt x="3921" y="5766"/>
                    <a:pt x="3978" y="5896"/>
                    <a:pt x="4038" y="6017"/>
                  </a:cubicBezTo>
                  <a:cubicBezTo>
                    <a:pt x="4057" y="6054"/>
                    <a:pt x="4093" y="6074"/>
                    <a:pt x="4131" y="6074"/>
                  </a:cubicBezTo>
                  <a:cubicBezTo>
                    <a:pt x="4147" y="6074"/>
                    <a:pt x="4163" y="6071"/>
                    <a:pt x="4178" y="6063"/>
                  </a:cubicBezTo>
                  <a:cubicBezTo>
                    <a:pt x="4229" y="6038"/>
                    <a:pt x="4250" y="5975"/>
                    <a:pt x="4224" y="5924"/>
                  </a:cubicBezTo>
                  <a:cubicBezTo>
                    <a:pt x="4167" y="5807"/>
                    <a:pt x="4111" y="5682"/>
                    <a:pt x="4057" y="5553"/>
                  </a:cubicBezTo>
                  <a:cubicBezTo>
                    <a:pt x="4040" y="5512"/>
                    <a:pt x="4002" y="5488"/>
                    <a:pt x="3962" y="5488"/>
                  </a:cubicBezTo>
                  <a:close/>
                  <a:moveTo>
                    <a:pt x="8282" y="5947"/>
                  </a:moveTo>
                  <a:cubicBezTo>
                    <a:pt x="8245" y="5947"/>
                    <a:pt x="8208" y="5967"/>
                    <a:pt x="8190" y="6003"/>
                  </a:cubicBezTo>
                  <a:cubicBezTo>
                    <a:pt x="8149" y="6083"/>
                    <a:pt x="8109" y="6160"/>
                    <a:pt x="8067" y="6234"/>
                  </a:cubicBezTo>
                  <a:cubicBezTo>
                    <a:pt x="8039" y="6284"/>
                    <a:pt x="8057" y="6348"/>
                    <a:pt x="8108" y="6376"/>
                  </a:cubicBezTo>
                  <a:cubicBezTo>
                    <a:pt x="8123" y="6384"/>
                    <a:pt x="8141" y="6389"/>
                    <a:pt x="8158" y="6389"/>
                  </a:cubicBezTo>
                  <a:cubicBezTo>
                    <a:pt x="8195" y="6389"/>
                    <a:pt x="8230" y="6370"/>
                    <a:pt x="8248" y="6337"/>
                  </a:cubicBezTo>
                  <a:cubicBezTo>
                    <a:pt x="8291" y="6259"/>
                    <a:pt x="8334" y="6180"/>
                    <a:pt x="8376" y="6097"/>
                  </a:cubicBezTo>
                  <a:cubicBezTo>
                    <a:pt x="8402" y="6046"/>
                    <a:pt x="8381" y="5984"/>
                    <a:pt x="8329" y="5958"/>
                  </a:cubicBezTo>
                  <a:cubicBezTo>
                    <a:pt x="8314" y="5950"/>
                    <a:pt x="8298" y="5947"/>
                    <a:pt x="8282" y="5947"/>
                  </a:cubicBezTo>
                  <a:close/>
                  <a:moveTo>
                    <a:pt x="4330" y="6232"/>
                  </a:moveTo>
                  <a:cubicBezTo>
                    <a:pt x="4312" y="6232"/>
                    <a:pt x="4294" y="6236"/>
                    <a:pt x="4277" y="6246"/>
                  </a:cubicBezTo>
                  <a:cubicBezTo>
                    <a:pt x="4228" y="6275"/>
                    <a:pt x="4211" y="6339"/>
                    <a:pt x="4240" y="6389"/>
                  </a:cubicBezTo>
                  <a:cubicBezTo>
                    <a:pt x="4315" y="6513"/>
                    <a:pt x="4394" y="6632"/>
                    <a:pt x="4476" y="6743"/>
                  </a:cubicBezTo>
                  <a:cubicBezTo>
                    <a:pt x="4495" y="6771"/>
                    <a:pt x="4527" y="6786"/>
                    <a:pt x="4559" y="6786"/>
                  </a:cubicBezTo>
                  <a:cubicBezTo>
                    <a:pt x="4580" y="6786"/>
                    <a:pt x="4602" y="6780"/>
                    <a:pt x="4620" y="6767"/>
                  </a:cubicBezTo>
                  <a:cubicBezTo>
                    <a:pt x="4667" y="6732"/>
                    <a:pt x="4676" y="6667"/>
                    <a:pt x="4642" y="6621"/>
                  </a:cubicBezTo>
                  <a:cubicBezTo>
                    <a:pt x="4565" y="6515"/>
                    <a:pt x="4490" y="6402"/>
                    <a:pt x="4419" y="6283"/>
                  </a:cubicBezTo>
                  <a:cubicBezTo>
                    <a:pt x="4400" y="6249"/>
                    <a:pt x="4365" y="6232"/>
                    <a:pt x="4330" y="6232"/>
                  </a:cubicBezTo>
                  <a:close/>
                  <a:moveTo>
                    <a:pt x="7940" y="6534"/>
                  </a:moveTo>
                  <a:cubicBezTo>
                    <a:pt x="7907" y="6534"/>
                    <a:pt x="7874" y="6550"/>
                    <a:pt x="7854" y="6579"/>
                  </a:cubicBezTo>
                  <a:cubicBezTo>
                    <a:pt x="7774" y="6694"/>
                    <a:pt x="7692" y="6802"/>
                    <a:pt x="7608" y="6899"/>
                  </a:cubicBezTo>
                  <a:cubicBezTo>
                    <a:pt x="7570" y="6943"/>
                    <a:pt x="7575" y="7008"/>
                    <a:pt x="7618" y="7046"/>
                  </a:cubicBezTo>
                  <a:cubicBezTo>
                    <a:pt x="7637" y="7063"/>
                    <a:pt x="7662" y="7072"/>
                    <a:pt x="7686" y="7072"/>
                  </a:cubicBezTo>
                  <a:lnTo>
                    <a:pt x="7686" y="7070"/>
                  </a:lnTo>
                  <a:cubicBezTo>
                    <a:pt x="7714" y="7070"/>
                    <a:pt x="7744" y="7059"/>
                    <a:pt x="7765" y="7035"/>
                  </a:cubicBezTo>
                  <a:cubicBezTo>
                    <a:pt x="7854" y="6932"/>
                    <a:pt x="7941" y="6818"/>
                    <a:pt x="8024" y="6697"/>
                  </a:cubicBezTo>
                  <a:cubicBezTo>
                    <a:pt x="8057" y="6650"/>
                    <a:pt x="8045" y="6585"/>
                    <a:pt x="7999" y="6552"/>
                  </a:cubicBezTo>
                  <a:cubicBezTo>
                    <a:pt x="7981" y="6540"/>
                    <a:pt x="7960" y="6534"/>
                    <a:pt x="7940" y="6534"/>
                  </a:cubicBezTo>
                  <a:close/>
                  <a:moveTo>
                    <a:pt x="4822" y="6899"/>
                  </a:moveTo>
                  <a:cubicBezTo>
                    <a:pt x="4797" y="6899"/>
                    <a:pt x="4772" y="6908"/>
                    <a:pt x="4751" y="6927"/>
                  </a:cubicBezTo>
                  <a:cubicBezTo>
                    <a:pt x="4710" y="6966"/>
                    <a:pt x="4707" y="7031"/>
                    <a:pt x="4746" y="7074"/>
                  </a:cubicBezTo>
                  <a:cubicBezTo>
                    <a:pt x="4847" y="7183"/>
                    <a:pt x="4952" y="7281"/>
                    <a:pt x="5060" y="7368"/>
                  </a:cubicBezTo>
                  <a:cubicBezTo>
                    <a:pt x="5079" y="7383"/>
                    <a:pt x="5102" y="7391"/>
                    <a:pt x="5125" y="7391"/>
                  </a:cubicBezTo>
                  <a:lnTo>
                    <a:pt x="5125" y="7390"/>
                  </a:lnTo>
                  <a:cubicBezTo>
                    <a:pt x="5155" y="7390"/>
                    <a:pt x="5185" y="7378"/>
                    <a:pt x="5206" y="7352"/>
                  </a:cubicBezTo>
                  <a:cubicBezTo>
                    <a:pt x="5242" y="7307"/>
                    <a:pt x="5235" y="7242"/>
                    <a:pt x="5190" y="7206"/>
                  </a:cubicBezTo>
                  <a:cubicBezTo>
                    <a:pt x="5091" y="7125"/>
                    <a:pt x="4993" y="7034"/>
                    <a:pt x="4898" y="6932"/>
                  </a:cubicBezTo>
                  <a:cubicBezTo>
                    <a:pt x="4878" y="6910"/>
                    <a:pt x="4850" y="6899"/>
                    <a:pt x="4822" y="6899"/>
                  </a:cubicBezTo>
                  <a:close/>
                  <a:moveTo>
                    <a:pt x="7393" y="7157"/>
                  </a:moveTo>
                  <a:cubicBezTo>
                    <a:pt x="7369" y="7157"/>
                    <a:pt x="7345" y="7165"/>
                    <a:pt x="7325" y="7182"/>
                  </a:cubicBezTo>
                  <a:cubicBezTo>
                    <a:pt x="7221" y="7271"/>
                    <a:pt x="7113" y="7348"/>
                    <a:pt x="7004" y="7411"/>
                  </a:cubicBezTo>
                  <a:cubicBezTo>
                    <a:pt x="6954" y="7440"/>
                    <a:pt x="6936" y="7503"/>
                    <a:pt x="6965" y="7553"/>
                  </a:cubicBezTo>
                  <a:cubicBezTo>
                    <a:pt x="6984" y="7586"/>
                    <a:pt x="7020" y="7606"/>
                    <a:pt x="7055" y="7606"/>
                  </a:cubicBezTo>
                  <a:cubicBezTo>
                    <a:pt x="7072" y="7606"/>
                    <a:pt x="7091" y="7601"/>
                    <a:pt x="7107" y="7591"/>
                  </a:cubicBezTo>
                  <a:cubicBezTo>
                    <a:pt x="7227" y="7522"/>
                    <a:pt x="7346" y="7438"/>
                    <a:pt x="7461" y="7340"/>
                  </a:cubicBezTo>
                  <a:cubicBezTo>
                    <a:pt x="7504" y="7302"/>
                    <a:pt x="7510" y="7237"/>
                    <a:pt x="7472" y="7193"/>
                  </a:cubicBezTo>
                  <a:cubicBezTo>
                    <a:pt x="7451" y="7169"/>
                    <a:pt x="7422" y="7157"/>
                    <a:pt x="7393" y="7157"/>
                  </a:cubicBezTo>
                  <a:close/>
                  <a:moveTo>
                    <a:pt x="5470" y="7413"/>
                  </a:moveTo>
                  <a:cubicBezTo>
                    <a:pt x="5433" y="7413"/>
                    <a:pt x="5397" y="7433"/>
                    <a:pt x="5378" y="7468"/>
                  </a:cubicBezTo>
                  <a:cubicBezTo>
                    <a:pt x="5351" y="7519"/>
                    <a:pt x="5370" y="7581"/>
                    <a:pt x="5420" y="7609"/>
                  </a:cubicBezTo>
                  <a:cubicBezTo>
                    <a:pt x="5554" y="7680"/>
                    <a:pt x="5691" y="7735"/>
                    <a:pt x="5827" y="7772"/>
                  </a:cubicBezTo>
                  <a:cubicBezTo>
                    <a:pt x="5837" y="7775"/>
                    <a:pt x="5845" y="7776"/>
                    <a:pt x="5854" y="7776"/>
                  </a:cubicBezTo>
                  <a:cubicBezTo>
                    <a:pt x="5900" y="7776"/>
                    <a:pt x="5942" y="7745"/>
                    <a:pt x="5954" y="7699"/>
                  </a:cubicBezTo>
                  <a:cubicBezTo>
                    <a:pt x="5969" y="7642"/>
                    <a:pt x="5936" y="7586"/>
                    <a:pt x="5881" y="7571"/>
                  </a:cubicBezTo>
                  <a:cubicBezTo>
                    <a:pt x="5759" y="7538"/>
                    <a:pt x="5638" y="7490"/>
                    <a:pt x="5519" y="7426"/>
                  </a:cubicBezTo>
                  <a:cubicBezTo>
                    <a:pt x="5504" y="7417"/>
                    <a:pt x="5487" y="7413"/>
                    <a:pt x="5470" y="7413"/>
                  </a:cubicBezTo>
                  <a:close/>
                  <a:moveTo>
                    <a:pt x="6673" y="7560"/>
                  </a:moveTo>
                  <a:cubicBezTo>
                    <a:pt x="6664" y="7560"/>
                    <a:pt x="6654" y="7562"/>
                    <a:pt x="6645" y="7564"/>
                  </a:cubicBezTo>
                  <a:cubicBezTo>
                    <a:pt x="6520" y="7601"/>
                    <a:pt x="6391" y="7620"/>
                    <a:pt x="6264" y="7620"/>
                  </a:cubicBezTo>
                  <a:cubicBezTo>
                    <a:pt x="6206" y="7622"/>
                    <a:pt x="6160" y="7668"/>
                    <a:pt x="6161" y="7726"/>
                  </a:cubicBezTo>
                  <a:cubicBezTo>
                    <a:pt x="6161" y="7783"/>
                    <a:pt x="6208" y="7829"/>
                    <a:pt x="6265" y="7829"/>
                  </a:cubicBezTo>
                  <a:cubicBezTo>
                    <a:pt x="6412" y="7827"/>
                    <a:pt x="6559" y="7805"/>
                    <a:pt x="6703" y="7764"/>
                  </a:cubicBezTo>
                  <a:cubicBezTo>
                    <a:pt x="6759" y="7748"/>
                    <a:pt x="6790" y="7690"/>
                    <a:pt x="6774" y="7635"/>
                  </a:cubicBezTo>
                  <a:cubicBezTo>
                    <a:pt x="6760" y="7589"/>
                    <a:pt x="6718" y="7560"/>
                    <a:pt x="6673" y="7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6576201" y="3004626"/>
              <a:ext cx="303209" cy="199949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17"/>
          <p:cNvSpPr/>
          <p:nvPr/>
        </p:nvSpPr>
        <p:spPr>
          <a:xfrm rot="-6983120" flipH="1">
            <a:off x="9038444" y="5573588"/>
            <a:ext cx="1744845" cy="488197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7" name="Google Shape;217;p17"/>
          <p:cNvGrpSpPr/>
          <p:nvPr/>
        </p:nvGrpSpPr>
        <p:grpSpPr>
          <a:xfrm rot="10800000" flipH="1">
            <a:off x="10315271" y="3853489"/>
            <a:ext cx="1681733" cy="675473"/>
            <a:chOff x="7793150" y="4168675"/>
            <a:chExt cx="1201010" cy="482389"/>
          </a:xfrm>
        </p:grpSpPr>
        <p:sp>
          <p:nvSpPr>
            <p:cNvPr id="218" name="Google Shape;218;p17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9" name="Google Shape;219;p17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220" name="Google Shape;220;p17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17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980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40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dk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18"/>
          <p:cNvSpPr txBox="1">
            <a:spLocks noGrp="1"/>
          </p:cNvSpPr>
          <p:nvPr>
            <p:ph type="subTitle" idx="1"/>
          </p:nvPr>
        </p:nvSpPr>
        <p:spPr>
          <a:xfrm>
            <a:off x="960233" y="1634267"/>
            <a:ext cx="10272000" cy="45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5" name="Google Shape;225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8"/>
          <p:cNvSpPr/>
          <p:nvPr/>
        </p:nvSpPr>
        <p:spPr>
          <a:xfrm>
            <a:off x="187901" y="477331"/>
            <a:ext cx="1153812" cy="531923"/>
          </a:xfrm>
          <a:custGeom>
            <a:avLst/>
            <a:gdLst/>
            <a:ahLst/>
            <a:cxnLst/>
            <a:rect l="l" t="t" r="r" b="b"/>
            <a:pathLst>
              <a:path w="18750" h="8644" extrusionOk="0">
                <a:moveTo>
                  <a:pt x="15079" y="0"/>
                </a:moveTo>
                <a:cubicBezTo>
                  <a:pt x="14921" y="0"/>
                  <a:pt x="14762" y="9"/>
                  <a:pt x="14608" y="23"/>
                </a:cubicBezTo>
                <a:cubicBezTo>
                  <a:pt x="14530" y="31"/>
                  <a:pt x="14474" y="100"/>
                  <a:pt x="14481" y="178"/>
                </a:cubicBezTo>
                <a:cubicBezTo>
                  <a:pt x="14488" y="250"/>
                  <a:pt x="14550" y="305"/>
                  <a:pt x="14622" y="305"/>
                </a:cubicBezTo>
                <a:cubicBezTo>
                  <a:pt x="14626" y="305"/>
                  <a:pt x="14630" y="305"/>
                  <a:pt x="14635" y="304"/>
                </a:cubicBezTo>
                <a:cubicBezTo>
                  <a:pt x="14780" y="290"/>
                  <a:pt x="14929" y="283"/>
                  <a:pt x="15079" y="283"/>
                </a:cubicBezTo>
                <a:lnTo>
                  <a:pt x="15182" y="283"/>
                </a:lnTo>
                <a:cubicBezTo>
                  <a:pt x="15185" y="283"/>
                  <a:pt x="15188" y="283"/>
                  <a:pt x="15191" y="283"/>
                </a:cubicBezTo>
                <a:cubicBezTo>
                  <a:pt x="15271" y="283"/>
                  <a:pt x="15324" y="220"/>
                  <a:pt x="15326" y="146"/>
                </a:cubicBezTo>
                <a:cubicBezTo>
                  <a:pt x="15327" y="67"/>
                  <a:pt x="15265" y="2"/>
                  <a:pt x="15188" y="1"/>
                </a:cubicBezTo>
                <a:lnTo>
                  <a:pt x="15079" y="0"/>
                </a:lnTo>
                <a:close/>
                <a:moveTo>
                  <a:pt x="15748" y="45"/>
                </a:moveTo>
                <a:cubicBezTo>
                  <a:pt x="15679" y="45"/>
                  <a:pt x="15617" y="97"/>
                  <a:pt x="15607" y="168"/>
                </a:cubicBezTo>
                <a:cubicBezTo>
                  <a:pt x="15597" y="245"/>
                  <a:pt x="15651" y="316"/>
                  <a:pt x="15728" y="326"/>
                </a:cubicBezTo>
                <a:cubicBezTo>
                  <a:pt x="15865" y="344"/>
                  <a:pt x="16005" y="369"/>
                  <a:pt x="16148" y="399"/>
                </a:cubicBezTo>
                <a:cubicBezTo>
                  <a:pt x="16189" y="408"/>
                  <a:pt x="16228" y="418"/>
                  <a:pt x="16268" y="426"/>
                </a:cubicBezTo>
                <a:cubicBezTo>
                  <a:pt x="16279" y="430"/>
                  <a:pt x="16290" y="431"/>
                  <a:pt x="16301" y="431"/>
                </a:cubicBezTo>
                <a:cubicBezTo>
                  <a:pt x="16365" y="431"/>
                  <a:pt x="16423" y="387"/>
                  <a:pt x="16438" y="323"/>
                </a:cubicBezTo>
                <a:cubicBezTo>
                  <a:pt x="16457" y="247"/>
                  <a:pt x="16410" y="171"/>
                  <a:pt x="16334" y="153"/>
                </a:cubicBezTo>
                <a:cubicBezTo>
                  <a:pt x="16293" y="142"/>
                  <a:pt x="16250" y="132"/>
                  <a:pt x="16207" y="124"/>
                </a:cubicBezTo>
                <a:cubicBezTo>
                  <a:pt x="16056" y="92"/>
                  <a:pt x="15909" y="66"/>
                  <a:pt x="15766" y="47"/>
                </a:cubicBezTo>
                <a:cubicBezTo>
                  <a:pt x="15760" y="46"/>
                  <a:pt x="15754" y="45"/>
                  <a:pt x="15748" y="45"/>
                </a:cubicBezTo>
                <a:close/>
                <a:moveTo>
                  <a:pt x="14068" y="114"/>
                </a:moveTo>
                <a:cubicBezTo>
                  <a:pt x="14057" y="114"/>
                  <a:pt x="14046" y="115"/>
                  <a:pt x="14035" y="118"/>
                </a:cubicBezTo>
                <a:cubicBezTo>
                  <a:pt x="13845" y="160"/>
                  <a:pt x="13658" y="217"/>
                  <a:pt x="13477" y="284"/>
                </a:cubicBezTo>
                <a:cubicBezTo>
                  <a:pt x="13404" y="312"/>
                  <a:pt x="13366" y="393"/>
                  <a:pt x="13394" y="467"/>
                </a:cubicBezTo>
                <a:cubicBezTo>
                  <a:pt x="13415" y="523"/>
                  <a:pt x="13469" y="557"/>
                  <a:pt x="13527" y="557"/>
                </a:cubicBezTo>
                <a:cubicBezTo>
                  <a:pt x="13543" y="557"/>
                  <a:pt x="13560" y="555"/>
                  <a:pt x="13576" y="549"/>
                </a:cubicBezTo>
                <a:cubicBezTo>
                  <a:pt x="13745" y="485"/>
                  <a:pt x="13920" y="432"/>
                  <a:pt x="14098" y="392"/>
                </a:cubicBezTo>
                <a:cubicBezTo>
                  <a:pt x="14174" y="375"/>
                  <a:pt x="14221" y="299"/>
                  <a:pt x="14203" y="223"/>
                </a:cubicBezTo>
                <a:cubicBezTo>
                  <a:pt x="14188" y="158"/>
                  <a:pt x="14132" y="114"/>
                  <a:pt x="14068" y="114"/>
                </a:cubicBezTo>
                <a:close/>
                <a:moveTo>
                  <a:pt x="16839" y="317"/>
                </a:moveTo>
                <a:cubicBezTo>
                  <a:pt x="16783" y="317"/>
                  <a:pt x="16729" y="351"/>
                  <a:pt x="16707" y="407"/>
                </a:cubicBezTo>
                <a:cubicBezTo>
                  <a:pt x="16679" y="479"/>
                  <a:pt x="16714" y="561"/>
                  <a:pt x="16786" y="589"/>
                </a:cubicBezTo>
                <a:cubicBezTo>
                  <a:pt x="16959" y="658"/>
                  <a:pt x="17122" y="737"/>
                  <a:pt x="17269" y="828"/>
                </a:cubicBezTo>
                <a:cubicBezTo>
                  <a:pt x="17292" y="842"/>
                  <a:pt x="17318" y="849"/>
                  <a:pt x="17342" y="849"/>
                </a:cubicBezTo>
                <a:cubicBezTo>
                  <a:pt x="17390" y="849"/>
                  <a:pt x="17437" y="824"/>
                  <a:pt x="17463" y="782"/>
                </a:cubicBezTo>
                <a:cubicBezTo>
                  <a:pt x="17503" y="715"/>
                  <a:pt x="17483" y="628"/>
                  <a:pt x="17416" y="588"/>
                </a:cubicBezTo>
                <a:cubicBezTo>
                  <a:pt x="17255" y="489"/>
                  <a:pt x="17078" y="401"/>
                  <a:pt x="16890" y="327"/>
                </a:cubicBezTo>
                <a:cubicBezTo>
                  <a:pt x="16874" y="321"/>
                  <a:pt x="16856" y="317"/>
                  <a:pt x="16839" y="317"/>
                </a:cubicBezTo>
                <a:close/>
                <a:moveTo>
                  <a:pt x="13012" y="508"/>
                </a:moveTo>
                <a:cubicBezTo>
                  <a:pt x="12990" y="508"/>
                  <a:pt x="12967" y="513"/>
                  <a:pt x="12946" y="524"/>
                </a:cubicBezTo>
                <a:cubicBezTo>
                  <a:pt x="12776" y="615"/>
                  <a:pt x="12611" y="719"/>
                  <a:pt x="12453" y="833"/>
                </a:cubicBezTo>
                <a:cubicBezTo>
                  <a:pt x="12389" y="878"/>
                  <a:pt x="12374" y="966"/>
                  <a:pt x="12419" y="1029"/>
                </a:cubicBezTo>
                <a:cubicBezTo>
                  <a:pt x="12448" y="1068"/>
                  <a:pt x="12490" y="1088"/>
                  <a:pt x="12535" y="1088"/>
                </a:cubicBezTo>
                <a:cubicBezTo>
                  <a:pt x="12563" y="1088"/>
                  <a:pt x="12592" y="1079"/>
                  <a:pt x="12617" y="1062"/>
                </a:cubicBezTo>
                <a:cubicBezTo>
                  <a:pt x="12765" y="955"/>
                  <a:pt x="12920" y="859"/>
                  <a:pt x="13080" y="773"/>
                </a:cubicBezTo>
                <a:cubicBezTo>
                  <a:pt x="13148" y="736"/>
                  <a:pt x="13174" y="652"/>
                  <a:pt x="13137" y="583"/>
                </a:cubicBezTo>
                <a:cubicBezTo>
                  <a:pt x="13112" y="535"/>
                  <a:pt x="13063" y="508"/>
                  <a:pt x="13012" y="508"/>
                </a:cubicBezTo>
                <a:close/>
                <a:moveTo>
                  <a:pt x="17789" y="908"/>
                </a:moveTo>
                <a:cubicBezTo>
                  <a:pt x="17752" y="908"/>
                  <a:pt x="17715" y="923"/>
                  <a:pt x="17687" y="952"/>
                </a:cubicBezTo>
                <a:cubicBezTo>
                  <a:pt x="17634" y="1008"/>
                  <a:pt x="17635" y="1098"/>
                  <a:pt x="17692" y="1151"/>
                </a:cubicBezTo>
                <a:cubicBezTo>
                  <a:pt x="17820" y="1274"/>
                  <a:pt x="17935" y="1411"/>
                  <a:pt x="18032" y="1558"/>
                </a:cubicBezTo>
                <a:cubicBezTo>
                  <a:pt x="18059" y="1600"/>
                  <a:pt x="18104" y="1622"/>
                  <a:pt x="18150" y="1622"/>
                </a:cubicBezTo>
                <a:cubicBezTo>
                  <a:pt x="18177" y="1622"/>
                  <a:pt x="18204" y="1614"/>
                  <a:pt x="18227" y="1599"/>
                </a:cubicBezTo>
                <a:cubicBezTo>
                  <a:pt x="18293" y="1556"/>
                  <a:pt x="18310" y="1469"/>
                  <a:pt x="18267" y="1404"/>
                </a:cubicBezTo>
                <a:cubicBezTo>
                  <a:pt x="18158" y="1238"/>
                  <a:pt x="18031" y="1084"/>
                  <a:pt x="17886" y="947"/>
                </a:cubicBezTo>
                <a:cubicBezTo>
                  <a:pt x="17859" y="921"/>
                  <a:pt x="17824" y="908"/>
                  <a:pt x="17789" y="908"/>
                </a:cubicBezTo>
                <a:close/>
                <a:moveTo>
                  <a:pt x="12098" y="1163"/>
                </a:moveTo>
                <a:cubicBezTo>
                  <a:pt x="12064" y="1163"/>
                  <a:pt x="12030" y="1176"/>
                  <a:pt x="12003" y="1202"/>
                </a:cubicBezTo>
                <a:cubicBezTo>
                  <a:pt x="11862" y="1333"/>
                  <a:pt x="11727" y="1475"/>
                  <a:pt x="11604" y="1624"/>
                </a:cubicBezTo>
                <a:cubicBezTo>
                  <a:pt x="11553" y="1684"/>
                  <a:pt x="11562" y="1774"/>
                  <a:pt x="11622" y="1823"/>
                </a:cubicBezTo>
                <a:cubicBezTo>
                  <a:pt x="11648" y="1845"/>
                  <a:pt x="11680" y="1856"/>
                  <a:pt x="11711" y="1856"/>
                </a:cubicBezTo>
                <a:cubicBezTo>
                  <a:pt x="11752" y="1856"/>
                  <a:pt x="11792" y="1839"/>
                  <a:pt x="11820" y="1804"/>
                </a:cubicBezTo>
                <a:cubicBezTo>
                  <a:pt x="11937" y="1665"/>
                  <a:pt x="12063" y="1530"/>
                  <a:pt x="12195" y="1407"/>
                </a:cubicBezTo>
                <a:cubicBezTo>
                  <a:pt x="12252" y="1355"/>
                  <a:pt x="12255" y="1265"/>
                  <a:pt x="12201" y="1209"/>
                </a:cubicBezTo>
                <a:cubicBezTo>
                  <a:pt x="12174" y="1179"/>
                  <a:pt x="12136" y="1163"/>
                  <a:pt x="12098" y="1163"/>
                </a:cubicBezTo>
                <a:close/>
                <a:moveTo>
                  <a:pt x="7702" y="1769"/>
                </a:moveTo>
                <a:cubicBezTo>
                  <a:pt x="7615" y="1769"/>
                  <a:pt x="7531" y="1771"/>
                  <a:pt x="7447" y="1776"/>
                </a:cubicBezTo>
                <a:cubicBezTo>
                  <a:pt x="7370" y="1781"/>
                  <a:pt x="7311" y="1848"/>
                  <a:pt x="7315" y="1926"/>
                </a:cubicBezTo>
                <a:cubicBezTo>
                  <a:pt x="7320" y="2000"/>
                  <a:pt x="7382" y="2058"/>
                  <a:pt x="7456" y="2058"/>
                </a:cubicBezTo>
                <a:lnTo>
                  <a:pt x="7465" y="2058"/>
                </a:lnTo>
                <a:cubicBezTo>
                  <a:pt x="7542" y="2053"/>
                  <a:pt x="7632" y="2053"/>
                  <a:pt x="7727" y="2051"/>
                </a:cubicBezTo>
                <a:cubicBezTo>
                  <a:pt x="7825" y="2052"/>
                  <a:pt x="7920" y="2054"/>
                  <a:pt x="8015" y="2057"/>
                </a:cubicBezTo>
                <a:cubicBezTo>
                  <a:pt x="8019" y="2057"/>
                  <a:pt x="8023" y="2057"/>
                  <a:pt x="8027" y="2057"/>
                </a:cubicBezTo>
                <a:cubicBezTo>
                  <a:pt x="8100" y="2057"/>
                  <a:pt x="8158" y="1995"/>
                  <a:pt x="8160" y="1922"/>
                </a:cubicBezTo>
                <a:cubicBezTo>
                  <a:pt x="8164" y="1844"/>
                  <a:pt x="8103" y="1779"/>
                  <a:pt x="8026" y="1775"/>
                </a:cubicBezTo>
                <a:cubicBezTo>
                  <a:pt x="7929" y="1771"/>
                  <a:pt x="7830" y="1770"/>
                  <a:pt x="7702" y="1769"/>
                </a:cubicBezTo>
                <a:close/>
                <a:moveTo>
                  <a:pt x="8585" y="1814"/>
                </a:moveTo>
                <a:cubicBezTo>
                  <a:pt x="8512" y="1814"/>
                  <a:pt x="8449" y="1867"/>
                  <a:pt x="8442" y="1940"/>
                </a:cubicBezTo>
                <a:cubicBezTo>
                  <a:pt x="8433" y="2017"/>
                  <a:pt x="8491" y="2087"/>
                  <a:pt x="8568" y="2095"/>
                </a:cubicBezTo>
                <a:cubicBezTo>
                  <a:pt x="8756" y="2114"/>
                  <a:pt x="8939" y="2139"/>
                  <a:pt x="9116" y="2171"/>
                </a:cubicBezTo>
                <a:cubicBezTo>
                  <a:pt x="9124" y="2172"/>
                  <a:pt x="9133" y="2173"/>
                  <a:pt x="9140" y="2173"/>
                </a:cubicBezTo>
                <a:cubicBezTo>
                  <a:pt x="9208" y="2173"/>
                  <a:pt x="9268" y="2125"/>
                  <a:pt x="9280" y="2057"/>
                </a:cubicBezTo>
                <a:cubicBezTo>
                  <a:pt x="9293" y="1980"/>
                  <a:pt x="9242" y="1907"/>
                  <a:pt x="9165" y="1893"/>
                </a:cubicBezTo>
                <a:cubicBezTo>
                  <a:pt x="8982" y="1861"/>
                  <a:pt x="8791" y="1834"/>
                  <a:pt x="8596" y="1814"/>
                </a:cubicBezTo>
                <a:cubicBezTo>
                  <a:pt x="8592" y="1814"/>
                  <a:pt x="8589" y="1814"/>
                  <a:pt x="8585" y="1814"/>
                </a:cubicBezTo>
                <a:close/>
                <a:moveTo>
                  <a:pt x="6899" y="1852"/>
                </a:moveTo>
                <a:cubicBezTo>
                  <a:pt x="6889" y="1852"/>
                  <a:pt x="6878" y="1853"/>
                  <a:pt x="6868" y="1856"/>
                </a:cubicBezTo>
                <a:cubicBezTo>
                  <a:pt x="6673" y="1899"/>
                  <a:pt x="6485" y="1960"/>
                  <a:pt x="6308" y="2035"/>
                </a:cubicBezTo>
                <a:cubicBezTo>
                  <a:pt x="6236" y="2065"/>
                  <a:pt x="6203" y="2147"/>
                  <a:pt x="6233" y="2220"/>
                </a:cubicBezTo>
                <a:cubicBezTo>
                  <a:pt x="6256" y="2273"/>
                  <a:pt x="6308" y="2305"/>
                  <a:pt x="6363" y="2305"/>
                </a:cubicBezTo>
                <a:cubicBezTo>
                  <a:pt x="6382" y="2305"/>
                  <a:pt x="6400" y="2302"/>
                  <a:pt x="6418" y="2294"/>
                </a:cubicBezTo>
                <a:cubicBezTo>
                  <a:pt x="6579" y="2226"/>
                  <a:pt x="6750" y="2171"/>
                  <a:pt x="6929" y="2131"/>
                </a:cubicBezTo>
                <a:cubicBezTo>
                  <a:pt x="7005" y="2114"/>
                  <a:pt x="7053" y="2038"/>
                  <a:pt x="7037" y="1962"/>
                </a:cubicBezTo>
                <a:cubicBezTo>
                  <a:pt x="7022" y="1898"/>
                  <a:pt x="6964" y="1852"/>
                  <a:pt x="6899" y="1852"/>
                </a:cubicBezTo>
                <a:close/>
                <a:moveTo>
                  <a:pt x="9689" y="2013"/>
                </a:moveTo>
                <a:cubicBezTo>
                  <a:pt x="9627" y="2013"/>
                  <a:pt x="9572" y="2055"/>
                  <a:pt x="9554" y="2118"/>
                </a:cubicBezTo>
                <a:cubicBezTo>
                  <a:pt x="9535" y="2193"/>
                  <a:pt x="9579" y="2270"/>
                  <a:pt x="9654" y="2291"/>
                </a:cubicBezTo>
                <a:cubicBezTo>
                  <a:pt x="9835" y="2340"/>
                  <a:pt x="10010" y="2397"/>
                  <a:pt x="10175" y="2461"/>
                </a:cubicBezTo>
                <a:cubicBezTo>
                  <a:pt x="10192" y="2467"/>
                  <a:pt x="10210" y="2471"/>
                  <a:pt x="10227" y="2471"/>
                </a:cubicBezTo>
                <a:lnTo>
                  <a:pt x="10227" y="2469"/>
                </a:lnTo>
                <a:cubicBezTo>
                  <a:pt x="10283" y="2469"/>
                  <a:pt x="10337" y="2435"/>
                  <a:pt x="10358" y="2380"/>
                </a:cubicBezTo>
                <a:cubicBezTo>
                  <a:pt x="10386" y="2307"/>
                  <a:pt x="10351" y="2226"/>
                  <a:pt x="10277" y="2198"/>
                </a:cubicBezTo>
                <a:cubicBezTo>
                  <a:pt x="10103" y="2130"/>
                  <a:pt x="9918" y="2070"/>
                  <a:pt x="9728" y="2019"/>
                </a:cubicBezTo>
                <a:cubicBezTo>
                  <a:pt x="9715" y="2015"/>
                  <a:pt x="9702" y="2013"/>
                  <a:pt x="9689" y="2013"/>
                </a:cubicBezTo>
                <a:close/>
                <a:moveTo>
                  <a:pt x="18405" y="1841"/>
                </a:moveTo>
                <a:cubicBezTo>
                  <a:pt x="18388" y="1841"/>
                  <a:pt x="18371" y="1844"/>
                  <a:pt x="18354" y="1851"/>
                </a:cubicBezTo>
                <a:cubicBezTo>
                  <a:pt x="18282" y="1878"/>
                  <a:pt x="18245" y="1960"/>
                  <a:pt x="18272" y="2032"/>
                </a:cubicBezTo>
                <a:cubicBezTo>
                  <a:pt x="18335" y="2195"/>
                  <a:pt x="18382" y="2369"/>
                  <a:pt x="18414" y="2550"/>
                </a:cubicBezTo>
                <a:cubicBezTo>
                  <a:pt x="18427" y="2619"/>
                  <a:pt x="18485" y="2667"/>
                  <a:pt x="18553" y="2667"/>
                </a:cubicBezTo>
                <a:cubicBezTo>
                  <a:pt x="18561" y="2667"/>
                  <a:pt x="18569" y="2667"/>
                  <a:pt x="18577" y="2664"/>
                </a:cubicBezTo>
                <a:cubicBezTo>
                  <a:pt x="18654" y="2651"/>
                  <a:pt x="18706" y="2577"/>
                  <a:pt x="18692" y="2501"/>
                </a:cubicBezTo>
                <a:cubicBezTo>
                  <a:pt x="18657" y="2302"/>
                  <a:pt x="18604" y="2111"/>
                  <a:pt x="18537" y="1932"/>
                </a:cubicBezTo>
                <a:cubicBezTo>
                  <a:pt x="18515" y="1876"/>
                  <a:pt x="18461" y="1841"/>
                  <a:pt x="18405" y="1841"/>
                </a:cubicBezTo>
                <a:close/>
                <a:moveTo>
                  <a:pt x="5869" y="2293"/>
                </a:moveTo>
                <a:cubicBezTo>
                  <a:pt x="5842" y="2293"/>
                  <a:pt x="5814" y="2301"/>
                  <a:pt x="5790" y="2318"/>
                </a:cubicBezTo>
                <a:cubicBezTo>
                  <a:pt x="5630" y="2428"/>
                  <a:pt x="5476" y="2555"/>
                  <a:pt x="5338" y="2697"/>
                </a:cubicBezTo>
                <a:cubicBezTo>
                  <a:pt x="5283" y="2752"/>
                  <a:pt x="5284" y="2842"/>
                  <a:pt x="5339" y="2897"/>
                </a:cubicBezTo>
                <a:cubicBezTo>
                  <a:pt x="5367" y="2924"/>
                  <a:pt x="5403" y="2937"/>
                  <a:pt x="5438" y="2937"/>
                </a:cubicBezTo>
                <a:cubicBezTo>
                  <a:pt x="5475" y="2937"/>
                  <a:pt x="5512" y="2923"/>
                  <a:pt x="5539" y="2895"/>
                </a:cubicBezTo>
                <a:cubicBezTo>
                  <a:pt x="5666" y="2766"/>
                  <a:pt x="5804" y="2650"/>
                  <a:pt x="5949" y="2550"/>
                </a:cubicBezTo>
                <a:cubicBezTo>
                  <a:pt x="6013" y="2506"/>
                  <a:pt x="6030" y="2418"/>
                  <a:pt x="5986" y="2354"/>
                </a:cubicBezTo>
                <a:cubicBezTo>
                  <a:pt x="5959" y="2315"/>
                  <a:pt x="5914" y="2293"/>
                  <a:pt x="5869" y="2293"/>
                </a:cubicBezTo>
                <a:close/>
                <a:moveTo>
                  <a:pt x="11381" y="2030"/>
                </a:moveTo>
                <a:cubicBezTo>
                  <a:pt x="11334" y="2030"/>
                  <a:pt x="11288" y="2053"/>
                  <a:pt x="11261" y="2095"/>
                </a:cubicBezTo>
                <a:cubicBezTo>
                  <a:pt x="11166" y="2245"/>
                  <a:pt x="11082" y="2398"/>
                  <a:pt x="11008" y="2554"/>
                </a:cubicBezTo>
                <a:cubicBezTo>
                  <a:pt x="10942" y="2514"/>
                  <a:pt x="10875" y="2476"/>
                  <a:pt x="10806" y="2439"/>
                </a:cubicBezTo>
                <a:cubicBezTo>
                  <a:pt x="10785" y="2428"/>
                  <a:pt x="10762" y="2422"/>
                  <a:pt x="10740" y="2422"/>
                </a:cubicBezTo>
                <a:cubicBezTo>
                  <a:pt x="10689" y="2422"/>
                  <a:pt x="10640" y="2449"/>
                  <a:pt x="10615" y="2496"/>
                </a:cubicBezTo>
                <a:cubicBezTo>
                  <a:pt x="10578" y="2565"/>
                  <a:pt x="10604" y="2651"/>
                  <a:pt x="10673" y="2688"/>
                </a:cubicBezTo>
                <a:cubicBezTo>
                  <a:pt x="10837" y="2774"/>
                  <a:pt x="10991" y="2872"/>
                  <a:pt x="11132" y="2977"/>
                </a:cubicBezTo>
                <a:cubicBezTo>
                  <a:pt x="11158" y="2995"/>
                  <a:pt x="11187" y="3004"/>
                  <a:pt x="11217" y="3004"/>
                </a:cubicBezTo>
                <a:cubicBezTo>
                  <a:pt x="11259" y="3004"/>
                  <a:pt x="11302" y="2984"/>
                  <a:pt x="11329" y="2946"/>
                </a:cubicBezTo>
                <a:cubicBezTo>
                  <a:pt x="11376" y="2884"/>
                  <a:pt x="11362" y="2795"/>
                  <a:pt x="11300" y="2749"/>
                </a:cubicBezTo>
                <a:cubicBezTo>
                  <a:pt x="11283" y="2737"/>
                  <a:pt x="11264" y="2723"/>
                  <a:pt x="11246" y="2711"/>
                </a:cubicBezTo>
                <a:cubicBezTo>
                  <a:pt x="11319" y="2554"/>
                  <a:pt x="11404" y="2397"/>
                  <a:pt x="11500" y="2245"/>
                </a:cubicBezTo>
                <a:cubicBezTo>
                  <a:pt x="11541" y="2179"/>
                  <a:pt x="11522" y="2092"/>
                  <a:pt x="11455" y="2051"/>
                </a:cubicBezTo>
                <a:cubicBezTo>
                  <a:pt x="11433" y="2036"/>
                  <a:pt x="11407" y="2030"/>
                  <a:pt x="11381" y="2030"/>
                </a:cubicBezTo>
                <a:close/>
                <a:moveTo>
                  <a:pt x="18604" y="2946"/>
                </a:moveTo>
                <a:cubicBezTo>
                  <a:pt x="18527" y="2948"/>
                  <a:pt x="18465" y="3013"/>
                  <a:pt x="18467" y="3091"/>
                </a:cubicBezTo>
                <a:lnTo>
                  <a:pt x="18468" y="3181"/>
                </a:lnTo>
                <a:cubicBezTo>
                  <a:pt x="18468" y="3328"/>
                  <a:pt x="18460" y="3481"/>
                  <a:pt x="18444" y="3636"/>
                </a:cubicBezTo>
                <a:cubicBezTo>
                  <a:pt x="18435" y="3713"/>
                  <a:pt x="18491" y="3783"/>
                  <a:pt x="18569" y="3791"/>
                </a:cubicBezTo>
                <a:lnTo>
                  <a:pt x="18585" y="3791"/>
                </a:lnTo>
                <a:cubicBezTo>
                  <a:pt x="18656" y="3791"/>
                  <a:pt x="18717" y="3737"/>
                  <a:pt x="18724" y="3665"/>
                </a:cubicBezTo>
                <a:cubicBezTo>
                  <a:pt x="18741" y="3501"/>
                  <a:pt x="18750" y="3338"/>
                  <a:pt x="18750" y="3181"/>
                </a:cubicBezTo>
                <a:lnTo>
                  <a:pt x="18749" y="3083"/>
                </a:lnTo>
                <a:cubicBezTo>
                  <a:pt x="18747" y="3006"/>
                  <a:pt x="18692" y="2951"/>
                  <a:pt x="18604" y="2946"/>
                </a:cubicBezTo>
                <a:close/>
                <a:moveTo>
                  <a:pt x="11639" y="3093"/>
                </a:moveTo>
                <a:cubicBezTo>
                  <a:pt x="11604" y="3093"/>
                  <a:pt x="11570" y="3106"/>
                  <a:pt x="11542" y="3132"/>
                </a:cubicBezTo>
                <a:cubicBezTo>
                  <a:pt x="11486" y="3186"/>
                  <a:pt x="11484" y="3276"/>
                  <a:pt x="11537" y="3332"/>
                </a:cubicBezTo>
                <a:cubicBezTo>
                  <a:pt x="11665" y="3465"/>
                  <a:pt x="11775" y="3606"/>
                  <a:pt x="11866" y="3752"/>
                </a:cubicBezTo>
                <a:cubicBezTo>
                  <a:pt x="11893" y="3795"/>
                  <a:pt x="11939" y="3818"/>
                  <a:pt x="11986" y="3818"/>
                </a:cubicBezTo>
                <a:lnTo>
                  <a:pt x="11986" y="3819"/>
                </a:lnTo>
                <a:cubicBezTo>
                  <a:pt x="12012" y="3819"/>
                  <a:pt x="12037" y="3812"/>
                  <a:pt x="12061" y="3797"/>
                </a:cubicBezTo>
                <a:cubicBezTo>
                  <a:pt x="12127" y="3757"/>
                  <a:pt x="12146" y="3670"/>
                  <a:pt x="12106" y="3604"/>
                </a:cubicBezTo>
                <a:cubicBezTo>
                  <a:pt x="12004" y="3441"/>
                  <a:pt x="11882" y="3284"/>
                  <a:pt x="11741" y="3137"/>
                </a:cubicBezTo>
                <a:cubicBezTo>
                  <a:pt x="11713" y="3108"/>
                  <a:pt x="11676" y="3093"/>
                  <a:pt x="11639" y="3093"/>
                </a:cubicBezTo>
                <a:close/>
                <a:moveTo>
                  <a:pt x="5083" y="3090"/>
                </a:moveTo>
                <a:cubicBezTo>
                  <a:pt x="5038" y="3090"/>
                  <a:pt x="4993" y="3112"/>
                  <a:pt x="4966" y="3152"/>
                </a:cubicBezTo>
                <a:cubicBezTo>
                  <a:pt x="4859" y="3309"/>
                  <a:pt x="4760" y="3479"/>
                  <a:pt x="4674" y="3658"/>
                </a:cubicBezTo>
                <a:cubicBezTo>
                  <a:pt x="4640" y="3729"/>
                  <a:pt x="4669" y="3812"/>
                  <a:pt x="4739" y="3846"/>
                </a:cubicBezTo>
                <a:cubicBezTo>
                  <a:pt x="4759" y="3856"/>
                  <a:pt x="4779" y="3861"/>
                  <a:pt x="4800" y="3861"/>
                </a:cubicBezTo>
                <a:cubicBezTo>
                  <a:pt x="4853" y="3861"/>
                  <a:pt x="4903" y="3832"/>
                  <a:pt x="4928" y="3781"/>
                </a:cubicBezTo>
                <a:cubicBezTo>
                  <a:pt x="5009" y="3615"/>
                  <a:pt x="5099" y="3456"/>
                  <a:pt x="5198" y="3311"/>
                </a:cubicBezTo>
                <a:cubicBezTo>
                  <a:pt x="5243" y="3247"/>
                  <a:pt x="5225" y="3159"/>
                  <a:pt x="5162" y="3115"/>
                </a:cubicBezTo>
                <a:cubicBezTo>
                  <a:pt x="5138" y="3098"/>
                  <a:pt x="5110" y="3090"/>
                  <a:pt x="5083" y="3090"/>
                </a:cubicBezTo>
                <a:close/>
                <a:moveTo>
                  <a:pt x="10918" y="3054"/>
                </a:moveTo>
                <a:cubicBezTo>
                  <a:pt x="10855" y="3054"/>
                  <a:pt x="10799" y="3094"/>
                  <a:pt x="10780" y="3157"/>
                </a:cubicBezTo>
                <a:cubicBezTo>
                  <a:pt x="10725" y="3355"/>
                  <a:pt x="10690" y="3550"/>
                  <a:pt x="10674" y="3737"/>
                </a:cubicBezTo>
                <a:cubicBezTo>
                  <a:pt x="10668" y="3816"/>
                  <a:pt x="10727" y="3883"/>
                  <a:pt x="10804" y="3889"/>
                </a:cubicBezTo>
                <a:cubicBezTo>
                  <a:pt x="10807" y="3890"/>
                  <a:pt x="10811" y="3890"/>
                  <a:pt x="10815" y="3890"/>
                </a:cubicBezTo>
                <a:cubicBezTo>
                  <a:pt x="10888" y="3890"/>
                  <a:pt x="10950" y="3834"/>
                  <a:pt x="10956" y="3761"/>
                </a:cubicBezTo>
                <a:cubicBezTo>
                  <a:pt x="10969" y="3592"/>
                  <a:pt x="11002" y="3414"/>
                  <a:pt x="11052" y="3234"/>
                </a:cubicBezTo>
                <a:cubicBezTo>
                  <a:pt x="11073" y="3158"/>
                  <a:pt x="11030" y="3081"/>
                  <a:pt x="10956" y="3059"/>
                </a:cubicBezTo>
                <a:cubicBezTo>
                  <a:pt x="10943" y="3055"/>
                  <a:pt x="10930" y="3054"/>
                  <a:pt x="10918" y="3054"/>
                </a:cubicBezTo>
                <a:close/>
                <a:moveTo>
                  <a:pt x="18489" y="4065"/>
                </a:moveTo>
                <a:cubicBezTo>
                  <a:pt x="18425" y="4065"/>
                  <a:pt x="18368" y="4110"/>
                  <a:pt x="18353" y="4175"/>
                </a:cubicBezTo>
                <a:cubicBezTo>
                  <a:pt x="18332" y="4264"/>
                  <a:pt x="18316" y="4320"/>
                  <a:pt x="18311" y="4335"/>
                </a:cubicBezTo>
                <a:cubicBezTo>
                  <a:pt x="18306" y="4350"/>
                  <a:pt x="18303" y="4366"/>
                  <a:pt x="18303" y="4383"/>
                </a:cubicBezTo>
                <a:cubicBezTo>
                  <a:pt x="18303" y="4461"/>
                  <a:pt x="18367" y="4524"/>
                  <a:pt x="18444" y="4524"/>
                </a:cubicBezTo>
                <a:cubicBezTo>
                  <a:pt x="18561" y="4524"/>
                  <a:pt x="18580" y="4447"/>
                  <a:pt x="18627" y="4238"/>
                </a:cubicBezTo>
                <a:cubicBezTo>
                  <a:pt x="18646" y="4162"/>
                  <a:pt x="18598" y="4086"/>
                  <a:pt x="18522" y="4069"/>
                </a:cubicBezTo>
                <a:cubicBezTo>
                  <a:pt x="18511" y="4067"/>
                  <a:pt x="18500" y="4065"/>
                  <a:pt x="18489" y="4065"/>
                </a:cubicBezTo>
                <a:close/>
                <a:moveTo>
                  <a:pt x="12222" y="4047"/>
                </a:moveTo>
                <a:cubicBezTo>
                  <a:pt x="12208" y="4047"/>
                  <a:pt x="12194" y="4049"/>
                  <a:pt x="12181" y="4053"/>
                </a:cubicBezTo>
                <a:cubicBezTo>
                  <a:pt x="12106" y="4075"/>
                  <a:pt x="12064" y="4154"/>
                  <a:pt x="12086" y="4229"/>
                </a:cubicBezTo>
                <a:cubicBezTo>
                  <a:pt x="12128" y="4367"/>
                  <a:pt x="12150" y="4499"/>
                  <a:pt x="12150" y="4624"/>
                </a:cubicBezTo>
                <a:cubicBezTo>
                  <a:pt x="12150" y="4660"/>
                  <a:pt x="12147" y="4695"/>
                  <a:pt x="12144" y="4730"/>
                </a:cubicBezTo>
                <a:cubicBezTo>
                  <a:pt x="12135" y="4807"/>
                  <a:pt x="12190" y="4877"/>
                  <a:pt x="12268" y="4885"/>
                </a:cubicBezTo>
                <a:cubicBezTo>
                  <a:pt x="12274" y="4886"/>
                  <a:pt x="12279" y="4886"/>
                  <a:pt x="12285" y="4886"/>
                </a:cubicBezTo>
                <a:cubicBezTo>
                  <a:pt x="12355" y="4886"/>
                  <a:pt x="12416" y="4832"/>
                  <a:pt x="12424" y="4761"/>
                </a:cubicBezTo>
                <a:cubicBezTo>
                  <a:pt x="12429" y="4717"/>
                  <a:pt x="12432" y="4671"/>
                  <a:pt x="12432" y="4623"/>
                </a:cubicBezTo>
                <a:cubicBezTo>
                  <a:pt x="12432" y="4471"/>
                  <a:pt x="12406" y="4312"/>
                  <a:pt x="12357" y="4148"/>
                </a:cubicBezTo>
                <a:cubicBezTo>
                  <a:pt x="12338" y="4087"/>
                  <a:pt x="12282" y="4047"/>
                  <a:pt x="12222" y="4047"/>
                </a:cubicBezTo>
                <a:close/>
                <a:moveTo>
                  <a:pt x="4588" y="4101"/>
                </a:moveTo>
                <a:cubicBezTo>
                  <a:pt x="4528" y="4101"/>
                  <a:pt x="4474" y="4138"/>
                  <a:pt x="4455" y="4198"/>
                </a:cubicBezTo>
                <a:cubicBezTo>
                  <a:pt x="4395" y="4377"/>
                  <a:pt x="4345" y="4564"/>
                  <a:pt x="4303" y="4756"/>
                </a:cubicBezTo>
                <a:cubicBezTo>
                  <a:pt x="4287" y="4832"/>
                  <a:pt x="4335" y="4908"/>
                  <a:pt x="4411" y="4924"/>
                </a:cubicBezTo>
                <a:cubicBezTo>
                  <a:pt x="4422" y="4927"/>
                  <a:pt x="4432" y="4928"/>
                  <a:pt x="4441" y="4928"/>
                </a:cubicBezTo>
                <a:lnTo>
                  <a:pt x="4441" y="4927"/>
                </a:lnTo>
                <a:cubicBezTo>
                  <a:pt x="4506" y="4927"/>
                  <a:pt x="4565" y="4883"/>
                  <a:pt x="4579" y="4815"/>
                </a:cubicBezTo>
                <a:cubicBezTo>
                  <a:pt x="4618" y="4634"/>
                  <a:pt x="4667" y="4455"/>
                  <a:pt x="4723" y="4286"/>
                </a:cubicBezTo>
                <a:cubicBezTo>
                  <a:pt x="4748" y="4213"/>
                  <a:pt x="4707" y="4133"/>
                  <a:pt x="4634" y="4108"/>
                </a:cubicBezTo>
                <a:cubicBezTo>
                  <a:pt x="4618" y="4104"/>
                  <a:pt x="4603" y="4101"/>
                  <a:pt x="4588" y="4101"/>
                </a:cubicBezTo>
                <a:close/>
                <a:moveTo>
                  <a:pt x="10841" y="4171"/>
                </a:moveTo>
                <a:cubicBezTo>
                  <a:pt x="10832" y="4171"/>
                  <a:pt x="10823" y="4172"/>
                  <a:pt x="10814" y="4173"/>
                </a:cubicBezTo>
                <a:cubicBezTo>
                  <a:pt x="10738" y="4188"/>
                  <a:pt x="10687" y="4262"/>
                  <a:pt x="10703" y="4339"/>
                </a:cubicBezTo>
                <a:cubicBezTo>
                  <a:pt x="10745" y="4557"/>
                  <a:pt x="10825" y="4749"/>
                  <a:pt x="10937" y="4911"/>
                </a:cubicBezTo>
                <a:cubicBezTo>
                  <a:pt x="10965" y="4949"/>
                  <a:pt x="11008" y="4971"/>
                  <a:pt x="11054" y="4971"/>
                </a:cubicBezTo>
                <a:cubicBezTo>
                  <a:pt x="11082" y="4971"/>
                  <a:pt x="11110" y="4962"/>
                  <a:pt x="11134" y="4945"/>
                </a:cubicBezTo>
                <a:cubicBezTo>
                  <a:pt x="11198" y="4900"/>
                  <a:pt x="11213" y="4812"/>
                  <a:pt x="11169" y="4748"/>
                </a:cubicBezTo>
                <a:cubicBezTo>
                  <a:pt x="11078" y="4619"/>
                  <a:pt x="11014" y="4464"/>
                  <a:pt x="10979" y="4284"/>
                </a:cubicBezTo>
                <a:cubicBezTo>
                  <a:pt x="10966" y="4217"/>
                  <a:pt x="10908" y="4171"/>
                  <a:pt x="10841" y="4171"/>
                </a:cubicBezTo>
                <a:close/>
                <a:moveTo>
                  <a:pt x="11479" y="5048"/>
                </a:moveTo>
                <a:cubicBezTo>
                  <a:pt x="11427" y="5048"/>
                  <a:pt x="11378" y="5077"/>
                  <a:pt x="11353" y="5126"/>
                </a:cubicBezTo>
                <a:cubicBezTo>
                  <a:pt x="11318" y="5196"/>
                  <a:pt x="11348" y="5281"/>
                  <a:pt x="11417" y="5315"/>
                </a:cubicBezTo>
                <a:cubicBezTo>
                  <a:pt x="11552" y="5381"/>
                  <a:pt x="11682" y="5415"/>
                  <a:pt x="11803" y="5415"/>
                </a:cubicBezTo>
                <a:cubicBezTo>
                  <a:pt x="11907" y="5415"/>
                  <a:pt x="12004" y="5391"/>
                  <a:pt x="12089" y="5342"/>
                </a:cubicBezTo>
                <a:cubicBezTo>
                  <a:pt x="12157" y="5304"/>
                  <a:pt x="12182" y="5218"/>
                  <a:pt x="12143" y="5150"/>
                </a:cubicBezTo>
                <a:cubicBezTo>
                  <a:pt x="12117" y="5104"/>
                  <a:pt x="12069" y="5079"/>
                  <a:pt x="12020" y="5079"/>
                </a:cubicBezTo>
                <a:cubicBezTo>
                  <a:pt x="11997" y="5079"/>
                  <a:pt x="11973" y="5085"/>
                  <a:pt x="11952" y="5097"/>
                </a:cubicBezTo>
                <a:cubicBezTo>
                  <a:pt x="11908" y="5121"/>
                  <a:pt x="11858" y="5133"/>
                  <a:pt x="11803" y="5133"/>
                </a:cubicBezTo>
                <a:cubicBezTo>
                  <a:pt x="11726" y="5133"/>
                  <a:pt x="11637" y="5109"/>
                  <a:pt x="11541" y="5063"/>
                </a:cubicBezTo>
                <a:cubicBezTo>
                  <a:pt x="11521" y="5053"/>
                  <a:pt x="11500" y="5048"/>
                  <a:pt x="11479" y="5048"/>
                </a:cubicBezTo>
                <a:close/>
                <a:moveTo>
                  <a:pt x="4351" y="5201"/>
                </a:moveTo>
                <a:cubicBezTo>
                  <a:pt x="4280" y="5201"/>
                  <a:pt x="4219" y="5255"/>
                  <a:pt x="4211" y="5327"/>
                </a:cubicBezTo>
                <a:cubicBezTo>
                  <a:pt x="4189" y="5518"/>
                  <a:pt x="4177" y="5713"/>
                  <a:pt x="4173" y="5904"/>
                </a:cubicBezTo>
                <a:cubicBezTo>
                  <a:pt x="4172" y="5981"/>
                  <a:pt x="4234" y="6046"/>
                  <a:pt x="4312" y="6048"/>
                </a:cubicBezTo>
                <a:lnTo>
                  <a:pt x="4314" y="6048"/>
                </a:lnTo>
                <a:cubicBezTo>
                  <a:pt x="4391" y="6048"/>
                  <a:pt x="4454" y="5985"/>
                  <a:pt x="4455" y="5908"/>
                </a:cubicBezTo>
                <a:cubicBezTo>
                  <a:pt x="4459" y="5727"/>
                  <a:pt x="4471" y="5542"/>
                  <a:pt x="4490" y="5358"/>
                </a:cubicBezTo>
                <a:cubicBezTo>
                  <a:pt x="4499" y="5281"/>
                  <a:pt x="4444" y="5211"/>
                  <a:pt x="4367" y="5202"/>
                </a:cubicBezTo>
                <a:cubicBezTo>
                  <a:pt x="4361" y="5202"/>
                  <a:pt x="4356" y="5201"/>
                  <a:pt x="4351" y="5201"/>
                </a:cubicBezTo>
                <a:close/>
                <a:moveTo>
                  <a:pt x="3243" y="6015"/>
                </a:moveTo>
                <a:cubicBezTo>
                  <a:pt x="3236" y="6015"/>
                  <a:pt x="3230" y="6015"/>
                  <a:pt x="3224" y="6016"/>
                </a:cubicBezTo>
                <a:cubicBezTo>
                  <a:pt x="3129" y="6030"/>
                  <a:pt x="3035" y="6050"/>
                  <a:pt x="2941" y="6077"/>
                </a:cubicBezTo>
                <a:cubicBezTo>
                  <a:pt x="2847" y="6103"/>
                  <a:pt x="2749" y="6137"/>
                  <a:pt x="2649" y="6179"/>
                </a:cubicBezTo>
                <a:cubicBezTo>
                  <a:pt x="2577" y="6208"/>
                  <a:pt x="2544" y="6290"/>
                  <a:pt x="2573" y="6362"/>
                </a:cubicBezTo>
                <a:cubicBezTo>
                  <a:pt x="2597" y="6416"/>
                  <a:pt x="2648" y="6449"/>
                  <a:pt x="2703" y="6449"/>
                </a:cubicBezTo>
                <a:cubicBezTo>
                  <a:pt x="2722" y="6449"/>
                  <a:pt x="2740" y="6446"/>
                  <a:pt x="2758" y="6438"/>
                </a:cubicBezTo>
                <a:cubicBezTo>
                  <a:pt x="2844" y="6403"/>
                  <a:pt x="2931" y="6372"/>
                  <a:pt x="3017" y="6349"/>
                </a:cubicBezTo>
                <a:cubicBezTo>
                  <a:pt x="3100" y="6326"/>
                  <a:pt x="3183" y="6307"/>
                  <a:pt x="3267" y="6295"/>
                </a:cubicBezTo>
                <a:cubicBezTo>
                  <a:pt x="3343" y="6284"/>
                  <a:pt x="3397" y="6212"/>
                  <a:pt x="3384" y="6135"/>
                </a:cubicBezTo>
                <a:cubicBezTo>
                  <a:pt x="3374" y="6064"/>
                  <a:pt x="3312" y="6015"/>
                  <a:pt x="3243" y="6015"/>
                </a:cubicBezTo>
                <a:close/>
                <a:moveTo>
                  <a:pt x="4873" y="6341"/>
                </a:moveTo>
                <a:cubicBezTo>
                  <a:pt x="4825" y="6341"/>
                  <a:pt x="4778" y="6366"/>
                  <a:pt x="4753" y="6411"/>
                </a:cubicBezTo>
                <a:cubicBezTo>
                  <a:pt x="4713" y="6479"/>
                  <a:pt x="4737" y="6564"/>
                  <a:pt x="4803" y="6604"/>
                </a:cubicBezTo>
                <a:cubicBezTo>
                  <a:pt x="4963" y="6697"/>
                  <a:pt x="5109" y="6806"/>
                  <a:pt x="5223" y="6921"/>
                </a:cubicBezTo>
                <a:cubicBezTo>
                  <a:pt x="5250" y="6948"/>
                  <a:pt x="5286" y="6962"/>
                  <a:pt x="5323" y="6963"/>
                </a:cubicBezTo>
                <a:lnTo>
                  <a:pt x="5323" y="6963"/>
                </a:lnTo>
                <a:cubicBezTo>
                  <a:pt x="5359" y="6962"/>
                  <a:pt x="5395" y="6949"/>
                  <a:pt x="5423" y="6921"/>
                </a:cubicBezTo>
                <a:cubicBezTo>
                  <a:pt x="5478" y="6866"/>
                  <a:pt x="5478" y="6778"/>
                  <a:pt x="5423" y="6722"/>
                </a:cubicBezTo>
                <a:cubicBezTo>
                  <a:pt x="5289" y="6588"/>
                  <a:pt x="5129" y="6466"/>
                  <a:pt x="4945" y="6360"/>
                </a:cubicBezTo>
                <a:cubicBezTo>
                  <a:pt x="4922" y="6347"/>
                  <a:pt x="4898" y="6341"/>
                  <a:pt x="4873" y="6341"/>
                </a:cubicBezTo>
                <a:close/>
                <a:moveTo>
                  <a:pt x="5323" y="6963"/>
                </a:moveTo>
                <a:cubicBezTo>
                  <a:pt x="5323" y="6963"/>
                  <a:pt x="5322" y="6963"/>
                  <a:pt x="5322" y="6963"/>
                </a:cubicBezTo>
                <a:lnTo>
                  <a:pt x="5323" y="6963"/>
                </a:lnTo>
                <a:cubicBezTo>
                  <a:pt x="5323" y="6963"/>
                  <a:pt x="5323" y="6963"/>
                  <a:pt x="5323" y="6963"/>
                </a:cubicBezTo>
                <a:close/>
                <a:moveTo>
                  <a:pt x="2204" y="6428"/>
                </a:moveTo>
                <a:cubicBezTo>
                  <a:pt x="2178" y="6428"/>
                  <a:pt x="2152" y="6435"/>
                  <a:pt x="2129" y="6449"/>
                </a:cubicBezTo>
                <a:cubicBezTo>
                  <a:pt x="1976" y="6546"/>
                  <a:pt x="1815" y="6658"/>
                  <a:pt x="1656" y="6784"/>
                </a:cubicBezTo>
                <a:cubicBezTo>
                  <a:pt x="1595" y="6832"/>
                  <a:pt x="1584" y="6920"/>
                  <a:pt x="1631" y="6981"/>
                </a:cubicBezTo>
                <a:cubicBezTo>
                  <a:pt x="1659" y="7016"/>
                  <a:pt x="1700" y="7035"/>
                  <a:pt x="1742" y="7035"/>
                </a:cubicBezTo>
                <a:lnTo>
                  <a:pt x="1742" y="7035"/>
                </a:lnTo>
                <a:cubicBezTo>
                  <a:pt x="1773" y="7035"/>
                  <a:pt x="1803" y="7025"/>
                  <a:pt x="1829" y="7005"/>
                </a:cubicBezTo>
                <a:cubicBezTo>
                  <a:pt x="1982" y="6887"/>
                  <a:pt x="2132" y="6780"/>
                  <a:pt x="2278" y="6689"/>
                </a:cubicBezTo>
                <a:cubicBezTo>
                  <a:pt x="2344" y="6648"/>
                  <a:pt x="2365" y="6561"/>
                  <a:pt x="2323" y="6495"/>
                </a:cubicBezTo>
                <a:cubicBezTo>
                  <a:pt x="2297" y="6452"/>
                  <a:pt x="2251" y="6428"/>
                  <a:pt x="2204" y="6428"/>
                </a:cubicBezTo>
                <a:close/>
                <a:moveTo>
                  <a:pt x="1742" y="7035"/>
                </a:moveTo>
                <a:cubicBezTo>
                  <a:pt x="1742" y="7035"/>
                  <a:pt x="1742" y="7035"/>
                  <a:pt x="1742" y="7035"/>
                </a:cubicBezTo>
                <a:lnTo>
                  <a:pt x="1743" y="7035"/>
                </a:lnTo>
                <a:cubicBezTo>
                  <a:pt x="1743" y="7035"/>
                  <a:pt x="1742" y="7035"/>
                  <a:pt x="1742" y="7035"/>
                </a:cubicBezTo>
                <a:close/>
                <a:moveTo>
                  <a:pt x="3811" y="5999"/>
                </a:moveTo>
                <a:cubicBezTo>
                  <a:pt x="3739" y="5999"/>
                  <a:pt x="3674" y="6053"/>
                  <a:pt x="3667" y="6128"/>
                </a:cubicBezTo>
                <a:cubicBezTo>
                  <a:pt x="3660" y="6206"/>
                  <a:pt x="3717" y="6274"/>
                  <a:pt x="3795" y="6282"/>
                </a:cubicBezTo>
                <a:cubicBezTo>
                  <a:pt x="3943" y="6295"/>
                  <a:pt x="4092" y="6323"/>
                  <a:pt x="4239" y="6365"/>
                </a:cubicBezTo>
                <a:cubicBezTo>
                  <a:pt x="4207" y="6393"/>
                  <a:pt x="4189" y="6436"/>
                  <a:pt x="4193" y="6481"/>
                </a:cubicBezTo>
                <a:cubicBezTo>
                  <a:pt x="4210" y="6685"/>
                  <a:pt x="4238" y="6878"/>
                  <a:pt x="4276" y="7057"/>
                </a:cubicBezTo>
                <a:cubicBezTo>
                  <a:pt x="4291" y="7123"/>
                  <a:pt x="4348" y="7168"/>
                  <a:pt x="4414" y="7168"/>
                </a:cubicBezTo>
                <a:cubicBezTo>
                  <a:pt x="4424" y="7168"/>
                  <a:pt x="4434" y="7167"/>
                  <a:pt x="4444" y="7166"/>
                </a:cubicBezTo>
                <a:cubicBezTo>
                  <a:pt x="4520" y="7149"/>
                  <a:pt x="4569" y="7074"/>
                  <a:pt x="4552" y="6998"/>
                </a:cubicBezTo>
                <a:cubicBezTo>
                  <a:pt x="4516" y="6830"/>
                  <a:pt x="4490" y="6649"/>
                  <a:pt x="4473" y="6458"/>
                </a:cubicBezTo>
                <a:cubicBezTo>
                  <a:pt x="4471" y="6425"/>
                  <a:pt x="4457" y="6395"/>
                  <a:pt x="4435" y="6372"/>
                </a:cubicBezTo>
                <a:cubicBezTo>
                  <a:pt x="4462" y="6355"/>
                  <a:pt x="4483" y="6329"/>
                  <a:pt x="4494" y="6297"/>
                </a:cubicBezTo>
                <a:cubicBezTo>
                  <a:pt x="4517" y="6223"/>
                  <a:pt x="4477" y="6143"/>
                  <a:pt x="4402" y="6120"/>
                </a:cubicBezTo>
                <a:cubicBezTo>
                  <a:pt x="4211" y="6059"/>
                  <a:pt x="4015" y="6018"/>
                  <a:pt x="3820" y="6000"/>
                </a:cubicBezTo>
                <a:cubicBezTo>
                  <a:pt x="3817" y="6000"/>
                  <a:pt x="3814" y="5999"/>
                  <a:pt x="3811" y="5999"/>
                </a:cubicBezTo>
                <a:close/>
                <a:moveTo>
                  <a:pt x="1312" y="7118"/>
                </a:moveTo>
                <a:cubicBezTo>
                  <a:pt x="1278" y="7118"/>
                  <a:pt x="1243" y="7130"/>
                  <a:pt x="1216" y="7155"/>
                </a:cubicBezTo>
                <a:cubicBezTo>
                  <a:pt x="1069" y="7290"/>
                  <a:pt x="931" y="7424"/>
                  <a:pt x="805" y="7554"/>
                </a:cubicBezTo>
                <a:cubicBezTo>
                  <a:pt x="751" y="7609"/>
                  <a:pt x="752" y="7699"/>
                  <a:pt x="807" y="7753"/>
                </a:cubicBezTo>
                <a:cubicBezTo>
                  <a:pt x="835" y="7780"/>
                  <a:pt x="871" y="7793"/>
                  <a:pt x="906" y="7793"/>
                </a:cubicBezTo>
                <a:cubicBezTo>
                  <a:pt x="943" y="7793"/>
                  <a:pt x="980" y="7778"/>
                  <a:pt x="1007" y="7750"/>
                </a:cubicBezTo>
                <a:cubicBezTo>
                  <a:pt x="1129" y="7625"/>
                  <a:pt x="1264" y="7493"/>
                  <a:pt x="1407" y="7363"/>
                </a:cubicBezTo>
                <a:cubicBezTo>
                  <a:pt x="1465" y="7310"/>
                  <a:pt x="1468" y="7221"/>
                  <a:pt x="1416" y="7163"/>
                </a:cubicBezTo>
                <a:cubicBezTo>
                  <a:pt x="1388" y="7133"/>
                  <a:pt x="1350" y="7118"/>
                  <a:pt x="1312" y="7118"/>
                </a:cubicBezTo>
                <a:close/>
                <a:moveTo>
                  <a:pt x="5623" y="7151"/>
                </a:moveTo>
                <a:cubicBezTo>
                  <a:pt x="5610" y="7151"/>
                  <a:pt x="5598" y="7153"/>
                  <a:pt x="5585" y="7156"/>
                </a:cubicBezTo>
                <a:cubicBezTo>
                  <a:pt x="5511" y="7177"/>
                  <a:pt x="5467" y="7255"/>
                  <a:pt x="5487" y="7330"/>
                </a:cubicBezTo>
                <a:cubicBezTo>
                  <a:pt x="5497" y="7368"/>
                  <a:pt x="5503" y="7406"/>
                  <a:pt x="5503" y="7442"/>
                </a:cubicBezTo>
                <a:cubicBezTo>
                  <a:pt x="5503" y="7540"/>
                  <a:pt x="5462" y="7620"/>
                  <a:pt x="5377" y="7689"/>
                </a:cubicBezTo>
                <a:cubicBezTo>
                  <a:pt x="5317" y="7739"/>
                  <a:pt x="5309" y="7827"/>
                  <a:pt x="5358" y="7887"/>
                </a:cubicBezTo>
                <a:cubicBezTo>
                  <a:pt x="5386" y="7922"/>
                  <a:pt x="5426" y="7939"/>
                  <a:pt x="5467" y="7939"/>
                </a:cubicBezTo>
                <a:cubicBezTo>
                  <a:pt x="5499" y="7939"/>
                  <a:pt x="5530" y="7929"/>
                  <a:pt x="5556" y="7907"/>
                </a:cubicBezTo>
                <a:cubicBezTo>
                  <a:pt x="5706" y="7785"/>
                  <a:pt x="5785" y="7624"/>
                  <a:pt x="5785" y="7442"/>
                </a:cubicBezTo>
                <a:cubicBezTo>
                  <a:pt x="5785" y="7380"/>
                  <a:pt x="5777" y="7318"/>
                  <a:pt x="5758" y="7254"/>
                </a:cubicBezTo>
                <a:cubicBezTo>
                  <a:pt x="5742" y="7192"/>
                  <a:pt x="5685" y="7151"/>
                  <a:pt x="5623" y="7151"/>
                </a:cubicBezTo>
                <a:close/>
                <a:moveTo>
                  <a:pt x="4583" y="7424"/>
                </a:moveTo>
                <a:cubicBezTo>
                  <a:pt x="4564" y="7424"/>
                  <a:pt x="4544" y="7428"/>
                  <a:pt x="4525" y="7437"/>
                </a:cubicBezTo>
                <a:cubicBezTo>
                  <a:pt x="4454" y="7470"/>
                  <a:pt x="4423" y="7553"/>
                  <a:pt x="4455" y="7624"/>
                </a:cubicBezTo>
                <a:cubicBezTo>
                  <a:pt x="4580" y="7896"/>
                  <a:pt x="4733" y="8059"/>
                  <a:pt x="4909" y="8109"/>
                </a:cubicBezTo>
                <a:cubicBezTo>
                  <a:pt x="4923" y="8113"/>
                  <a:pt x="4935" y="8114"/>
                  <a:pt x="4947" y="8114"/>
                </a:cubicBezTo>
                <a:cubicBezTo>
                  <a:pt x="5010" y="8114"/>
                  <a:pt x="5066" y="8074"/>
                  <a:pt x="5083" y="8011"/>
                </a:cubicBezTo>
                <a:cubicBezTo>
                  <a:pt x="5104" y="7936"/>
                  <a:pt x="5060" y="7858"/>
                  <a:pt x="4985" y="7837"/>
                </a:cubicBezTo>
                <a:cubicBezTo>
                  <a:pt x="4896" y="7813"/>
                  <a:pt x="4797" y="7691"/>
                  <a:pt x="4712" y="7506"/>
                </a:cubicBezTo>
                <a:cubicBezTo>
                  <a:pt x="4688" y="7454"/>
                  <a:pt x="4637" y="7424"/>
                  <a:pt x="4583" y="7424"/>
                </a:cubicBezTo>
                <a:close/>
                <a:moveTo>
                  <a:pt x="522" y="7925"/>
                </a:moveTo>
                <a:cubicBezTo>
                  <a:pt x="483" y="7925"/>
                  <a:pt x="444" y="7941"/>
                  <a:pt x="416" y="7973"/>
                </a:cubicBezTo>
                <a:cubicBezTo>
                  <a:pt x="188" y="8233"/>
                  <a:pt x="54" y="8409"/>
                  <a:pt x="48" y="8417"/>
                </a:cubicBezTo>
                <a:cubicBezTo>
                  <a:pt x="1" y="8479"/>
                  <a:pt x="13" y="8567"/>
                  <a:pt x="74" y="8615"/>
                </a:cubicBezTo>
                <a:cubicBezTo>
                  <a:pt x="100" y="8635"/>
                  <a:pt x="131" y="8643"/>
                  <a:pt x="160" y="8643"/>
                </a:cubicBezTo>
                <a:cubicBezTo>
                  <a:pt x="203" y="8643"/>
                  <a:pt x="245" y="8624"/>
                  <a:pt x="273" y="8588"/>
                </a:cubicBezTo>
                <a:cubicBezTo>
                  <a:pt x="274" y="8586"/>
                  <a:pt x="408" y="8410"/>
                  <a:pt x="628" y="8159"/>
                </a:cubicBezTo>
                <a:cubicBezTo>
                  <a:pt x="680" y="8101"/>
                  <a:pt x="673" y="8012"/>
                  <a:pt x="615" y="7961"/>
                </a:cubicBezTo>
                <a:cubicBezTo>
                  <a:pt x="588" y="7937"/>
                  <a:pt x="555" y="7925"/>
                  <a:pt x="522" y="792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7072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body" idx="1"/>
          </p:nvPr>
        </p:nvSpPr>
        <p:spPr>
          <a:xfrm>
            <a:off x="950500" y="1576733"/>
            <a:ext cx="10288000" cy="1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 flipH="1">
            <a:off x="10206199" y="5208439"/>
            <a:ext cx="1780335" cy="846184"/>
            <a:chOff x="836599" y="324929"/>
            <a:chExt cx="1335251" cy="634638"/>
          </a:xfrm>
        </p:grpSpPr>
        <p:sp>
          <p:nvSpPr>
            <p:cNvPr id="232" name="Google Shape;232;p1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9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234;p19"/>
          <p:cNvGrpSpPr/>
          <p:nvPr/>
        </p:nvGrpSpPr>
        <p:grpSpPr>
          <a:xfrm flipH="1">
            <a:off x="194000" y="4745434"/>
            <a:ext cx="1601347" cy="643185"/>
            <a:chOff x="7793150" y="4168675"/>
            <a:chExt cx="1201010" cy="482389"/>
          </a:xfrm>
        </p:grpSpPr>
        <p:sp>
          <p:nvSpPr>
            <p:cNvPr id="235" name="Google Shape;235;p19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6" name="Google Shape;236;p19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237" name="Google Shape;237;p19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9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48942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dk2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253;p21"/>
          <p:cNvSpPr txBox="1">
            <a:spLocks noGrp="1"/>
          </p:cNvSpPr>
          <p:nvPr>
            <p:ph type="subTitle" idx="1"/>
          </p:nvPr>
        </p:nvSpPr>
        <p:spPr>
          <a:xfrm>
            <a:off x="2156267" y="2488800"/>
            <a:ext cx="7879200" cy="29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4" name="Google Shape;25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1"/>
          <p:cNvSpPr/>
          <p:nvPr/>
        </p:nvSpPr>
        <p:spPr>
          <a:xfrm rot="10800000">
            <a:off x="11361240" y="862764"/>
            <a:ext cx="635744" cy="1138053"/>
          </a:xfrm>
          <a:custGeom>
            <a:avLst/>
            <a:gdLst/>
            <a:ahLst/>
            <a:cxnLst/>
            <a:rect l="l" t="t" r="r" b="b"/>
            <a:pathLst>
              <a:path w="33175" h="59387" extrusionOk="0">
                <a:moveTo>
                  <a:pt x="9660" y="0"/>
                </a:moveTo>
                <a:cubicBezTo>
                  <a:pt x="9129" y="0"/>
                  <a:pt x="8587" y="28"/>
                  <a:pt x="8029" y="80"/>
                </a:cubicBezTo>
                <a:cubicBezTo>
                  <a:pt x="7760" y="105"/>
                  <a:pt x="7564" y="343"/>
                  <a:pt x="7589" y="612"/>
                </a:cubicBezTo>
                <a:cubicBezTo>
                  <a:pt x="7612" y="864"/>
                  <a:pt x="7825" y="1053"/>
                  <a:pt x="8073" y="1053"/>
                </a:cubicBezTo>
                <a:cubicBezTo>
                  <a:pt x="8089" y="1053"/>
                  <a:pt x="8106" y="1053"/>
                  <a:pt x="8121" y="1051"/>
                </a:cubicBezTo>
                <a:cubicBezTo>
                  <a:pt x="8644" y="1003"/>
                  <a:pt x="9159" y="976"/>
                  <a:pt x="9651" y="976"/>
                </a:cubicBezTo>
                <a:lnTo>
                  <a:pt x="10011" y="983"/>
                </a:lnTo>
                <a:lnTo>
                  <a:pt x="10026" y="983"/>
                </a:lnTo>
                <a:cubicBezTo>
                  <a:pt x="10289" y="983"/>
                  <a:pt x="10505" y="772"/>
                  <a:pt x="10514" y="507"/>
                </a:cubicBezTo>
                <a:cubicBezTo>
                  <a:pt x="10520" y="236"/>
                  <a:pt x="10307" y="13"/>
                  <a:pt x="10038" y="5"/>
                </a:cubicBezTo>
                <a:cubicBezTo>
                  <a:pt x="9913" y="2"/>
                  <a:pt x="9787" y="0"/>
                  <a:pt x="9660" y="0"/>
                </a:cubicBezTo>
                <a:close/>
                <a:moveTo>
                  <a:pt x="11965" y="199"/>
                </a:moveTo>
                <a:cubicBezTo>
                  <a:pt x="11736" y="199"/>
                  <a:pt x="11529" y="364"/>
                  <a:pt x="11485" y="599"/>
                </a:cubicBezTo>
                <a:cubicBezTo>
                  <a:pt x="11437" y="866"/>
                  <a:pt x="11614" y="1118"/>
                  <a:pt x="11879" y="1168"/>
                </a:cubicBezTo>
                <a:cubicBezTo>
                  <a:pt x="12510" y="1283"/>
                  <a:pt x="13111" y="1452"/>
                  <a:pt x="13661" y="1670"/>
                </a:cubicBezTo>
                <a:cubicBezTo>
                  <a:pt x="13721" y="1695"/>
                  <a:pt x="13782" y="1706"/>
                  <a:pt x="13842" y="1706"/>
                </a:cubicBezTo>
                <a:cubicBezTo>
                  <a:pt x="14036" y="1706"/>
                  <a:pt x="14220" y="1589"/>
                  <a:pt x="14295" y="1397"/>
                </a:cubicBezTo>
                <a:cubicBezTo>
                  <a:pt x="14395" y="1147"/>
                  <a:pt x="14272" y="864"/>
                  <a:pt x="14022" y="764"/>
                </a:cubicBezTo>
                <a:cubicBezTo>
                  <a:pt x="13411" y="520"/>
                  <a:pt x="12748" y="334"/>
                  <a:pt x="12054" y="207"/>
                </a:cubicBezTo>
                <a:cubicBezTo>
                  <a:pt x="12024" y="201"/>
                  <a:pt x="11994" y="199"/>
                  <a:pt x="11965" y="199"/>
                </a:cubicBezTo>
                <a:close/>
                <a:moveTo>
                  <a:pt x="6139" y="355"/>
                </a:moveTo>
                <a:cubicBezTo>
                  <a:pt x="6109" y="355"/>
                  <a:pt x="6079" y="358"/>
                  <a:pt x="6049" y="363"/>
                </a:cubicBezTo>
                <a:cubicBezTo>
                  <a:pt x="5419" y="484"/>
                  <a:pt x="4767" y="637"/>
                  <a:pt x="4110" y="816"/>
                </a:cubicBezTo>
                <a:cubicBezTo>
                  <a:pt x="3850" y="887"/>
                  <a:pt x="3696" y="1156"/>
                  <a:pt x="3767" y="1416"/>
                </a:cubicBezTo>
                <a:cubicBezTo>
                  <a:pt x="3827" y="1633"/>
                  <a:pt x="4025" y="1775"/>
                  <a:pt x="4238" y="1775"/>
                </a:cubicBezTo>
                <a:cubicBezTo>
                  <a:pt x="4281" y="1775"/>
                  <a:pt x="4325" y="1768"/>
                  <a:pt x="4367" y="1758"/>
                </a:cubicBezTo>
                <a:cubicBezTo>
                  <a:pt x="5000" y="1585"/>
                  <a:pt x="5628" y="1439"/>
                  <a:pt x="6232" y="1322"/>
                </a:cubicBezTo>
                <a:cubicBezTo>
                  <a:pt x="6497" y="1272"/>
                  <a:pt x="6672" y="1016"/>
                  <a:pt x="6620" y="751"/>
                </a:cubicBezTo>
                <a:cubicBezTo>
                  <a:pt x="6576" y="517"/>
                  <a:pt x="6365" y="355"/>
                  <a:pt x="6139" y="355"/>
                </a:cubicBezTo>
                <a:close/>
                <a:moveTo>
                  <a:pt x="2375" y="1381"/>
                </a:moveTo>
                <a:cubicBezTo>
                  <a:pt x="2321" y="1381"/>
                  <a:pt x="2266" y="1390"/>
                  <a:pt x="2212" y="1410"/>
                </a:cubicBezTo>
                <a:cubicBezTo>
                  <a:pt x="1080" y="1808"/>
                  <a:pt x="377" y="2135"/>
                  <a:pt x="348" y="2148"/>
                </a:cubicBezTo>
                <a:cubicBezTo>
                  <a:pt x="104" y="2262"/>
                  <a:pt x="0" y="2552"/>
                  <a:pt x="113" y="2798"/>
                </a:cubicBezTo>
                <a:cubicBezTo>
                  <a:pt x="196" y="2975"/>
                  <a:pt x="373" y="3077"/>
                  <a:pt x="555" y="3077"/>
                </a:cubicBezTo>
                <a:cubicBezTo>
                  <a:pt x="625" y="3077"/>
                  <a:pt x="696" y="3063"/>
                  <a:pt x="763" y="3031"/>
                </a:cubicBezTo>
                <a:cubicBezTo>
                  <a:pt x="769" y="3029"/>
                  <a:pt x="1453" y="2710"/>
                  <a:pt x="2535" y="2331"/>
                </a:cubicBezTo>
                <a:cubicBezTo>
                  <a:pt x="2791" y="2241"/>
                  <a:pt x="2924" y="1962"/>
                  <a:pt x="2835" y="1708"/>
                </a:cubicBezTo>
                <a:cubicBezTo>
                  <a:pt x="2764" y="1508"/>
                  <a:pt x="2576" y="1381"/>
                  <a:pt x="2375" y="1381"/>
                </a:cubicBezTo>
                <a:close/>
                <a:moveTo>
                  <a:pt x="15555" y="1656"/>
                </a:moveTo>
                <a:cubicBezTo>
                  <a:pt x="15403" y="1656"/>
                  <a:pt x="15252" y="1727"/>
                  <a:pt x="15155" y="1860"/>
                </a:cubicBezTo>
                <a:cubicBezTo>
                  <a:pt x="14999" y="2081"/>
                  <a:pt x="15051" y="2385"/>
                  <a:pt x="15270" y="2542"/>
                </a:cubicBezTo>
                <a:cubicBezTo>
                  <a:pt x="15764" y="2892"/>
                  <a:pt x="16216" y="3307"/>
                  <a:pt x="16615" y="3778"/>
                </a:cubicBezTo>
                <a:cubicBezTo>
                  <a:pt x="16710" y="3890"/>
                  <a:pt x="16848" y="3949"/>
                  <a:pt x="16986" y="3949"/>
                </a:cubicBezTo>
                <a:cubicBezTo>
                  <a:pt x="17098" y="3949"/>
                  <a:pt x="17211" y="3911"/>
                  <a:pt x="17302" y="3832"/>
                </a:cubicBezTo>
                <a:cubicBezTo>
                  <a:pt x="17507" y="3659"/>
                  <a:pt x="17532" y="3350"/>
                  <a:pt x="17359" y="3144"/>
                </a:cubicBezTo>
                <a:cubicBezTo>
                  <a:pt x="16908" y="2612"/>
                  <a:pt x="16396" y="2144"/>
                  <a:pt x="15837" y="1745"/>
                </a:cubicBezTo>
                <a:cubicBezTo>
                  <a:pt x="15752" y="1685"/>
                  <a:pt x="15653" y="1656"/>
                  <a:pt x="15555" y="1656"/>
                </a:cubicBezTo>
                <a:close/>
                <a:moveTo>
                  <a:pt x="18067" y="4591"/>
                </a:moveTo>
                <a:cubicBezTo>
                  <a:pt x="17991" y="4591"/>
                  <a:pt x="17913" y="4609"/>
                  <a:pt x="17840" y="4647"/>
                </a:cubicBezTo>
                <a:cubicBezTo>
                  <a:pt x="17603" y="4772"/>
                  <a:pt x="17511" y="5068"/>
                  <a:pt x="17636" y="5306"/>
                </a:cubicBezTo>
                <a:cubicBezTo>
                  <a:pt x="17909" y="5829"/>
                  <a:pt x="18149" y="6408"/>
                  <a:pt x="18345" y="7027"/>
                </a:cubicBezTo>
                <a:cubicBezTo>
                  <a:pt x="18411" y="7236"/>
                  <a:pt x="18603" y="7369"/>
                  <a:pt x="18809" y="7369"/>
                </a:cubicBezTo>
                <a:cubicBezTo>
                  <a:pt x="18857" y="7369"/>
                  <a:pt x="18907" y="7361"/>
                  <a:pt x="18957" y="7346"/>
                </a:cubicBezTo>
                <a:cubicBezTo>
                  <a:pt x="19214" y="7265"/>
                  <a:pt x="19355" y="6990"/>
                  <a:pt x="19274" y="6733"/>
                </a:cubicBezTo>
                <a:cubicBezTo>
                  <a:pt x="19062" y="6058"/>
                  <a:pt x="18801" y="5426"/>
                  <a:pt x="18501" y="4853"/>
                </a:cubicBezTo>
                <a:cubicBezTo>
                  <a:pt x="18414" y="4686"/>
                  <a:pt x="18244" y="4591"/>
                  <a:pt x="18067" y="4591"/>
                </a:cubicBezTo>
                <a:close/>
                <a:moveTo>
                  <a:pt x="19273" y="8289"/>
                </a:moveTo>
                <a:cubicBezTo>
                  <a:pt x="19244" y="8289"/>
                  <a:pt x="19214" y="8291"/>
                  <a:pt x="19185" y="8297"/>
                </a:cubicBezTo>
                <a:cubicBezTo>
                  <a:pt x="18920" y="8345"/>
                  <a:pt x="18743" y="8597"/>
                  <a:pt x="18791" y="8864"/>
                </a:cubicBezTo>
                <a:cubicBezTo>
                  <a:pt x="18905" y="9501"/>
                  <a:pt x="18978" y="10131"/>
                  <a:pt x="19005" y="10737"/>
                </a:cubicBezTo>
                <a:cubicBezTo>
                  <a:pt x="19016" y="10998"/>
                  <a:pt x="19233" y="11202"/>
                  <a:pt x="19493" y="11202"/>
                </a:cubicBezTo>
                <a:lnTo>
                  <a:pt x="19514" y="11202"/>
                </a:lnTo>
                <a:cubicBezTo>
                  <a:pt x="19785" y="11190"/>
                  <a:pt x="19993" y="10962"/>
                  <a:pt x="19981" y="10694"/>
                </a:cubicBezTo>
                <a:cubicBezTo>
                  <a:pt x="19952" y="10043"/>
                  <a:pt x="19875" y="9370"/>
                  <a:pt x="19752" y="8691"/>
                </a:cubicBezTo>
                <a:cubicBezTo>
                  <a:pt x="19709" y="8453"/>
                  <a:pt x="19507" y="8289"/>
                  <a:pt x="19273" y="8289"/>
                </a:cubicBezTo>
                <a:close/>
                <a:moveTo>
                  <a:pt x="19435" y="12175"/>
                </a:moveTo>
                <a:cubicBezTo>
                  <a:pt x="19206" y="12175"/>
                  <a:pt x="18972" y="12356"/>
                  <a:pt x="18943" y="12605"/>
                </a:cubicBezTo>
                <a:cubicBezTo>
                  <a:pt x="18868" y="13232"/>
                  <a:pt x="18739" y="13843"/>
                  <a:pt x="18555" y="14420"/>
                </a:cubicBezTo>
                <a:cubicBezTo>
                  <a:pt x="18472" y="14677"/>
                  <a:pt x="18616" y="14952"/>
                  <a:pt x="18872" y="15033"/>
                </a:cubicBezTo>
                <a:cubicBezTo>
                  <a:pt x="18920" y="15048"/>
                  <a:pt x="18972" y="15056"/>
                  <a:pt x="19020" y="15056"/>
                </a:cubicBezTo>
                <a:cubicBezTo>
                  <a:pt x="19226" y="15056"/>
                  <a:pt x="19420" y="14923"/>
                  <a:pt x="19485" y="14716"/>
                </a:cubicBezTo>
                <a:cubicBezTo>
                  <a:pt x="19687" y="14081"/>
                  <a:pt x="19831" y="13410"/>
                  <a:pt x="19912" y="12720"/>
                </a:cubicBezTo>
                <a:cubicBezTo>
                  <a:pt x="19945" y="12453"/>
                  <a:pt x="19754" y="12211"/>
                  <a:pt x="19485" y="12178"/>
                </a:cubicBezTo>
                <a:cubicBezTo>
                  <a:pt x="19468" y="12176"/>
                  <a:pt x="19451" y="12175"/>
                  <a:pt x="19435" y="12175"/>
                </a:cubicBezTo>
                <a:close/>
                <a:moveTo>
                  <a:pt x="20400" y="15844"/>
                </a:moveTo>
                <a:cubicBezTo>
                  <a:pt x="20133" y="15844"/>
                  <a:pt x="19916" y="16057"/>
                  <a:pt x="19912" y="16323"/>
                </a:cubicBezTo>
                <a:cubicBezTo>
                  <a:pt x="19908" y="16594"/>
                  <a:pt x="20123" y="16815"/>
                  <a:pt x="20391" y="16820"/>
                </a:cubicBezTo>
                <a:cubicBezTo>
                  <a:pt x="21029" y="16830"/>
                  <a:pt x="21655" y="16890"/>
                  <a:pt x="22253" y="16999"/>
                </a:cubicBezTo>
                <a:cubicBezTo>
                  <a:pt x="22282" y="17005"/>
                  <a:pt x="22311" y="17007"/>
                  <a:pt x="22342" y="17007"/>
                </a:cubicBezTo>
                <a:cubicBezTo>
                  <a:pt x="22572" y="17007"/>
                  <a:pt x="22778" y="16842"/>
                  <a:pt x="22822" y="16609"/>
                </a:cubicBezTo>
                <a:cubicBezTo>
                  <a:pt x="22870" y="16342"/>
                  <a:pt x="22695" y="16088"/>
                  <a:pt x="22430" y="16040"/>
                </a:cubicBezTo>
                <a:cubicBezTo>
                  <a:pt x="21778" y="15919"/>
                  <a:pt x="21098" y="15852"/>
                  <a:pt x="20408" y="15844"/>
                </a:cubicBezTo>
                <a:close/>
                <a:moveTo>
                  <a:pt x="18242" y="15863"/>
                </a:moveTo>
                <a:cubicBezTo>
                  <a:pt x="18098" y="15863"/>
                  <a:pt x="17957" y="15927"/>
                  <a:pt x="17863" y="16042"/>
                </a:cubicBezTo>
                <a:cubicBezTo>
                  <a:pt x="17377" y="16123"/>
                  <a:pt x="16892" y="16230"/>
                  <a:pt x="16412" y="16359"/>
                </a:cubicBezTo>
                <a:cubicBezTo>
                  <a:pt x="16154" y="16428"/>
                  <a:pt x="15998" y="16697"/>
                  <a:pt x="16068" y="16957"/>
                </a:cubicBezTo>
                <a:cubicBezTo>
                  <a:pt x="16128" y="17175"/>
                  <a:pt x="16327" y="17318"/>
                  <a:pt x="16540" y="17318"/>
                </a:cubicBezTo>
                <a:cubicBezTo>
                  <a:pt x="16582" y="17318"/>
                  <a:pt x="16624" y="17313"/>
                  <a:pt x="16667" y="17301"/>
                </a:cubicBezTo>
                <a:cubicBezTo>
                  <a:pt x="16804" y="17264"/>
                  <a:pt x="16944" y="17228"/>
                  <a:pt x="17081" y="17197"/>
                </a:cubicBezTo>
                <a:lnTo>
                  <a:pt x="17081" y="17197"/>
                </a:lnTo>
                <a:cubicBezTo>
                  <a:pt x="16971" y="17336"/>
                  <a:pt x="16856" y="17472"/>
                  <a:pt x="16735" y="17603"/>
                </a:cubicBezTo>
                <a:cubicBezTo>
                  <a:pt x="16554" y="17803"/>
                  <a:pt x="16571" y="18112"/>
                  <a:pt x="16771" y="18293"/>
                </a:cubicBezTo>
                <a:cubicBezTo>
                  <a:pt x="16865" y="18379"/>
                  <a:pt x="16981" y="18418"/>
                  <a:pt x="17098" y="18418"/>
                </a:cubicBezTo>
                <a:cubicBezTo>
                  <a:pt x="17232" y="18418"/>
                  <a:pt x="17365" y="18364"/>
                  <a:pt x="17461" y="18258"/>
                </a:cubicBezTo>
                <a:cubicBezTo>
                  <a:pt x="17830" y="17849"/>
                  <a:pt x="18163" y="17407"/>
                  <a:pt x="18457" y="16938"/>
                </a:cubicBezTo>
                <a:cubicBezTo>
                  <a:pt x="18478" y="16936"/>
                  <a:pt x="18497" y="16934"/>
                  <a:pt x="18518" y="16930"/>
                </a:cubicBezTo>
                <a:cubicBezTo>
                  <a:pt x="18784" y="16897"/>
                  <a:pt x="18972" y="16651"/>
                  <a:pt x="18939" y="16384"/>
                </a:cubicBezTo>
                <a:cubicBezTo>
                  <a:pt x="18909" y="16167"/>
                  <a:pt x="18745" y="16005"/>
                  <a:pt x="18541" y="15967"/>
                </a:cubicBezTo>
                <a:cubicBezTo>
                  <a:pt x="18524" y="15952"/>
                  <a:pt x="18503" y="15940"/>
                  <a:pt x="18482" y="15927"/>
                </a:cubicBezTo>
                <a:cubicBezTo>
                  <a:pt x="18406" y="15884"/>
                  <a:pt x="18324" y="15863"/>
                  <a:pt x="18242" y="15863"/>
                </a:cubicBezTo>
                <a:close/>
                <a:moveTo>
                  <a:pt x="24215" y="16565"/>
                </a:moveTo>
                <a:cubicBezTo>
                  <a:pt x="24020" y="16565"/>
                  <a:pt x="23837" y="16681"/>
                  <a:pt x="23762" y="16874"/>
                </a:cubicBezTo>
                <a:cubicBezTo>
                  <a:pt x="23662" y="17124"/>
                  <a:pt x="23785" y="17407"/>
                  <a:pt x="24035" y="17507"/>
                </a:cubicBezTo>
                <a:cubicBezTo>
                  <a:pt x="24612" y="17735"/>
                  <a:pt x="25163" y="18020"/>
                  <a:pt x="25673" y="18360"/>
                </a:cubicBezTo>
                <a:cubicBezTo>
                  <a:pt x="25757" y="18414"/>
                  <a:pt x="25848" y="18441"/>
                  <a:pt x="25942" y="18441"/>
                </a:cubicBezTo>
                <a:lnTo>
                  <a:pt x="25942" y="18439"/>
                </a:lnTo>
                <a:cubicBezTo>
                  <a:pt x="26101" y="18439"/>
                  <a:pt x="26255" y="18364"/>
                  <a:pt x="26349" y="18222"/>
                </a:cubicBezTo>
                <a:cubicBezTo>
                  <a:pt x="26499" y="17997"/>
                  <a:pt x="26438" y="17695"/>
                  <a:pt x="26213" y="17545"/>
                </a:cubicBezTo>
                <a:cubicBezTo>
                  <a:pt x="25646" y="17170"/>
                  <a:pt x="25033" y="16851"/>
                  <a:pt x="24393" y="16599"/>
                </a:cubicBezTo>
                <a:cubicBezTo>
                  <a:pt x="24335" y="16576"/>
                  <a:pt x="24274" y="16565"/>
                  <a:pt x="24215" y="16565"/>
                </a:cubicBezTo>
                <a:close/>
                <a:moveTo>
                  <a:pt x="14691" y="16971"/>
                </a:moveTo>
                <a:cubicBezTo>
                  <a:pt x="14629" y="16971"/>
                  <a:pt x="14566" y="16983"/>
                  <a:pt x="14505" y="17007"/>
                </a:cubicBezTo>
                <a:cubicBezTo>
                  <a:pt x="13855" y="17278"/>
                  <a:pt x="13246" y="17587"/>
                  <a:pt x="12696" y="17924"/>
                </a:cubicBezTo>
                <a:cubicBezTo>
                  <a:pt x="12465" y="18064"/>
                  <a:pt x="12394" y="18364"/>
                  <a:pt x="12533" y="18595"/>
                </a:cubicBezTo>
                <a:cubicBezTo>
                  <a:pt x="12627" y="18746"/>
                  <a:pt x="12786" y="18827"/>
                  <a:pt x="12950" y="18827"/>
                </a:cubicBezTo>
                <a:cubicBezTo>
                  <a:pt x="13038" y="18827"/>
                  <a:pt x="13125" y="18804"/>
                  <a:pt x="13205" y="18756"/>
                </a:cubicBezTo>
                <a:cubicBezTo>
                  <a:pt x="13713" y="18445"/>
                  <a:pt x="14276" y="18160"/>
                  <a:pt x="14880" y="17910"/>
                </a:cubicBezTo>
                <a:cubicBezTo>
                  <a:pt x="15128" y="17805"/>
                  <a:pt x="15247" y="17520"/>
                  <a:pt x="15143" y="17272"/>
                </a:cubicBezTo>
                <a:cubicBezTo>
                  <a:pt x="15064" y="17083"/>
                  <a:pt x="14883" y="16971"/>
                  <a:pt x="14691" y="16971"/>
                </a:cubicBezTo>
                <a:close/>
                <a:moveTo>
                  <a:pt x="15649" y="18744"/>
                </a:moveTo>
                <a:cubicBezTo>
                  <a:pt x="15549" y="18744"/>
                  <a:pt x="15449" y="18774"/>
                  <a:pt x="15362" y="18837"/>
                </a:cubicBezTo>
                <a:cubicBezTo>
                  <a:pt x="14851" y="19206"/>
                  <a:pt x="14313" y="19513"/>
                  <a:pt x="13761" y="19748"/>
                </a:cubicBezTo>
                <a:cubicBezTo>
                  <a:pt x="13513" y="19852"/>
                  <a:pt x="13398" y="20140"/>
                  <a:pt x="13505" y="20388"/>
                </a:cubicBezTo>
                <a:cubicBezTo>
                  <a:pt x="13582" y="20574"/>
                  <a:pt x="13763" y="20684"/>
                  <a:pt x="13953" y="20684"/>
                </a:cubicBezTo>
                <a:cubicBezTo>
                  <a:pt x="14017" y="20684"/>
                  <a:pt x="14082" y="20671"/>
                  <a:pt x="14145" y="20646"/>
                </a:cubicBezTo>
                <a:cubicBezTo>
                  <a:pt x="14762" y="20382"/>
                  <a:pt x="15364" y="20040"/>
                  <a:pt x="15935" y="19629"/>
                </a:cubicBezTo>
                <a:cubicBezTo>
                  <a:pt x="16154" y="19471"/>
                  <a:pt x="16202" y="19167"/>
                  <a:pt x="16043" y="18948"/>
                </a:cubicBezTo>
                <a:cubicBezTo>
                  <a:pt x="15949" y="18814"/>
                  <a:pt x="15800" y="18744"/>
                  <a:pt x="15649" y="18744"/>
                </a:cubicBezTo>
                <a:close/>
                <a:moveTo>
                  <a:pt x="11422" y="19055"/>
                </a:moveTo>
                <a:cubicBezTo>
                  <a:pt x="11286" y="19055"/>
                  <a:pt x="11150" y="19112"/>
                  <a:pt x="11053" y="19223"/>
                </a:cubicBezTo>
                <a:cubicBezTo>
                  <a:pt x="10753" y="19567"/>
                  <a:pt x="10607" y="19884"/>
                  <a:pt x="10607" y="20192"/>
                </a:cubicBezTo>
                <a:cubicBezTo>
                  <a:pt x="10607" y="20663"/>
                  <a:pt x="10966" y="21165"/>
                  <a:pt x="11964" y="21165"/>
                </a:cubicBezTo>
                <a:lnTo>
                  <a:pt x="12091" y="21163"/>
                </a:lnTo>
                <a:cubicBezTo>
                  <a:pt x="12356" y="21151"/>
                  <a:pt x="12515" y="20930"/>
                  <a:pt x="12508" y="20665"/>
                </a:cubicBezTo>
                <a:cubicBezTo>
                  <a:pt x="12502" y="20401"/>
                  <a:pt x="12237" y="20188"/>
                  <a:pt x="11973" y="20188"/>
                </a:cubicBezTo>
                <a:cubicBezTo>
                  <a:pt x="11766" y="20188"/>
                  <a:pt x="11663" y="20158"/>
                  <a:pt x="11607" y="20158"/>
                </a:cubicBezTo>
                <a:cubicBezTo>
                  <a:pt x="11602" y="20158"/>
                  <a:pt x="11598" y="20158"/>
                  <a:pt x="11593" y="20159"/>
                </a:cubicBezTo>
                <a:cubicBezTo>
                  <a:pt x="11610" y="20111"/>
                  <a:pt x="11660" y="20015"/>
                  <a:pt x="11789" y="19863"/>
                </a:cubicBezTo>
                <a:cubicBezTo>
                  <a:pt x="11966" y="19661"/>
                  <a:pt x="11946" y="19352"/>
                  <a:pt x="11741" y="19175"/>
                </a:cubicBezTo>
                <a:cubicBezTo>
                  <a:pt x="11649" y="19094"/>
                  <a:pt x="11535" y="19055"/>
                  <a:pt x="11422" y="19055"/>
                </a:cubicBezTo>
                <a:close/>
                <a:moveTo>
                  <a:pt x="27443" y="18708"/>
                </a:moveTo>
                <a:cubicBezTo>
                  <a:pt x="27320" y="18708"/>
                  <a:pt x="27197" y="18754"/>
                  <a:pt x="27101" y="18848"/>
                </a:cubicBezTo>
                <a:cubicBezTo>
                  <a:pt x="26907" y="19035"/>
                  <a:pt x="26903" y="19344"/>
                  <a:pt x="27093" y="19538"/>
                </a:cubicBezTo>
                <a:cubicBezTo>
                  <a:pt x="27516" y="19969"/>
                  <a:pt x="27906" y="20457"/>
                  <a:pt x="28254" y="20984"/>
                </a:cubicBezTo>
                <a:cubicBezTo>
                  <a:pt x="28347" y="21126"/>
                  <a:pt x="28502" y="21203"/>
                  <a:pt x="28660" y="21203"/>
                </a:cubicBezTo>
                <a:cubicBezTo>
                  <a:pt x="28752" y="21203"/>
                  <a:pt x="28846" y="21176"/>
                  <a:pt x="28929" y="21122"/>
                </a:cubicBezTo>
                <a:cubicBezTo>
                  <a:pt x="29154" y="20974"/>
                  <a:pt x="29217" y="20671"/>
                  <a:pt x="29069" y="20446"/>
                </a:cubicBezTo>
                <a:cubicBezTo>
                  <a:pt x="28687" y="19867"/>
                  <a:pt x="28256" y="19331"/>
                  <a:pt x="27791" y="18854"/>
                </a:cubicBezTo>
                <a:cubicBezTo>
                  <a:pt x="27696" y="18757"/>
                  <a:pt x="27570" y="18708"/>
                  <a:pt x="27443" y="18708"/>
                </a:cubicBezTo>
                <a:close/>
                <a:moveTo>
                  <a:pt x="29597" y="21935"/>
                </a:moveTo>
                <a:cubicBezTo>
                  <a:pt x="29530" y="21935"/>
                  <a:pt x="29461" y="21949"/>
                  <a:pt x="29396" y="21978"/>
                </a:cubicBezTo>
                <a:cubicBezTo>
                  <a:pt x="29152" y="22089"/>
                  <a:pt x="29042" y="22379"/>
                  <a:pt x="29152" y="22625"/>
                </a:cubicBezTo>
                <a:cubicBezTo>
                  <a:pt x="29400" y="23173"/>
                  <a:pt x="29623" y="23769"/>
                  <a:pt x="29815" y="24392"/>
                </a:cubicBezTo>
                <a:cubicBezTo>
                  <a:pt x="29879" y="24603"/>
                  <a:pt x="30073" y="24738"/>
                  <a:pt x="30282" y="24738"/>
                </a:cubicBezTo>
                <a:cubicBezTo>
                  <a:pt x="30330" y="24738"/>
                  <a:pt x="30378" y="24732"/>
                  <a:pt x="30426" y="24717"/>
                </a:cubicBezTo>
                <a:cubicBezTo>
                  <a:pt x="30682" y="24638"/>
                  <a:pt x="30828" y="24365"/>
                  <a:pt x="30749" y="24107"/>
                </a:cubicBezTo>
                <a:cubicBezTo>
                  <a:pt x="30544" y="23444"/>
                  <a:pt x="30307" y="22810"/>
                  <a:pt x="30044" y="22222"/>
                </a:cubicBezTo>
                <a:cubicBezTo>
                  <a:pt x="29961" y="22042"/>
                  <a:pt x="29783" y="21935"/>
                  <a:pt x="29597" y="21935"/>
                </a:cubicBezTo>
                <a:close/>
                <a:moveTo>
                  <a:pt x="30752" y="25654"/>
                </a:moveTo>
                <a:cubicBezTo>
                  <a:pt x="30721" y="25654"/>
                  <a:pt x="30690" y="25657"/>
                  <a:pt x="30659" y="25664"/>
                </a:cubicBezTo>
                <a:cubicBezTo>
                  <a:pt x="30392" y="25716"/>
                  <a:pt x="30221" y="25972"/>
                  <a:pt x="30273" y="26237"/>
                </a:cubicBezTo>
                <a:lnTo>
                  <a:pt x="30340" y="26595"/>
                </a:lnTo>
                <a:cubicBezTo>
                  <a:pt x="30432" y="27106"/>
                  <a:pt x="30494" y="27617"/>
                  <a:pt x="30530" y="28111"/>
                </a:cubicBezTo>
                <a:cubicBezTo>
                  <a:pt x="30549" y="28369"/>
                  <a:pt x="30763" y="28565"/>
                  <a:pt x="31018" y="28565"/>
                </a:cubicBezTo>
                <a:cubicBezTo>
                  <a:pt x="31030" y="28565"/>
                  <a:pt x="31040" y="28565"/>
                  <a:pt x="31053" y="28563"/>
                </a:cubicBezTo>
                <a:cubicBezTo>
                  <a:pt x="31322" y="28544"/>
                  <a:pt x="31524" y="28311"/>
                  <a:pt x="31505" y="28042"/>
                </a:cubicBezTo>
                <a:cubicBezTo>
                  <a:pt x="31468" y="27512"/>
                  <a:pt x="31399" y="26968"/>
                  <a:pt x="31301" y="26426"/>
                </a:cubicBezTo>
                <a:cubicBezTo>
                  <a:pt x="31280" y="26299"/>
                  <a:pt x="31255" y="26172"/>
                  <a:pt x="31232" y="26047"/>
                </a:cubicBezTo>
                <a:cubicBezTo>
                  <a:pt x="31185" y="25816"/>
                  <a:pt x="30977" y="25654"/>
                  <a:pt x="30752" y="25654"/>
                </a:cubicBezTo>
                <a:close/>
                <a:moveTo>
                  <a:pt x="31015" y="29537"/>
                </a:moveTo>
                <a:cubicBezTo>
                  <a:pt x="30770" y="29537"/>
                  <a:pt x="30550" y="29732"/>
                  <a:pt x="30530" y="29989"/>
                </a:cubicBezTo>
                <a:cubicBezTo>
                  <a:pt x="30480" y="30620"/>
                  <a:pt x="30380" y="31239"/>
                  <a:pt x="30230" y="31827"/>
                </a:cubicBezTo>
                <a:cubicBezTo>
                  <a:pt x="30163" y="32088"/>
                  <a:pt x="30321" y="32354"/>
                  <a:pt x="30582" y="32421"/>
                </a:cubicBezTo>
                <a:cubicBezTo>
                  <a:pt x="30624" y="32431"/>
                  <a:pt x="30663" y="32436"/>
                  <a:pt x="30703" y="32436"/>
                </a:cubicBezTo>
                <a:cubicBezTo>
                  <a:pt x="30922" y="32436"/>
                  <a:pt x="31120" y="32290"/>
                  <a:pt x="31176" y="32069"/>
                </a:cubicBezTo>
                <a:cubicBezTo>
                  <a:pt x="31341" y="31425"/>
                  <a:pt x="31449" y="30751"/>
                  <a:pt x="31503" y="30064"/>
                </a:cubicBezTo>
                <a:cubicBezTo>
                  <a:pt x="31524" y="29795"/>
                  <a:pt x="31324" y="29559"/>
                  <a:pt x="31055" y="29538"/>
                </a:cubicBezTo>
                <a:cubicBezTo>
                  <a:pt x="31042" y="29537"/>
                  <a:pt x="31028" y="29537"/>
                  <a:pt x="31015" y="29537"/>
                </a:cubicBezTo>
                <a:close/>
                <a:moveTo>
                  <a:pt x="30057" y="33298"/>
                </a:moveTo>
                <a:cubicBezTo>
                  <a:pt x="29872" y="33298"/>
                  <a:pt x="29694" y="33404"/>
                  <a:pt x="29611" y="33582"/>
                </a:cubicBezTo>
                <a:cubicBezTo>
                  <a:pt x="29356" y="34143"/>
                  <a:pt x="29044" y="34685"/>
                  <a:pt x="28687" y="35195"/>
                </a:cubicBezTo>
                <a:cubicBezTo>
                  <a:pt x="28531" y="35416"/>
                  <a:pt x="28585" y="35721"/>
                  <a:pt x="28806" y="35877"/>
                </a:cubicBezTo>
                <a:cubicBezTo>
                  <a:pt x="28891" y="35935"/>
                  <a:pt x="28989" y="35964"/>
                  <a:pt x="29085" y="35964"/>
                </a:cubicBezTo>
                <a:cubicBezTo>
                  <a:pt x="29240" y="35964"/>
                  <a:pt x="29392" y="35892"/>
                  <a:pt x="29486" y="35756"/>
                </a:cubicBezTo>
                <a:cubicBezTo>
                  <a:pt x="29877" y="35197"/>
                  <a:pt x="30219" y="34601"/>
                  <a:pt x="30501" y="33989"/>
                </a:cubicBezTo>
                <a:cubicBezTo>
                  <a:pt x="30611" y="33745"/>
                  <a:pt x="30503" y="33455"/>
                  <a:pt x="30259" y="33342"/>
                </a:cubicBezTo>
                <a:cubicBezTo>
                  <a:pt x="30193" y="33312"/>
                  <a:pt x="30124" y="33298"/>
                  <a:pt x="30057" y="33298"/>
                </a:cubicBezTo>
                <a:close/>
                <a:moveTo>
                  <a:pt x="22403" y="35739"/>
                </a:moveTo>
                <a:cubicBezTo>
                  <a:pt x="21709" y="35739"/>
                  <a:pt x="21038" y="35862"/>
                  <a:pt x="20410" y="36106"/>
                </a:cubicBezTo>
                <a:cubicBezTo>
                  <a:pt x="20158" y="36202"/>
                  <a:pt x="20033" y="36486"/>
                  <a:pt x="20129" y="36736"/>
                </a:cubicBezTo>
                <a:cubicBezTo>
                  <a:pt x="20204" y="36930"/>
                  <a:pt x="20389" y="37048"/>
                  <a:pt x="20585" y="37048"/>
                </a:cubicBezTo>
                <a:cubicBezTo>
                  <a:pt x="20644" y="37048"/>
                  <a:pt x="20704" y="37038"/>
                  <a:pt x="20760" y="37015"/>
                </a:cubicBezTo>
                <a:cubicBezTo>
                  <a:pt x="21275" y="36819"/>
                  <a:pt x="21823" y="36717"/>
                  <a:pt x="22480" y="36717"/>
                </a:cubicBezTo>
                <a:lnTo>
                  <a:pt x="22497" y="36717"/>
                </a:lnTo>
                <a:cubicBezTo>
                  <a:pt x="22761" y="36717"/>
                  <a:pt x="22980" y="36504"/>
                  <a:pt x="22984" y="36238"/>
                </a:cubicBezTo>
                <a:cubicBezTo>
                  <a:pt x="22989" y="35967"/>
                  <a:pt x="22772" y="35746"/>
                  <a:pt x="22503" y="35741"/>
                </a:cubicBezTo>
                <a:cubicBezTo>
                  <a:pt x="22501" y="35741"/>
                  <a:pt x="22407" y="35739"/>
                  <a:pt x="22403" y="35739"/>
                </a:cubicBezTo>
                <a:close/>
                <a:moveTo>
                  <a:pt x="24404" y="36098"/>
                </a:moveTo>
                <a:cubicBezTo>
                  <a:pt x="24203" y="36098"/>
                  <a:pt x="24016" y="36223"/>
                  <a:pt x="23945" y="36423"/>
                </a:cubicBezTo>
                <a:cubicBezTo>
                  <a:pt x="23856" y="36677"/>
                  <a:pt x="23989" y="36957"/>
                  <a:pt x="24241" y="37046"/>
                </a:cubicBezTo>
                <a:cubicBezTo>
                  <a:pt x="24789" y="37242"/>
                  <a:pt x="25333" y="37524"/>
                  <a:pt x="25861" y="37882"/>
                </a:cubicBezTo>
                <a:cubicBezTo>
                  <a:pt x="25894" y="37907"/>
                  <a:pt x="25932" y="37924"/>
                  <a:pt x="25969" y="37938"/>
                </a:cubicBezTo>
                <a:cubicBezTo>
                  <a:pt x="25838" y="38107"/>
                  <a:pt x="25827" y="38347"/>
                  <a:pt x="25959" y="38528"/>
                </a:cubicBezTo>
                <a:cubicBezTo>
                  <a:pt x="26055" y="38660"/>
                  <a:pt x="26205" y="38728"/>
                  <a:pt x="26353" y="38728"/>
                </a:cubicBezTo>
                <a:cubicBezTo>
                  <a:pt x="26453" y="38728"/>
                  <a:pt x="26555" y="38697"/>
                  <a:pt x="26640" y="38635"/>
                </a:cubicBezTo>
                <a:cubicBezTo>
                  <a:pt x="27195" y="38230"/>
                  <a:pt x="27712" y="37786"/>
                  <a:pt x="28181" y="37315"/>
                </a:cubicBezTo>
                <a:cubicBezTo>
                  <a:pt x="28370" y="37123"/>
                  <a:pt x="28368" y="36815"/>
                  <a:pt x="28179" y="36623"/>
                </a:cubicBezTo>
                <a:cubicBezTo>
                  <a:pt x="28082" y="36529"/>
                  <a:pt x="27958" y="36482"/>
                  <a:pt x="27834" y="36482"/>
                </a:cubicBezTo>
                <a:cubicBezTo>
                  <a:pt x="27709" y="36482"/>
                  <a:pt x="27583" y="36531"/>
                  <a:pt x="27489" y="36627"/>
                </a:cubicBezTo>
                <a:cubicBezTo>
                  <a:pt x="27216" y="36900"/>
                  <a:pt x="26926" y="37165"/>
                  <a:pt x="26620" y="37417"/>
                </a:cubicBezTo>
                <a:cubicBezTo>
                  <a:pt x="26603" y="37284"/>
                  <a:pt x="26530" y="37157"/>
                  <a:pt x="26409" y="37075"/>
                </a:cubicBezTo>
                <a:cubicBezTo>
                  <a:pt x="25815" y="36669"/>
                  <a:pt x="25194" y="36350"/>
                  <a:pt x="24568" y="36127"/>
                </a:cubicBezTo>
                <a:cubicBezTo>
                  <a:pt x="24514" y="36107"/>
                  <a:pt x="24458" y="36098"/>
                  <a:pt x="24404" y="36098"/>
                </a:cubicBezTo>
                <a:close/>
                <a:moveTo>
                  <a:pt x="18958" y="37126"/>
                </a:moveTo>
                <a:cubicBezTo>
                  <a:pt x="18834" y="37126"/>
                  <a:pt x="18711" y="37173"/>
                  <a:pt x="18616" y="37267"/>
                </a:cubicBezTo>
                <a:cubicBezTo>
                  <a:pt x="18257" y="37622"/>
                  <a:pt x="17951" y="38028"/>
                  <a:pt x="17701" y="38474"/>
                </a:cubicBezTo>
                <a:cubicBezTo>
                  <a:pt x="17575" y="38705"/>
                  <a:pt x="17486" y="38928"/>
                  <a:pt x="17442" y="39141"/>
                </a:cubicBezTo>
                <a:cubicBezTo>
                  <a:pt x="17386" y="39406"/>
                  <a:pt x="17555" y="39664"/>
                  <a:pt x="17817" y="39721"/>
                </a:cubicBezTo>
                <a:cubicBezTo>
                  <a:pt x="17853" y="39727"/>
                  <a:pt x="17886" y="39731"/>
                  <a:pt x="17919" y="39731"/>
                </a:cubicBezTo>
                <a:cubicBezTo>
                  <a:pt x="18144" y="39731"/>
                  <a:pt x="18349" y="39573"/>
                  <a:pt x="18397" y="39343"/>
                </a:cubicBezTo>
                <a:cubicBezTo>
                  <a:pt x="18422" y="39227"/>
                  <a:pt x="18476" y="39093"/>
                  <a:pt x="18555" y="38949"/>
                </a:cubicBezTo>
                <a:cubicBezTo>
                  <a:pt x="18759" y="38582"/>
                  <a:pt x="19009" y="38249"/>
                  <a:pt x="19301" y="37961"/>
                </a:cubicBezTo>
                <a:cubicBezTo>
                  <a:pt x="19493" y="37772"/>
                  <a:pt x="19495" y="37463"/>
                  <a:pt x="19305" y="37271"/>
                </a:cubicBezTo>
                <a:cubicBezTo>
                  <a:pt x="19210" y="37175"/>
                  <a:pt x="19084" y="37126"/>
                  <a:pt x="18958" y="37126"/>
                </a:cubicBezTo>
                <a:close/>
                <a:moveTo>
                  <a:pt x="24692" y="38780"/>
                </a:moveTo>
                <a:cubicBezTo>
                  <a:pt x="24616" y="38780"/>
                  <a:pt x="24539" y="38798"/>
                  <a:pt x="24466" y="38837"/>
                </a:cubicBezTo>
                <a:cubicBezTo>
                  <a:pt x="23908" y="39131"/>
                  <a:pt x="23328" y="39381"/>
                  <a:pt x="22743" y="39583"/>
                </a:cubicBezTo>
                <a:cubicBezTo>
                  <a:pt x="22488" y="39671"/>
                  <a:pt x="22353" y="39948"/>
                  <a:pt x="22440" y="40204"/>
                </a:cubicBezTo>
                <a:cubicBezTo>
                  <a:pt x="22509" y="40406"/>
                  <a:pt x="22699" y="40531"/>
                  <a:pt x="22901" y="40531"/>
                </a:cubicBezTo>
                <a:cubicBezTo>
                  <a:pt x="22955" y="40531"/>
                  <a:pt x="23009" y="40523"/>
                  <a:pt x="23061" y="40506"/>
                </a:cubicBezTo>
                <a:cubicBezTo>
                  <a:pt x="23693" y="40287"/>
                  <a:pt x="24318" y="40019"/>
                  <a:pt x="24921" y="39702"/>
                </a:cubicBezTo>
                <a:cubicBezTo>
                  <a:pt x="25158" y="39577"/>
                  <a:pt x="25252" y="39283"/>
                  <a:pt x="25127" y="39043"/>
                </a:cubicBezTo>
                <a:cubicBezTo>
                  <a:pt x="25040" y="38877"/>
                  <a:pt x="24869" y="38780"/>
                  <a:pt x="24692" y="38780"/>
                </a:cubicBezTo>
                <a:close/>
                <a:moveTo>
                  <a:pt x="27624" y="38247"/>
                </a:moveTo>
                <a:cubicBezTo>
                  <a:pt x="27500" y="38247"/>
                  <a:pt x="27376" y="38294"/>
                  <a:pt x="27282" y="38387"/>
                </a:cubicBezTo>
                <a:cubicBezTo>
                  <a:pt x="27091" y="38576"/>
                  <a:pt x="27088" y="38885"/>
                  <a:pt x="27276" y="39076"/>
                </a:cubicBezTo>
                <a:cubicBezTo>
                  <a:pt x="27695" y="39502"/>
                  <a:pt x="28101" y="39985"/>
                  <a:pt x="28483" y="40515"/>
                </a:cubicBezTo>
                <a:cubicBezTo>
                  <a:pt x="28579" y="40646"/>
                  <a:pt x="28729" y="40715"/>
                  <a:pt x="28879" y="40715"/>
                </a:cubicBezTo>
                <a:lnTo>
                  <a:pt x="28879" y="40717"/>
                </a:lnTo>
                <a:cubicBezTo>
                  <a:pt x="28979" y="40717"/>
                  <a:pt x="29079" y="40686"/>
                  <a:pt x="29165" y="40623"/>
                </a:cubicBezTo>
                <a:cubicBezTo>
                  <a:pt x="29383" y="40465"/>
                  <a:pt x="29433" y="40160"/>
                  <a:pt x="29275" y="39941"/>
                </a:cubicBezTo>
                <a:cubicBezTo>
                  <a:pt x="28862" y="39372"/>
                  <a:pt x="28425" y="38851"/>
                  <a:pt x="27972" y="38393"/>
                </a:cubicBezTo>
                <a:cubicBezTo>
                  <a:pt x="27877" y="38295"/>
                  <a:pt x="27750" y="38247"/>
                  <a:pt x="27624" y="38247"/>
                </a:cubicBezTo>
                <a:close/>
                <a:moveTo>
                  <a:pt x="20994" y="40032"/>
                </a:moveTo>
                <a:cubicBezTo>
                  <a:pt x="20974" y="40032"/>
                  <a:pt x="20955" y="40033"/>
                  <a:pt x="20935" y="40035"/>
                </a:cubicBezTo>
                <a:cubicBezTo>
                  <a:pt x="20581" y="40089"/>
                  <a:pt x="20246" y="40117"/>
                  <a:pt x="19939" y="40117"/>
                </a:cubicBezTo>
                <a:cubicBezTo>
                  <a:pt x="19888" y="40120"/>
                  <a:pt x="19838" y="40122"/>
                  <a:pt x="19789" y="40122"/>
                </a:cubicBezTo>
                <a:cubicBezTo>
                  <a:pt x="19559" y="40122"/>
                  <a:pt x="19347" y="40086"/>
                  <a:pt x="19164" y="40048"/>
                </a:cubicBezTo>
                <a:cubicBezTo>
                  <a:pt x="19133" y="40042"/>
                  <a:pt x="19101" y="40039"/>
                  <a:pt x="19071" y="40039"/>
                </a:cubicBezTo>
                <a:cubicBezTo>
                  <a:pt x="18845" y="40039"/>
                  <a:pt x="18636" y="40194"/>
                  <a:pt x="18588" y="40427"/>
                </a:cubicBezTo>
                <a:cubicBezTo>
                  <a:pt x="18534" y="40692"/>
                  <a:pt x="18703" y="40950"/>
                  <a:pt x="18968" y="41005"/>
                </a:cubicBezTo>
                <a:cubicBezTo>
                  <a:pt x="19253" y="41063"/>
                  <a:pt x="19579" y="41092"/>
                  <a:pt x="19931" y="41092"/>
                </a:cubicBezTo>
                <a:lnTo>
                  <a:pt x="19939" y="41092"/>
                </a:lnTo>
                <a:cubicBezTo>
                  <a:pt x="20296" y="41092"/>
                  <a:pt x="20679" y="41063"/>
                  <a:pt x="21081" y="41002"/>
                </a:cubicBezTo>
                <a:cubicBezTo>
                  <a:pt x="21348" y="40961"/>
                  <a:pt x="21532" y="40713"/>
                  <a:pt x="21490" y="40446"/>
                </a:cubicBezTo>
                <a:cubicBezTo>
                  <a:pt x="21455" y="40199"/>
                  <a:pt x="21236" y="40032"/>
                  <a:pt x="20994" y="40032"/>
                </a:cubicBezTo>
                <a:close/>
                <a:moveTo>
                  <a:pt x="29923" y="41386"/>
                </a:moveTo>
                <a:cubicBezTo>
                  <a:pt x="29843" y="41386"/>
                  <a:pt x="29762" y="41405"/>
                  <a:pt x="29688" y="41446"/>
                </a:cubicBezTo>
                <a:cubicBezTo>
                  <a:pt x="29452" y="41580"/>
                  <a:pt x="29369" y="41876"/>
                  <a:pt x="29500" y="42111"/>
                </a:cubicBezTo>
                <a:cubicBezTo>
                  <a:pt x="29796" y="42641"/>
                  <a:pt x="30082" y="43216"/>
                  <a:pt x="30348" y="43818"/>
                </a:cubicBezTo>
                <a:cubicBezTo>
                  <a:pt x="30428" y="44000"/>
                  <a:pt x="30607" y="44108"/>
                  <a:pt x="30794" y="44108"/>
                </a:cubicBezTo>
                <a:lnTo>
                  <a:pt x="30794" y="44110"/>
                </a:lnTo>
                <a:cubicBezTo>
                  <a:pt x="30859" y="44110"/>
                  <a:pt x="30926" y="44096"/>
                  <a:pt x="30990" y="44069"/>
                </a:cubicBezTo>
                <a:cubicBezTo>
                  <a:pt x="31236" y="43960"/>
                  <a:pt x="31349" y="43670"/>
                  <a:pt x="31241" y="43424"/>
                </a:cubicBezTo>
                <a:cubicBezTo>
                  <a:pt x="30963" y="42793"/>
                  <a:pt x="30663" y="42193"/>
                  <a:pt x="30353" y="41636"/>
                </a:cubicBezTo>
                <a:cubicBezTo>
                  <a:pt x="30262" y="41476"/>
                  <a:pt x="30094" y="41386"/>
                  <a:pt x="29923" y="41386"/>
                </a:cubicBezTo>
                <a:close/>
                <a:moveTo>
                  <a:pt x="31510" y="44948"/>
                </a:moveTo>
                <a:cubicBezTo>
                  <a:pt x="31457" y="44948"/>
                  <a:pt x="31402" y="44956"/>
                  <a:pt x="31349" y="44975"/>
                </a:cubicBezTo>
                <a:cubicBezTo>
                  <a:pt x="31093" y="45065"/>
                  <a:pt x="30959" y="45344"/>
                  <a:pt x="31049" y="45598"/>
                </a:cubicBezTo>
                <a:cubicBezTo>
                  <a:pt x="31253" y="46176"/>
                  <a:pt x="31447" y="46787"/>
                  <a:pt x="31628" y="47429"/>
                </a:cubicBezTo>
                <a:cubicBezTo>
                  <a:pt x="31689" y="47645"/>
                  <a:pt x="31885" y="47785"/>
                  <a:pt x="32097" y="47785"/>
                </a:cubicBezTo>
                <a:cubicBezTo>
                  <a:pt x="32141" y="47785"/>
                  <a:pt x="32187" y="47779"/>
                  <a:pt x="32231" y="47766"/>
                </a:cubicBezTo>
                <a:cubicBezTo>
                  <a:pt x="32489" y="47693"/>
                  <a:pt x="32641" y="47424"/>
                  <a:pt x="32568" y="47164"/>
                </a:cubicBezTo>
                <a:cubicBezTo>
                  <a:pt x="32381" y="46501"/>
                  <a:pt x="32181" y="45872"/>
                  <a:pt x="31970" y="45273"/>
                </a:cubicBezTo>
                <a:cubicBezTo>
                  <a:pt x="31901" y="45074"/>
                  <a:pt x="31712" y="44948"/>
                  <a:pt x="31510" y="44948"/>
                </a:cubicBezTo>
                <a:close/>
                <a:moveTo>
                  <a:pt x="32541" y="48708"/>
                </a:moveTo>
                <a:cubicBezTo>
                  <a:pt x="32515" y="48708"/>
                  <a:pt x="32488" y="48710"/>
                  <a:pt x="32462" y="48715"/>
                </a:cubicBezTo>
                <a:cubicBezTo>
                  <a:pt x="32197" y="48758"/>
                  <a:pt x="32016" y="49011"/>
                  <a:pt x="32060" y="49275"/>
                </a:cubicBezTo>
                <a:cubicBezTo>
                  <a:pt x="32151" y="49834"/>
                  <a:pt x="32197" y="50372"/>
                  <a:pt x="32197" y="50874"/>
                </a:cubicBezTo>
                <a:lnTo>
                  <a:pt x="32193" y="51126"/>
                </a:lnTo>
                <a:cubicBezTo>
                  <a:pt x="32185" y="51395"/>
                  <a:pt x="32397" y="51620"/>
                  <a:pt x="32666" y="51629"/>
                </a:cubicBezTo>
                <a:cubicBezTo>
                  <a:pt x="32670" y="51631"/>
                  <a:pt x="32677" y="51631"/>
                  <a:pt x="32681" y="51631"/>
                </a:cubicBezTo>
                <a:lnTo>
                  <a:pt x="32681" y="51629"/>
                </a:lnTo>
                <a:cubicBezTo>
                  <a:pt x="32943" y="51629"/>
                  <a:pt x="33162" y="51422"/>
                  <a:pt x="33171" y="51157"/>
                </a:cubicBezTo>
                <a:lnTo>
                  <a:pt x="33175" y="50874"/>
                </a:lnTo>
                <a:cubicBezTo>
                  <a:pt x="33175" y="50317"/>
                  <a:pt x="33123" y="49728"/>
                  <a:pt x="33023" y="49119"/>
                </a:cubicBezTo>
                <a:cubicBezTo>
                  <a:pt x="32983" y="48877"/>
                  <a:pt x="32772" y="48708"/>
                  <a:pt x="32541" y="48708"/>
                </a:cubicBezTo>
                <a:close/>
                <a:moveTo>
                  <a:pt x="32375" y="52570"/>
                </a:moveTo>
                <a:cubicBezTo>
                  <a:pt x="32167" y="52570"/>
                  <a:pt x="31974" y="52709"/>
                  <a:pt x="31910" y="52917"/>
                </a:cubicBezTo>
                <a:cubicBezTo>
                  <a:pt x="31735" y="53496"/>
                  <a:pt x="31472" y="54036"/>
                  <a:pt x="31130" y="54526"/>
                </a:cubicBezTo>
                <a:cubicBezTo>
                  <a:pt x="30976" y="54745"/>
                  <a:pt x="31030" y="55049"/>
                  <a:pt x="31251" y="55203"/>
                </a:cubicBezTo>
                <a:cubicBezTo>
                  <a:pt x="31336" y="55264"/>
                  <a:pt x="31434" y="55293"/>
                  <a:pt x="31530" y="55293"/>
                </a:cubicBezTo>
                <a:cubicBezTo>
                  <a:pt x="31685" y="55293"/>
                  <a:pt x="31837" y="55220"/>
                  <a:pt x="31930" y="55084"/>
                </a:cubicBezTo>
                <a:cubicBezTo>
                  <a:pt x="32331" y="54511"/>
                  <a:pt x="32637" y="53880"/>
                  <a:pt x="32846" y="53202"/>
                </a:cubicBezTo>
                <a:cubicBezTo>
                  <a:pt x="32923" y="52944"/>
                  <a:pt x="32779" y="52671"/>
                  <a:pt x="32520" y="52594"/>
                </a:cubicBezTo>
                <a:cubicBezTo>
                  <a:pt x="32472" y="52578"/>
                  <a:pt x="32423" y="52570"/>
                  <a:pt x="32375" y="52570"/>
                </a:cubicBezTo>
                <a:close/>
                <a:moveTo>
                  <a:pt x="30195" y="55727"/>
                </a:moveTo>
                <a:cubicBezTo>
                  <a:pt x="30088" y="55727"/>
                  <a:pt x="29981" y="55761"/>
                  <a:pt x="29890" y="55833"/>
                </a:cubicBezTo>
                <a:cubicBezTo>
                  <a:pt x="29438" y="56193"/>
                  <a:pt x="28912" y="56523"/>
                  <a:pt x="28327" y="56812"/>
                </a:cubicBezTo>
                <a:cubicBezTo>
                  <a:pt x="28087" y="56931"/>
                  <a:pt x="27987" y="57223"/>
                  <a:pt x="28106" y="57465"/>
                </a:cubicBezTo>
                <a:cubicBezTo>
                  <a:pt x="28191" y="57638"/>
                  <a:pt x="28364" y="57738"/>
                  <a:pt x="28543" y="57738"/>
                </a:cubicBezTo>
                <a:cubicBezTo>
                  <a:pt x="28616" y="57738"/>
                  <a:pt x="28691" y="57721"/>
                  <a:pt x="28760" y="57688"/>
                </a:cubicBezTo>
                <a:cubicBezTo>
                  <a:pt x="29408" y="57367"/>
                  <a:pt x="29992" y="57000"/>
                  <a:pt x="30499" y="56596"/>
                </a:cubicBezTo>
                <a:cubicBezTo>
                  <a:pt x="30711" y="56427"/>
                  <a:pt x="30742" y="56120"/>
                  <a:pt x="30576" y="55910"/>
                </a:cubicBezTo>
                <a:cubicBezTo>
                  <a:pt x="30479" y="55789"/>
                  <a:pt x="30338" y="55727"/>
                  <a:pt x="30195" y="55727"/>
                </a:cubicBezTo>
                <a:close/>
                <a:moveTo>
                  <a:pt x="26727" y="57480"/>
                </a:moveTo>
                <a:cubicBezTo>
                  <a:pt x="26679" y="57480"/>
                  <a:pt x="26630" y="57487"/>
                  <a:pt x="26582" y="57502"/>
                </a:cubicBezTo>
                <a:cubicBezTo>
                  <a:pt x="26011" y="57682"/>
                  <a:pt x="25392" y="57838"/>
                  <a:pt x="24739" y="57965"/>
                </a:cubicBezTo>
                <a:cubicBezTo>
                  <a:pt x="24475" y="58017"/>
                  <a:pt x="24302" y="58274"/>
                  <a:pt x="24356" y="58538"/>
                </a:cubicBezTo>
                <a:cubicBezTo>
                  <a:pt x="24400" y="58770"/>
                  <a:pt x="24604" y="58932"/>
                  <a:pt x="24833" y="58932"/>
                </a:cubicBezTo>
                <a:cubicBezTo>
                  <a:pt x="24864" y="58932"/>
                  <a:pt x="24896" y="58928"/>
                  <a:pt x="24927" y="58922"/>
                </a:cubicBezTo>
                <a:cubicBezTo>
                  <a:pt x="25615" y="58788"/>
                  <a:pt x="26269" y="58624"/>
                  <a:pt x="26874" y="58434"/>
                </a:cubicBezTo>
                <a:cubicBezTo>
                  <a:pt x="27132" y="58353"/>
                  <a:pt x="27274" y="58080"/>
                  <a:pt x="27195" y="57821"/>
                </a:cubicBezTo>
                <a:cubicBezTo>
                  <a:pt x="27129" y="57613"/>
                  <a:pt x="26935" y="57480"/>
                  <a:pt x="26727" y="57480"/>
                </a:cubicBezTo>
                <a:close/>
                <a:moveTo>
                  <a:pt x="22897" y="58246"/>
                </a:moveTo>
                <a:cubicBezTo>
                  <a:pt x="22881" y="58246"/>
                  <a:pt x="22865" y="58247"/>
                  <a:pt x="22849" y="58248"/>
                </a:cubicBezTo>
                <a:cubicBezTo>
                  <a:pt x="22230" y="58315"/>
                  <a:pt x="21586" y="58363"/>
                  <a:pt x="20933" y="58388"/>
                </a:cubicBezTo>
                <a:cubicBezTo>
                  <a:pt x="20662" y="58399"/>
                  <a:pt x="20454" y="58626"/>
                  <a:pt x="20464" y="58897"/>
                </a:cubicBezTo>
                <a:cubicBezTo>
                  <a:pt x="20475" y="59159"/>
                  <a:pt x="20692" y="59366"/>
                  <a:pt x="20952" y="59366"/>
                </a:cubicBezTo>
                <a:lnTo>
                  <a:pt x="20952" y="59364"/>
                </a:lnTo>
                <a:lnTo>
                  <a:pt x="20971" y="59364"/>
                </a:lnTo>
                <a:cubicBezTo>
                  <a:pt x="21646" y="59337"/>
                  <a:pt x="22315" y="59289"/>
                  <a:pt x="22955" y="59218"/>
                </a:cubicBezTo>
                <a:cubicBezTo>
                  <a:pt x="23224" y="59189"/>
                  <a:pt x="23416" y="58949"/>
                  <a:pt x="23387" y="58680"/>
                </a:cubicBezTo>
                <a:cubicBezTo>
                  <a:pt x="23359" y="58430"/>
                  <a:pt x="23133" y="58246"/>
                  <a:pt x="22897" y="58246"/>
                </a:cubicBezTo>
                <a:close/>
                <a:moveTo>
                  <a:pt x="17054" y="58320"/>
                </a:moveTo>
                <a:cubicBezTo>
                  <a:pt x="16802" y="58320"/>
                  <a:pt x="16582" y="58511"/>
                  <a:pt x="16562" y="58770"/>
                </a:cubicBezTo>
                <a:cubicBezTo>
                  <a:pt x="16542" y="59041"/>
                  <a:pt x="16744" y="59274"/>
                  <a:pt x="17013" y="59295"/>
                </a:cubicBezTo>
                <a:cubicBezTo>
                  <a:pt x="17509" y="59332"/>
                  <a:pt x="18190" y="59372"/>
                  <a:pt x="18991" y="59387"/>
                </a:cubicBezTo>
                <a:lnTo>
                  <a:pt x="18999" y="59387"/>
                </a:lnTo>
                <a:cubicBezTo>
                  <a:pt x="19266" y="59387"/>
                  <a:pt x="19483" y="59174"/>
                  <a:pt x="19489" y="58907"/>
                </a:cubicBezTo>
                <a:cubicBezTo>
                  <a:pt x="19493" y="58638"/>
                  <a:pt x="19278" y="58415"/>
                  <a:pt x="19007" y="58411"/>
                </a:cubicBezTo>
                <a:cubicBezTo>
                  <a:pt x="18230" y="58396"/>
                  <a:pt x="17567" y="58357"/>
                  <a:pt x="17086" y="58321"/>
                </a:cubicBezTo>
                <a:cubicBezTo>
                  <a:pt x="17075" y="58321"/>
                  <a:pt x="17065" y="58320"/>
                  <a:pt x="17054" y="583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21"/>
          <p:cNvSpPr/>
          <p:nvPr/>
        </p:nvSpPr>
        <p:spPr>
          <a:xfrm rot="-9900051" flipH="1">
            <a:off x="10284804" y="5830871"/>
            <a:ext cx="1744849" cy="48820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30013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dk2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2"/>
          <p:cNvSpPr txBox="1">
            <a:spLocks noGrp="1"/>
          </p:cNvSpPr>
          <p:nvPr>
            <p:ph type="subTitle" idx="1"/>
          </p:nvPr>
        </p:nvSpPr>
        <p:spPr>
          <a:xfrm>
            <a:off x="1292800" y="2654767"/>
            <a:ext cx="46444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0" name="Google Shape;260;p22"/>
          <p:cNvSpPr txBox="1">
            <a:spLocks noGrp="1"/>
          </p:cNvSpPr>
          <p:nvPr>
            <p:ph type="subTitle" idx="2"/>
          </p:nvPr>
        </p:nvSpPr>
        <p:spPr>
          <a:xfrm>
            <a:off x="6254867" y="2654767"/>
            <a:ext cx="46444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1" name="Google Shape;261;p22"/>
          <p:cNvSpPr txBox="1">
            <a:spLocks noGrp="1"/>
          </p:cNvSpPr>
          <p:nvPr>
            <p:ph type="subTitle" idx="3"/>
          </p:nvPr>
        </p:nvSpPr>
        <p:spPr>
          <a:xfrm>
            <a:off x="1292800" y="3428996"/>
            <a:ext cx="4644400" cy="1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2"/>
          <p:cNvSpPr txBox="1">
            <a:spLocks noGrp="1"/>
          </p:cNvSpPr>
          <p:nvPr>
            <p:ph type="subTitle" idx="4"/>
          </p:nvPr>
        </p:nvSpPr>
        <p:spPr>
          <a:xfrm>
            <a:off x="6254867" y="3428996"/>
            <a:ext cx="4644400" cy="1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4" name="Google Shape;264;p22"/>
          <p:cNvGrpSpPr/>
          <p:nvPr/>
        </p:nvGrpSpPr>
        <p:grpSpPr>
          <a:xfrm rot="10800000" flipH="1">
            <a:off x="10865533" y="2152952"/>
            <a:ext cx="746020" cy="697613"/>
            <a:chOff x="5569775" y="2016450"/>
            <a:chExt cx="296825" cy="277550"/>
          </a:xfrm>
        </p:grpSpPr>
        <p:sp>
          <p:nvSpPr>
            <p:cNvPr id="265" name="Google Shape;265;p22"/>
            <p:cNvSpPr/>
            <p:nvPr/>
          </p:nvSpPr>
          <p:spPr>
            <a:xfrm>
              <a:off x="5647700" y="2027100"/>
              <a:ext cx="140000" cy="266900"/>
            </a:xfrm>
            <a:custGeom>
              <a:avLst/>
              <a:gdLst/>
              <a:ahLst/>
              <a:cxnLst/>
              <a:rect l="l" t="t" r="r" b="b"/>
              <a:pathLst>
                <a:path w="5600" h="10676" extrusionOk="0">
                  <a:moveTo>
                    <a:pt x="3084" y="254"/>
                  </a:moveTo>
                  <a:cubicBezTo>
                    <a:pt x="3109" y="254"/>
                    <a:pt x="3133" y="255"/>
                    <a:pt x="3159" y="257"/>
                  </a:cubicBezTo>
                  <a:cubicBezTo>
                    <a:pt x="4447" y="348"/>
                    <a:pt x="5334" y="2701"/>
                    <a:pt x="5135" y="5503"/>
                  </a:cubicBezTo>
                  <a:cubicBezTo>
                    <a:pt x="4944" y="8216"/>
                    <a:pt x="3770" y="10421"/>
                    <a:pt x="2515" y="10421"/>
                  </a:cubicBezTo>
                  <a:cubicBezTo>
                    <a:pt x="2490" y="10421"/>
                    <a:pt x="2465" y="10420"/>
                    <a:pt x="2440" y="10419"/>
                  </a:cubicBezTo>
                  <a:cubicBezTo>
                    <a:pt x="1153" y="10328"/>
                    <a:pt x="266" y="7974"/>
                    <a:pt x="464" y="5172"/>
                  </a:cubicBezTo>
                  <a:cubicBezTo>
                    <a:pt x="656" y="2461"/>
                    <a:pt x="1831" y="254"/>
                    <a:pt x="3084" y="254"/>
                  </a:cubicBezTo>
                  <a:close/>
                  <a:moveTo>
                    <a:pt x="3083" y="1"/>
                  </a:moveTo>
                  <a:cubicBezTo>
                    <a:pt x="1674" y="1"/>
                    <a:pt x="415" y="2265"/>
                    <a:pt x="211" y="5155"/>
                  </a:cubicBezTo>
                  <a:cubicBezTo>
                    <a:pt x="0" y="8145"/>
                    <a:pt x="972" y="10568"/>
                    <a:pt x="2423" y="10671"/>
                  </a:cubicBezTo>
                  <a:cubicBezTo>
                    <a:pt x="2454" y="10673"/>
                    <a:pt x="2485" y="10675"/>
                    <a:pt x="2515" y="10675"/>
                  </a:cubicBezTo>
                  <a:lnTo>
                    <a:pt x="2516" y="10674"/>
                  </a:lnTo>
                  <a:cubicBezTo>
                    <a:pt x="3922" y="10674"/>
                    <a:pt x="5184" y="8410"/>
                    <a:pt x="5388" y="5520"/>
                  </a:cubicBezTo>
                  <a:cubicBezTo>
                    <a:pt x="5599" y="2530"/>
                    <a:pt x="4628" y="107"/>
                    <a:pt x="3176" y="4"/>
                  </a:cubicBezTo>
                  <a:cubicBezTo>
                    <a:pt x="3145" y="2"/>
                    <a:pt x="3114" y="1"/>
                    <a:pt x="3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2"/>
            <p:cNvSpPr/>
            <p:nvPr/>
          </p:nvSpPr>
          <p:spPr>
            <a:xfrm>
              <a:off x="5591250" y="2074650"/>
              <a:ext cx="275350" cy="172825"/>
            </a:xfrm>
            <a:custGeom>
              <a:avLst/>
              <a:gdLst/>
              <a:ahLst/>
              <a:cxnLst/>
              <a:rect l="l" t="t" r="r" b="b"/>
              <a:pathLst>
                <a:path w="11014" h="6913" extrusionOk="0">
                  <a:moveTo>
                    <a:pt x="2397" y="254"/>
                  </a:moveTo>
                  <a:cubicBezTo>
                    <a:pt x="3551" y="254"/>
                    <a:pt x="5010" y="661"/>
                    <a:pt x="6402" y="1371"/>
                  </a:cubicBezTo>
                  <a:cubicBezTo>
                    <a:pt x="9042" y="2717"/>
                    <a:pt x="10713" y="4748"/>
                    <a:pt x="10126" y="5899"/>
                  </a:cubicBezTo>
                  <a:cubicBezTo>
                    <a:pt x="9876" y="6389"/>
                    <a:pt x="9220" y="6659"/>
                    <a:pt x="8279" y="6659"/>
                  </a:cubicBezTo>
                  <a:cubicBezTo>
                    <a:pt x="7125" y="6659"/>
                    <a:pt x="5665" y="6252"/>
                    <a:pt x="4274" y="5543"/>
                  </a:cubicBezTo>
                  <a:cubicBezTo>
                    <a:pt x="2981" y="4883"/>
                    <a:pt x="1880" y="4038"/>
                    <a:pt x="1177" y="3165"/>
                  </a:cubicBezTo>
                  <a:cubicBezTo>
                    <a:pt x="497" y="2318"/>
                    <a:pt x="273" y="1554"/>
                    <a:pt x="549" y="1015"/>
                  </a:cubicBezTo>
                  <a:cubicBezTo>
                    <a:pt x="800" y="524"/>
                    <a:pt x="1455" y="254"/>
                    <a:pt x="2397" y="254"/>
                  </a:cubicBezTo>
                  <a:close/>
                  <a:moveTo>
                    <a:pt x="2397" y="1"/>
                  </a:moveTo>
                  <a:cubicBezTo>
                    <a:pt x="1356" y="1"/>
                    <a:pt x="619" y="320"/>
                    <a:pt x="323" y="899"/>
                  </a:cubicBezTo>
                  <a:cubicBezTo>
                    <a:pt x="0" y="1534"/>
                    <a:pt x="233" y="2394"/>
                    <a:pt x="980" y="3323"/>
                  </a:cubicBezTo>
                  <a:cubicBezTo>
                    <a:pt x="1705" y="4224"/>
                    <a:pt x="2834" y="5092"/>
                    <a:pt x="4159" y="5768"/>
                  </a:cubicBezTo>
                  <a:cubicBezTo>
                    <a:pt x="5584" y="6495"/>
                    <a:pt x="7086" y="6913"/>
                    <a:pt x="8278" y="6913"/>
                  </a:cubicBezTo>
                  <a:lnTo>
                    <a:pt x="8278" y="6912"/>
                  </a:lnTo>
                  <a:cubicBezTo>
                    <a:pt x="9320" y="6912"/>
                    <a:pt x="10057" y="6592"/>
                    <a:pt x="10352" y="6014"/>
                  </a:cubicBezTo>
                  <a:cubicBezTo>
                    <a:pt x="11013" y="4717"/>
                    <a:pt x="9328" y="2579"/>
                    <a:pt x="6517" y="1145"/>
                  </a:cubicBezTo>
                  <a:cubicBezTo>
                    <a:pt x="5091" y="417"/>
                    <a:pt x="3589" y="1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2"/>
            <p:cNvSpPr/>
            <p:nvPr/>
          </p:nvSpPr>
          <p:spPr>
            <a:xfrm>
              <a:off x="5569775" y="2080650"/>
              <a:ext cx="279300" cy="164850"/>
            </a:xfrm>
            <a:custGeom>
              <a:avLst/>
              <a:gdLst/>
              <a:ahLst/>
              <a:cxnLst/>
              <a:rect l="l" t="t" r="r" b="b"/>
              <a:pathLst>
                <a:path w="11172" h="6594" extrusionOk="0">
                  <a:moveTo>
                    <a:pt x="8557" y="254"/>
                  </a:moveTo>
                  <a:cubicBezTo>
                    <a:pt x="9661" y="254"/>
                    <a:pt x="10405" y="563"/>
                    <a:pt x="10652" y="1124"/>
                  </a:cubicBezTo>
                  <a:cubicBezTo>
                    <a:pt x="10897" y="1679"/>
                    <a:pt x="10632" y="2429"/>
                    <a:pt x="9906" y="3236"/>
                  </a:cubicBezTo>
                  <a:cubicBezTo>
                    <a:pt x="9156" y="4070"/>
                    <a:pt x="8011" y="4852"/>
                    <a:pt x="6683" y="5439"/>
                  </a:cubicBezTo>
                  <a:cubicBezTo>
                    <a:pt x="5369" y="6021"/>
                    <a:pt x="4018" y="6341"/>
                    <a:pt x="2915" y="6341"/>
                  </a:cubicBezTo>
                  <a:cubicBezTo>
                    <a:pt x="1812" y="6341"/>
                    <a:pt x="1068" y="6032"/>
                    <a:pt x="820" y="5472"/>
                  </a:cubicBezTo>
                  <a:cubicBezTo>
                    <a:pt x="298" y="4291"/>
                    <a:pt x="2078" y="2355"/>
                    <a:pt x="4789" y="1156"/>
                  </a:cubicBezTo>
                  <a:cubicBezTo>
                    <a:pt x="6103" y="574"/>
                    <a:pt x="7442" y="254"/>
                    <a:pt x="8557" y="254"/>
                  </a:cubicBezTo>
                  <a:close/>
                  <a:moveTo>
                    <a:pt x="8557" y="1"/>
                  </a:moveTo>
                  <a:cubicBezTo>
                    <a:pt x="7407" y="1"/>
                    <a:pt x="6033" y="329"/>
                    <a:pt x="4686" y="924"/>
                  </a:cubicBezTo>
                  <a:cubicBezTo>
                    <a:pt x="1800" y="2201"/>
                    <a:pt x="0" y="4243"/>
                    <a:pt x="588" y="5573"/>
                  </a:cubicBezTo>
                  <a:cubicBezTo>
                    <a:pt x="879" y="6231"/>
                    <a:pt x="1705" y="6594"/>
                    <a:pt x="2915" y="6594"/>
                  </a:cubicBezTo>
                  <a:cubicBezTo>
                    <a:pt x="4064" y="6594"/>
                    <a:pt x="5439" y="6266"/>
                    <a:pt x="6786" y="5671"/>
                  </a:cubicBezTo>
                  <a:cubicBezTo>
                    <a:pt x="8146" y="5070"/>
                    <a:pt x="9321" y="4265"/>
                    <a:pt x="10094" y="3405"/>
                  </a:cubicBezTo>
                  <a:cubicBezTo>
                    <a:pt x="10891" y="2519"/>
                    <a:pt x="11171" y="1673"/>
                    <a:pt x="10884" y="1021"/>
                  </a:cubicBezTo>
                  <a:cubicBezTo>
                    <a:pt x="10592" y="363"/>
                    <a:pt x="9766" y="1"/>
                    <a:pt x="8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2"/>
            <p:cNvSpPr/>
            <p:nvPr/>
          </p:nvSpPr>
          <p:spPr>
            <a:xfrm>
              <a:off x="5694950" y="2128825"/>
              <a:ext cx="58175" cy="58175"/>
            </a:xfrm>
            <a:custGeom>
              <a:avLst/>
              <a:gdLst/>
              <a:ahLst/>
              <a:cxnLst/>
              <a:rect l="l" t="t" r="r" b="b"/>
              <a:pathLst>
                <a:path w="2327" h="2327" extrusionOk="0">
                  <a:moveTo>
                    <a:pt x="1163" y="0"/>
                  </a:moveTo>
                  <a:cubicBezTo>
                    <a:pt x="521" y="0"/>
                    <a:pt x="0" y="520"/>
                    <a:pt x="0" y="1164"/>
                  </a:cubicBezTo>
                  <a:cubicBezTo>
                    <a:pt x="0" y="1806"/>
                    <a:pt x="521" y="2327"/>
                    <a:pt x="1163" y="2327"/>
                  </a:cubicBezTo>
                  <a:cubicBezTo>
                    <a:pt x="1807" y="2327"/>
                    <a:pt x="2327" y="1806"/>
                    <a:pt x="2327" y="1164"/>
                  </a:cubicBezTo>
                  <a:cubicBezTo>
                    <a:pt x="2327" y="520"/>
                    <a:pt x="1807" y="0"/>
                    <a:pt x="1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2"/>
            <p:cNvSpPr/>
            <p:nvPr/>
          </p:nvSpPr>
          <p:spPr>
            <a:xfrm>
              <a:off x="5799200" y="2222250"/>
              <a:ext cx="39725" cy="39750"/>
            </a:xfrm>
            <a:custGeom>
              <a:avLst/>
              <a:gdLst/>
              <a:ahLst/>
              <a:cxnLst/>
              <a:rect l="l" t="t" r="r" b="b"/>
              <a:pathLst>
                <a:path w="1589" h="1590" extrusionOk="0">
                  <a:moveTo>
                    <a:pt x="794" y="1"/>
                  </a:moveTo>
                  <a:cubicBezTo>
                    <a:pt x="355" y="1"/>
                    <a:pt x="0" y="356"/>
                    <a:pt x="0" y="795"/>
                  </a:cubicBezTo>
                  <a:cubicBezTo>
                    <a:pt x="0" y="1234"/>
                    <a:pt x="355" y="1589"/>
                    <a:pt x="794" y="1589"/>
                  </a:cubicBezTo>
                  <a:cubicBezTo>
                    <a:pt x="1234" y="1589"/>
                    <a:pt x="1589" y="1234"/>
                    <a:pt x="1589" y="795"/>
                  </a:cubicBezTo>
                  <a:cubicBezTo>
                    <a:pt x="1589" y="356"/>
                    <a:pt x="1234" y="1"/>
                    <a:pt x="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2"/>
            <p:cNvSpPr/>
            <p:nvPr/>
          </p:nvSpPr>
          <p:spPr>
            <a:xfrm>
              <a:off x="5730775" y="2016450"/>
              <a:ext cx="39750" cy="39725"/>
            </a:xfrm>
            <a:custGeom>
              <a:avLst/>
              <a:gdLst/>
              <a:ahLst/>
              <a:cxnLst/>
              <a:rect l="l" t="t" r="r" b="b"/>
              <a:pathLst>
                <a:path w="1590" h="1589" extrusionOk="0">
                  <a:moveTo>
                    <a:pt x="794" y="0"/>
                  </a:moveTo>
                  <a:cubicBezTo>
                    <a:pt x="356" y="0"/>
                    <a:pt x="0" y="355"/>
                    <a:pt x="0" y="794"/>
                  </a:cubicBezTo>
                  <a:cubicBezTo>
                    <a:pt x="0" y="1233"/>
                    <a:pt x="356" y="1589"/>
                    <a:pt x="794" y="1589"/>
                  </a:cubicBezTo>
                  <a:cubicBezTo>
                    <a:pt x="1234" y="1589"/>
                    <a:pt x="1590" y="1233"/>
                    <a:pt x="1590" y="794"/>
                  </a:cubicBezTo>
                  <a:cubicBezTo>
                    <a:pt x="1590" y="355"/>
                    <a:pt x="1234" y="0"/>
                    <a:pt x="7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2"/>
            <p:cNvSpPr/>
            <p:nvPr/>
          </p:nvSpPr>
          <p:spPr>
            <a:xfrm>
              <a:off x="5574200" y="2206350"/>
              <a:ext cx="39750" cy="39775"/>
            </a:xfrm>
            <a:custGeom>
              <a:avLst/>
              <a:gdLst/>
              <a:ahLst/>
              <a:cxnLst/>
              <a:rect l="l" t="t" r="r" b="b"/>
              <a:pathLst>
                <a:path w="1590" h="1591" extrusionOk="0">
                  <a:moveTo>
                    <a:pt x="795" y="1"/>
                  </a:moveTo>
                  <a:cubicBezTo>
                    <a:pt x="356" y="1"/>
                    <a:pt x="1" y="357"/>
                    <a:pt x="1" y="796"/>
                  </a:cubicBezTo>
                  <a:cubicBezTo>
                    <a:pt x="1" y="1234"/>
                    <a:pt x="356" y="1590"/>
                    <a:pt x="795" y="1590"/>
                  </a:cubicBezTo>
                  <a:cubicBezTo>
                    <a:pt x="1233" y="1590"/>
                    <a:pt x="1589" y="1234"/>
                    <a:pt x="1589" y="796"/>
                  </a:cubicBezTo>
                  <a:cubicBezTo>
                    <a:pt x="1589" y="357"/>
                    <a:pt x="1233" y="1"/>
                    <a:pt x="7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22"/>
          <p:cNvGrpSpPr/>
          <p:nvPr/>
        </p:nvGrpSpPr>
        <p:grpSpPr>
          <a:xfrm rot="10800000">
            <a:off x="469546" y="2244503"/>
            <a:ext cx="967847" cy="697596"/>
            <a:chOff x="9144000" y="2239675"/>
            <a:chExt cx="584825" cy="421525"/>
          </a:xfrm>
        </p:grpSpPr>
        <p:sp>
          <p:nvSpPr>
            <p:cNvPr id="273" name="Google Shape;273;p22"/>
            <p:cNvSpPr/>
            <p:nvPr/>
          </p:nvSpPr>
          <p:spPr>
            <a:xfrm>
              <a:off x="9315200" y="2403850"/>
              <a:ext cx="164000" cy="137150"/>
            </a:xfrm>
            <a:custGeom>
              <a:avLst/>
              <a:gdLst/>
              <a:ahLst/>
              <a:cxnLst/>
              <a:rect l="l" t="t" r="r" b="b"/>
              <a:pathLst>
                <a:path w="6560" h="5486" extrusionOk="0">
                  <a:moveTo>
                    <a:pt x="5810" y="1"/>
                  </a:moveTo>
                  <a:cubicBezTo>
                    <a:pt x="5793" y="1"/>
                    <a:pt x="5775" y="6"/>
                    <a:pt x="5758" y="18"/>
                  </a:cubicBezTo>
                  <a:cubicBezTo>
                    <a:pt x="4874" y="608"/>
                    <a:pt x="703" y="3397"/>
                    <a:pt x="352" y="3743"/>
                  </a:cubicBezTo>
                  <a:cubicBezTo>
                    <a:pt x="1" y="4088"/>
                    <a:pt x="1301" y="4864"/>
                    <a:pt x="1465" y="5426"/>
                  </a:cubicBezTo>
                  <a:cubicBezTo>
                    <a:pt x="1477" y="5467"/>
                    <a:pt x="1514" y="5485"/>
                    <a:pt x="1571" y="5485"/>
                  </a:cubicBezTo>
                  <a:cubicBezTo>
                    <a:pt x="2314" y="5485"/>
                    <a:pt x="6560" y="2361"/>
                    <a:pt x="6560" y="2361"/>
                  </a:cubicBezTo>
                  <a:cubicBezTo>
                    <a:pt x="6560" y="2361"/>
                    <a:pt x="6169" y="1"/>
                    <a:pt x="5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2"/>
            <p:cNvSpPr/>
            <p:nvPr/>
          </p:nvSpPr>
          <p:spPr>
            <a:xfrm>
              <a:off x="9319300" y="2400700"/>
              <a:ext cx="163250" cy="143475"/>
            </a:xfrm>
            <a:custGeom>
              <a:avLst/>
              <a:gdLst/>
              <a:ahLst/>
              <a:cxnLst/>
              <a:rect l="l" t="t" r="r" b="b"/>
              <a:pathLst>
                <a:path w="6530" h="5739" extrusionOk="0">
                  <a:moveTo>
                    <a:pt x="5647" y="261"/>
                  </a:moveTo>
                  <a:cubicBezTo>
                    <a:pt x="5817" y="397"/>
                    <a:pt x="6092" y="1459"/>
                    <a:pt x="6258" y="2430"/>
                  </a:cubicBezTo>
                  <a:cubicBezTo>
                    <a:pt x="4568" y="3671"/>
                    <a:pt x="1935" y="5472"/>
                    <a:pt x="1413" y="5485"/>
                  </a:cubicBezTo>
                  <a:cubicBezTo>
                    <a:pt x="1321" y="5221"/>
                    <a:pt x="1041" y="4941"/>
                    <a:pt x="770" y="4670"/>
                  </a:cubicBezTo>
                  <a:cubicBezTo>
                    <a:pt x="540" y="4440"/>
                    <a:pt x="254" y="4152"/>
                    <a:pt x="255" y="4008"/>
                  </a:cubicBezTo>
                  <a:cubicBezTo>
                    <a:pt x="255" y="3991"/>
                    <a:pt x="259" y="3977"/>
                    <a:pt x="277" y="3959"/>
                  </a:cubicBezTo>
                  <a:cubicBezTo>
                    <a:pt x="542" y="3699"/>
                    <a:pt x="3220" y="1880"/>
                    <a:pt x="5647" y="261"/>
                  </a:cubicBezTo>
                  <a:close/>
                  <a:moveTo>
                    <a:pt x="5646" y="0"/>
                  </a:moveTo>
                  <a:cubicBezTo>
                    <a:pt x="5603" y="0"/>
                    <a:pt x="5561" y="12"/>
                    <a:pt x="5523" y="38"/>
                  </a:cubicBezTo>
                  <a:cubicBezTo>
                    <a:pt x="4339" y="828"/>
                    <a:pt x="450" y="3434"/>
                    <a:pt x="100" y="3778"/>
                  </a:cubicBezTo>
                  <a:cubicBezTo>
                    <a:pt x="36" y="3840"/>
                    <a:pt x="2" y="3919"/>
                    <a:pt x="1" y="4006"/>
                  </a:cubicBezTo>
                  <a:cubicBezTo>
                    <a:pt x="0" y="4257"/>
                    <a:pt x="274" y="4531"/>
                    <a:pt x="591" y="4848"/>
                  </a:cubicBezTo>
                  <a:cubicBezTo>
                    <a:pt x="838" y="5097"/>
                    <a:pt x="1119" y="5377"/>
                    <a:pt x="1180" y="5587"/>
                  </a:cubicBezTo>
                  <a:cubicBezTo>
                    <a:pt x="1194" y="5632"/>
                    <a:pt x="1242" y="5738"/>
                    <a:pt x="1408" y="5738"/>
                  </a:cubicBezTo>
                  <a:lnTo>
                    <a:pt x="1408" y="5737"/>
                  </a:lnTo>
                  <a:cubicBezTo>
                    <a:pt x="2171" y="5737"/>
                    <a:pt x="6033" y="2911"/>
                    <a:pt x="6472" y="2588"/>
                  </a:cubicBezTo>
                  <a:cubicBezTo>
                    <a:pt x="6510" y="2560"/>
                    <a:pt x="6529" y="2512"/>
                    <a:pt x="6521" y="2465"/>
                  </a:cubicBezTo>
                  <a:cubicBezTo>
                    <a:pt x="6335" y="1340"/>
                    <a:pt x="6031" y="0"/>
                    <a:pt x="5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2"/>
            <p:cNvSpPr/>
            <p:nvPr/>
          </p:nvSpPr>
          <p:spPr>
            <a:xfrm>
              <a:off x="9400825" y="2239675"/>
              <a:ext cx="328000" cy="254600"/>
            </a:xfrm>
            <a:custGeom>
              <a:avLst/>
              <a:gdLst/>
              <a:ahLst/>
              <a:cxnLst/>
              <a:rect l="l" t="t" r="r" b="b"/>
              <a:pathLst>
                <a:path w="13120" h="10184" extrusionOk="0">
                  <a:moveTo>
                    <a:pt x="10498" y="1"/>
                  </a:moveTo>
                  <a:cubicBezTo>
                    <a:pt x="10410" y="1"/>
                    <a:pt x="10325" y="20"/>
                    <a:pt x="10245" y="63"/>
                  </a:cubicBezTo>
                  <a:cubicBezTo>
                    <a:pt x="9169" y="630"/>
                    <a:pt x="1" y="7620"/>
                    <a:pt x="31" y="8011"/>
                  </a:cubicBezTo>
                  <a:cubicBezTo>
                    <a:pt x="61" y="8402"/>
                    <a:pt x="1189" y="9972"/>
                    <a:pt x="1629" y="10179"/>
                  </a:cubicBezTo>
                  <a:cubicBezTo>
                    <a:pt x="1636" y="10182"/>
                    <a:pt x="1645" y="10184"/>
                    <a:pt x="1656" y="10184"/>
                  </a:cubicBezTo>
                  <a:cubicBezTo>
                    <a:pt x="2364" y="10184"/>
                    <a:pt x="11825" y="3661"/>
                    <a:pt x="11825" y="3661"/>
                  </a:cubicBezTo>
                  <a:cubicBezTo>
                    <a:pt x="13119" y="3029"/>
                    <a:pt x="11587" y="1"/>
                    <a:pt x="10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2"/>
            <p:cNvSpPr/>
            <p:nvPr/>
          </p:nvSpPr>
          <p:spPr>
            <a:xfrm>
              <a:off x="9162250" y="2475725"/>
              <a:ext cx="207475" cy="177925"/>
            </a:xfrm>
            <a:custGeom>
              <a:avLst/>
              <a:gdLst/>
              <a:ahLst/>
              <a:cxnLst/>
              <a:rect l="l" t="t" r="r" b="b"/>
              <a:pathLst>
                <a:path w="8299" h="7117" extrusionOk="0">
                  <a:moveTo>
                    <a:pt x="4624" y="1"/>
                  </a:moveTo>
                  <a:cubicBezTo>
                    <a:pt x="3703" y="1"/>
                    <a:pt x="2755" y="346"/>
                    <a:pt x="1991" y="1218"/>
                  </a:cubicBezTo>
                  <a:cubicBezTo>
                    <a:pt x="698" y="2692"/>
                    <a:pt x="0" y="6168"/>
                    <a:pt x="394" y="6757"/>
                  </a:cubicBezTo>
                  <a:cubicBezTo>
                    <a:pt x="571" y="7022"/>
                    <a:pt x="1145" y="7116"/>
                    <a:pt x="1945" y="7116"/>
                  </a:cubicBezTo>
                  <a:cubicBezTo>
                    <a:pt x="2922" y="7116"/>
                    <a:pt x="4237" y="6976"/>
                    <a:pt x="5574" y="6839"/>
                  </a:cubicBezTo>
                  <a:cubicBezTo>
                    <a:pt x="7469" y="6644"/>
                    <a:pt x="8034" y="3871"/>
                    <a:pt x="8150" y="2812"/>
                  </a:cubicBezTo>
                  <a:cubicBezTo>
                    <a:pt x="8298" y="1460"/>
                    <a:pt x="6517" y="1"/>
                    <a:pt x="4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2"/>
            <p:cNvSpPr/>
            <p:nvPr/>
          </p:nvSpPr>
          <p:spPr>
            <a:xfrm>
              <a:off x="9158275" y="2472550"/>
              <a:ext cx="212350" cy="184250"/>
            </a:xfrm>
            <a:custGeom>
              <a:avLst/>
              <a:gdLst/>
              <a:ahLst/>
              <a:cxnLst/>
              <a:rect l="l" t="t" r="r" b="b"/>
              <a:pathLst>
                <a:path w="8494" h="7370" extrusionOk="0">
                  <a:moveTo>
                    <a:pt x="4783" y="254"/>
                  </a:moveTo>
                  <a:cubicBezTo>
                    <a:pt x="5833" y="254"/>
                    <a:pt x="6948" y="741"/>
                    <a:pt x="7622" y="1493"/>
                  </a:cubicBezTo>
                  <a:cubicBezTo>
                    <a:pt x="8035" y="1954"/>
                    <a:pt x="8234" y="2462"/>
                    <a:pt x="8184" y="2925"/>
                  </a:cubicBezTo>
                  <a:cubicBezTo>
                    <a:pt x="8142" y="3304"/>
                    <a:pt x="7720" y="6635"/>
                    <a:pt x="5720" y="6840"/>
                  </a:cubicBezTo>
                  <a:lnTo>
                    <a:pt x="5532" y="6859"/>
                  </a:lnTo>
                  <a:cubicBezTo>
                    <a:pt x="4245" y="6992"/>
                    <a:pt x="3029" y="7117"/>
                    <a:pt x="2103" y="7117"/>
                  </a:cubicBezTo>
                  <a:cubicBezTo>
                    <a:pt x="1076" y="7117"/>
                    <a:pt x="750" y="6952"/>
                    <a:pt x="658" y="6814"/>
                  </a:cubicBezTo>
                  <a:cubicBezTo>
                    <a:pt x="305" y="6285"/>
                    <a:pt x="1004" y="2842"/>
                    <a:pt x="2245" y="1428"/>
                  </a:cubicBezTo>
                  <a:cubicBezTo>
                    <a:pt x="3095" y="458"/>
                    <a:pt x="4095" y="254"/>
                    <a:pt x="4783" y="254"/>
                  </a:cubicBezTo>
                  <a:close/>
                  <a:moveTo>
                    <a:pt x="4783" y="1"/>
                  </a:moveTo>
                  <a:cubicBezTo>
                    <a:pt x="4043" y="1"/>
                    <a:pt x="2968" y="219"/>
                    <a:pt x="2055" y="1261"/>
                  </a:cubicBezTo>
                  <a:cubicBezTo>
                    <a:pt x="769" y="2728"/>
                    <a:pt x="0" y="6285"/>
                    <a:pt x="448" y="6955"/>
                  </a:cubicBezTo>
                  <a:cubicBezTo>
                    <a:pt x="640" y="7242"/>
                    <a:pt x="1150" y="7369"/>
                    <a:pt x="2103" y="7369"/>
                  </a:cubicBezTo>
                  <a:cubicBezTo>
                    <a:pt x="3041" y="7369"/>
                    <a:pt x="4263" y="7244"/>
                    <a:pt x="5557" y="7112"/>
                  </a:cubicBezTo>
                  <a:lnTo>
                    <a:pt x="5745" y="7092"/>
                  </a:lnTo>
                  <a:cubicBezTo>
                    <a:pt x="7898" y="6872"/>
                    <a:pt x="8364" y="3605"/>
                    <a:pt x="8435" y="2952"/>
                  </a:cubicBezTo>
                  <a:cubicBezTo>
                    <a:pt x="8494" y="2417"/>
                    <a:pt x="8272" y="1839"/>
                    <a:pt x="7811" y="1325"/>
                  </a:cubicBezTo>
                  <a:cubicBezTo>
                    <a:pt x="7079" y="508"/>
                    <a:pt x="5919" y="1"/>
                    <a:pt x="4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9144000" y="2525150"/>
              <a:ext cx="150150" cy="136050"/>
            </a:xfrm>
            <a:custGeom>
              <a:avLst/>
              <a:gdLst/>
              <a:ahLst/>
              <a:cxnLst/>
              <a:rect l="l" t="t" r="r" b="b"/>
              <a:pathLst>
                <a:path w="6006" h="5442" extrusionOk="0">
                  <a:moveTo>
                    <a:pt x="3377" y="0"/>
                  </a:moveTo>
                  <a:cubicBezTo>
                    <a:pt x="2699" y="0"/>
                    <a:pt x="1946" y="208"/>
                    <a:pt x="1621" y="657"/>
                  </a:cubicBezTo>
                  <a:cubicBezTo>
                    <a:pt x="1156" y="1299"/>
                    <a:pt x="1" y="4203"/>
                    <a:pt x="571" y="4868"/>
                  </a:cubicBezTo>
                  <a:cubicBezTo>
                    <a:pt x="944" y="5303"/>
                    <a:pt x="1620" y="5442"/>
                    <a:pt x="2361" y="5442"/>
                  </a:cubicBezTo>
                  <a:cubicBezTo>
                    <a:pt x="3240" y="5442"/>
                    <a:pt x="4212" y="5246"/>
                    <a:pt x="4878" y="5117"/>
                  </a:cubicBezTo>
                  <a:cubicBezTo>
                    <a:pt x="4878" y="5117"/>
                    <a:pt x="6005" y="4129"/>
                    <a:pt x="5773" y="3482"/>
                  </a:cubicBezTo>
                  <a:cubicBezTo>
                    <a:pt x="5541" y="2834"/>
                    <a:pt x="4512" y="3020"/>
                    <a:pt x="4393" y="2076"/>
                  </a:cubicBezTo>
                  <a:cubicBezTo>
                    <a:pt x="4275" y="1132"/>
                    <a:pt x="4910" y="357"/>
                    <a:pt x="4165" y="111"/>
                  </a:cubicBezTo>
                  <a:cubicBezTo>
                    <a:pt x="3942" y="38"/>
                    <a:pt x="3666" y="0"/>
                    <a:pt x="3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9180875" y="2557100"/>
              <a:ext cx="146300" cy="84475"/>
            </a:xfrm>
            <a:custGeom>
              <a:avLst/>
              <a:gdLst/>
              <a:ahLst/>
              <a:cxnLst/>
              <a:rect l="l" t="t" r="r" b="b"/>
              <a:pathLst>
                <a:path w="5852" h="3379" extrusionOk="0">
                  <a:moveTo>
                    <a:pt x="5710" y="1"/>
                  </a:moveTo>
                  <a:cubicBezTo>
                    <a:pt x="5657" y="1"/>
                    <a:pt x="5606" y="35"/>
                    <a:pt x="5589" y="90"/>
                  </a:cubicBezTo>
                  <a:cubicBezTo>
                    <a:pt x="5582" y="110"/>
                    <a:pt x="4908" y="2212"/>
                    <a:pt x="3715" y="2319"/>
                  </a:cubicBezTo>
                  <a:cubicBezTo>
                    <a:pt x="3569" y="2331"/>
                    <a:pt x="3423" y="2343"/>
                    <a:pt x="3276" y="2356"/>
                  </a:cubicBezTo>
                  <a:cubicBezTo>
                    <a:pt x="2138" y="2449"/>
                    <a:pt x="960" y="2545"/>
                    <a:pt x="73" y="3147"/>
                  </a:cubicBezTo>
                  <a:cubicBezTo>
                    <a:pt x="15" y="3187"/>
                    <a:pt x="0" y="3265"/>
                    <a:pt x="39" y="3323"/>
                  </a:cubicBezTo>
                  <a:cubicBezTo>
                    <a:pt x="64" y="3359"/>
                    <a:pt x="103" y="3379"/>
                    <a:pt x="144" y="3379"/>
                  </a:cubicBezTo>
                  <a:cubicBezTo>
                    <a:pt x="168" y="3379"/>
                    <a:pt x="193" y="3372"/>
                    <a:pt x="215" y="3357"/>
                  </a:cubicBezTo>
                  <a:cubicBezTo>
                    <a:pt x="1047" y="2793"/>
                    <a:pt x="2140" y="2702"/>
                    <a:pt x="3297" y="2608"/>
                  </a:cubicBezTo>
                  <a:cubicBezTo>
                    <a:pt x="3443" y="2596"/>
                    <a:pt x="3591" y="2583"/>
                    <a:pt x="3738" y="2570"/>
                  </a:cubicBezTo>
                  <a:cubicBezTo>
                    <a:pt x="5099" y="2449"/>
                    <a:pt x="5802" y="258"/>
                    <a:pt x="5831" y="166"/>
                  </a:cubicBezTo>
                  <a:cubicBezTo>
                    <a:pt x="5851" y="98"/>
                    <a:pt x="5814" y="27"/>
                    <a:pt x="5747" y="6"/>
                  </a:cubicBezTo>
                  <a:cubicBezTo>
                    <a:pt x="5735" y="3"/>
                    <a:pt x="5723" y="1"/>
                    <a:pt x="5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2"/>
            <p:cNvSpPr/>
            <p:nvPr/>
          </p:nvSpPr>
          <p:spPr>
            <a:xfrm>
              <a:off x="9169475" y="2492275"/>
              <a:ext cx="125575" cy="139225"/>
            </a:xfrm>
            <a:custGeom>
              <a:avLst/>
              <a:gdLst/>
              <a:ahLst/>
              <a:cxnLst/>
              <a:rect l="l" t="t" r="r" b="b"/>
              <a:pathLst>
                <a:path w="5023" h="5569" extrusionOk="0">
                  <a:moveTo>
                    <a:pt x="4888" y="0"/>
                  </a:moveTo>
                  <a:cubicBezTo>
                    <a:pt x="4819" y="0"/>
                    <a:pt x="4769" y="52"/>
                    <a:pt x="4765" y="118"/>
                  </a:cubicBezTo>
                  <a:cubicBezTo>
                    <a:pt x="4760" y="176"/>
                    <a:pt x="4637" y="1563"/>
                    <a:pt x="2971" y="1905"/>
                  </a:cubicBezTo>
                  <a:cubicBezTo>
                    <a:pt x="1515" y="2202"/>
                    <a:pt x="1023" y="3280"/>
                    <a:pt x="501" y="4420"/>
                  </a:cubicBezTo>
                  <a:cubicBezTo>
                    <a:pt x="357" y="4736"/>
                    <a:pt x="208" y="5064"/>
                    <a:pt x="34" y="5381"/>
                  </a:cubicBezTo>
                  <a:cubicBezTo>
                    <a:pt x="1" y="5442"/>
                    <a:pt x="23" y="5519"/>
                    <a:pt x="84" y="5553"/>
                  </a:cubicBezTo>
                  <a:cubicBezTo>
                    <a:pt x="103" y="5563"/>
                    <a:pt x="125" y="5568"/>
                    <a:pt x="145" y="5568"/>
                  </a:cubicBezTo>
                  <a:cubicBezTo>
                    <a:pt x="189" y="5568"/>
                    <a:pt x="234" y="5545"/>
                    <a:pt x="256" y="5503"/>
                  </a:cubicBezTo>
                  <a:cubicBezTo>
                    <a:pt x="434" y="5177"/>
                    <a:pt x="586" y="4846"/>
                    <a:pt x="732" y="4526"/>
                  </a:cubicBezTo>
                  <a:cubicBezTo>
                    <a:pt x="1248" y="3398"/>
                    <a:pt x="1693" y="2425"/>
                    <a:pt x="3022" y="2153"/>
                  </a:cubicBezTo>
                  <a:cubicBezTo>
                    <a:pt x="4882" y="1772"/>
                    <a:pt x="5016" y="152"/>
                    <a:pt x="5017" y="135"/>
                  </a:cubicBezTo>
                  <a:cubicBezTo>
                    <a:pt x="5022" y="66"/>
                    <a:pt x="4970" y="6"/>
                    <a:pt x="4900" y="1"/>
                  </a:cubicBezTo>
                  <a:cubicBezTo>
                    <a:pt x="4896" y="1"/>
                    <a:pt x="4892" y="0"/>
                    <a:pt x="4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281;p22"/>
          <p:cNvSpPr/>
          <p:nvPr/>
        </p:nvSpPr>
        <p:spPr>
          <a:xfrm flipH="1">
            <a:off x="10244933" y="5713232"/>
            <a:ext cx="1744872" cy="48819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2" name="Google Shape;282;p22"/>
          <p:cNvGrpSpPr/>
          <p:nvPr/>
        </p:nvGrpSpPr>
        <p:grpSpPr>
          <a:xfrm>
            <a:off x="198754" y="5554505"/>
            <a:ext cx="1780335" cy="846184"/>
            <a:chOff x="836599" y="324929"/>
            <a:chExt cx="1335251" cy="634638"/>
          </a:xfrm>
        </p:grpSpPr>
        <p:sp>
          <p:nvSpPr>
            <p:cNvPr id="283" name="Google Shape;283;p22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9718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0" name="Google Shape;300;p24"/>
          <p:cNvGrpSpPr/>
          <p:nvPr/>
        </p:nvGrpSpPr>
        <p:grpSpPr>
          <a:xfrm flipH="1">
            <a:off x="10040904" y="3434665"/>
            <a:ext cx="1956096" cy="1184400"/>
            <a:chOff x="3316390" y="3783954"/>
            <a:chExt cx="1467072" cy="888300"/>
          </a:xfrm>
        </p:grpSpPr>
        <p:sp>
          <p:nvSpPr>
            <p:cNvPr id="301" name="Google Shape;301;p24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24"/>
          <p:cNvGrpSpPr/>
          <p:nvPr/>
        </p:nvGrpSpPr>
        <p:grpSpPr>
          <a:xfrm>
            <a:off x="195017" y="2081504"/>
            <a:ext cx="1424703" cy="640009"/>
            <a:chOff x="146262" y="382602"/>
            <a:chExt cx="1068527" cy="480007"/>
          </a:xfrm>
        </p:grpSpPr>
        <p:sp>
          <p:nvSpPr>
            <p:cNvPr id="304" name="Google Shape;304;p24"/>
            <p:cNvSpPr/>
            <p:nvPr/>
          </p:nvSpPr>
          <p:spPr>
            <a:xfrm>
              <a:off x="146262" y="3826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5" name="Google Shape;305;p24"/>
            <p:cNvGrpSpPr/>
            <p:nvPr/>
          </p:nvGrpSpPr>
          <p:grpSpPr>
            <a:xfrm rot="10800000">
              <a:off x="1019527" y="632409"/>
              <a:ext cx="195262" cy="230199"/>
              <a:chOff x="1887875" y="651475"/>
              <a:chExt cx="195281" cy="230222"/>
            </a:xfrm>
          </p:grpSpPr>
          <p:sp>
            <p:nvSpPr>
              <p:cNvPr id="306" name="Google Shape;306;p24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4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11590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0" name="Google Shape;310;p25"/>
          <p:cNvGrpSpPr/>
          <p:nvPr/>
        </p:nvGrpSpPr>
        <p:grpSpPr>
          <a:xfrm rot="10800000">
            <a:off x="10889905" y="2155692"/>
            <a:ext cx="1107084" cy="932768"/>
            <a:chOff x="538733" y="3980782"/>
            <a:chExt cx="953506" cy="803372"/>
          </a:xfrm>
        </p:grpSpPr>
        <p:grpSp>
          <p:nvGrpSpPr>
            <p:cNvPr id="311" name="Google Shape;311;p25"/>
            <p:cNvGrpSpPr/>
            <p:nvPr/>
          </p:nvGrpSpPr>
          <p:grpSpPr>
            <a:xfrm flipH="1">
              <a:off x="1219939" y="3980782"/>
              <a:ext cx="272300" cy="321022"/>
              <a:chOff x="1887875" y="651475"/>
              <a:chExt cx="195281" cy="230222"/>
            </a:xfrm>
          </p:grpSpPr>
          <p:sp>
            <p:nvSpPr>
              <p:cNvPr id="312" name="Google Shape;312;p25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5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25"/>
            <p:cNvSpPr/>
            <p:nvPr/>
          </p:nvSpPr>
          <p:spPr>
            <a:xfrm flipH="1">
              <a:off x="538733" y="4300143"/>
              <a:ext cx="791851" cy="484011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5"/>
          <p:cNvGrpSpPr/>
          <p:nvPr/>
        </p:nvGrpSpPr>
        <p:grpSpPr>
          <a:xfrm>
            <a:off x="194999" y="1972772"/>
            <a:ext cx="1780335" cy="846184"/>
            <a:chOff x="836599" y="324929"/>
            <a:chExt cx="1335251" cy="634638"/>
          </a:xfrm>
        </p:grpSpPr>
        <p:sp>
          <p:nvSpPr>
            <p:cNvPr id="316" name="Google Shape;316;p25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5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25"/>
          <p:cNvSpPr/>
          <p:nvPr/>
        </p:nvSpPr>
        <p:spPr>
          <a:xfrm rot="10800000" flipH="1">
            <a:off x="7995467" y="5886134"/>
            <a:ext cx="1712432" cy="783477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8655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20250-AB6E-1AB9-C5E7-FD519B6B4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FFA3C7-6935-32EC-4A5C-30B4ADD00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BC38A-64F7-B1A1-B141-AF0CA615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FB1D9-5CAB-40C6-B21B-D523C0E73C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73011-18C2-C89C-086B-A0B95DB90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11394-CB1E-E10E-8A75-E74901F1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FA963-0D91-42BA-80BA-1F4461252E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1039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5AEB-DD41-B050-8DF1-A8D1287E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C0E94-D55F-1F3E-4400-724BA9074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9EE7F-46F5-E52A-0B8F-C1CE128CF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FB1D9-5CAB-40C6-B21B-D523C0E73C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D6655-34D1-B9B8-FB8B-65D72FA94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34263-0F60-89E9-7983-84EC67D1C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FA963-0D91-42BA-80BA-1F4461252E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322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92590-88FC-0DDE-1157-D75DF1A93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90065-FA49-259E-CD58-E3C9A4D28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81059-8247-9A86-F1EA-C115E4A8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FB1D9-5CAB-40C6-B21B-D523C0E73C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13E8A-A4CB-845C-ABF8-A5AC04C30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2E28E-E1C6-6192-271A-618EAE95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FA963-0D91-42BA-80BA-1F4461252E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5506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1D44C-C402-6086-6770-BD6DAEC78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3E468-00A1-7D70-981E-7936B263E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75DB3-E928-81CA-F6BC-2CEA3EC54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B6A6A-47B3-42E6-AE1E-5F519A9BD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FB1D9-5CAB-40C6-B21B-D523C0E73C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32810-CBA6-3F3B-E896-4EDFFBD5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41A9A-6EFB-29BB-0E59-CC92C33B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FA963-0D91-42BA-80BA-1F4461252E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339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460371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7CD0D-7ADC-9870-3D8A-86F46571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E3654-FA85-1302-D4B3-D29DFE353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E6FAF-2488-69E7-DE94-550DC5056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524C4-2841-B124-22B8-5CDE7E1E7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C13E8-E665-E75B-60E4-485D8D63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0FB3C-4A1F-1EF7-087D-4D3A2D96E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FB1D9-5CAB-40C6-B21B-D523C0E73C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DCBF0E-D1D0-81BB-18F4-3228C4092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016A8D-95ED-0094-AEEB-650FAACD3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FA963-0D91-42BA-80BA-1F4461252E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8779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B37A-0CBD-28A5-D658-6583EB7AF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9C079A-38A5-53A9-B09D-17509250B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FB1D9-5CAB-40C6-B21B-D523C0E73C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6D247-B43C-32FF-496B-07FAB8776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D9C9E-2312-B8F5-E6DF-6B566B02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FA963-0D91-42BA-80BA-1F4461252E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0053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5FB54D-BB30-C581-AF07-02BAC5AC8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FB1D9-5CAB-40C6-B21B-D523C0E73C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4933D-3840-16AE-9B80-955BCD495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E5039-E87D-0A34-5D38-403B0D2C8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FA963-0D91-42BA-80BA-1F4461252E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7235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A0E62-A2DF-A07D-A4B0-B4FC365A9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24B36-1EFC-ACAD-E96D-EDDA40C90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68B15-3068-C03A-C192-10A1D662F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15B2DB-94B9-EF1C-3E4D-E8D6EAA1A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FB1D9-5CAB-40C6-B21B-D523C0E73C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35200-C83F-7460-3985-F68166E90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22538-1002-B6CD-1194-F0980CC54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FA963-0D91-42BA-80BA-1F4461252E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4561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AC52D-28BF-E28F-3AE8-CF0CB516B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A55EE1-502C-E76B-4D70-FC8D84FA5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4E85DC-5230-8D48-5E9F-A8506DEE5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C0EAB-5E57-593D-62B2-D92795E79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FB1D9-5CAB-40C6-B21B-D523C0E73C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37D71-5174-2394-30FC-229177E91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A27B8-14D6-5581-F972-2D429CB3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FA963-0D91-42BA-80BA-1F4461252E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4397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0E1C-773C-1171-E16C-AB7B5B879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5CE331-C6F7-6D5A-6622-3625841F5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144C9-C262-6225-07EB-DA5FFDA9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FB1D9-5CAB-40C6-B21B-D523C0E73C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0F1A0-C40D-407B-AEB1-E63662832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4E427-C4A3-B444-4A5B-9BEEB8AE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FA963-0D91-42BA-80BA-1F4461252E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576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59B254-5046-0A0D-177A-8A923830B5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80374B-BFFA-C2FC-2C14-E978531DF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43EB5-77D7-6F68-07E5-04FF0CC9B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FB1D9-5CAB-40C6-B21B-D523C0E73C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B3374-314A-E8FF-1A41-F9D9842D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9F234-F702-D263-67BB-A7633031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FA963-0D91-42BA-80BA-1F4461252E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3831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171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8483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506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605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111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38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7288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753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8167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9361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9810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001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62004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90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34201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3212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488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518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859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subTitle" idx="1"/>
          </p:nvPr>
        </p:nvSpPr>
        <p:spPr>
          <a:xfrm rot="210">
            <a:off x="2647800" y="4902167"/>
            <a:ext cx="6544800" cy="832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/>
          </p:nvPr>
        </p:nvSpPr>
        <p:spPr>
          <a:xfrm>
            <a:off x="2103800" y="2059883"/>
            <a:ext cx="7984400" cy="21072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54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925152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262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578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146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811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789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76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83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418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83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26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04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4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306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080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17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737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824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233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071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16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250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631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360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764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757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67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9925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subTitle" idx="1"/>
          </p:nvPr>
        </p:nvSpPr>
        <p:spPr>
          <a:xfrm rot="210">
            <a:off x="2647800" y="4902167"/>
            <a:ext cx="6544800" cy="832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/>
          </p:nvPr>
        </p:nvSpPr>
        <p:spPr>
          <a:xfrm>
            <a:off x="2103800" y="2059883"/>
            <a:ext cx="7984400" cy="21072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54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447320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2263400" y="3042784"/>
            <a:ext cx="7665200" cy="11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3" name="Google Shape;63;p7"/>
          <p:cNvGrpSpPr/>
          <p:nvPr/>
        </p:nvGrpSpPr>
        <p:grpSpPr>
          <a:xfrm>
            <a:off x="209319" y="4847987"/>
            <a:ext cx="1328931" cy="1186955"/>
            <a:chOff x="156989" y="3635990"/>
            <a:chExt cx="996698" cy="890216"/>
          </a:xfrm>
        </p:grpSpPr>
        <p:grpSp>
          <p:nvGrpSpPr>
            <p:cNvPr id="64" name="Google Shape;64;p7"/>
            <p:cNvGrpSpPr/>
            <p:nvPr/>
          </p:nvGrpSpPr>
          <p:grpSpPr>
            <a:xfrm rot="-1673779" flipH="1">
              <a:off x="869523" y="3674597"/>
              <a:ext cx="233363" cy="275118"/>
              <a:chOff x="1919777" y="678152"/>
              <a:chExt cx="150599" cy="177545"/>
            </a:xfrm>
          </p:grpSpPr>
          <p:sp>
            <p:nvSpPr>
              <p:cNvPr id="65" name="Google Shape;65;p7"/>
              <p:cNvSpPr/>
              <p:nvPr/>
            </p:nvSpPr>
            <p:spPr>
              <a:xfrm>
                <a:off x="1919777" y="678152"/>
                <a:ext cx="150599" cy="17754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7"/>
              <p:cNvSpPr/>
              <p:nvPr/>
            </p:nvSpPr>
            <p:spPr>
              <a:xfrm>
                <a:off x="1974344" y="788708"/>
                <a:ext cx="50838" cy="5826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" name="Google Shape;67;p7"/>
            <p:cNvSpPr/>
            <p:nvPr/>
          </p:nvSpPr>
          <p:spPr>
            <a:xfrm flipH="1">
              <a:off x="156989" y="3988318"/>
              <a:ext cx="879999" cy="537887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" name="Google Shape;68;p7"/>
          <p:cNvGrpSpPr/>
          <p:nvPr/>
        </p:nvGrpSpPr>
        <p:grpSpPr>
          <a:xfrm flipH="1">
            <a:off x="10208787" y="4053472"/>
            <a:ext cx="1780335" cy="846184"/>
            <a:chOff x="836599" y="324929"/>
            <a:chExt cx="1335251" cy="634638"/>
          </a:xfrm>
        </p:grpSpPr>
        <p:sp>
          <p:nvSpPr>
            <p:cNvPr id="69" name="Google Shape;69;p7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" name="Google Shape;71;p7"/>
          <p:cNvSpPr/>
          <p:nvPr/>
        </p:nvSpPr>
        <p:spPr>
          <a:xfrm rot="10800000" flipH="1">
            <a:off x="194984" y="1956017"/>
            <a:ext cx="1469373" cy="486131"/>
          </a:xfrm>
          <a:custGeom>
            <a:avLst/>
            <a:gdLst/>
            <a:ahLst/>
            <a:cxnLst/>
            <a:rect l="l" t="t" r="r" b="b"/>
            <a:pathLst>
              <a:path w="15521" h="5135" extrusionOk="0">
                <a:moveTo>
                  <a:pt x="15349" y="1"/>
                </a:moveTo>
                <a:cubicBezTo>
                  <a:pt x="15226" y="1"/>
                  <a:pt x="15105" y="7"/>
                  <a:pt x="14990" y="20"/>
                </a:cubicBezTo>
                <a:cubicBezTo>
                  <a:pt x="14933" y="27"/>
                  <a:pt x="14892" y="78"/>
                  <a:pt x="14898" y="134"/>
                </a:cubicBezTo>
                <a:cubicBezTo>
                  <a:pt x="14904" y="188"/>
                  <a:pt x="14949" y="227"/>
                  <a:pt x="15001" y="227"/>
                </a:cubicBezTo>
                <a:cubicBezTo>
                  <a:pt x="15005" y="227"/>
                  <a:pt x="15008" y="227"/>
                  <a:pt x="15013" y="226"/>
                </a:cubicBezTo>
                <a:cubicBezTo>
                  <a:pt x="15121" y="215"/>
                  <a:pt x="15234" y="209"/>
                  <a:pt x="15349" y="209"/>
                </a:cubicBezTo>
                <a:lnTo>
                  <a:pt x="15414" y="209"/>
                </a:lnTo>
                <a:cubicBezTo>
                  <a:pt x="15475" y="208"/>
                  <a:pt x="15518" y="165"/>
                  <a:pt x="15519" y="107"/>
                </a:cubicBezTo>
                <a:cubicBezTo>
                  <a:pt x="15520" y="50"/>
                  <a:pt x="15475" y="2"/>
                  <a:pt x="15417" y="1"/>
                </a:cubicBezTo>
                <a:close/>
                <a:moveTo>
                  <a:pt x="14595" y="97"/>
                </a:moveTo>
                <a:cubicBezTo>
                  <a:pt x="14586" y="97"/>
                  <a:pt x="14577" y="98"/>
                  <a:pt x="14568" y="100"/>
                </a:cubicBezTo>
                <a:cubicBezTo>
                  <a:pt x="14428" y="139"/>
                  <a:pt x="14292" y="191"/>
                  <a:pt x="14164" y="253"/>
                </a:cubicBezTo>
                <a:cubicBezTo>
                  <a:pt x="14113" y="278"/>
                  <a:pt x="14091" y="340"/>
                  <a:pt x="14115" y="392"/>
                </a:cubicBezTo>
                <a:cubicBezTo>
                  <a:pt x="14134" y="428"/>
                  <a:pt x="14170" y="450"/>
                  <a:pt x="14210" y="450"/>
                </a:cubicBezTo>
                <a:cubicBezTo>
                  <a:pt x="14224" y="450"/>
                  <a:pt x="14240" y="447"/>
                  <a:pt x="14255" y="439"/>
                </a:cubicBezTo>
                <a:cubicBezTo>
                  <a:pt x="14371" y="383"/>
                  <a:pt x="14495" y="337"/>
                  <a:pt x="14624" y="301"/>
                </a:cubicBezTo>
                <a:cubicBezTo>
                  <a:pt x="14679" y="285"/>
                  <a:pt x="14711" y="229"/>
                  <a:pt x="14696" y="174"/>
                </a:cubicBezTo>
                <a:cubicBezTo>
                  <a:pt x="14683" y="127"/>
                  <a:pt x="14640" y="97"/>
                  <a:pt x="14595" y="97"/>
                </a:cubicBezTo>
                <a:close/>
                <a:moveTo>
                  <a:pt x="13856" y="456"/>
                </a:moveTo>
                <a:cubicBezTo>
                  <a:pt x="13835" y="456"/>
                  <a:pt x="13813" y="462"/>
                  <a:pt x="13794" y="476"/>
                </a:cubicBezTo>
                <a:cubicBezTo>
                  <a:pt x="13683" y="557"/>
                  <a:pt x="13574" y="651"/>
                  <a:pt x="13468" y="757"/>
                </a:cubicBezTo>
                <a:cubicBezTo>
                  <a:pt x="13427" y="797"/>
                  <a:pt x="13427" y="862"/>
                  <a:pt x="13468" y="904"/>
                </a:cubicBezTo>
                <a:cubicBezTo>
                  <a:pt x="13488" y="923"/>
                  <a:pt x="13515" y="933"/>
                  <a:pt x="13542" y="933"/>
                </a:cubicBezTo>
                <a:cubicBezTo>
                  <a:pt x="13568" y="933"/>
                  <a:pt x="13595" y="923"/>
                  <a:pt x="13614" y="904"/>
                </a:cubicBezTo>
                <a:cubicBezTo>
                  <a:pt x="13712" y="806"/>
                  <a:pt x="13814" y="719"/>
                  <a:pt x="13917" y="644"/>
                </a:cubicBezTo>
                <a:cubicBezTo>
                  <a:pt x="13963" y="610"/>
                  <a:pt x="13973" y="545"/>
                  <a:pt x="13939" y="498"/>
                </a:cubicBezTo>
                <a:cubicBezTo>
                  <a:pt x="13919" y="470"/>
                  <a:pt x="13888" y="456"/>
                  <a:pt x="13856" y="456"/>
                </a:cubicBezTo>
                <a:close/>
                <a:moveTo>
                  <a:pt x="6683" y="831"/>
                </a:moveTo>
                <a:cubicBezTo>
                  <a:pt x="6631" y="831"/>
                  <a:pt x="6575" y="836"/>
                  <a:pt x="6514" y="846"/>
                </a:cubicBezTo>
                <a:cubicBezTo>
                  <a:pt x="6457" y="856"/>
                  <a:pt x="6419" y="909"/>
                  <a:pt x="6429" y="965"/>
                </a:cubicBezTo>
                <a:cubicBezTo>
                  <a:pt x="6436" y="1016"/>
                  <a:pt x="6479" y="1053"/>
                  <a:pt x="6528" y="1053"/>
                </a:cubicBezTo>
                <a:cubicBezTo>
                  <a:pt x="6535" y="1053"/>
                  <a:pt x="6541" y="1052"/>
                  <a:pt x="6548" y="1051"/>
                </a:cubicBezTo>
                <a:cubicBezTo>
                  <a:pt x="6595" y="1043"/>
                  <a:pt x="6638" y="1040"/>
                  <a:pt x="6677" y="1040"/>
                </a:cubicBezTo>
                <a:cubicBezTo>
                  <a:pt x="6760" y="1040"/>
                  <a:pt x="6825" y="1056"/>
                  <a:pt x="6868" y="1089"/>
                </a:cubicBezTo>
                <a:cubicBezTo>
                  <a:pt x="6887" y="1102"/>
                  <a:pt x="6909" y="1109"/>
                  <a:pt x="6931" y="1109"/>
                </a:cubicBezTo>
                <a:cubicBezTo>
                  <a:pt x="6963" y="1109"/>
                  <a:pt x="6993" y="1095"/>
                  <a:pt x="7014" y="1068"/>
                </a:cubicBezTo>
                <a:cubicBezTo>
                  <a:pt x="7049" y="1022"/>
                  <a:pt x="7040" y="958"/>
                  <a:pt x="6993" y="922"/>
                </a:cubicBezTo>
                <a:cubicBezTo>
                  <a:pt x="6914" y="862"/>
                  <a:pt x="6812" y="831"/>
                  <a:pt x="6683" y="831"/>
                </a:cubicBezTo>
                <a:close/>
                <a:moveTo>
                  <a:pt x="6141" y="980"/>
                </a:moveTo>
                <a:cubicBezTo>
                  <a:pt x="6123" y="980"/>
                  <a:pt x="6104" y="985"/>
                  <a:pt x="6087" y="996"/>
                </a:cubicBezTo>
                <a:cubicBezTo>
                  <a:pt x="5953" y="1076"/>
                  <a:pt x="5844" y="1188"/>
                  <a:pt x="5764" y="1325"/>
                </a:cubicBezTo>
                <a:cubicBezTo>
                  <a:pt x="5735" y="1375"/>
                  <a:pt x="5751" y="1439"/>
                  <a:pt x="5800" y="1467"/>
                </a:cubicBezTo>
                <a:cubicBezTo>
                  <a:pt x="5817" y="1477"/>
                  <a:pt x="5836" y="1482"/>
                  <a:pt x="5853" y="1482"/>
                </a:cubicBezTo>
                <a:cubicBezTo>
                  <a:pt x="5890" y="1482"/>
                  <a:pt x="5924" y="1463"/>
                  <a:pt x="5944" y="1430"/>
                </a:cubicBezTo>
                <a:cubicBezTo>
                  <a:pt x="6006" y="1323"/>
                  <a:pt x="6091" y="1236"/>
                  <a:pt x="6195" y="1173"/>
                </a:cubicBezTo>
                <a:cubicBezTo>
                  <a:pt x="6244" y="1144"/>
                  <a:pt x="6260" y="1079"/>
                  <a:pt x="6230" y="1030"/>
                </a:cubicBezTo>
                <a:cubicBezTo>
                  <a:pt x="6210" y="998"/>
                  <a:pt x="6176" y="980"/>
                  <a:pt x="6141" y="980"/>
                </a:cubicBezTo>
                <a:close/>
                <a:moveTo>
                  <a:pt x="13266" y="1036"/>
                </a:moveTo>
                <a:cubicBezTo>
                  <a:pt x="13236" y="1036"/>
                  <a:pt x="13205" y="1049"/>
                  <a:pt x="13184" y="1075"/>
                </a:cubicBezTo>
                <a:cubicBezTo>
                  <a:pt x="13103" y="1177"/>
                  <a:pt x="13021" y="1288"/>
                  <a:pt x="12934" y="1416"/>
                </a:cubicBezTo>
                <a:cubicBezTo>
                  <a:pt x="12903" y="1463"/>
                  <a:pt x="12914" y="1527"/>
                  <a:pt x="12961" y="1560"/>
                </a:cubicBezTo>
                <a:cubicBezTo>
                  <a:pt x="12980" y="1572"/>
                  <a:pt x="12999" y="1579"/>
                  <a:pt x="13020" y="1579"/>
                </a:cubicBezTo>
                <a:lnTo>
                  <a:pt x="13020" y="1577"/>
                </a:lnTo>
                <a:cubicBezTo>
                  <a:pt x="13053" y="1577"/>
                  <a:pt x="13085" y="1561"/>
                  <a:pt x="13106" y="1532"/>
                </a:cubicBezTo>
                <a:cubicBezTo>
                  <a:pt x="13189" y="1410"/>
                  <a:pt x="13269" y="1303"/>
                  <a:pt x="13347" y="1204"/>
                </a:cubicBezTo>
                <a:cubicBezTo>
                  <a:pt x="13383" y="1160"/>
                  <a:pt x="13375" y="1094"/>
                  <a:pt x="13330" y="1058"/>
                </a:cubicBezTo>
                <a:cubicBezTo>
                  <a:pt x="13311" y="1043"/>
                  <a:pt x="13289" y="1036"/>
                  <a:pt x="13266" y="1036"/>
                </a:cubicBezTo>
                <a:close/>
                <a:moveTo>
                  <a:pt x="135" y="1254"/>
                </a:moveTo>
                <a:cubicBezTo>
                  <a:pt x="94" y="1254"/>
                  <a:pt x="54" y="1279"/>
                  <a:pt x="38" y="1320"/>
                </a:cubicBezTo>
                <a:cubicBezTo>
                  <a:pt x="35" y="1330"/>
                  <a:pt x="0" y="1421"/>
                  <a:pt x="0" y="1565"/>
                </a:cubicBezTo>
                <a:cubicBezTo>
                  <a:pt x="0" y="1640"/>
                  <a:pt x="10" y="1717"/>
                  <a:pt x="28" y="1793"/>
                </a:cubicBezTo>
                <a:cubicBezTo>
                  <a:pt x="39" y="1841"/>
                  <a:pt x="82" y="1873"/>
                  <a:pt x="129" y="1873"/>
                </a:cubicBezTo>
                <a:lnTo>
                  <a:pt x="129" y="1871"/>
                </a:lnTo>
                <a:cubicBezTo>
                  <a:pt x="137" y="1871"/>
                  <a:pt x="146" y="1871"/>
                  <a:pt x="153" y="1869"/>
                </a:cubicBezTo>
                <a:cubicBezTo>
                  <a:pt x="210" y="1855"/>
                  <a:pt x="244" y="1799"/>
                  <a:pt x="231" y="1744"/>
                </a:cubicBezTo>
                <a:cubicBezTo>
                  <a:pt x="216" y="1684"/>
                  <a:pt x="208" y="1624"/>
                  <a:pt x="208" y="1565"/>
                </a:cubicBezTo>
                <a:cubicBezTo>
                  <a:pt x="208" y="1462"/>
                  <a:pt x="232" y="1397"/>
                  <a:pt x="232" y="1395"/>
                </a:cubicBezTo>
                <a:cubicBezTo>
                  <a:pt x="253" y="1342"/>
                  <a:pt x="227" y="1282"/>
                  <a:pt x="173" y="1261"/>
                </a:cubicBezTo>
                <a:cubicBezTo>
                  <a:pt x="161" y="1256"/>
                  <a:pt x="148" y="1254"/>
                  <a:pt x="135" y="1254"/>
                </a:cubicBezTo>
                <a:close/>
                <a:moveTo>
                  <a:pt x="7034" y="1281"/>
                </a:moveTo>
                <a:cubicBezTo>
                  <a:pt x="6985" y="1281"/>
                  <a:pt x="6942" y="1317"/>
                  <a:pt x="6932" y="1367"/>
                </a:cubicBezTo>
                <a:cubicBezTo>
                  <a:pt x="6914" y="1471"/>
                  <a:pt x="6866" y="1593"/>
                  <a:pt x="6795" y="1719"/>
                </a:cubicBezTo>
                <a:cubicBezTo>
                  <a:pt x="6767" y="1770"/>
                  <a:pt x="6784" y="1833"/>
                  <a:pt x="6834" y="1862"/>
                </a:cubicBezTo>
                <a:cubicBezTo>
                  <a:pt x="6850" y="1870"/>
                  <a:pt x="6868" y="1875"/>
                  <a:pt x="6886" y="1875"/>
                </a:cubicBezTo>
                <a:cubicBezTo>
                  <a:pt x="6921" y="1875"/>
                  <a:pt x="6957" y="1855"/>
                  <a:pt x="6976" y="1821"/>
                </a:cubicBezTo>
                <a:cubicBezTo>
                  <a:pt x="7060" y="1673"/>
                  <a:pt x="7113" y="1532"/>
                  <a:pt x="7137" y="1403"/>
                </a:cubicBezTo>
                <a:cubicBezTo>
                  <a:pt x="7147" y="1347"/>
                  <a:pt x="7110" y="1293"/>
                  <a:pt x="7053" y="1283"/>
                </a:cubicBezTo>
                <a:cubicBezTo>
                  <a:pt x="7047" y="1282"/>
                  <a:pt x="7040" y="1281"/>
                  <a:pt x="7034" y="1281"/>
                </a:cubicBezTo>
                <a:close/>
                <a:moveTo>
                  <a:pt x="12793" y="1718"/>
                </a:moveTo>
                <a:cubicBezTo>
                  <a:pt x="12759" y="1718"/>
                  <a:pt x="12725" y="1736"/>
                  <a:pt x="12705" y="1767"/>
                </a:cubicBezTo>
                <a:cubicBezTo>
                  <a:pt x="12633" y="1884"/>
                  <a:pt x="12561" y="2002"/>
                  <a:pt x="12487" y="2124"/>
                </a:cubicBezTo>
                <a:cubicBezTo>
                  <a:pt x="12458" y="2173"/>
                  <a:pt x="12474" y="2236"/>
                  <a:pt x="12523" y="2266"/>
                </a:cubicBezTo>
                <a:cubicBezTo>
                  <a:pt x="12540" y="2276"/>
                  <a:pt x="12558" y="2280"/>
                  <a:pt x="12577" y="2280"/>
                </a:cubicBezTo>
                <a:cubicBezTo>
                  <a:pt x="12612" y="2280"/>
                  <a:pt x="12647" y="2263"/>
                  <a:pt x="12666" y="2232"/>
                </a:cubicBezTo>
                <a:cubicBezTo>
                  <a:pt x="12738" y="2111"/>
                  <a:pt x="12809" y="1993"/>
                  <a:pt x="12882" y="1877"/>
                </a:cubicBezTo>
                <a:cubicBezTo>
                  <a:pt x="12912" y="1828"/>
                  <a:pt x="12898" y="1765"/>
                  <a:pt x="12849" y="1734"/>
                </a:cubicBezTo>
                <a:cubicBezTo>
                  <a:pt x="12831" y="1723"/>
                  <a:pt x="12812" y="1718"/>
                  <a:pt x="12793" y="1718"/>
                </a:cubicBezTo>
                <a:close/>
                <a:moveTo>
                  <a:pt x="5718" y="1664"/>
                </a:moveTo>
                <a:cubicBezTo>
                  <a:pt x="5668" y="1664"/>
                  <a:pt x="5624" y="1701"/>
                  <a:pt x="5617" y="1751"/>
                </a:cubicBezTo>
                <a:cubicBezTo>
                  <a:pt x="5603" y="1837"/>
                  <a:pt x="5596" y="1928"/>
                  <a:pt x="5596" y="2021"/>
                </a:cubicBezTo>
                <a:cubicBezTo>
                  <a:pt x="5596" y="2077"/>
                  <a:pt x="5598" y="2134"/>
                  <a:pt x="5603" y="2191"/>
                </a:cubicBezTo>
                <a:cubicBezTo>
                  <a:pt x="5608" y="2245"/>
                  <a:pt x="5653" y="2287"/>
                  <a:pt x="5706" y="2287"/>
                </a:cubicBezTo>
                <a:cubicBezTo>
                  <a:pt x="5710" y="2287"/>
                  <a:pt x="5712" y="2287"/>
                  <a:pt x="5715" y="2285"/>
                </a:cubicBezTo>
                <a:cubicBezTo>
                  <a:pt x="5772" y="2280"/>
                  <a:pt x="5815" y="2232"/>
                  <a:pt x="5810" y="2174"/>
                </a:cubicBezTo>
                <a:cubicBezTo>
                  <a:pt x="5805" y="2122"/>
                  <a:pt x="5804" y="2071"/>
                  <a:pt x="5804" y="2021"/>
                </a:cubicBezTo>
                <a:cubicBezTo>
                  <a:pt x="5804" y="1939"/>
                  <a:pt x="5810" y="1859"/>
                  <a:pt x="5821" y="1784"/>
                </a:cubicBezTo>
                <a:cubicBezTo>
                  <a:pt x="5831" y="1728"/>
                  <a:pt x="5792" y="1674"/>
                  <a:pt x="5735" y="1666"/>
                </a:cubicBezTo>
                <a:cubicBezTo>
                  <a:pt x="5730" y="1665"/>
                  <a:pt x="5724" y="1664"/>
                  <a:pt x="5718" y="1664"/>
                </a:cubicBezTo>
                <a:close/>
                <a:moveTo>
                  <a:pt x="6648" y="2008"/>
                </a:moveTo>
                <a:cubicBezTo>
                  <a:pt x="6618" y="2008"/>
                  <a:pt x="6589" y="2021"/>
                  <a:pt x="6568" y="2045"/>
                </a:cubicBezTo>
                <a:cubicBezTo>
                  <a:pt x="6486" y="2146"/>
                  <a:pt x="6394" y="2244"/>
                  <a:pt x="6293" y="2338"/>
                </a:cubicBezTo>
                <a:cubicBezTo>
                  <a:pt x="6251" y="2377"/>
                  <a:pt x="6249" y="2443"/>
                  <a:pt x="6288" y="2485"/>
                </a:cubicBezTo>
                <a:cubicBezTo>
                  <a:pt x="6309" y="2507"/>
                  <a:pt x="6336" y="2518"/>
                  <a:pt x="6364" y="2518"/>
                </a:cubicBezTo>
                <a:cubicBezTo>
                  <a:pt x="6390" y="2518"/>
                  <a:pt x="6415" y="2508"/>
                  <a:pt x="6435" y="2490"/>
                </a:cubicBezTo>
                <a:cubicBezTo>
                  <a:pt x="6543" y="2390"/>
                  <a:pt x="6641" y="2285"/>
                  <a:pt x="6729" y="2178"/>
                </a:cubicBezTo>
                <a:cubicBezTo>
                  <a:pt x="6766" y="2134"/>
                  <a:pt x="6759" y="2069"/>
                  <a:pt x="6715" y="2032"/>
                </a:cubicBezTo>
                <a:cubicBezTo>
                  <a:pt x="6695" y="2016"/>
                  <a:pt x="6672" y="2008"/>
                  <a:pt x="6648" y="2008"/>
                </a:cubicBezTo>
                <a:close/>
                <a:moveTo>
                  <a:pt x="306" y="2036"/>
                </a:moveTo>
                <a:cubicBezTo>
                  <a:pt x="285" y="2036"/>
                  <a:pt x="264" y="2043"/>
                  <a:pt x="245" y="2056"/>
                </a:cubicBezTo>
                <a:cubicBezTo>
                  <a:pt x="199" y="2089"/>
                  <a:pt x="188" y="2154"/>
                  <a:pt x="221" y="2201"/>
                </a:cubicBezTo>
                <a:cubicBezTo>
                  <a:pt x="300" y="2312"/>
                  <a:pt x="402" y="2420"/>
                  <a:pt x="523" y="2521"/>
                </a:cubicBezTo>
                <a:cubicBezTo>
                  <a:pt x="543" y="2538"/>
                  <a:pt x="566" y="2545"/>
                  <a:pt x="589" y="2545"/>
                </a:cubicBezTo>
                <a:cubicBezTo>
                  <a:pt x="620" y="2545"/>
                  <a:pt x="649" y="2533"/>
                  <a:pt x="670" y="2508"/>
                </a:cubicBezTo>
                <a:cubicBezTo>
                  <a:pt x="707" y="2464"/>
                  <a:pt x="701" y="2398"/>
                  <a:pt x="657" y="2361"/>
                </a:cubicBezTo>
                <a:cubicBezTo>
                  <a:pt x="549" y="2272"/>
                  <a:pt x="460" y="2178"/>
                  <a:pt x="390" y="2080"/>
                </a:cubicBezTo>
                <a:cubicBezTo>
                  <a:pt x="370" y="2051"/>
                  <a:pt x="338" y="2036"/>
                  <a:pt x="306" y="2036"/>
                </a:cubicBezTo>
                <a:close/>
                <a:moveTo>
                  <a:pt x="930" y="2574"/>
                </a:moveTo>
                <a:cubicBezTo>
                  <a:pt x="894" y="2574"/>
                  <a:pt x="860" y="2593"/>
                  <a:pt x="841" y="2626"/>
                </a:cubicBezTo>
                <a:cubicBezTo>
                  <a:pt x="811" y="2675"/>
                  <a:pt x="827" y="2739"/>
                  <a:pt x="877" y="2768"/>
                </a:cubicBezTo>
                <a:cubicBezTo>
                  <a:pt x="992" y="2835"/>
                  <a:pt x="1120" y="2902"/>
                  <a:pt x="1256" y="2963"/>
                </a:cubicBezTo>
                <a:cubicBezTo>
                  <a:pt x="1270" y="2969"/>
                  <a:pt x="1284" y="2971"/>
                  <a:pt x="1299" y="2971"/>
                </a:cubicBezTo>
                <a:cubicBezTo>
                  <a:pt x="1338" y="2971"/>
                  <a:pt x="1376" y="2949"/>
                  <a:pt x="1393" y="2910"/>
                </a:cubicBezTo>
                <a:cubicBezTo>
                  <a:pt x="1417" y="2857"/>
                  <a:pt x="1394" y="2796"/>
                  <a:pt x="1342" y="2773"/>
                </a:cubicBezTo>
                <a:cubicBezTo>
                  <a:pt x="1212" y="2715"/>
                  <a:pt x="1092" y="2653"/>
                  <a:pt x="983" y="2589"/>
                </a:cubicBezTo>
                <a:cubicBezTo>
                  <a:pt x="966" y="2579"/>
                  <a:pt x="948" y="2574"/>
                  <a:pt x="930" y="2574"/>
                </a:cubicBezTo>
                <a:close/>
                <a:moveTo>
                  <a:pt x="12361" y="2428"/>
                </a:moveTo>
                <a:cubicBezTo>
                  <a:pt x="12326" y="2428"/>
                  <a:pt x="12292" y="2446"/>
                  <a:pt x="12272" y="2478"/>
                </a:cubicBezTo>
                <a:cubicBezTo>
                  <a:pt x="12201" y="2593"/>
                  <a:pt x="12126" y="2709"/>
                  <a:pt x="12050" y="2824"/>
                </a:cubicBezTo>
                <a:cubicBezTo>
                  <a:pt x="12018" y="2872"/>
                  <a:pt x="12032" y="2937"/>
                  <a:pt x="12079" y="2969"/>
                </a:cubicBezTo>
                <a:cubicBezTo>
                  <a:pt x="12097" y="2981"/>
                  <a:pt x="12117" y="2986"/>
                  <a:pt x="12137" y="2986"/>
                </a:cubicBezTo>
                <a:cubicBezTo>
                  <a:pt x="12170" y="2986"/>
                  <a:pt x="12203" y="2970"/>
                  <a:pt x="12223" y="2940"/>
                </a:cubicBezTo>
                <a:cubicBezTo>
                  <a:pt x="12301" y="2822"/>
                  <a:pt x="12376" y="2704"/>
                  <a:pt x="12448" y="2587"/>
                </a:cubicBezTo>
                <a:cubicBezTo>
                  <a:pt x="12479" y="2538"/>
                  <a:pt x="12464" y="2474"/>
                  <a:pt x="12415" y="2443"/>
                </a:cubicBezTo>
                <a:cubicBezTo>
                  <a:pt x="12398" y="2433"/>
                  <a:pt x="12379" y="2428"/>
                  <a:pt x="12361" y="2428"/>
                </a:cubicBezTo>
                <a:close/>
                <a:moveTo>
                  <a:pt x="5778" y="2488"/>
                </a:moveTo>
                <a:cubicBezTo>
                  <a:pt x="5769" y="2488"/>
                  <a:pt x="5760" y="2489"/>
                  <a:pt x="5751" y="2491"/>
                </a:cubicBezTo>
                <a:cubicBezTo>
                  <a:pt x="5696" y="2505"/>
                  <a:pt x="5663" y="2562"/>
                  <a:pt x="5678" y="2617"/>
                </a:cubicBezTo>
                <a:cubicBezTo>
                  <a:pt x="5690" y="2668"/>
                  <a:pt x="5705" y="2719"/>
                  <a:pt x="5722" y="2770"/>
                </a:cubicBezTo>
                <a:cubicBezTo>
                  <a:pt x="5696" y="2786"/>
                  <a:pt x="5670" y="2801"/>
                  <a:pt x="5644" y="2816"/>
                </a:cubicBezTo>
                <a:cubicBezTo>
                  <a:pt x="5595" y="2845"/>
                  <a:pt x="5577" y="2909"/>
                  <a:pt x="5606" y="2958"/>
                </a:cubicBezTo>
                <a:cubicBezTo>
                  <a:pt x="5625" y="2991"/>
                  <a:pt x="5660" y="3010"/>
                  <a:pt x="5696" y="3010"/>
                </a:cubicBezTo>
                <a:cubicBezTo>
                  <a:pt x="5714" y="3010"/>
                  <a:pt x="5731" y="3006"/>
                  <a:pt x="5748" y="2996"/>
                </a:cubicBezTo>
                <a:cubicBezTo>
                  <a:pt x="5764" y="2987"/>
                  <a:pt x="5778" y="2979"/>
                  <a:pt x="5793" y="2970"/>
                </a:cubicBezTo>
                <a:cubicBezTo>
                  <a:pt x="5800" y="2987"/>
                  <a:pt x="5808" y="3006"/>
                  <a:pt x="5815" y="3024"/>
                </a:cubicBezTo>
                <a:cubicBezTo>
                  <a:pt x="5831" y="3064"/>
                  <a:pt x="5870" y="3089"/>
                  <a:pt x="5911" y="3089"/>
                </a:cubicBezTo>
                <a:cubicBezTo>
                  <a:pt x="5924" y="3089"/>
                  <a:pt x="5938" y="3085"/>
                  <a:pt x="5951" y="3080"/>
                </a:cubicBezTo>
                <a:cubicBezTo>
                  <a:pt x="6004" y="3058"/>
                  <a:pt x="6029" y="2998"/>
                  <a:pt x="6007" y="2944"/>
                </a:cubicBezTo>
                <a:cubicBezTo>
                  <a:pt x="5995" y="2915"/>
                  <a:pt x="5983" y="2886"/>
                  <a:pt x="5972" y="2856"/>
                </a:cubicBezTo>
                <a:cubicBezTo>
                  <a:pt x="6017" y="2826"/>
                  <a:pt x="6061" y="2795"/>
                  <a:pt x="6105" y="2762"/>
                </a:cubicBezTo>
                <a:cubicBezTo>
                  <a:pt x="6152" y="2729"/>
                  <a:pt x="6162" y="2663"/>
                  <a:pt x="6127" y="2617"/>
                </a:cubicBezTo>
                <a:cubicBezTo>
                  <a:pt x="6107" y="2590"/>
                  <a:pt x="6075" y="2575"/>
                  <a:pt x="6044" y="2575"/>
                </a:cubicBezTo>
                <a:cubicBezTo>
                  <a:pt x="6022" y="2575"/>
                  <a:pt x="6000" y="2582"/>
                  <a:pt x="5982" y="2595"/>
                </a:cubicBezTo>
                <a:cubicBezTo>
                  <a:pt x="5956" y="2615"/>
                  <a:pt x="5929" y="2633"/>
                  <a:pt x="5902" y="2652"/>
                </a:cubicBezTo>
                <a:cubicBezTo>
                  <a:pt x="5893" y="2622"/>
                  <a:pt x="5886" y="2594"/>
                  <a:pt x="5879" y="2565"/>
                </a:cubicBezTo>
                <a:cubicBezTo>
                  <a:pt x="5866" y="2518"/>
                  <a:pt x="5825" y="2488"/>
                  <a:pt x="5778" y="2488"/>
                </a:cubicBezTo>
                <a:close/>
                <a:moveTo>
                  <a:pt x="1684" y="2919"/>
                </a:moveTo>
                <a:cubicBezTo>
                  <a:pt x="1641" y="2919"/>
                  <a:pt x="1602" y="2945"/>
                  <a:pt x="1587" y="2987"/>
                </a:cubicBezTo>
                <a:cubicBezTo>
                  <a:pt x="1567" y="3041"/>
                  <a:pt x="1595" y="3100"/>
                  <a:pt x="1649" y="3120"/>
                </a:cubicBezTo>
                <a:cubicBezTo>
                  <a:pt x="1774" y="3164"/>
                  <a:pt x="1907" y="3208"/>
                  <a:pt x="2051" y="3249"/>
                </a:cubicBezTo>
                <a:cubicBezTo>
                  <a:pt x="2061" y="3252"/>
                  <a:pt x="2070" y="3253"/>
                  <a:pt x="2079" y="3253"/>
                </a:cubicBezTo>
                <a:cubicBezTo>
                  <a:pt x="2124" y="3253"/>
                  <a:pt x="2166" y="3224"/>
                  <a:pt x="2179" y="3178"/>
                </a:cubicBezTo>
                <a:cubicBezTo>
                  <a:pt x="2195" y="3123"/>
                  <a:pt x="2163" y="3066"/>
                  <a:pt x="2108" y="3050"/>
                </a:cubicBezTo>
                <a:cubicBezTo>
                  <a:pt x="1969" y="3009"/>
                  <a:pt x="1839" y="2968"/>
                  <a:pt x="1719" y="2925"/>
                </a:cubicBezTo>
                <a:cubicBezTo>
                  <a:pt x="1707" y="2921"/>
                  <a:pt x="1695" y="2919"/>
                  <a:pt x="1684" y="2919"/>
                </a:cubicBezTo>
                <a:close/>
                <a:moveTo>
                  <a:pt x="5325" y="2991"/>
                </a:moveTo>
                <a:cubicBezTo>
                  <a:pt x="5311" y="2991"/>
                  <a:pt x="5297" y="2994"/>
                  <a:pt x="5283" y="3000"/>
                </a:cubicBezTo>
                <a:cubicBezTo>
                  <a:pt x="5161" y="3055"/>
                  <a:pt x="5035" y="3102"/>
                  <a:pt x="4906" y="3144"/>
                </a:cubicBezTo>
                <a:cubicBezTo>
                  <a:pt x="4851" y="3161"/>
                  <a:pt x="4822" y="3220"/>
                  <a:pt x="4839" y="3274"/>
                </a:cubicBezTo>
                <a:cubicBezTo>
                  <a:pt x="4853" y="3318"/>
                  <a:pt x="4894" y="3346"/>
                  <a:pt x="4938" y="3346"/>
                </a:cubicBezTo>
                <a:cubicBezTo>
                  <a:pt x="4949" y="3346"/>
                  <a:pt x="4959" y="3345"/>
                  <a:pt x="4970" y="3341"/>
                </a:cubicBezTo>
                <a:cubicBezTo>
                  <a:pt x="5105" y="3298"/>
                  <a:pt x="5239" y="3247"/>
                  <a:pt x="5368" y="3189"/>
                </a:cubicBezTo>
                <a:cubicBezTo>
                  <a:pt x="5421" y="3166"/>
                  <a:pt x="5444" y="3105"/>
                  <a:pt x="5421" y="3052"/>
                </a:cubicBezTo>
                <a:cubicBezTo>
                  <a:pt x="5403" y="3014"/>
                  <a:pt x="5365" y="2991"/>
                  <a:pt x="5325" y="2991"/>
                </a:cubicBezTo>
                <a:close/>
                <a:moveTo>
                  <a:pt x="2481" y="3151"/>
                </a:moveTo>
                <a:cubicBezTo>
                  <a:pt x="2434" y="3151"/>
                  <a:pt x="2391" y="3183"/>
                  <a:pt x="2380" y="3231"/>
                </a:cubicBezTo>
                <a:cubicBezTo>
                  <a:pt x="2367" y="3286"/>
                  <a:pt x="2401" y="3343"/>
                  <a:pt x="2456" y="3356"/>
                </a:cubicBezTo>
                <a:cubicBezTo>
                  <a:pt x="2586" y="3387"/>
                  <a:pt x="2722" y="3416"/>
                  <a:pt x="2867" y="3444"/>
                </a:cubicBezTo>
                <a:cubicBezTo>
                  <a:pt x="2873" y="3447"/>
                  <a:pt x="2880" y="3447"/>
                  <a:pt x="2886" y="3447"/>
                </a:cubicBezTo>
                <a:cubicBezTo>
                  <a:pt x="2935" y="3447"/>
                  <a:pt x="2978" y="3412"/>
                  <a:pt x="2988" y="3363"/>
                </a:cubicBezTo>
                <a:cubicBezTo>
                  <a:pt x="2999" y="3307"/>
                  <a:pt x="2963" y="3252"/>
                  <a:pt x="2906" y="3241"/>
                </a:cubicBezTo>
                <a:cubicBezTo>
                  <a:pt x="2766" y="3213"/>
                  <a:pt x="2631" y="3185"/>
                  <a:pt x="2505" y="3154"/>
                </a:cubicBezTo>
                <a:cubicBezTo>
                  <a:pt x="2497" y="3152"/>
                  <a:pt x="2489" y="3151"/>
                  <a:pt x="2481" y="3151"/>
                </a:cubicBezTo>
                <a:close/>
                <a:moveTo>
                  <a:pt x="4537" y="3245"/>
                </a:moveTo>
                <a:cubicBezTo>
                  <a:pt x="4530" y="3245"/>
                  <a:pt x="4523" y="3245"/>
                  <a:pt x="4515" y="3247"/>
                </a:cubicBezTo>
                <a:cubicBezTo>
                  <a:pt x="4384" y="3274"/>
                  <a:pt x="4251" y="3295"/>
                  <a:pt x="4116" y="3308"/>
                </a:cubicBezTo>
                <a:cubicBezTo>
                  <a:pt x="4058" y="3313"/>
                  <a:pt x="4018" y="3365"/>
                  <a:pt x="4023" y="3421"/>
                </a:cubicBezTo>
                <a:cubicBezTo>
                  <a:pt x="4028" y="3475"/>
                  <a:pt x="4073" y="3515"/>
                  <a:pt x="4126" y="3515"/>
                </a:cubicBezTo>
                <a:cubicBezTo>
                  <a:pt x="4129" y="3515"/>
                  <a:pt x="4133" y="3515"/>
                  <a:pt x="4137" y="3514"/>
                </a:cubicBezTo>
                <a:cubicBezTo>
                  <a:pt x="4278" y="3501"/>
                  <a:pt x="4420" y="3478"/>
                  <a:pt x="4558" y="3450"/>
                </a:cubicBezTo>
                <a:cubicBezTo>
                  <a:pt x="4615" y="3439"/>
                  <a:pt x="4650" y="3384"/>
                  <a:pt x="4639" y="3328"/>
                </a:cubicBezTo>
                <a:cubicBezTo>
                  <a:pt x="4628" y="3279"/>
                  <a:pt x="4585" y="3245"/>
                  <a:pt x="4537" y="3245"/>
                </a:cubicBezTo>
                <a:close/>
                <a:moveTo>
                  <a:pt x="3295" y="3303"/>
                </a:moveTo>
                <a:cubicBezTo>
                  <a:pt x="3243" y="3303"/>
                  <a:pt x="3199" y="3343"/>
                  <a:pt x="3194" y="3395"/>
                </a:cubicBezTo>
                <a:cubicBezTo>
                  <a:pt x="3188" y="3453"/>
                  <a:pt x="3229" y="3503"/>
                  <a:pt x="3286" y="3509"/>
                </a:cubicBezTo>
                <a:cubicBezTo>
                  <a:pt x="3428" y="3525"/>
                  <a:pt x="3571" y="3532"/>
                  <a:pt x="3711" y="3534"/>
                </a:cubicBezTo>
                <a:lnTo>
                  <a:pt x="3712" y="3534"/>
                </a:lnTo>
                <a:cubicBezTo>
                  <a:pt x="3768" y="3534"/>
                  <a:pt x="3815" y="3487"/>
                  <a:pt x="3815" y="3431"/>
                </a:cubicBezTo>
                <a:cubicBezTo>
                  <a:pt x="3816" y="3373"/>
                  <a:pt x="3769" y="3327"/>
                  <a:pt x="3712" y="3325"/>
                </a:cubicBezTo>
                <a:cubicBezTo>
                  <a:pt x="3579" y="3325"/>
                  <a:pt x="3442" y="3317"/>
                  <a:pt x="3308" y="3303"/>
                </a:cubicBezTo>
                <a:cubicBezTo>
                  <a:pt x="3303" y="3303"/>
                  <a:pt x="3299" y="3303"/>
                  <a:pt x="3295" y="3303"/>
                </a:cubicBezTo>
                <a:close/>
                <a:moveTo>
                  <a:pt x="11899" y="3119"/>
                </a:moveTo>
                <a:cubicBezTo>
                  <a:pt x="11867" y="3119"/>
                  <a:pt x="11835" y="3133"/>
                  <a:pt x="11815" y="3161"/>
                </a:cubicBezTo>
                <a:cubicBezTo>
                  <a:pt x="11730" y="3276"/>
                  <a:pt x="11648" y="3382"/>
                  <a:pt x="11562" y="3482"/>
                </a:cubicBezTo>
                <a:cubicBezTo>
                  <a:pt x="11526" y="3526"/>
                  <a:pt x="11531" y="3591"/>
                  <a:pt x="11575" y="3629"/>
                </a:cubicBezTo>
                <a:cubicBezTo>
                  <a:pt x="11594" y="3645"/>
                  <a:pt x="11619" y="3654"/>
                  <a:pt x="11642" y="3654"/>
                </a:cubicBezTo>
                <a:cubicBezTo>
                  <a:pt x="11671" y="3654"/>
                  <a:pt x="11701" y="3640"/>
                  <a:pt x="11722" y="3617"/>
                </a:cubicBezTo>
                <a:cubicBezTo>
                  <a:pt x="11810" y="3513"/>
                  <a:pt x="11894" y="3404"/>
                  <a:pt x="11983" y="3285"/>
                </a:cubicBezTo>
                <a:cubicBezTo>
                  <a:pt x="12017" y="3238"/>
                  <a:pt x="12007" y="3173"/>
                  <a:pt x="11961" y="3139"/>
                </a:cubicBezTo>
                <a:cubicBezTo>
                  <a:pt x="11942" y="3125"/>
                  <a:pt x="11920" y="3119"/>
                  <a:pt x="11899" y="3119"/>
                </a:cubicBezTo>
                <a:close/>
                <a:moveTo>
                  <a:pt x="6093" y="3254"/>
                </a:moveTo>
                <a:cubicBezTo>
                  <a:pt x="6076" y="3254"/>
                  <a:pt x="6058" y="3259"/>
                  <a:pt x="6042" y="3268"/>
                </a:cubicBezTo>
                <a:cubicBezTo>
                  <a:pt x="5993" y="3296"/>
                  <a:pt x="5974" y="3358"/>
                  <a:pt x="6002" y="3409"/>
                </a:cubicBezTo>
                <a:cubicBezTo>
                  <a:pt x="6072" y="3532"/>
                  <a:pt x="6151" y="3654"/>
                  <a:pt x="6234" y="3769"/>
                </a:cubicBezTo>
                <a:cubicBezTo>
                  <a:pt x="6254" y="3796"/>
                  <a:pt x="6285" y="3812"/>
                  <a:pt x="6318" y="3812"/>
                </a:cubicBezTo>
                <a:cubicBezTo>
                  <a:pt x="6339" y="3812"/>
                  <a:pt x="6360" y="3804"/>
                  <a:pt x="6380" y="3791"/>
                </a:cubicBezTo>
                <a:cubicBezTo>
                  <a:pt x="6425" y="3758"/>
                  <a:pt x="6436" y="3693"/>
                  <a:pt x="6402" y="3646"/>
                </a:cubicBezTo>
                <a:cubicBezTo>
                  <a:pt x="6322" y="3537"/>
                  <a:pt x="6249" y="3423"/>
                  <a:pt x="6184" y="3307"/>
                </a:cubicBezTo>
                <a:cubicBezTo>
                  <a:pt x="6165" y="3273"/>
                  <a:pt x="6130" y="3254"/>
                  <a:pt x="6093" y="3254"/>
                </a:cubicBezTo>
                <a:close/>
                <a:moveTo>
                  <a:pt x="11362" y="3751"/>
                </a:moveTo>
                <a:cubicBezTo>
                  <a:pt x="11335" y="3751"/>
                  <a:pt x="11308" y="3761"/>
                  <a:pt x="11288" y="3781"/>
                </a:cubicBezTo>
                <a:cubicBezTo>
                  <a:pt x="11191" y="3878"/>
                  <a:pt x="11091" y="3970"/>
                  <a:pt x="10989" y="4054"/>
                </a:cubicBezTo>
                <a:cubicBezTo>
                  <a:pt x="10944" y="4091"/>
                  <a:pt x="10938" y="4156"/>
                  <a:pt x="10974" y="4200"/>
                </a:cubicBezTo>
                <a:cubicBezTo>
                  <a:pt x="10995" y="4224"/>
                  <a:pt x="11025" y="4238"/>
                  <a:pt x="11055" y="4238"/>
                </a:cubicBezTo>
                <a:cubicBezTo>
                  <a:pt x="11079" y="4238"/>
                  <a:pt x="11102" y="4231"/>
                  <a:pt x="11121" y="4215"/>
                </a:cubicBezTo>
                <a:cubicBezTo>
                  <a:pt x="11228" y="4125"/>
                  <a:pt x="11333" y="4030"/>
                  <a:pt x="11435" y="3928"/>
                </a:cubicBezTo>
                <a:cubicBezTo>
                  <a:pt x="11475" y="3888"/>
                  <a:pt x="11475" y="3823"/>
                  <a:pt x="11435" y="3781"/>
                </a:cubicBezTo>
                <a:cubicBezTo>
                  <a:pt x="11415" y="3761"/>
                  <a:pt x="11388" y="3751"/>
                  <a:pt x="11362" y="3751"/>
                </a:cubicBezTo>
                <a:close/>
                <a:moveTo>
                  <a:pt x="6581" y="3924"/>
                </a:moveTo>
                <a:cubicBezTo>
                  <a:pt x="6556" y="3924"/>
                  <a:pt x="6530" y="3933"/>
                  <a:pt x="6511" y="3951"/>
                </a:cubicBezTo>
                <a:cubicBezTo>
                  <a:pt x="6468" y="3991"/>
                  <a:pt x="6465" y="4057"/>
                  <a:pt x="6505" y="4098"/>
                </a:cubicBezTo>
                <a:cubicBezTo>
                  <a:pt x="6601" y="4204"/>
                  <a:pt x="6706" y="4304"/>
                  <a:pt x="6812" y="4395"/>
                </a:cubicBezTo>
                <a:cubicBezTo>
                  <a:pt x="6832" y="4412"/>
                  <a:pt x="6856" y="4420"/>
                  <a:pt x="6879" y="4420"/>
                </a:cubicBezTo>
                <a:cubicBezTo>
                  <a:pt x="6909" y="4420"/>
                  <a:pt x="6938" y="4408"/>
                  <a:pt x="6959" y="4384"/>
                </a:cubicBezTo>
                <a:cubicBezTo>
                  <a:pt x="6996" y="4340"/>
                  <a:pt x="6991" y="4275"/>
                  <a:pt x="6947" y="4237"/>
                </a:cubicBezTo>
                <a:cubicBezTo>
                  <a:pt x="6846" y="4151"/>
                  <a:pt x="6748" y="4057"/>
                  <a:pt x="6658" y="3957"/>
                </a:cubicBezTo>
                <a:cubicBezTo>
                  <a:pt x="6637" y="3936"/>
                  <a:pt x="6609" y="3924"/>
                  <a:pt x="6581" y="3924"/>
                </a:cubicBezTo>
                <a:close/>
                <a:moveTo>
                  <a:pt x="10721" y="4277"/>
                </a:moveTo>
                <a:cubicBezTo>
                  <a:pt x="10702" y="4277"/>
                  <a:pt x="10682" y="4283"/>
                  <a:pt x="10665" y="4294"/>
                </a:cubicBezTo>
                <a:cubicBezTo>
                  <a:pt x="10553" y="4369"/>
                  <a:pt x="10437" y="4439"/>
                  <a:pt x="10318" y="4501"/>
                </a:cubicBezTo>
                <a:cubicBezTo>
                  <a:pt x="10268" y="4528"/>
                  <a:pt x="10248" y="4591"/>
                  <a:pt x="10274" y="4642"/>
                </a:cubicBezTo>
                <a:cubicBezTo>
                  <a:pt x="10293" y="4678"/>
                  <a:pt x="10329" y="4697"/>
                  <a:pt x="10367" y="4697"/>
                </a:cubicBezTo>
                <a:cubicBezTo>
                  <a:pt x="10383" y="4697"/>
                  <a:pt x="10399" y="4694"/>
                  <a:pt x="10415" y="4685"/>
                </a:cubicBezTo>
                <a:cubicBezTo>
                  <a:pt x="10540" y="4619"/>
                  <a:pt x="10662" y="4545"/>
                  <a:pt x="10780" y="4467"/>
                </a:cubicBezTo>
                <a:cubicBezTo>
                  <a:pt x="10827" y="4435"/>
                  <a:pt x="10841" y="4371"/>
                  <a:pt x="10809" y="4324"/>
                </a:cubicBezTo>
                <a:cubicBezTo>
                  <a:pt x="10788" y="4294"/>
                  <a:pt x="10755" y="4277"/>
                  <a:pt x="10721" y="4277"/>
                </a:cubicBezTo>
                <a:close/>
                <a:moveTo>
                  <a:pt x="7211" y="4461"/>
                </a:moveTo>
                <a:cubicBezTo>
                  <a:pt x="7178" y="4461"/>
                  <a:pt x="7145" y="4477"/>
                  <a:pt x="7126" y="4507"/>
                </a:cubicBezTo>
                <a:cubicBezTo>
                  <a:pt x="7094" y="4556"/>
                  <a:pt x="7107" y="4620"/>
                  <a:pt x="7155" y="4652"/>
                </a:cubicBezTo>
                <a:cubicBezTo>
                  <a:pt x="7276" y="4730"/>
                  <a:pt x="7403" y="4801"/>
                  <a:pt x="7530" y="4861"/>
                </a:cubicBezTo>
                <a:cubicBezTo>
                  <a:pt x="7545" y="4868"/>
                  <a:pt x="7559" y="4871"/>
                  <a:pt x="7574" y="4871"/>
                </a:cubicBezTo>
                <a:lnTo>
                  <a:pt x="7574" y="4870"/>
                </a:lnTo>
                <a:cubicBezTo>
                  <a:pt x="7613" y="4870"/>
                  <a:pt x="7651" y="4848"/>
                  <a:pt x="7668" y="4811"/>
                </a:cubicBezTo>
                <a:cubicBezTo>
                  <a:pt x="7693" y="4759"/>
                  <a:pt x="7671" y="4697"/>
                  <a:pt x="7619" y="4673"/>
                </a:cubicBezTo>
                <a:cubicBezTo>
                  <a:pt x="7499" y="4616"/>
                  <a:pt x="7382" y="4552"/>
                  <a:pt x="7269" y="4478"/>
                </a:cubicBezTo>
                <a:cubicBezTo>
                  <a:pt x="7251" y="4466"/>
                  <a:pt x="7231" y="4461"/>
                  <a:pt x="7211" y="4461"/>
                </a:cubicBezTo>
                <a:close/>
                <a:moveTo>
                  <a:pt x="9991" y="4665"/>
                </a:moveTo>
                <a:cubicBezTo>
                  <a:pt x="9978" y="4665"/>
                  <a:pt x="9964" y="4667"/>
                  <a:pt x="9952" y="4673"/>
                </a:cubicBezTo>
                <a:cubicBezTo>
                  <a:pt x="9882" y="4701"/>
                  <a:pt x="9810" y="4728"/>
                  <a:pt x="9736" y="4754"/>
                </a:cubicBezTo>
                <a:cubicBezTo>
                  <a:pt x="9680" y="4773"/>
                  <a:pt x="9625" y="4790"/>
                  <a:pt x="9571" y="4806"/>
                </a:cubicBezTo>
                <a:cubicBezTo>
                  <a:pt x="9516" y="4822"/>
                  <a:pt x="9484" y="4880"/>
                  <a:pt x="9500" y="4935"/>
                </a:cubicBezTo>
                <a:cubicBezTo>
                  <a:pt x="9513" y="4980"/>
                  <a:pt x="9555" y="5010"/>
                  <a:pt x="9600" y="5010"/>
                </a:cubicBezTo>
                <a:cubicBezTo>
                  <a:pt x="9610" y="5010"/>
                  <a:pt x="9618" y="5008"/>
                  <a:pt x="9628" y="5006"/>
                </a:cubicBezTo>
                <a:cubicBezTo>
                  <a:pt x="9687" y="4989"/>
                  <a:pt x="9745" y="4970"/>
                  <a:pt x="9803" y="4950"/>
                </a:cubicBezTo>
                <a:cubicBezTo>
                  <a:pt x="9882" y="4923"/>
                  <a:pt x="9957" y="4895"/>
                  <a:pt x="10030" y="4865"/>
                </a:cubicBezTo>
                <a:cubicBezTo>
                  <a:pt x="10084" y="4843"/>
                  <a:pt x="10108" y="4782"/>
                  <a:pt x="10088" y="4729"/>
                </a:cubicBezTo>
                <a:cubicBezTo>
                  <a:pt x="10071" y="4689"/>
                  <a:pt x="10032" y="4665"/>
                  <a:pt x="9991" y="4665"/>
                </a:cubicBezTo>
                <a:close/>
                <a:moveTo>
                  <a:pt x="7961" y="4811"/>
                </a:moveTo>
                <a:cubicBezTo>
                  <a:pt x="7916" y="4811"/>
                  <a:pt x="7876" y="4841"/>
                  <a:pt x="7862" y="4885"/>
                </a:cubicBezTo>
                <a:cubicBezTo>
                  <a:pt x="7846" y="4940"/>
                  <a:pt x="7877" y="4999"/>
                  <a:pt x="7932" y="5015"/>
                </a:cubicBezTo>
                <a:cubicBezTo>
                  <a:pt x="8070" y="5056"/>
                  <a:pt x="8211" y="5087"/>
                  <a:pt x="8353" y="5106"/>
                </a:cubicBezTo>
                <a:cubicBezTo>
                  <a:pt x="8358" y="5108"/>
                  <a:pt x="8363" y="5108"/>
                  <a:pt x="8368" y="5108"/>
                </a:cubicBezTo>
                <a:cubicBezTo>
                  <a:pt x="8418" y="5108"/>
                  <a:pt x="8462" y="5071"/>
                  <a:pt x="8469" y="5018"/>
                </a:cubicBezTo>
                <a:cubicBezTo>
                  <a:pt x="8478" y="4962"/>
                  <a:pt x="8439" y="4909"/>
                  <a:pt x="8381" y="4901"/>
                </a:cubicBezTo>
                <a:cubicBezTo>
                  <a:pt x="8250" y="4882"/>
                  <a:pt x="8119" y="4854"/>
                  <a:pt x="7992" y="4816"/>
                </a:cubicBezTo>
                <a:cubicBezTo>
                  <a:pt x="7981" y="4813"/>
                  <a:pt x="7971" y="4811"/>
                  <a:pt x="7961" y="4811"/>
                </a:cubicBezTo>
                <a:close/>
                <a:moveTo>
                  <a:pt x="9195" y="4892"/>
                </a:moveTo>
                <a:cubicBezTo>
                  <a:pt x="9189" y="4892"/>
                  <a:pt x="9184" y="4893"/>
                  <a:pt x="9179" y="4893"/>
                </a:cubicBezTo>
                <a:cubicBezTo>
                  <a:pt x="9045" y="4914"/>
                  <a:pt x="8910" y="4925"/>
                  <a:pt x="8779" y="4926"/>
                </a:cubicBezTo>
                <a:cubicBezTo>
                  <a:pt x="8723" y="4928"/>
                  <a:pt x="8676" y="4974"/>
                  <a:pt x="8678" y="5032"/>
                </a:cubicBezTo>
                <a:cubicBezTo>
                  <a:pt x="8678" y="5089"/>
                  <a:pt x="8724" y="5135"/>
                  <a:pt x="8781" y="5135"/>
                </a:cubicBezTo>
                <a:lnTo>
                  <a:pt x="8782" y="5135"/>
                </a:lnTo>
                <a:cubicBezTo>
                  <a:pt x="8923" y="5133"/>
                  <a:pt x="9067" y="5121"/>
                  <a:pt x="9211" y="5099"/>
                </a:cubicBezTo>
                <a:cubicBezTo>
                  <a:pt x="9267" y="5091"/>
                  <a:pt x="9306" y="5037"/>
                  <a:pt x="9298" y="4980"/>
                </a:cubicBezTo>
                <a:cubicBezTo>
                  <a:pt x="9290" y="4929"/>
                  <a:pt x="9246" y="4892"/>
                  <a:pt x="9195" y="489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78153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0947F6-029A-D584-627A-DC8F83969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75ED224-CC49-31E2-92E7-B45C7F9B0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4D6F02-8DDE-ACDB-CEE9-0715550A4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A8F5-DC88-496C-884F-8D885E3D81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DC144D-41A6-449C-8848-0F86AAF99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058FAA3-A781-79CE-A748-3A9F5B19A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C377F-5C4F-4CE6-B996-32E8FF5FC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612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CD9E1B-8186-F022-E6EE-5C05487C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0CD48A6-F46C-13AF-9563-0EDCD3C82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CD8564-E2C0-9E3A-588D-E177C906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A8F5-DC88-496C-884F-8D885E3D81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9ECA76-AA51-8302-804B-3EC05944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CD819E7-0C6D-B82E-8046-D4773D27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C377F-5C4F-4CE6-B996-32E8FF5FC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29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B34057-B3DB-F4AB-78F2-F4EB1A93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D01933F-1626-880A-102C-8893A7FFA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DC72198-E1CF-64FA-8EFF-287032DB4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A8F5-DC88-496C-884F-8D885E3D81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78CB8B-A69A-CD38-3D87-A89BAAB2F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DF291EF-8746-0A43-1669-C9370641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C377F-5C4F-4CE6-B996-32E8FF5FC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68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B2C42C-E764-7578-33FA-648EC3BE1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F858C9B-EF31-736F-71A7-F6E81E11B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B0D384B-9887-70FC-1916-4F2F88746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B9F7CE-4E3D-58B8-D32F-303A7D4B1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A8F5-DC88-496C-884F-8D885E3D81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473735-FD43-6216-AE81-E9540482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9EA8E1-047E-7566-D9B5-8C22C791C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C377F-5C4F-4CE6-B996-32E8FF5FC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739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7DE485-3B8C-859D-8F80-2F1A4672A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9F454E2-5D52-1797-1EA4-2712EAE76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25DC787-06D9-66C7-6044-4FAD8B98A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BCA210A-CD37-DCD1-2F91-C48ED786F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6AC0097-5375-BE7E-9284-E21E923F7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AB383F5-5B8C-8F84-7494-8B0D0585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A8F5-DC88-496C-884F-8D885E3D81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A4E990F-CD63-695A-6BC2-6F90FF724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C0A5AEA-AE32-A9E0-DF57-F72F8BBE8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C377F-5C4F-4CE6-B996-32E8FF5FC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7538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862EDF-5750-7E6C-6515-267D3F839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F418A70-41C3-0007-F545-B151BA9A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A8F5-DC88-496C-884F-8D885E3D81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E0CE8B-8BBC-B624-A201-4B824F947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2568971-D644-5DF6-9E81-70CC58FF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C377F-5C4F-4CE6-B996-32E8FF5FC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086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12CC8EF-F641-17A3-1B18-432A8FB5B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A8F5-DC88-496C-884F-8D885E3D81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5B74CEC-99CA-8CCB-0383-B7A14A54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1B74A05-9CF4-E279-149E-2EEC2D72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C377F-5C4F-4CE6-B996-32E8FF5FC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8968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E05747-AD91-A8DC-3F2F-F01268AC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1F69DF-30AC-6405-84CC-A3140ED02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E800F4F-AD80-715F-57F2-E3932F40A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61FDEF-4998-524A-5F90-425ADE83A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A8F5-DC88-496C-884F-8D885E3D81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54136FD-E30B-8153-3D6F-1C858D0C0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2D60AD-D3F0-226B-0AB6-8D8774297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C377F-5C4F-4CE6-B996-32E8FF5FC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45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8740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B243E-7FF4-DB1F-2083-64D716D8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0949278-87CE-5634-C225-C0867F0C4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245220E-C6C4-8D1F-5647-60A7F8481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72CA1B-DE18-E097-5CD2-919BBC833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A8F5-DC88-496C-884F-8D885E3D81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CEE41B-F04D-0349-688F-DAF10E47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1DE48A-CCAB-7812-D4F1-6BE16C3D6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C377F-5C4F-4CE6-B996-32E8FF5FC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452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92803C-42F5-DF9F-20CE-6E946D103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C9C4E15-1FB5-0105-24B5-53E9C8B4B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AA42560-DB08-2BA3-9FAF-D86B812A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A8F5-DC88-496C-884F-8D885E3D81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6457ED-FA3E-61BA-DE81-177053C3D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602966D-E673-50BA-0EB6-BC66C0481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C377F-5C4F-4CE6-B996-32E8FF5FC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3005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87958E4-D42D-2C88-3A12-A2D1AFDD3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410D91-7D51-A980-0E05-76C84D940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690B53D-07F2-3BB4-9E97-AD729D9D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A8F5-DC88-496C-884F-8D885E3D81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90CCF13-0F43-E1C3-9845-A86DC394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679710C-BA8A-A785-9F8B-50D9CE5F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C377F-5C4F-4CE6-B996-32E8FF5FC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4974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59633" y="2142200"/>
            <a:ext cx="6237600" cy="25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5841304" y="5572199"/>
            <a:ext cx="1956096" cy="1184400"/>
            <a:chOff x="3316390" y="3783954"/>
            <a:chExt cx="1467072" cy="888300"/>
          </a:xfrm>
        </p:grpSpPr>
        <p:sp>
          <p:nvSpPr>
            <p:cNvPr id="12" name="Google Shape;12;p2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95017" y="510137"/>
            <a:ext cx="1424703" cy="640009"/>
            <a:chOff x="146262" y="382602"/>
            <a:chExt cx="1068527" cy="480007"/>
          </a:xfrm>
        </p:grpSpPr>
        <p:sp>
          <p:nvSpPr>
            <p:cNvPr id="15" name="Google Shape;15;p2"/>
            <p:cNvSpPr/>
            <p:nvPr/>
          </p:nvSpPr>
          <p:spPr>
            <a:xfrm>
              <a:off x="146262" y="3826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" name="Google Shape;16;p2"/>
            <p:cNvGrpSpPr/>
            <p:nvPr/>
          </p:nvGrpSpPr>
          <p:grpSpPr>
            <a:xfrm rot="10800000">
              <a:off x="1019527" y="632409"/>
              <a:ext cx="195262" cy="230199"/>
              <a:chOff x="1887875" y="651475"/>
              <a:chExt cx="195281" cy="230222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96784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59633" y="2142200"/>
            <a:ext cx="6237600" cy="25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5841304" y="5572199"/>
            <a:ext cx="1956096" cy="1184400"/>
            <a:chOff x="3316390" y="3783954"/>
            <a:chExt cx="1467072" cy="888300"/>
          </a:xfrm>
        </p:grpSpPr>
        <p:sp>
          <p:nvSpPr>
            <p:cNvPr id="12" name="Google Shape;12;p2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95017" y="510137"/>
            <a:ext cx="1424703" cy="640009"/>
            <a:chOff x="146262" y="382602"/>
            <a:chExt cx="1068527" cy="480007"/>
          </a:xfrm>
        </p:grpSpPr>
        <p:sp>
          <p:nvSpPr>
            <p:cNvPr id="15" name="Google Shape;15;p2"/>
            <p:cNvSpPr/>
            <p:nvPr/>
          </p:nvSpPr>
          <p:spPr>
            <a:xfrm>
              <a:off x="146262" y="3826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"/>
            <p:cNvGrpSpPr/>
            <p:nvPr/>
          </p:nvGrpSpPr>
          <p:grpSpPr>
            <a:xfrm rot="10800000">
              <a:off x="1019527" y="632409"/>
              <a:ext cx="195262" cy="230199"/>
              <a:chOff x="1887875" y="651475"/>
              <a:chExt cx="195281" cy="230222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04349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1580467" y="2903367"/>
            <a:ext cx="4691600" cy="23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3198133" y="1636933"/>
            <a:ext cx="1456400" cy="12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23" name="Google Shape;23;p3"/>
          <p:cNvGrpSpPr/>
          <p:nvPr/>
        </p:nvGrpSpPr>
        <p:grpSpPr>
          <a:xfrm>
            <a:off x="209333" y="433239"/>
            <a:ext cx="1780335" cy="846184"/>
            <a:chOff x="836599" y="324929"/>
            <a:chExt cx="1335251" cy="634638"/>
          </a:xfrm>
        </p:grpSpPr>
        <p:sp>
          <p:nvSpPr>
            <p:cNvPr id="24" name="Google Shape;24;p3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3"/>
          <p:cNvSpPr/>
          <p:nvPr/>
        </p:nvSpPr>
        <p:spPr>
          <a:xfrm rot="10800000">
            <a:off x="2708800" y="5883600"/>
            <a:ext cx="1712432" cy="783477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29677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 rot="10800000" flipH="1">
            <a:off x="209319" y="4053472"/>
            <a:ext cx="1328931" cy="1186955"/>
            <a:chOff x="156989" y="3635990"/>
            <a:chExt cx="996698" cy="890216"/>
          </a:xfrm>
        </p:grpSpPr>
        <p:grpSp>
          <p:nvGrpSpPr>
            <p:cNvPr id="32" name="Google Shape;32;p4"/>
            <p:cNvGrpSpPr/>
            <p:nvPr/>
          </p:nvGrpSpPr>
          <p:grpSpPr>
            <a:xfrm rot="-1673779" flipH="1">
              <a:off x="869523" y="3674597"/>
              <a:ext cx="233363" cy="275118"/>
              <a:chOff x="1919777" y="678152"/>
              <a:chExt cx="150599" cy="177545"/>
            </a:xfrm>
          </p:grpSpPr>
          <p:sp>
            <p:nvSpPr>
              <p:cNvPr id="33" name="Google Shape;33;p4"/>
              <p:cNvSpPr/>
              <p:nvPr/>
            </p:nvSpPr>
            <p:spPr>
              <a:xfrm>
                <a:off x="1919777" y="678152"/>
                <a:ext cx="150599" cy="17754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4"/>
              <p:cNvSpPr/>
              <p:nvPr/>
            </p:nvSpPr>
            <p:spPr>
              <a:xfrm>
                <a:off x="1974344" y="788708"/>
                <a:ext cx="50838" cy="5826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4"/>
            <p:cNvSpPr/>
            <p:nvPr/>
          </p:nvSpPr>
          <p:spPr>
            <a:xfrm flipH="1">
              <a:off x="156989" y="3988318"/>
              <a:ext cx="879999" cy="537887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4"/>
          <p:cNvGrpSpPr/>
          <p:nvPr/>
        </p:nvGrpSpPr>
        <p:grpSpPr>
          <a:xfrm rot="10800000">
            <a:off x="10208787" y="5188756"/>
            <a:ext cx="1780335" cy="846184"/>
            <a:chOff x="836599" y="324929"/>
            <a:chExt cx="1335251" cy="634638"/>
          </a:xfrm>
        </p:grpSpPr>
        <p:sp>
          <p:nvSpPr>
            <p:cNvPr id="37" name="Google Shape;37;p4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937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956767" y="2152967"/>
            <a:ext cx="50964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2"/>
          </p:nvPr>
        </p:nvSpPr>
        <p:spPr>
          <a:xfrm>
            <a:off x="6134433" y="2152967"/>
            <a:ext cx="51008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956767" y="2748967"/>
            <a:ext cx="5096400" cy="3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>
            <a:off x="6134433" y="2748967"/>
            <a:ext cx="5100800" cy="3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195001" y="1760667"/>
            <a:ext cx="801327" cy="746677"/>
          </a:xfrm>
          <a:custGeom>
            <a:avLst/>
            <a:gdLst/>
            <a:ahLst/>
            <a:cxnLst/>
            <a:rect l="l" t="t" r="r" b="b"/>
            <a:pathLst>
              <a:path w="8402" h="7829" extrusionOk="0">
                <a:moveTo>
                  <a:pt x="275" y="1"/>
                </a:moveTo>
                <a:cubicBezTo>
                  <a:pt x="231" y="1"/>
                  <a:pt x="191" y="29"/>
                  <a:pt x="176" y="73"/>
                </a:cubicBezTo>
                <a:cubicBezTo>
                  <a:pt x="175" y="80"/>
                  <a:pt x="125" y="239"/>
                  <a:pt x="78" y="490"/>
                </a:cubicBezTo>
                <a:cubicBezTo>
                  <a:pt x="68" y="548"/>
                  <a:pt x="105" y="601"/>
                  <a:pt x="161" y="611"/>
                </a:cubicBezTo>
                <a:cubicBezTo>
                  <a:pt x="167" y="612"/>
                  <a:pt x="175" y="614"/>
                  <a:pt x="181" y="614"/>
                </a:cubicBezTo>
                <a:cubicBezTo>
                  <a:pt x="230" y="614"/>
                  <a:pt x="273" y="578"/>
                  <a:pt x="283" y="528"/>
                </a:cubicBezTo>
                <a:cubicBezTo>
                  <a:pt x="327" y="290"/>
                  <a:pt x="374" y="137"/>
                  <a:pt x="374" y="136"/>
                </a:cubicBezTo>
                <a:cubicBezTo>
                  <a:pt x="392" y="81"/>
                  <a:pt x="361" y="23"/>
                  <a:pt x="307" y="6"/>
                </a:cubicBezTo>
                <a:cubicBezTo>
                  <a:pt x="296" y="2"/>
                  <a:pt x="285" y="1"/>
                  <a:pt x="275" y="1"/>
                </a:cubicBezTo>
                <a:close/>
                <a:moveTo>
                  <a:pt x="124" y="817"/>
                </a:moveTo>
                <a:cubicBezTo>
                  <a:pt x="73" y="817"/>
                  <a:pt x="25" y="857"/>
                  <a:pt x="20" y="911"/>
                </a:cubicBezTo>
                <a:cubicBezTo>
                  <a:pt x="8" y="1047"/>
                  <a:pt x="1" y="1181"/>
                  <a:pt x="1" y="1309"/>
                </a:cubicBezTo>
                <a:lnTo>
                  <a:pt x="1" y="1336"/>
                </a:lnTo>
                <a:cubicBezTo>
                  <a:pt x="1" y="1394"/>
                  <a:pt x="47" y="1439"/>
                  <a:pt x="105" y="1439"/>
                </a:cubicBezTo>
                <a:cubicBezTo>
                  <a:pt x="163" y="1439"/>
                  <a:pt x="209" y="1394"/>
                  <a:pt x="209" y="1336"/>
                </a:cubicBezTo>
                <a:lnTo>
                  <a:pt x="209" y="1309"/>
                </a:lnTo>
                <a:cubicBezTo>
                  <a:pt x="209" y="1187"/>
                  <a:pt x="215" y="1060"/>
                  <a:pt x="228" y="931"/>
                </a:cubicBezTo>
                <a:cubicBezTo>
                  <a:pt x="232" y="873"/>
                  <a:pt x="190" y="823"/>
                  <a:pt x="133" y="817"/>
                </a:cubicBezTo>
                <a:cubicBezTo>
                  <a:pt x="130" y="817"/>
                  <a:pt x="127" y="817"/>
                  <a:pt x="124" y="817"/>
                </a:cubicBezTo>
                <a:close/>
                <a:moveTo>
                  <a:pt x="130" y="1647"/>
                </a:moveTo>
                <a:cubicBezTo>
                  <a:pt x="126" y="1647"/>
                  <a:pt x="122" y="1647"/>
                  <a:pt x="118" y="1648"/>
                </a:cubicBezTo>
                <a:cubicBezTo>
                  <a:pt x="62" y="1655"/>
                  <a:pt x="22" y="1706"/>
                  <a:pt x="29" y="1764"/>
                </a:cubicBezTo>
                <a:cubicBezTo>
                  <a:pt x="47" y="1911"/>
                  <a:pt x="74" y="2053"/>
                  <a:pt x="111" y="2185"/>
                </a:cubicBezTo>
                <a:cubicBezTo>
                  <a:pt x="123" y="2232"/>
                  <a:pt x="165" y="2262"/>
                  <a:pt x="210" y="2262"/>
                </a:cubicBezTo>
                <a:cubicBezTo>
                  <a:pt x="220" y="2262"/>
                  <a:pt x="229" y="2261"/>
                  <a:pt x="239" y="2259"/>
                </a:cubicBezTo>
                <a:cubicBezTo>
                  <a:pt x="294" y="2243"/>
                  <a:pt x="325" y="2186"/>
                  <a:pt x="311" y="2130"/>
                </a:cubicBezTo>
                <a:cubicBezTo>
                  <a:pt x="278" y="2008"/>
                  <a:pt x="252" y="1875"/>
                  <a:pt x="235" y="1738"/>
                </a:cubicBezTo>
                <a:cubicBezTo>
                  <a:pt x="228" y="1685"/>
                  <a:pt x="181" y="1647"/>
                  <a:pt x="130" y="1647"/>
                </a:cubicBezTo>
                <a:close/>
                <a:moveTo>
                  <a:pt x="5059" y="2293"/>
                </a:moveTo>
                <a:cubicBezTo>
                  <a:pt x="4937" y="2293"/>
                  <a:pt x="4806" y="2308"/>
                  <a:pt x="4679" y="2338"/>
                </a:cubicBezTo>
                <a:cubicBezTo>
                  <a:pt x="4624" y="2352"/>
                  <a:pt x="4590" y="2408"/>
                  <a:pt x="4603" y="2463"/>
                </a:cubicBezTo>
                <a:cubicBezTo>
                  <a:pt x="4614" y="2511"/>
                  <a:pt x="4657" y="2543"/>
                  <a:pt x="4703" y="2543"/>
                </a:cubicBezTo>
                <a:cubicBezTo>
                  <a:pt x="4712" y="2543"/>
                  <a:pt x="4719" y="2542"/>
                  <a:pt x="4728" y="2540"/>
                </a:cubicBezTo>
                <a:cubicBezTo>
                  <a:pt x="4836" y="2514"/>
                  <a:pt x="4951" y="2500"/>
                  <a:pt x="5056" y="2500"/>
                </a:cubicBezTo>
                <a:cubicBezTo>
                  <a:pt x="5075" y="2500"/>
                  <a:pt x="5093" y="2500"/>
                  <a:pt x="5111" y="2501"/>
                </a:cubicBezTo>
                <a:cubicBezTo>
                  <a:pt x="5115" y="2502"/>
                  <a:pt x="5118" y="2502"/>
                  <a:pt x="5121" y="2502"/>
                </a:cubicBezTo>
                <a:cubicBezTo>
                  <a:pt x="5174" y="2502"/>
                  <a:pt x="5217" y="2456"/>
                  <a:pt x="5219" y="2402"/>
                </a:cubicBezTo>
                <a:cubicBezTo>
                  <a:pt x="5223" y="2346"/>
                  <a:pt x="5179" y="2297"/>
                  <a:pt x="5121" y="2294"/>
                </a:cubicBezTo>
                <a:cubicBezTo>
                  <a:pt x="5101" y="2293"/>
                  <a:pt x="5080" y="2293"/>
                  <a:pt x="5059" y="2293"/>
                </a:cubicBezTo>
                <a:close/>
                <a:moveTo>
                  <a:pt x="4317" y="2484"/>
                </a:moveTo>
                <a:cubicBezTo>
                  <a:pt x="4300" y="2484"/>
                  <a:pt x="4283" y="2489"/>
                  <a:pt x="4267" y="2498"/>
                </a:cubicBezTo>
                <a:cubicBezTo>
                  <a:pt x="4134" y="2570"/>
                  <a:pt x="4015" y="2662"/>
                  <a:pt x="3913" y="2767"/>
                </a:cubicBezTo>
                <a:cubicBezTo>
                  <a:pt x="3874" y="2809"/>
                  <a:pt x="3875" y="2875"/>
                  <a:pt x="3917" y="2914"/>
                </a:cubicBezTo>
                <a:cubicBezTo>
                  <a:pt x="3937" y="2934"/>
                  <a:pt x="3964" y="2943"/>
                  <a:pt x="3989" y="2943"/>
                </a:cubicBezTo>
                <a:cubicBezTo>
                  <a:pt x="4016" y="2943"/>
                  <a:pt x="4043" y="2932"/>
                  <a:pt x="4064" y="2912"/>
                </a:cubicBezTo>
                <a:cubicBezTo>
                  <a:pt x="4151" y="2820"/>
                  <a:pt x="4253" y="2741"/>
                  <a:pt x="4368" y="2679"/>
                </a:cubicBezTo>
                <a:cubicBezTo>
                  <a:pt x="4418" y="2651"/>
                  <a:pt x="4436" y="2588"/>
                  <a:pt x="4408" y="2538"/>
                </a:cubicBezTo>
                <a:cubicBezTo>
                  <a:pt x="4389" y="2504"/>
                  <a:pt x="4353" y="2484"/>
                  <a:pt x="4317" y="2484"/>
                </a:cubicBezTo>
                <a:close/>
                <a:moveTo>
                  <a:pt x="352" y="2444"/>
                </a:moveTo>
                <a:cubicBezTo>
                  <a:pt x="337" y="2444"/>
                  <a:pt x="323" y="2447"/>
                  <a:pt x="308" y="2454"/>
                </a:cubicBezTo>
                <a:cubicBezTo>
                  <a:pt x="257" y="2478"/>
                  <a:pt x="234" y="2539"/>
                  <a:pt x="258" y="2592"/>
                </a:cubicBezTo>
                <a:cubicBezTo>
                  <a:pt x="321" y="2725"/>
                  <a:pt x="394" y="2852"/>
                  <a:pt x="479" y="2967"/>
                </a:cubicBezTo>
                <a:cubicBezTo>
                  <a:pt x="499" y="2995"/>
                  <a:pt x="531" y="3010"/>
                  <a:pt x="563" y="3010"/>
                </a:cubicBezTo>
                <a:cubicBezTo>
                  <a:pt x="584" y="3010"/>
                  <a:pt x="606" y="3002"/>
                  <a:pt x="624" y="2989"/>
                </a:cubicBezTo>
                <a:cubicBezTo>
                  <a:pt x="671" y="2956"/>
                  <a:pt x="681" y="2891"/>
                  <a:pt x="646" y="2844"/>
                </a:cubicBezTo>
                <a:cubicBezTo>
                  <a:pt x="570" y="2740"/>
                  <a:pt x="503" y="2626"/>
                  <a:pt x="447" y="2504"/>
                </a:cubicBezTo>
                <a:cubicBezTo>
                  <a:pt x="429" y="2466"/>
                  <a:pt x="391" y="2444"/>
                  <a:pt x="352" y="2444"/>
                </a:cubicBezTo>
                <a:close/>
                <a:moveTo>
                  <a:pt x="5443" y="2498"/>
                </a:moveTo>
                <a:cubicBezTo>
                  <a:pt x="5432" y="2498"/>
                  <a:pt x="5422" y="2499"/>
                  <a:pt x="5411" y="2503"/>
                </a:cubicBezTo>
                <a:cubicBezTo>
                  <a:pt x="5358" y="2518"/>
                  <a:pt x="5326" y="2577"/>
                  <a:pt x="5343" y="2631"/>
                </a:cubicBezTo>
                <a:cubicBezTo>
                  <a:pt x="5350" y="2656"/>
                  <a:pt x="5354" y="2683"/>
                  <a:pt x="5354" y="2711"/>
                </a:cubicBezTo>
                <a:cubicBezTo>
                  <a:pt x="5354" y="2784"/>
                  <a:pt x="5331" y="2868"/>
                  <a:pt x="5285" y="2953"/>
                </a:cubicBezTo>
                <a:cubicBezTo>
                  <a:pt x="5260" y="3005"/>
                  <a:pt x="5279" y="3067"/>
                  <a:pt x="5331" y="3094"/>
                </a:cubicBezTo>
                <a:cubicBezTo>
                  <a:pt x="5345" y="3102"/>
                  <a:pt x="5361" y="3105"/>
                  <a:pt x="5378" y="3105"/>
                </a:cubicBezTo>
                <a:cubicBezTo>
                  <a:pt x="5415" y="3105"/>
                  <a:pt x="5452" y="3086"/>
                  <a:pt x="5470" y="3049"/>
                </a:cubicBezTo>
                <a:cubicBezTo>
                  <a:pt x="5530" y="2935"/>
                  <a:pt x="5561" y="2817"/>
                  <a:pt x="5561" y="2711"/>
                </a:cubicBezTo>
                <a:cubicBezTo>
                  <a:pt x="5561" y="2662"/>
                  <a:pt x="5555" y="2615"/>
                  <a:pt x="5541" y="2571"/>
                </a:cubicBezTo>
                <a:cubicBezTo>
                  <a:pt x="5528" y="2526"/>
                  <a:pt x="5487" y="2498"/>
                  <a:pt x="5443" y="2498"/>
                </a:cubicBezTo>
                <a:close/>
                <a:moveTo>
                  <a:pt x="839" y="3109"/>
                </a:moveTo>
                <a:cubicBezTo>
                  <a:pt x="811" y="3109"/>
                  <a:pt x="783" y="3120"/>
                  <a:pt x="763" y="3143"/>
                </a:cubicBezTo>
                <a:cubicBezTo>
                  <a:pt x="725" y="3186"/>
                  <a:pt x="727" y="3252"/>
                  <a:pt x="770" y="3290"/>
                </a:cubicBezTo>
                <a:cubicBezTo>
                  <a:pt x="877" y="3386"/>
                  <a:pt x="994" y="3473"/>
                  <a:pt x="1120" y="3549"/>
                </a:cubicBezTo>
                <a:cubicBezTo>
                  <a:pt x="1136" y="3558"/>
                  <a:pt x="1155" y="3563"/>
                  <a:pt x="1173" y="3563"/>
                </a:cubicBezTo>
                <a:cubicBezTo>
                  <a:pt x="1209" y="3563"/>
                  <a:pt x="1243" y="3545"/>
                  <a:pt x="1263" y="3513"/>
                </a:cubicBezTo>
                <a:cubicBezTo>
                  <a:pt x="1292" y="3463"/>
                  <a:pt x="1276" y="3399"/>
                  <a:pt x="1227" y="3370"/>
                </a:cubicBezTo>
                <a:cubicBezTo>
                  <a:pt x="1112" y="3301"/>
                  <a:pt x="1005" y="3223"/>
                  <a:pt x="910" y="3136"/>
                </a:cubicBezTo>
                <a:cubicBezTo>
                  <a:pt x="890" y="3118"/>
                  <a:pt x="864" y="3109"/>
                  <a:pt x="839" y="3109"/>
                </a:cubicBezTo>
                <a:close/>
                <a:moveTo>
                  <a:pt x="5121" y="3222"/>
                </a:moveTo>
                <a:cubicBezTo>
                  <a:pt x="5096" y="3222"/>
                  <a:pt x="5071" y="3231"/>
                  <a:pt x="5051" y="3249"/>
                </a:cubicBezTo>
                <a:cubicBezTo>
                  <a:pt x="4961" y="3332"/>
                  <a:pt x="4853" y="3408"/>
                  <a:pt x="4733" y="3474"/>
                </a:cubicBezTo>
                <a:cubicBezTo>
                  <a:pt x="4683" y="3501"/>
                  <a:pt x="4664" y="3565"/>
                  <a:pt x="4692" y="3615"/>
                </a:cubicBezTo>
                <a:cubicBezTo>
                  <a:pt x="4711" y="3649"/>
                  <a:pt x="4746" y="3669"/>
                  <a:pt x="4783" y="3669"/>
                </a:cubicBezTo>
                <a:cubicBezTo>
                  <a:pt x="4800" y="3669"/>
                  <a:pt x="4817" y="3665"/>
                  <a:pt x="4833" y="3655"/>
                </a:cubicBezTo>
                <a:cubicBezTo>
                  <a:pt x="4968" y="3582"/>
                  <a:pt x="5088" y="3496"/>
                  <a:pt x="5191" y="3403"/>
                </a:cubicBezTo>
                <a:cubicBezTo>
                  <a:pt x="5234" y="3364"/>
                  <a:pt x="5236" y="3298"/>
                  <a:pt x="5198" y="3256"/>
                </a:cubicBezTo>
                <a:cubicBezTo>
                  <a:pt x="5178" y="3233"/>
                  <a:pt x="5150" y="3222"/>
                  <a:pt x="5121" y="3222"/>
                </a:cubicBezTo>
                <a:close/>
                <a:moveTo>
                  <a:pt x="3752" y="3075"/>
                </a:moveTo>
                <a:cubicBezTo>
                  <a:pt x="3714" y="3075"/>
                  <a:pt x="3677" y="3096"/>
                  <a:pt x="3660" y="3133"/>
                </a:cubicBezTo>
                <a:cubicBezTo>
                  <a:pt x="3597" y="3261"/>
                  <a:pt x="3550" y="3402"/>
                  <a:pt x="3520" y="3551"/>
                </a:cubicBezTo>
                <a:cubicBezTo>
                  <a:pt x="3509" y="3607"/>
                  <a:pt x="3546" y="3663"/>
                  <a:pt x="3602" y="3674"/>
                </a:cubicBezTo>
                <a:cubicBezTo>
                  <a:pt x="3608" y="3675"/>
                  <a:pt x="3616" y="3675"/>
                  <a:pt x="3623" y="3675"/>
                </a:cubicBezTo>
                <a:cubicBezTo>
                  <a:pt x="3671" y="3675"/>
                  <a:pt x="3715" y="3640"/>
                  <a:pt x="3725" y="3591"/>
                </a:cubicBezTo>
                <a:cubicBezTo>
                  <a:pt x="3750" y="3459"/>
                  <a:pt x="3791" y="3335"/>
                  <a:pt x="3846" y="3224"/>
                </a:cubicBezTo>
                <a:cubicBezTo>
                  <a:pt x="3870" y="3173"/>
                  <a:pt x="3850" y="3110"/>
                  <a:pt x="3798" y="3086"/>
                </a:cubicBezTo>
                <a:cubicBezTo>
                  <a:pt x="3783" y="3079"/>
                  <a:pt x="3768" y="3075"/>
                  <a:pt x="3752" y="3075"/>
                </a:cubicBezTo>
                <a:close/>
                <a:moveTo>
                  <a:pt x="1545" y="3538"/>
                </a:moveTo>
                <a:cubicBezTo>
                  <a:pt x="1504" y="3538"/>
                  <a:pt x="1465" y="3562"/>
                  <a:pt x="1449" y="3604"/>
                </a:cubicBezTo>
                <a:cubicBezTo>
                  <a:pt x="1428" y="3658"/>
                  <a:pt x="1454" y="3718"/>
                  <a:pt x="1508" y="3738"/>
                </a:cubicBezTo>
                <a:cubicBezTo>
                  <a:pt x="1635" y="3789"/>
                  <a:pt x="1772" y="3833"/>
                  <a:pt x="1915" y="3868"/>
                </a:cubicBezTo>
                <a:cubicBezTo>
                  <a:pt x="1924" y="3870"/>
                  <a:pt x="1933" y="3871"/>
                  <a:pt x="1941" y="3871"/>
                </a:cubicBezTo>
                <a:cubicBezTo>
                  <a:pt x="1988" y="3871"/>
                  <a:pt x="2029" y="3839"/>
                  <a:pt x="2042" y="3791"/>
                </a:cubicBezTo>
                <a:cubicBezTo>
                  <a:pt x="2055" y="3736"/>
                  <a:pt x="2021" y="3680"/>
                  <a:pt x="1966" y="3666"/>
                </a:cubicBezTo>
                <a:cubicBezTo>
                  <a:pt x="1831" y="3633"/>
                  <a:pt x="1702" y="3593"/>
                  <a:pt x="1584" y="3545"/>
                </a:cubicBezTo>
                <a:cubicBezTo>
                  <a:pt x="1571" y="3540"/>
                  <a:pt x="1558" y="3538"/>
                  <a:pt x="1545" y="3538"/>
                </a:cubicBezTo>
                <a:close/>
                <a:moveTo>
                  <a:pt x="4403" y="3628"/>
                </a:moveTo>
                <a:cubicBezTo>
                  <a:pt x="4392" y="3628"/>
                  <a:pt x="4380" y="3629"/>
                  <a:pt x="4369" y="3633"/>
                </a:cubicBezTo>
                <a:cubicBezTo>
                  <a:pt x="4248" y="3675"/>
                  <a:pt x="4118" y="3709"/>
                  <a:pt x="3982" y="3735"/>
                </a:cubicBezTo>
                <a:cubicBezTo>
                  <a:pt x="3926" y="3746"/>
                  <a:pt x="3889" y="3801"/>
                  <a:pt x="3900" y="3857"/>
                </a:cubicBezTo>
                <a:cubicBezTo>
                  <a:pt x="3910" y="3906"/>
                  <a:pt x="3954" y="3941"/>
                  <a:pt x="4002" y="3941"/>
                </a:cubicBezTo>
                <a:cubicBezTo>
                  <a:pt x="4009" y="3941"/>
                  <a:pt x="4015" y="3941"/>
                  <a:pt x="4022" y="3939"/>
                </a:cubicBezTo>
                <a:cubicBezTo>
                  <a:pt x="4167" y="3911"/>
                  <a:pt x="4307" y="3874"/>
                  <a:pt x="4436" y="3829"/>
                </a:cubicBezTo>
                <a:cubicBezTo>
                  <a:pt x="4490" y="3811"/>
                  <a:pt x="4520" y="3752"/>
                  <a:pt x="4501" y="3697"/>
                </a:cubicBezTo>
                <a:cubicBezTo>
                  <a:pt x="4487" y="3654"/>
                  <a:pt x="4446" y="3628"/>
                  <a:pt x="4403" y="3628"/>
                </a:cubicBezTo>
                <a:close/>
                <a:moveTo>
                  <a:pt x="2346" y="3741"/>
                </a:moveTo>
                <a:cubicBezTo>
                  <a:pt x="2296" y="3741"/>
                  <a:pt x="2253" y="3778"/>
                  <a:pt x="2245" y="3829"/>
                </a:cubicBezTo>
                <a:cubicBezTo>
                  <a:pt x="2238" y="3887"/>
                  <a:pt x="2277" y="3939"/>
                  <a:pt x="2333" y="3947"/>
                </a:cubicBezTo>
                <a:cubicBezTo>
                  <a:pt x="2479" y="3968"/>
                  <a:pt x="2619" y="3983"/>
                  <a:pt x="2752" y="3994"/>
                </a:cubicBezTo>
                <a:cubicBezTo>
                  <a:pt x="2756" y="3996"/>
                  <a:pt x="2758" y="3996"/>
                  <a:pt x="2761" y="3996"/>
                </a:cubicBezTo>
                <a:cubicBezTo>
                  <a:pt x="2815" y="3994"/>
                  <a:pt x="2860" y="3954"/>
                  <a:pt x="2865" y="3900"/>
                </a:cubicBezTo>
                <a:cubicBezTo>
                  <a:pt x="2870" y="3843"/>
                  <a:pt x="2827" y="3792"/>
                  <a:pt x="2769" y="3787"/>
                </a:cubicBezTo>
                <a:cubicBezTo>
                  <a:pt x="2639" y="3778"/>
                  <a:pt x="2503" y="3762"/>
                  <a:pt x="2363" y="3742"/>
                </a:cubicBezTo>
                <a:cubicBezTo>
                  <a:pt x="2357" y="3741"/>
                  <a:pt x="2351" y="3741"/>
                  <a:pt x="2346" y="3741"/>
                </a:cubicBezTo>
                <a:close/>
                <a:moveTo>
                  <a:pt x="3591" y="3789"/>
                </a:moveTo>
                <a:cubicBezTo>
                  <a:pt x="3588" y="3789"/>
                  <a:pt x="3585" y="3790"/>
                  <a:pt x="3581" y="3790"/>
                </a:cubicBezTo>
                <a:cubicBezTo>
                  <a:pt x="3460" y="3801"/>
                  <a:pt x="3334" y="3806"/>
                  <a:pt x="3204" y="3806"/>
                </a:cubicBezTo>
                <a:lnTo>
                  <a:pt x="3176" y="3806"/>
                </a:lnTo>
                <a:cubicBezTo>
                  <a:pt x="3118" y="3806"/>
                  <a:pt x="3073" y="3851"/>
                  <a:pt x="3072" y="3909"/>
                </a:cubicBezTo>
                <a:cubicBezTo>
                  <a:pt x="3072" y="3966"/>
                  <a:pt x="3117" y="4013"/>
                  <a:pt x="3175" y="4013"/>
                </a:cubicBezTo>
                <a:lnTo>
                  <a:pt x="3204" y="4013"/>
                </a:lnTo>
                <a:cubicBezTo>
                  <a:pt x="3298" y="4013"/>
                  <a:pt x="3390" y="4010"/>
                  <a:pt x="3480" y="4006"/>
                </a:cubicBezTo>
                <a:cubicBezTo>
                  <a:pt x="3481" y="4135"/>
                  <a:pt x="3492" y="4271"/>
                  <a:pt x="3513" y="4412"/>
                </a:cubicBezTo>
                <a:cubicBezTo>
                  <a:pt x="3520" y="4465"/>
                  <a:pt x="3564" y="4502"/>
                  <a:pt x="3614" y="4502"/>
                </a:cubicBezTo>
                <a:cubicBezTo>
                  <a:pt x="3619" y="4502"/>
                  <a:pt x="3624" y="4502"/>
                  <a:pt x="3629" y="4500"/>
                </a:cubicBezTo>
                <a:cubicBezTo>
                  <a:pt x="3687" y="4493"/>
                  <a:pt x="3726" y="4440"/>
                  <a:pt x="3717" y="4383"/>
                </a:cubicBezTo>
                <a:cubicBezTo>
                  <a:pt x="3698" y="4244"/>
                  <a:pt x="3688" y="4110"/>
                  <a:pt x="3688" y="3983"/>
                </a:cubicBezTo>
                <a:cubicBezTo>
                  <a:pt x="3688" y="3971"/>
                  <a:pt x="3684" y="3958"/>
                  <a:pt x="3681" y="3945"/>
                </a:cubicBezTo>
                <a:cubicBezTo>
                  <a:pt x="3690" y="3928"/>
                  <a:pt x="3695" y="3908"/>
                  <a:pt x="3694" y="3885"/>
                </a:cubicBezTo>
                <a:cubicBezTo>
                  <a:pt x="3689" y="3831"/>
                  <a:pt x="3641" y="3789"/>
                  <a:pt x="3591" y="3789"/>
                </a:cubicBezTo>
                <a:close/>
                <a:moveTo>
                  <a:pt x="3696" y="4701"/>
                </a:moveTo>
                <a:cubicBezTo>
                  <a:pt x="3687" y="4701"/>
                  <a:pt x="3679" y="4702"/>
                  <a:pt x="3671" y="4704"/>
                </a:cubicBezTo>
                <a:cubicBezTo>
                  <a:pt x="3616" y="4718"/>
                  <a:pt x="3581" y="4775"/>
                  <a:pt x="3596" y="4830"/>
                </a:cubicBezTo>
                <a:cubicBezTo>
                  <a:pt x="3629" y="4962"/>
                  <a:pt x="3670" y="5098"/>
                  <a:pt x="3716" y="5237"/>
                </a:cubicBezTo>
                <a:cubicBezTo>
                  <a:pt x="3731" y="5279"/>
                  <a:pt x="3771" y="5307"/>
                  <a:pt x="3815" y="5308"/>
                </a:cubicBezTo>
                <a:lnTo>
                  <a:pt x="3815" y="5308"/>
                </a:lnTo>
                <a:cubicBezTo>
                  <a:pt x="3827" y="5308"/>
                  <a:pt x="3838" y="5305"/>
                  <a:pt x="3848" y="5302"/>
                </a:cubicBezTo>
                <a:cubicBezTo>
                  <a:pt x="3902" y="5283"/>
                  <a:pt x="3932" y="5224"/>
                  <a:pt x="3913" y="5169"/>
                </a:cubicBezTo>
                <a:cubicBezTo>
                  <a:pt x="3868" y="5037"/>
                  <a:pt x="3829" y="4906"/>
                  <a:pt x="3797" y="4780"/>
                </a:cubicBezTo>
                <a:cubicBezTo>
                  <a:pt x="3785" y="4733"/>
                  <a:pt x="3743" y="4701"/>
                  <a:pt x="3696" y="4701"/>
                </a:cubicBezTo>
                <a:close/>
                <a:moveTo>
                  <a:pt x="3815" y="5308"/>
                </a:moveTo>
                <a:cubicBezTo>
                  <a:pt x="3815" y="5308"/>
                  <a:pt x="3814" y="5308"/>
                  <a:pt x="3814" y="5308"/>
                </a:cubicBezTo>
                <a:lnTo>
                  <a:pt x="3815" y="5308"/>
                </a:lnTo>
                <a:cubicBezTo>
                  <a:pt x="3815" y="5308"/>
                  <a:pt x="3815" y="5308"/>
                  <a:pt x="3815" y="5308"/>
                </a:cubicBezTo>
                <a:close/>
                <a:moveTo>
                  <a:pt x="3962" y="5488"/>
                </a:moveTo>
                <a:cubicBezTo>
                  <a:pt x="3949" y="5488"/>
                  <a:pt x="3935" y="5491"/>
                  <a:pt x="3922" y="5496"/>
                </a:cubicBezTo>
                <a:cubicBezTo>
                  <a:pt x="3868" y="5518"/>
                  <a:pt x="3844" y="5578"/>
                  <a:pt x="3866" y="5631"/>
                </a:cubicBezTo>
                <a:cubicBezTo>
                  <a:pt x="3921" y="5766"/>
                  <a:pt x="3978" y="5896"/>
                  <a:pt x="4038" y="6017"/>
                </a:cubicBezTo>
                <a:cubicBezTo>
                  <a:pt x="4057" y="6054"/>
                  <a:pt x="4093" y="6074"/>
                  <a:pt x="4131" y="6074"/>
                </a:cubicBezTo>
                <a:cubicBezTo>
                  <a:pt x="4147" y="6074"/>
                  <a:pt x="4163" y="6071"/>
                  <a:pt x="4178" y="6063"/>
                </a:cubicBezTo>
                <a:cubicBezTo>
                  <a:pt x="4229" y="6038"/>
                  <a:pt x="4250" y="5975"/>
                  <a:pt x="4224" y="5924"/>
                </a:cubicBezTo>
                <a:cubicBezTo>
                  <a:pt x="4167" y="5807"/>
                  <a:pt x="4111" y="5682"/>
                  <a:pt x="4057" y="5553"/>
                </a:cubicBezTo>
                <a:cubicBezTo>
                  <a:pt x="4040" y="5512"/>
                  <a:pt x="4002" y="5488"/>
                  <a:pt x="3962" y="5488"/>
                </a:cubicBezTo>
                <a:close/>
                <a:moveTo>
                  <a:pt x="8282" y="5947"/>
                </a:moveTo>
                <a:cubicBezTo>
                  <a:pt x="8245" y="5947"/>
                  <a:pt x="8208" y="5967"/>
                  <a:pt x="8190" y="6003"/>
                </a:cubicBezTo>
                <a:cubicBezTo>
                  <a:pt x="8149" y="6083"/>
                  <a:pt x="8109" y="6160"/>
                  <a:pt x="8067" y="6234"/>
                </a:cubicBezTo>
                <a:cubicBezTo>
                  <a:pt x="8039" y="6284"/>
                  <a:pt x="8057" y="6348"/>
                  <a:pt x="8108" y="6376"/>
                </a:cubicBezTo>
                <a:cubicBezTo>
                  <a:pt x="8123" y="6384"/>
                  <a:pt x="8141" y="6389"/>
                  <a:pt x="8158" y="6389"/>
                </a:cubicBezTo>
                <a:cubicBezTo>
                  <a:pt x="8195" y="6389"/>
                  <a:pt x="8230" y="6370"/>
                  <a:pt x="8248" y="6337"/>
                </a:cubicBezTo>
                <a:cubicBezTo>
                  <a:pt x="8291" y="6259"/>
                  <a:pt x="8334" y="6180"/>
                  <a:pt x="8376" y="6097"/>
                </a:cubicBezTo>
                <a:cubicBezTo>
                  <a:pt x="8402" y="6046"/>
                  <a:pt x="8381" y="5984"/>
                  <a:pt x="8329" y="5958"/>
                </a:cubicBezTo>
                <a:cubicBezTo>
                  <a:pt x="8314" y="5950"/>
                  <a:pt x="8298" y="5947"/>
                  <a:pt x="8282" y="5947"/>
                </a:cubicBezTo>
                <a:close/>
                <a:moveTo>
                  <a:pt x="4330" y="6232"/>
                </a:moveTo>
                <a:cubicBezTo>
                  <a:pt x="4312" y="6232"/>
                  <a:pt x="4294" y="6236"/>
                  <a:pt x="4277" y="6246"/>
                </a:cubicBezTo>
                <a:cubicBezTo>
                  <a:pt x="4228" y="6275"/>
                  <a:pt x="4211" y="6339"/>
                  <a:pt x="4240" y="6389"/>
                </a:cubicBezTo>
                <a:cubicBezTo>
                  <a:pt x="4315" y="6513"/>
                  <a:pt x="4394" y="6632"/>
                  <a:pt x="4476" y="6743"/>
                </a:cubicBezTo>
                <a:cubicBezTo>
                  <a:pt x="4495" y="6771"/>
                  <a:pt x="4527" y="6786"/>
                  <a:pt x="4559" y="6786"/>
                </a:cubicBezTo>
                <a:cubicBezTo>
                  <a:pt x="4580" y="6786"/>
                  <a:pt x="4602" y="6780"/>
                  <a:pt x="4620" y="6767"/>
                </a:cubicBezTo>
                <a:cubicBezTo>
                  <a:pt x="4667" y="6732"/>
                  <a:pt x="4676" y="6667"/>
                  <a:pt x="4642" y="6621"/>
                </a:cubicBezTo>
                <a:cubicBezTo>
                  <a:pt x="4565" y="6515"/>
                  <a:pt x="4490" y="6402"/>
                  <a:pt x="4419" y="6283"/>
                </a:cubicBezTo>
                <a:cubicBezTo>
                  <a:pt x="4400" y="6249"/>
                  <a:pt x="4365" y="6232"/>
                  <a:pt x="4330" y="6232"/>
                </a:cubicBezTo>
                <a:close/>
                <a:moveTo>
                  <a:pt x="7940" y="6534"/>
                </a:moveTo>
                <a:cubicBezTo>
                  <a:pt x="7907" y="6534"/>
                  <a:pt x="7874" y="6550"/>
                  <a:pt x="7854" y="6579"/>
                </a:cubicBezTo>
                <a:cubicBezTo>
                  <a:pt x="7774" y="6694"/>
                  <a:pt x="7692" y="6802"/>
                  <a:pt x="7608" y="6899"/>
                </a:cubicBezTo>
                <a:cubicBezTo>
                  <a:pt x="7570" y="6943"/>
                  <a:pt x="7575" y="7008"/>
                  <a:pt x="7618" y="7046"/>
                </a:cubicBezTo>
                <a:cubicBezTo>
                  <a:pt x="7637" y="7063"/>
                  <a:pt x="7662" y="7072"/>
                  <a:pt x="7686" y="7072"/>
                </a:cubicBezTo>
                <a:lnTo>
                  <a:pt x="7686" y="7070"/>
                </a:lnTo>
                <a:cubicBezTo>
                  <a:pt x="7714" y="7070"/>
                  <a:pt x="7744" y="7059"/>
                  <a:pt x="7765" y="7035"/>
                </a:cubicBezTo>
                <a:cubicBezTo>
                  <a:pt x="7854" y="6932"/>
                  <a:pt x="7941" y="6818"/>
                  <a:pt x="8024" y="6697"/>
                </a:cubicBezTo>
                <a:cubicBezTo>
                  <a:pt x="8057" y="6650"/>
                  <a:pt x="8045" y="6585"/>
                  <a:pt x="7999" y="6552"/>
                </a:cubicBezTo>
                <a:cubicBezTo>
                  <a:pt x="7981" y="6540"/>
                  <a:pt x="7960" y="6534"/>
                  <a:pt x="7940" y="6534"/>
                </a:cubicBezTo>
                <a:close/>
                <a:moveTo>
                  <a:pt x="4822" y="6899"/>
                </a:moveTo>
                <a:cubicBezTo>
                  <a:pt x="4797" y="6899"/>
                  <a:pt x="4772" y="6908"/>
                  <a:pt x="4751" y="6927"/>
                </a:cubicBezTo>
                <a:cubicBezTo>
                  <a:pt x="4710" y="6966"/>
                  <a:pt x="4707" y="7031"/>
                  <a:pt x="4746" y="7074"/>
                </a:cubicBezTo>
                <a:cubicBezTo>
                  <a:pt x="4847" y="7183"/>
                  <a:pt x="4952" y="7281"/>
                  <a:pt x="5060" y="7368"/>
                </a:cubicBezTo>
                <a:cubicBezTo>
                  <a:pt x="5079" y="7383"/>
                  <a:pt x="5102" y="7391"/>
                  <a:pt x="5125" y="7391"/>
                </a:cubicBezTo>
                <a:lnTo>
                  <a:pt x="5125" y="7390"/>
                </a:lnTo>
                <a:cubicBezTo>
                  <a:pt x="5155" y="7390"/>
                  <a:pt x="5185" y="7378"/>
                  <a:pt x="5206" y="7352"/>
                </a:cubicBezTo>
                <a:cubicBezTo>
                  <a:pt x="5242" y="7307"/>
                  <a:pt x="5235" y="7242"/>
                  <a:pt x="5190" y="7206"/>
                </a:cubicBezTo>
                <a:cubicBezTo>
                  <a:pt x="5091" y="7125"/>
                  <a:pt x="4993" y="7034"/>
                  <a:pt x="4898" y="6932"/>
                </a:cubicBezTo>
                <a:cubicBezTo>
                  <a:pt x="4878" y="6910"/>
                  <a:pt x="4850" y="6899"/>
                  <a:pt x="4822" y="6899"/>
                </a:cubicBezTo>
                <a:close/>
                <a:moveTo>
                  <a:pt x="7393" y="7157"/>
                </a:moveTo>
                <a:cubicBezTo>
                  <a:pt x="7369" y="7157"/>
                  <a:pt x="7345" y="7165"/>
                  <a:pt x="7325" y="7182"/>
                </a:cubicBezTo>
                <a:cubicBezTo>
                  <a:pt x="7221" y="7271"/>
                  <a:pt x="7113" y="7348"/>
                  <a:pt x="7004" y="7411"/>
                </a:cubicBezTo>
                <a:cubicBezTo>
                  <a:pt x="6954" y="7440"/>
                  <a:pt x="6936" y="7503"/>
                  <a:pt x="6965" y="7553"/>
                </a:cubicBezTo>
                <a:cubicBezTo>
                  <a:pt x="6984" y="7586"/>
                  <a:pt x="7020" y="7606"/>
                  <a:pt x="7055" y="7606"/>
                </a:cubicBezTo>
                <a:cubicBezTo>
                  <a:pt x="7072" y="7606"/>
                  <a:pt x="7091" y="7601"/>
                  <a:pt x="7107" y="7591"/>
                </a:cubicBezTo>
                <a:cubicBezTo>
                  <a:pt x="7227" y="7522"/>
                  <a:pt x="7346" y="7438"/>
                  <a:pt x="7461" y="7340"/>
                </a:cubicBezTo>
                <a:cubicBezTo>
                  <a:pt x="7504" y="7302"/>
                  <a:pt x="7510" y="7237"/>
                  <a:pt x="7472" y="7193"/>
                </a:cubicBezTo>
                <a:cubicBezTo>
                  <a:pt x="7451" y="7169"/>
                  <a:pt x="7422" y="7157"/>
                  <a:pt x="7393" y="7157"/>
                </a:cubicBezTo>
                <a:close/>
                <a:moveTo>
                  <a:pt x="5470" y="7413"/>
                </a:moveTo>
                <a:cubicBezTo>
                  <a:pt x="5433" y="7413"/>
                  <a:pt x="5397" y="7433"/>
                  <a:pt x="5378" y="7468"/>
                </a:cubicBezTo>
                <a:cubicBezTo>
                  <a:pt x="5351" y="7519"/>
                  <a:pt x="5370" y="7581"/>
                  <a:pt x="5420" y="7609"/>
                </a:cubicBezTo>
                <a:cubicBezTo>
                  <a:pt x="5554" y="7680"/>
                  <a:pt x="5691" y="7735"/>
                  <a:pt x="5827" y="7772"/>
                </a:cubicBezTo>
                <a:cubicBezTo>
                  <a:pt x="5837" y="7775"/>
                  <a:pt x="5845" y="7776"/>
                  <a:pt x="5854" y="7776"/>
                </a:cubicBezTo>
                <a:cubicBezTo>
                  <a:pt x="5900" y="7776"/>
                  <a:pt x="5942" y="7745"/>
                  <a:pt x="5954" y="7699"/>
                </a:cubicBezTo>
                <a:cubicBezTo>
                  <a:pt x="5969" y="7642"/>
                  <a:pt x="5936" y="7586"/>
                  <a:pt x="5881" y="7571"/>
                </a:cubicBezTo>
                <a:cubicBezTo>
                  <a:pt x="5759" y="7538"/>
                  <a:pt x="5638" y="7490"/>
                  <a:pt x="5519" y="7426"/>
                </a:cubicBezTo>
                <a:cubicBezTo>
                  <a:pt x="5504" y="7417"/>
                  <a:pt x="5487" y="7413"/>
                  <a:pt x="5470" y="7413"/>
                </a:cubicBezTo>
                <a:close/>
                <a:moveTo>
                  <a:pt x="6673" y="7560"/>
                </a:moveTo>
                <a:cubicBezTo>
                  <a:pt x="6664" y="7560"/>
                  <a:pt x="6654" y="7562"/>
                  <a:pt x="6645" y="7564"/>
                </a:cubicBezTo>
                <a:cubicBezTo>
                  <a:pt x="6520" y="7601"/>
                  <a:pt x="6391" y="7620"/>
                  <a:pt x="6264" y="7620"/>
                </a:cubicBezTo>
                <a:cubicBezTo>
                  <a:pt x="6206" y="7622"/>
                  <a:pt x="6160" y="7668"/>
                  <a:pt x="6161" y="7726"/>
                </a:cubicBezTo>
                <a:cubicBezTo>
                  <a:pt x="6161" y="7783"/>
                  <a:pt x="6208" y="7829"/>
                  <a:pt x="6265" y="7829"/>
                </a:cubicBezTo>
                <a:cubicBezTo>
                  <a:pt x="6412" y="7827"/>
                  <a:pt x="6559" y="7805"/>
                  <a:pt x="6703" y="7764"/>
                </a:cubicBezTo>
                <a:cubicBezTo>
                  <a:pt x="6759" y="7748"/>
                  <a:pt x="6790" y="7690"/>
                  <a:pt x="6774" y="7635"/>
                </a:cubicBezTo>
                <a:cubicBezTo>
                  <a:pt x="6760" y="7589"/>
                  <a:pt x="6718" y="7560"/>
                  <a:pt x="6673" y="75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1441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2263400" y="3042784"/>
            <a:ext cx="7665200" cy="11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3" name="Google Shape;63;p7"/>
          <p:cNvGrpSpPr/>
          <p:nvPr/>
        </p:nvGrpSpPr>
        <p:grpSpPr>
          <a:xfrm>
            <a:off x="209319" y="4847987"/>
            <a:ext cx="1328931" cy="1186955"/>
            <a:chOff x="156989" y="3635990"/>
            <a:chExt cx="996698" cy="890216"/>
          </a:xfrm>
        </p:grpSpPr>
        <p:grpSp>
          <p:nvGrpSpPr>
            <p:cNvPr id="64" name="Google Shape;64;p7"/>
            <p:cNvGrpSpPr/>
            <p:nvPr/>
          </p:nvGrpSpPr>
          <p:grpSpPr>
            <a:xfrm rot="-1673779" flipH="1">
              <a:off x="869523" y="3674597"/>
              <a:ext cx="233363" cy="275118"/>
              <a:chOff x="1919777" y="678152"/>
              <a:chExt cx="150599" cy="177545"/>
            </a:xfrm>
          </p:grpSpPr>
          <p:sp>
            <p:nvSpPr>
              <p:cNvPr id="65" name="Google Shape;65;p7"/>
              <p:cNvSpPr/>
              <p:nvPr/>
            </p:nvSpPr>
            <p:spPr>
              <a:xfrm>
                <a:off x="1919777" y="678152"/>
                <a:ext cx="150599" cy="17754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7"/>
              <p:cNvSpPr/>
              <p:nvPr/>
            </p:nvSpPr>
            <p:spPr>
              <a:xfrm>
                <a:off x="1974344" y="788708"/>
                <a:ext cx="50838" cy="5826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67;p7"/>
            <p:cNvSpPr/>
            <p:nvPr/>
          </p:nvSpPr>
          <p:spPr>
            <a:xfrm flipH="1">
              <a:off x="156989" y="3988318"/>
              <a:ext cx="879999" cy="537887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" name="Google Shape;68;p7"/>
          <p:cNvGrpSpPr/>
          <p:nvPr/>
        </p:nvGrpSpPr>
        <p:grpSpPr>
          <a:xfrm flipH="1">
            <a:off x="10208787" y="4053472"/>
            <a:ext cx="1780335" cy="846184"/>
            <a:chOff x="836599" y="324929"/>
            <a:chExt cx="1335251" cy="634638"/>
          </a:xfrm>
        </p:grpSpPr>
        <p:sp>
          <p:nvSpPr>
            <p:cNvPr id="69" name="Google Shape;69;p7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7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7"/>
          <p:cNvSpPr/>
          <p:nvPr/>
        </p:nvSpPr>
        <p:spPr>
          <a:xfrm rot="10800000" flipH="1">
            <a:off x="194984" y="1956017"/>
            <a:ext cx="1469373" cy="486131"/>
          </a:xfrm>
          <a:custGeom>
            <a:avLst/>
            <a:gdLst/>
            <a:ahLst/>
            <a:cxnLst/>
            <a:rect l="l" t="t" r="r" b="b"/>
            <a:pathLst>
              <a:path w="15521" h="5135" extrusionOk="0">
                <a:moveTo>
                  <a:pt x="15349" y="1"/>
                </a:moveTo>
                <a:cubicBezTo>
                  <a:pt x="15226" y="1"/>
                  <a:pt x="15105" y="7"/>
                  <a:pt x="14990" y="20"/>
                </a:cubicBezTo>
                <a:cubicBezTo>
                  <a:pt x="14933" y="27"/>
                  <a:pt x="14892" y="78"/>
                  <a:pt x="14898" y="134"/>
                </a:cubicBezTo>
                <a:cubicBezTo>
                  <a:pt x="14904" y="188"/>
                  <a:pt x="14949" y="227"/>
                  <a:pt x="15001" y="227"/>
                </a:cubicBezTo>
                <a:cubicBezTo>
                  <a:pt x="15005" y="227"/>
                  <a:pt x="15008" y="227"/>
                  <a:pt x="15013" y="226"/>
                </a:cubicBezTo>
                <a:cubicBezTo>
                  <a:pt x="15121" y="215"/>
                  <a:pt x="15234" y="209"/>
                  <a:pt x="15349" y="209"/>
                </a:cubicBezTo>
                <a:lnTo>
                  <a:pt x="15414" y="209"/>
                </a:lnTo>
                <a:cubicBezTo>
                  <a:pt x="15475" y="208"/>
                  <a:pt x="15518" y="165"/>
                  <a:pt x="15519" y="107"/>
                </a:cubicBezTo>
                <a:cubicBezTo>
                  <a:pt x="15520" y="50"/>
                  <a:pt x="15475" y="2"/>
                  <a:pt x="15417" y="1"/>
                </a:cubicBezTo>
                <a:close/>
                <a:moveTo>
                  <a:pt x="14595" y="97"/>
                </a:moveTo>
                <a:cubicBezTo>
                  <a:pt x="14586" y="97"/>
                  <a:pt x="14577" y="98"/>
                  <a:pt x="14568" y="100"/>
                </a:cubicBezTo>
                <a:cubicBezTo>
                  <a:pt x="14428" y="139"/>
                  <a:pt x="14292" y="191"/>
                  <a:pt x="14164" y="253"/>
                </a:cubicBezTo>
                <a:cubicBezTo>
                  <a:pt x="14113" y="278"/>
                  <a:pt x="14091" y="340"/>
                  <a:pt x="14115" y="392"/>
                </a:cubicBezTo>
                <a:cubicBezTo>
                  <a:pt x="14134" y="428"/>
                  <a:pt x="14170" y="450"/>
                  <a:pt x="14210" y="450"/>
                </a:cubicBezTo>
                <a:cubicBezTo>
                  <a:pt x="14224" y="450"/>
                  <a:pt x="14240" y="447"/>
                  <a:pt x="14255" y="439"/>
                </a:cubicBezTo>
                <a:cubicBezTo>
                  <a:pt x="14371" y="383"/>
                  <a:pt x="14495" y="337"/>
                  <a:pt x="14624" y="301"/>
                </a:cubicBezTo>
                <a:cubicBezTo>
                  <a:pt x="14679" y="285"/>
                  <a:pt x="14711" y="229"/>
                  <a:pt x="14696" y="174"/>
                </a:cubicBezTo>
                <a:cubicBezTo>
                  <a:pt x="14683" y="127"/>
                  <a:pt x="14640" y="97"/>
                  <a:pt x="14595" y="97"/>
                </a:cubicBezTo>
                <a:close/>
                <a:moveTo>
                  <a:pt x="13856" y="456"/>
                </a:moveTo>
                <a:cubicBezTo>
                  <a:pt x="13835" y="456"/>
                  <a:pt x="13813" y="462"/>
                  <a:pt x="13794" y="476"/>
                </a:cubicBezTo>
                <a:cubicBezTo>
                  <a:pt x="13683" y="557"/>
                  <a:pt x="13574" y="651"/>
                  <a:pt x="13468" y="757"/>
                </a:cubicBezTo>
                <a:cubicBezTo>
                  <a:pt x="13427" y="797"/>
                  <a:pt x="13427" y="862"/>
                  <a:pt x="13468" y="904"/>
                </a:cubicBezTo>
                <a:cubicBezTo>
                  <a:pt x="13488" y="923"/>
                  <a:pt x="13515" y="933"/>
                  <a:pt x="13542" y="933"/>
                </a:cubicBezTo>
                <a:cubicBezTo>
                  <a:pt x="13568" y="933"/>
                  <a:pt x="13595" y="923"/>
                  <a:pt x="13614" y="904"/>
                </a:cubicBezTo>
                <a:cubicBezTo>
                  <a:pt x="13712" y="806"/>
                  <a:pt x="13814" y="719"/>
                  <a:pt x="13917" y="644"/>
                </a:cubicBezTo>
                <a:cubicBezTo>
                  <a:pt x="13963" y="610"/>
                  <a:pt x="13973" y="545"/>
                  <a:pt x="13939" y="498"/>
                </a:cubicBezTo>
                <a:cubicBezTo>
                  <a:pt x="13919" y="470"/>
                  <a:pt x="13888" y="456"/>
                  <a:pt x="13856" y="456"/>
                </a:cubicBezTo>
                <a:close/>
                <a:moveTo>
                  <a:pt x="6683" y="831"/>
                </a:moveTo>
                <a:cubicBezTo>
                  <a:pt x="6631" y="831"/>
                  <a:pt x="6575" y="836"/>
                  <a:pt x="6514" y="846"/>
                </a:cubicBezTo>
                <a:cubicBezTo>
                  <a:pt x="6457" y="856"/>
                  <a:pt x="6419" y="909"/>
                  <a:pt x="6429" y="965"/>
                </a:cubicBezTo>
                <a:cubicBezTo>
                  <a:pt x="6436" y="1016"/>
                  <a:pt x="6479" y="1053"/>
                  <a:pt x="6528" y="1053"/>
                </a:cubicBezTo>
                <a:cubicBezTo>
                  <a:pt x="6535" y="1053"/>
                  <a:pt x="6541" y="1052"/>
                  <a:pt x="6548" y="1051"/>
                </a:cubicBezTo>
                <a:cubicBezTo>
                  <a:pt x="6595" y="1043"/>
                  <a:pt x="6638" y="1040"/>
                  <a:pt x="6677" y="1040"/>
                </a:cubicBezTo>
                <a:cubicBezTo>
                  <a:pt x="6760" y="1040"/>
                  <a:pt x="6825" y="1056"/>
                  <a:pt x="6868" y="1089"/>
                </a:cubicBezTo>
                <a:cubicBezTo>
                  <a:pt x="6887" y="1102"/>
                  <a:pt x="6909" y="1109"/>
                  <a:pt x="6931" y="1109"/>
                </a:cubicBezTo>
                <a:cubicBezTo>
                  <a:pt x="6963" y="1109"/>
                  <a:pt x="6993" y="1095"/>
                  <a:pt x="7014" y="1068"/>
                </a:cubicBezTo>
                <a:cubicBezTo>
                  <a:pt x="7049" y="1022"/>
                  <a:pt x="7040" y="958"/>
                  <a:pt x="6993" y="922"/>
                </a:cubicBezTo>
                <a:cubicBezTo>
                  <a:pt x="6914" y="862"/>
                  <a:pt x="6812" y="831"/>
                  <a:pt x="6683" y="831"/>
                </a:cubicBezTo>
                <a:close/>
                <a:moveTo>
                  <a:pt x="6141" y="980"/>
                </a:moveTo>
                <a:cubicBezTo>
                  <a:pt x="6123" y="980"/>
                  <a:pt x="6104" y="985"/>
                  <a:pt x="6087" y="996"/>
                </a:cubicBezTo>
                <a:cubicBezTo>
                  <a:pt x="5953" y="1076"/>
                  <a:pt x="5844" y="1188"/>
                  <a:pt x="5764" y="1325"/>
                </a:cubicBezTo>
                <a:cubicBezTo>
                  <a:pt x="5735" y="1375"/>
                  <a:pt x="5751" y="1439"/>
                  <a:pt x="5800" y="1467"/>
                </a:cubicBezTo>
                <a:cubicBezTo>
                  <a:pt x="5817" y="1477"/>
                  <a:pt x="5836" y="1482"/>
                  <a:pt x="5853" y="1482"/>
                </a:cubicBezTo>
                <a:cubicBezTo>
                  <a:pt x="5890" y="1482"/>
                  <a:pt x="5924" y="1463"/>
                  <a:pt x="5944" y="1430"/>
                </a:cubicBezTo>
                <a:cubicBezTo>
                  <a:pt x="6006" y="1323"/>
                  <a:pt x="6091" y="1236"/>
                  <a:pt x="6195" y="1173"/>
                </a:cubicBezTo>
                <a:cubicBezTo>
                  <a:pt x="6244" y="1144"/>
                  <a:pt x="6260" y="1079"/>
                  <a:pt x="6230" y="1030"/>
                </a:cubicBezTo>
                <a:cubicBezTo>
                  <a:pt x="6210" y="998"/>
                  <a:pt x="6176" y="980"/>
                  <a:pt x="6141" y="980"/>
                </a:cubicBezTo>
                <a:close/>
                <a:moveTo>
                  <a:pt x="13266" y="1036"/>
                </a:moveTo>
                <a:cubicBezTo>
                  <a:pt x="13236" y="1036"/>
                  <a:pt x="13205" y="1049"/>
                  <a:pt x="13184" y="1075"/>
                </a:cubicBezTo>
                <a:cubicBezTo>
                  <a:pt x="13103" y="1177"/>
                  <a:pt x="13021" y="1288"/>
                  <a:pt x="12934" y="1416"/>
                </a:cubicBezTo>
                <a:cubicBezTo>
                  <a:pt x="12903" y="1463"/>
                  <a:pt x="12914" y="1527"/>
                  <a:pt x="12961" y="1560"/>
                </a:cubicBezTo>
                <a:cubicBezTo>
                  <a:pt x="12980" y="1572"/>
                  <a:pt x="12999" y="1579"/>
                  <a:pt x="13020" y="1579"/>
                </a:cubicBezTo>
                <a:lnTo>
                  <a:pt x="13020" y="1577"/>
                </a:lnTo>
                <a:cubicBezTo>
                  <a:pt x="13053" y="1577"/>
                  <a:pt x="13085" y="1561"/>
                  <a:pt x="13106" y="1532"/>
                </a:cubicBezTo>
                <a:cubicBezTo>
                  <a:pt x="13189" y="1410"/>
                  <a:pt x="13269" y="1303"/>
                  <a:pt x="13347" y="1204"/>
                </a:cubicBezTo>
                <a:cubicBezTo>
                  <a:pt x="13383" y="1160"/>
                  <a:pt x="13375" y="1094"/>
                  <a:pt x="13330" y="1058"/>
                </a:cubicBezTo>
                <a:cubicBezTo>
                  <a:pt x="13311" y="1043"/>
                  <a:pt x="13289" y="1036"/>
                  <a:pt x="13266" y="1036"/>
                </a:cubicBezTo>
                <a:close/>
                <a:moveTo>
                  <a:pt x="135" y="1254"/>
                </a:moveTo>
                <a:cubicBezTo>
                  <a:pt x="94" y="1254"/>
                  <a:pt x="54" y="1279"/>
                  <a:pt x="38" y="1320"/>
                </a:cubicBezTo>
                <a:cubicBezTo>
                  <a:pt x="35" y="1330"/>
                  <a:pt x="0" y="1421"/>
                  <a:pt x="0" y="1565"/>
                </a:cubicBezTo>
                <a:cubicBezTo>
                  <a:pt x="0" y="1640"/>
                  <a:pt x="10" y="1717"/>
                  <a:pt x="28" y="1793"/>
                </a:cubicBezTo>
                <a:cubicBezTo>
                  <a:pt x="39" y="1841"/>
                  <a:pt x="82" y="1873"/>
                  <a:pt x="129" y="1873"/>
                </a:cubicBezTo>
                <a:lnTo>
                  <a:pt x="129" y="1871"/>
                </a:lnTo>
                <a:cubicBezTo>
                  <a:pt x="137" y="1871"/>
                  <a:pt x="146" y="1871"/>
                  <a:pt x="153" y="1869"/>
                </a:cubicBezTo>
                <a:cubicBezTo>
                  <a:pt x="210" y="1855"/>
                  <a:pt x="244" y="1799"/>
                  <a:pt x="231" y="1744"/>
                </a:cubicBezTo>
                <a:cubicBezTo>
                  <a:pt x="216" y="1684"/>
                  <a:pt x="208" y="1624"/>
                  <a:pt x="208" y="1565"/>
                </a:cubicBezTo>
                <a:cubicBezTo>
                  <a:pt x="208" y="1462"/>
                  <a:pt x="232" y="1397"/>
                  <a:pt x="232" y="1395"/>
                </a:cubicBezTo>
                <a:cubicBezTo>
                  <a:pt x="253" y="1342"/>
                  <a:pt x="227" y="1282"/>
                  <a:pt x="173" y="1261"/>
                </a:cubicBezTo>
                <a:cubicBezTo>
                  <a:pt x="161" y="1256"/>
                  <a:pt x="148" y="1254"/>
                  <a:pt x="135" y="1254"/>
                </a:cubicBezTo>
                <a:close/>
                <a:moveTo>
                  <a:pt x="7034" y="1281"/>
                </a:moveTo>
                <a:cubicBezTo>
                  <a:pt x="6985" y="1281"/>
                  <a:pt x="6942" y="1317"/>
                  <a:pt x="6932" y="1367"/>
                </a:cubicBezTo>
                <a:cubicBezTo>
                  <a:pt x="6914" y="1471"/>
                  <a:pt x="6866" y="1593"/>
                  <a:pt x="6795" y="1719"/>
                </a:cubicBezTo>
                <a:cubicBezTo>
                  <a:pt x="6767" y="1770"/>
                  <a:pt x="6784" y="1833"/>
                  <a:pt x="6834" y="1862"/>
                </a:cubicBezTo>
                <a:cubicBezTo>
                  <a:pt x="6850" y="1870"/>
                  <a:pt x="6868" y="1875"/>
                  <a:pt x="6886" y="1875"/>
                </a:cubicBezTo>
                <a:cubicBezTo>
                  <a:pt x="6921" y="1875"/>
                  <a:pt x="6957" y="1855"/>
                  <a:pt x="6976" y="1821"/>
                </a:cubicBezTo>
                <a:cubicBezTo>
                  <a:pt x="7060" y="1673"/>
                  <a:pt x="7113" y="1532"/>
                  <a:pt x="7137" y="1403"/>
                </a:cubicBezTo>
                <a:cubicBezTo>
                  <a:pt x="7147" y="1347"/>
                  <a:pt x="7110" y="1293"/>
                  <a:pt x="7053" y="1283"/>
                </a:cubicBezTo>
                <a:cubicBezTo>
                  <a:pt x="7047" y="1282"/>
                  <a:pt x="7040" y="1281"/>
                  <a:pt x="7034" y="1281"/>
                </a:cubicBezTo>
                <a:close/>
                <a:moveTo>
                  <a:pt x="12793" y="1718"/>
                </a:moveTo>
                <a:cubicBezTo>
                  <a:pt x="12759" y="1718"/>
                  <a:pt x="12725" y="1736"/>
                  <a:pt x="12705" y="1767"/>
                </a:cubicBezTo>
                <a:cubicBezTo>
                  <a:pt x="12633" y="1884"/>
                  <a:pt x="12561" y="2002"/>
                  <a:pt x="12487" y="2124"/>
                </a:cubicBezTo>
                <a:cubicBezTo>
                  <a:pt x="12458" y="2173"/>
                  <a:pt x="12474" y="2236"/>
                  <a:pt x="12523" y="2266"/>
                </a:cubicBezTo>
                <a:cubicBezTo>
                  <a:pt x="12540" y="2276"/>
                  <a:pt x="12558" y="2280"/>
                  <a:pt x="12577" y="2280"/>
                </a:cubicBezTo>
                <a:cubicBezTo>
                  <a:pt x="12612" y="2280"/>
                  <a:pt x="12647" y="2263"/>
                  <a:pt x="12666" y="2232"/>
                </a:cubicBezTo>
                <a:cubicBezTo>
                  <a:pt x="12738" y="2111"/>
                  <a:pt x="12809" y="1993"/>
                  <a:pt x="12882" y="1877"/>
                </a:cubicBezTo>
                <a:cubicBezTo>
                  <a:pt x="12912" y="1828"/>
                  <a:pt x="12898" y="1765"/>
                  <a:pt x="12849" y="1734"/>
                </a:cubicBezTo>
                <a:cubicBezTo>
                  <a:pt x="12831" y="1723"/>
                  <a:pt x="12812" y="1718"/>
                  <a:pt x="12793" y="1718"/>
                </a:cubicBezTo>
                <a:close/>
                <a:moveTo>
                  <a:pt x="5718" y="1664"/>
                </a:moveTo>
                <a:cubicBezTo>
                  <a:pt x="5668" y="1664"/>
                  <a:pt x="5624" y="1701"/>
                  <a:pt x="5617" y="1751"/>
                </a:cubicBezTo>
                <a:cubicBezTo>
                  <a:pt x="5603" y="1837"/>
                  <a:pt x="5596" y="1928"/>
                  <a:pt x="5596" y="2021"/>
                </a:cubicBezTo>
                <a:cubicBezTo>
                  <a:pt x="5596" y="2077"/>
                  <a:pt x="5598" y="2134"/>
                  <a:pt x="5603" y="2191"/>
                </a:cubicBezTo>
                <a:cubicBezTo>
                  <a:pt x="5608" y="2245"/>
                  <a:pt x="5653" y="2287"/>
                  <a:pt x="5706" y="2287"/>
                </a:cubicBezTo>
                <a:cubicBezTo>
                  <a:pt x="5710" y="2287"/>
                  <a:pt x="5712" y="2287"/>
                  <a:pt x="5715" y="2285"/>
                </a:cubicBezTo>
                <a:cubicBezTo>
                  <a:pt x="5772" y="2280"/>
                  <a:pt x="5815" y="2232"/>
                  <a:pt x="5810" y="2174"/>
                </a:cubicBezTo>
                <a:cubicBezTo>
                  <a:pt x="5805" y="2122"/>
                  <a:pt x="5804" y="2071"/>
                  <a:pt x="5804" y="2021"/>
                </a:cubicBezTo>
                <a:cubicBezTo>
                  <a:pt x="5804" y="1939"/>
                  <a:pt x="5810" y="1859"/>
                  <a:pt x="5821" y="1784"/>
                </a:cubicBezTo>
                <a:cubicBezTo>
                  <a:pt x="5831" y="1728"/>
                  <a:pt x="5792" y="1674"/>
                  <a:pt x="5735" y="1666"/>
                </a:cubicBezTo>
                <a:cubicBezTo>
                  <a:pt x="5730" y="1665"/>
                  <a:pt x="5724" y="1664"/>
                  <a:pt x="5718" y="1664"/>
                </a:cubicBezTo>
                <a:close/>
                <a:moveTo>
                  <a:pt x="6648" y="2008"/>
                </a:moveTo>
                <a:cubicBezTo>
                  <a:pt x="6618" y="2008"/>
                  <a:pt x="6589" y="2021"/>
                  <a:pt x="6568" y="2045"/>
                </a:cubicBezTo>
                <a:cubicBezTo>
                  <a:pt x="6486" y="2146"/>
                  <a:pt x="6394" y="2244"/>
                  <a:pt x="6293" y="2338"/>
                </a:cubicBezTo>
                <a:cubicBezTo>
                  <a:pt x="6251" y="2377"/>
                  <a:pt x="6249" y="2443"/>
                  <a:pt x="6288" y="2485"/>
                </a:cubicBezTo>
                <a:cubicBezTo>
                  <a:pt x="6309" y="2507"/>
                  <a:pt x="6336" y="2518"/>
                  <a:pt x="6364" y="2518"/>
                </a:cubicBezTo>
                <a:cubicBezTo>
                  <a:pt x="6390" y="2518"/>
                  <a:pt x="6415" y="2508"/>
                  <a:pt x="6435" y="2490"/>
                </a:cubicBezTo>
                <a:cubicBezTo>
                  <a:pt x="6543" y="2390"/>
                  <a:pt x="6641" y="2285"/>
                  <a:pt x="6729" y="2178"/>
                </a:cubicBezTo>
                <a:cubicBezTo>
                  <a:pt x="6766" y="2134"/>
                  <a:pt x="6759" y="2069"/>
                  <a:pt x="6715" y="2032"/>
                </a:cubicBezTo>
                <a:cubicBezTo>
                  <a:pt x="6695" y="2016"/>
                  <a:pt x="6672" y="2008"/>
                  <a:pt x="6648" y="2008"/>
                </a:cubicBezTo>
                <a:close/>
                <a:moveTo>
                  <a:pt x="306" y="2036"/>
                </a:moveTo>
                <a:cubicBezTo>
                  <a:pt x="285" y="2036"/>
                  <a:pt x="264" y="2043"/>
                  <a:pt x="245" y="2056"/>
                </a:cubicBezTo>
                <a:cubicBezTo>
                  <a:pt x="199" y="2089"/>
                  <a:pt x="188" y="2154"/>
                  <a:pt x="221" y="2201"/>
                </a:cubicBezTo>
                <a:cubicBezTo>
                  <a:pt x="300" y="2312"/>
                  <a:pt x="402" y="2420"/>
                  <a:pt x="523" y="2521"/>
                </a:cubicBezTo>
                <a:cubicBezTo>
                  <a:pt x="543" y="2538"/>
                  <a:pt x="566" y="2545"/>
                  <a:pt x="589" y="2545"/>
                </a:cubicBezTo>
                <a:cubicBezTo>
                  <a:pt x="620" y="2545"/>
                  <a:pt x="649" y="2533"/>
                  <a:pt x="670" y="2508"/>
                </a:cubicBezTo>
                <a:cubicBezTo>
                  <a:pt x="707" y="2464"/>
                  <a:pt x="701" y="2398"/>
                  <a:pt x="657" y="2361"/>
                </a:cubicBezTo>
                <a:cubicBezTo>
                  <a:pt x="549" y="2272"/>
                  <a:pt x="460" y="2178"/>
                  <a:pt x="390" y="2080"/>
                </a:cubicBezTo>
                <a:cubicBezTo>
                  <a:pt x="370" y="2051"/>
                  <a:pt x="338" y="2036"/>
                  <a:pt x="306" y="2036"/>
                </a:cubicBezTo>
                <a:close/>
                <a:moveTo>
                  <a:pt x="930" y="2574"/>
                </a:moveTo>
                <a:cubicBezTo>
                  <a:pt x="894" y="2574"/>
                  <a:pt x="860" y="2593"/>
                  <a:pt x="841" y="2626"/>
                </a:cubicBezTo>
                <a:cubicBezTo>
                  <a:pt x="811" y="2675"/>
                  <a:pt x="827" y="2739"/>
                  <a:pt x="877" y="2768"/>
                </a:cubicBezTo>
                <a:cubicBezTo>
                  <a:pt x="992" y="2835"/>
                  <a:pt x="1120" y="2902"/>
                  <a:pt x="1256" y="2963"/>
                </a:cubicBezTo>
                <a:cubicBezTo>
                  <a:pt x="1270" y="2969"/>
                  <a:pt x="1284" y="2971"/>
                  <a:pt x="1299" y="2971"/>
                </a:cubicBezTo>
                <a:cubicBezTo>
                  <a:pt x="1338" y="2971"/>
                  <a:pt x="1376" y="2949"/>
                  <a:pt x="1393" y="2910"/>
                </a:cubicBezTo>
                <a:cubicBezTo>
                  <a:pt x="1417" y="2857"/>
                  <a:pt x="1394" y="2796"/>
                  <a:pt x="1342" y="2773"/>
                </a:cubicBezTo>
                <a:cubicBezTo>
                  <a:pt x="1212" y="2715"/>
                  <a:pt x="1092" y="2653"/>
                  <a:pt x="983" y="2589"/>
                </a:cubicBezTo>
                <a:cubicBezTo>
                  <a:pt x="966" y="2579"/>
                  <a:pt x="948" y="2574"/>
                  <a:pt x="930" y="2574"/>
                </a:cubicBezTo>
                <a:close/>
                <a:moveTo>
                  <a:pt x="12361" y="2428"/>
                </a:moveTo>
                <a:cubicBezTo>
                  <a:pt x="12326" y="2428"/>
                  <a:pt x="12292" y="2446"/>
                  <a:pt x="12272" y="2478"/>
                </a:cubicBezTo>
                <a:cubicBezTo>
                  <a:pt x="12201" y="2593"/>
                  <a:pt x="12126" y="2709"/>
                  <a:pt x="12050" y="2824"/>
                </a:cubicBezTo>
                <a:cubicBezTo>
                  <a:pt x="12018" y="2872"/>
                  <a:pt x="12032" y="2937"/>
                  <a:pt x="12079" y="2969"/>
                </a:cubicBezTo>
                <a:cubicBezTo>
                  <a:pt x="12097" y="2981"/>
                  <a:pt x="12117" y="2986"/>
                  <a:pt x="12137" y="2986"/>
                </a:cubicBezTo>
                <a:cubicBezTo>
                  <a:pt x="12170" y="2986"/>
                  <a:pt x="12203" y="2970"/>
                  <a:pt x="12223" y="2940"/>
                </a:cubicBezTo>
                <a:cubicBezTo>
                  <a:pt x="12301" y="2822"/>
                  <a:pt x="12376" y="2704"/>
                  <a:pt x="12448" y="2587"/>
                </a:cubicBezTo>
                <a:cubicBezTo>
                  <a:pt x="12479" y="2538"/>
                  <a:pt x="12464" y="2474"/>
                  <a:pt x="12415" y="2443"/>
                </a:cubicBezTo>
                <a:cubicBezTo>
                  <a:pt x="12398" y="2433"/>
                  <a:pt x="12379" y="2428"/>
                  <a:pt x="12361" y="2428"/>
                </a:cubicBezTo>
                <a:close/>
                <a:moveTo>
                  <a:pt x="5778" y="2488"/>
                </a:moveTo>
                <a:cubicBezTo>
                  <a:pt x="5769" y="2488"/>
                  <a:pt x="5760" y="2489"/>
                  <a:pt x="5751" y="2491"/>
                </a:cubicBezTo>
                <a:cubicBezTo>
                  <a:pt x="5696" y="2505"/>
                  <a:pt x="5663" y="2562"/>
                  <a:pt x="5678" y="2617"/>
                </a:cubicBezTo>
                <a:cubicBezTo>
                  <a:pt x="5690" y="2668"/>
                  <a:pt x="5705" y="2719"/>
                  <a:pt x="5722" y="2770"/>
                </a:cubicBezTo>
                <a:cubicBezTo>
                  <a:pt x="5696" y="2786"/>
                  <a:pt x="5670" y="2801"/>
                  <a:pt x="5644" y="2816"/>
                </a:cubicBezTo>
                <a:cubicBezTo>
                  <a:pt x="5595" y="2845"/>
                  <a:pt x="5577" y="2909"/>
                  <a:pt x="5606" y="2958"/>
                </a:cubicBezTo>
                <a:cubicBezTo>
                  <a:pt x="5625" y="2991"/>
                  <a:pt x="5660" y="3010"/>
                  <a:pt x="5696" y="3010"/>
                </a:cubicBezTo>
                <a:cubicBezTo>
                  <a:pt x="5714" y="3010"/>
                  <a:pt x="5731" y="3006"/>
                  <a:pt x="5748" y="2996"/>
                </a:cubicBezTo>
                <a:cubicBezTo>
                  <a:pt x="5764" y="2987"/>
                  <a:pt x="5778" y="2979"/>
                  <a:pt x="5793" y="2970"/>
                </a:cubicBezTo>
                <a:cubicBezTo>
                  <a:pt x="5800" y="2987"/>
                  <a:pt x="5808" y="3006"/>
                  <a:pt x="5815" y="3024"/>
                </a:cubicBezTo>
                <a:cubicBezTo>
                  <a:pt x="5831" y="3064"/>
                  <a:pt x="5870" y="3089"/>
                  <a:pt x="5911" y="3089"/>
                </a:cubicBezTo>
                <a:cubicBezTo>
                  <a:pt x="5924" y="3089"/>
                  <a:pt x="5938" y="3085"/>
                  <a:pt x="5951" y="3080"/>
                </a:cubicBezTo>
                <a:cubicBezTo>
                  <a:pt x="6004" y="3058"/>
                  <a:pt x="6029" y="2998"/>
                  <a:pt x="6007" y="2944"/>
                </a:cubicBezTo>
                <a:cubicBezTo>
                  <a:pt x="5995" y="2915"/>
                  <a:pt x="5983" y="2886"/>
                  <a:pt x="5972" y="2856"/>
                </a:cubicBezTo>
                <a:cubicBezTo>
                  <a:pt x="6017" y="2826"/>
                  <a:pt x="6061" y="2795"/>
                  <a:pt x="6105" y="2762"/>
                </a:cubicBezTo>
                <a:cubicBezTo>
                  <a:pt x="6152" y="2729"/>
                  <a:pt x="6162" y="2663"/>
                  <a:pt x="6127" y="2617"/>
                </a:cubicBezTo>
                <a:cubicBezTo>
                  <a:pt x="6107" y="2590"/>
                  <a:pt x="6075" y="2575"/>
                  <a:pt x="6044" y="2575"/>
                </a:cubicBezTo>
                <a:cubicBezTo>
                  <a:pt x="6022" y="2575"/>
                  <a:pt x="6000" y="2582"/>
                  <a:pt x="5982" y="2595"/>
                </a:cubicBezTo>
                <a:cubicBezTo>
                  <a:pt x="5956" y="2615"/>
                  <a:pt x="5929" y="2633"/>
                  <a:pt x="5902" y="2652"/>
                </a:cubicBezTo>
                <a:cubicBezTo>
                  <a:pt x="5893" y="2622"/>
                  <a:pt x="5886" y="2594"/>
                  <a:pt x="5879" y="2565"/>
                </a:cubicBezTo>
                <a:cubicBezTo>
                  <a:pt x="5866" y="2518"/>
                  <a:pt x="5825" y="2488"/>
                  <a:pt x="5778" y="2488"/>
                </a:cubicBezTo>
                <a:close/>
                <a:moveTo>
                  <a:pt x="1684" y="2919"/>
                </a:moveTo>
                <a:cubicBezTo>
                  <a:pt x="1641" y="2919"/>
                  <a:pt x="1602" y="2945"/>
                  <a:pt x="1587" y="2987"/>
                </a:cubicBezTo>
                <a:cubicBezTo>
                  <a:pt x="1567" y="3041"/>
                  <a:pt x="1595" y="3100"/>
                  <a:pt x="1649" y="3120"/>
                </a:cubicBezTo>
                <a:cubicBezTo>
                  <a:pt x="1774" y="3164"/>
                  <a:pt x="1907" y="3208"/>
                  <a:pt x="2051" y="3249"/>
                </a:cubicBezTo>
                <a:cubicBezTo>
                  <a:pt x="2061" y="3252"/>
                  <a:pt x="2070" y="3253"/>
                  <a:pt x="2079" y="3253"/>
                </a:cubicBezTo>
                <a:cubicBezTo>
                  <a:pt x="2124" y="3253"/>
                  <a:pt x="2166" y="3224"/>
                  <a:pt x="2179" y="3178"/>
                </a:cubicBezTo>
                <a:cubicBezTo>
                  <a:pt x="2195" y="3123"/>
                  <a:pt x="2163" y="3066"/>
                  <a:pt x="2108" y="3050"/>
                </a:cubicBezTo>
                <a:cubicBezTo>
                  <a:pt x="1969" y="3009"/>
                  <a:pt x="1839" y="2968"/>
                  <a:pt x="1719" y="2925"/>
                </a:cubicBezTo>
                <a:cubicBezTo>
                  <a:pt x="1707" y="2921"/>
                  <a:pt x="1695" y="2919"/>
                  <a:pt x="1684" y="2919"/>
                </a:cubicBezTo>
                <a:close/>
                <a:moveTo>
                  <a:pt x="5325" y="2991"/>
                </a:moveTo>
                <a:cubicBezTo>
                  <a:pt x="5311" y="2991"/>
                  <a:pt x="5297" y="2994"/>
                  <a:pt x="5283" y="3000"/>
                </a:cubicBezTo>
                <a:cubicBezTo>
                  <a:pt x="5161" y="3055"/>
                  <a:pt x="5035" y="3102"/>
                  <a:pt x="4906" y="3144"/>
                </a:cubicBezTo>
                <a:cubicBezTo>
                  <a:pt x="4851" y="3161"/>
                  <a:pt x="4822" y="3220"/>
                  <a:pt x="4839" y="3274"/>
                </a:cubicBezTo>
                <a:cubicBezTo>
                  <a:pt x="4853" y="3318"/>
                  <a:pt x="4894" y="3346"/>
                  <a:pt x="4938" y="3346"/>
                </a:cubicBezTo>
                <a:cubicBezTo>
                  <a:pt x="4949" y="3346"/>
                  <a:pt x="4959" y="3345"/>
                  <a:pt x="4970" y="3341"/>
                </a:cubicBezTo>
                <a:cubicBezTo>
                  <a:pt x="5105" y="3298"/>
                  <a:pt x="5239" y="3247"/>
                  <a:pt x="5368" y="3189"/>
                </a:cubicBezTo>
                <a:cubicBezTo>
                  <a:pt x="5421" y="3166"/>
                  <a:pt x="5444" y="3105"/>
                  <a:pt x="5421" y="3052"/>
                </a:cubicBezTo>
                <a:cubicBezTo>
                  <a:pt x="5403" y="3014"/>
                  <a:pt x="5365" y="2991"/>
                  <a:pt x="5325" y="2991"/>
                </a:cubicBezTo>
                <a:close/>
                <a:moveTo>
                  <a:pt x="2481" y="3151"/>
                </a:moveTo>
                <a:cubicBezTo>
                  <a:pt x="2434" y="3151"/>
                  <a:pt x="2391" y="3183"/>
                  <a:pt x="2380" y="3231"/>
                </a:cubicBezTo>
                <a:cubicBezTo>
                  <a:pt x="2367" y="3286"/>
                  <a:pt x="2401" y="3343"/>
                  <a:pt x="2456" y="3356"/>
                </a:cubicBezTo>
                <a:cubicBezTo>
                  <a:pt x="2586" y="3387"/>
                  <a:pt x="2722" y="3416"/>
                  <a:pt x="2867" y="3444"/>
                </a:cubicBezTo>
                <a:cubicBezTo>
                  <a:pt x="2873" y="3447"/>
                  <a:pt x="2880" y="3447"/>
                  <a:pt x="2886" y="3447"/>
                </a:cubicBezTo>
                <a:cubicBezTo>
                  <a:pt x="2935" y="3447"/>
                  <a:pt x="2978" y="3412"/>
                  <a:pt x="2988" y="3363"/>
                </a:cubicBezTo>
                <a:cubicBezTo>
                  <a:pt x="2999" y="3307"/>
                  <a:pt x="2963" y="3252"/>
                  <a:pt x="2906" y="3241"/>
                </a:cubicBezTo>
                <a:cubicBezTo>
                  <a:pt x="2766" y="3213"/>
                  <a:pt x="2631" y="3185"/>
                  <a:pt x="2505" y="3154"/>
                </a:cubicBezTo>
                <a:cubicBezTo>
                  <a:pt x="2497" y="3152"/>
                  <a:pt x="2489" y="3151"/>
                  <a:pt x="2481" y="3151"/>
                </a:cubicBezTo>
                <a:close/>
                <a:moveTo>
                  <a:pt x="4537" y="3245"/>
                </a:moveTo>
                <a:cubicBezTo>
                  <a:pt x="4530" y="3245"/>
                  <a:pt x="4523" y="3245"/>
                  <a:pt x="4515" y="3247"/>
                </a:cubicBezTo>
                <a:cubicBezTo>
                  <a:pt x="4384" y="3274"/>
                  <a:pt x="4251" y="3295"/>
                  <a:pt x="4116" y="3308"/>
                </a:cubicBezTo>
                <a:cubicBezTo>
                  <a:pt x="4058" y="3313"/>
                  <a:pt x="4018" y="3365"/>
                  <a:pt x="4023" y="3421"/>
                </a:cubicBezTo>
                <a:cubicBezTo>
                  <a:pt x="4028" y="3475"/>
                  <a:pt x="4073" y="3515"/>
                  <a:pt x="4126" y="3515"/>
                </a:cubicBezTo>
                <a:cubicBezTo>
                  <a:pt x="4129" y="3515"/>
                  <a:pt x="4133" y="3515"/>
                  <a:pt x="4137" y="3514"/>
                </a:cubicBezTo>
                <a:cubicBezTo>
                  <a:pt x="4278" y="3501"/>
                  <a:pt x="4420" y="3478"/>
                  <a:pt x="4558" y="3450"/>
                </a:cubicBezTo>
                <a:cubicBezTo>
                  <a:pt x="4615" y="3439"/>
                  <a:pt x="4650" y="3384"/>
                  <a:pt x="4639" y="3328"/>
                </a:cubicBezTo>
                <a:cubicBezTo>
                  <a:pt x="4628" y="3279"/>
                  <a:pt x="4585" y="3245"/>
                  <a:pt x="4537" y="3245"/>
                </a:cubicBezTo>
                <a:close/>
                <a:moveTo>
                  <a:pt x="3295" y="3303"/>
                </a:moveTo>
                <a:cubicBezTo>
                  <a:pt x="3243" y="3303"/>
                  <a:pt x="3199" y="3343"/>
                  <a:pt x="3194" y="3395"/>
                </a:cubicBezTo>
                <a:cubicBezTo>
                  <a:pt x="3188" y="3453"/>
                  <a:pt x="3229" y="3503"/>
                  <a:pt x="3286" y="3509"/>
                </a:cubicBezTo>
                <a:cubicBezTo>
                  <a:pt x="3428" y="3525"/>
                  <a:pt x="3571" y="3532"/>
                  <a:pt x="3711" y="3534"/>
                </a:cubicBezTo>
                <a:lnTo>
                  <a:pt x="3712" y="3534"/>
                </a:lnTo>
                <a:cubicBezTo>
                  <a:pt x="3768" y="3534"/>
                  <a:pt x="3815" y="3487"/>
                  <a:pt x="3815" y="3431"/>
                </a:cubicBezTo>
                <a:cubicBezTo>
                  <a:pt x="3816" y="3373"/>
                  <a:pt x="3769" y="3327"/>
                  <a:pt x="3712" y="3325"/>
                </a:cubicBezTo>
                <a:cubicBezTo>
                  <a:pt x="3579" y="3325"/>
                  <a:pt x="3442" y="3317"/>
                  <a:pt x="3308" y="3303"/>
                </a:cubicBezTo>
                <a:cubicBezTo>
                  <a:pt x="3303" y="3303"/>
                  <a:pt x="3299" y="3303"/>
                  <a:pt x="3295" y="3303"/>
                </a:cubicBezTo>
                <a:close/>
                <a:moveTo>
                  <a:pt x="11899" y="3119"/>
                </a:moveTo>
                <a:cubicBezTo>
                  <a:pt x="11867" y="3119"/>
                  <a:pt x="11835" y="3133"/>
                  <a:pt x="11815" y="3161"/>
                </a:cubicBezTo>
                <a:cubicBezTo>
                  <a:pt x="11730" y="3276"/>
                  <a:pt x="11648" y="3382"/>
                  <a:pt x="11562" y="3482"/>
                </a:cubicBezTo>
                <a:cubicBezTo>
                  <a:pt x="11526" y="3526"/>
                  <a:pt x="11531" y="3591"/>
                  <a:pt x="11575" y="3629"/>
                </a:cubicBezTo>
                <a:cubicBezTo>
                  <a:pt x="11594" y="3645"/>
                  <a:pt x="11619" y="3654"/>
                  <a:pt x="11642" y="3654"/>
                </a:cubicBezTo>
                <a:cubicBezTo>
                  <a:pt x="11671" y="3654"/>
                  <a:pt x="11701" y="3640"/>
                  <a:pt x="11722" y="3617"/>
                </a:cubicBezTo>
                <a:cubicBezTo>
                  <a:pt x="11810" y="3513"/>
                  <a:pt x="11894" y="3404"/>
                  <a:pt x="11983" y="3285"/>
                </a:cubicBezTo>
                <a:cubicBezTo>
                  <a:pt x="12017" y="3238"/>
                  <a:pt x="12007" y="3173"/>
                  <a:pt x="11961" y="3139"/>
                </a:cubicBezTo>
                <a:cubicBezTo>
                  <a:pt x="11942" y="3125"/>
                  <a:pt x="11920" y="3119"/>
                  <a:pt x="11899" y="3119"/>
                </a:cubicBezTo>
                <a:close/>
                <a:moveTo>
                  <a:pt x="6093" y="3254"/>
                </a:moveTo>
                <a:cubicBezTo>
                  <a:pt x="6076" y="3254"/>
                  <a:pt x="6058" y="3259"/>
                  <a:pt x="6042" y="3268"/>
                </a:cubicBezTo>
                <a:cubicBezTo>
                  <a:pt x="5993" y="3296"/>
                  <a:pt x="5974" y="3358"/>
                  <a:pt x="6002" y="3409"/>
                </a:cubicBezTo>
                <a:cubicBezTo>
                  <a:pt x="6072" y="3532"/>
                  <a:pt x="6151" y="3654"/>
                  <a:pt x="6234" y="3769"/>
                </a:cubicBezTo>
                <a:cubicBezTo>
                  <a:pt x="6254" y="3796"/>
                  <a:pt x="6285" y="3812"/>
                  <a:pt x="6318" y="3812"/>
                </a:cubicBezTo>
                <a:cubicBezTo>
                  <a:pt x="6339" y="3812"/>
                  <a:pt x="6360" y="3804"/>
                  <a:pt x="6380" y="3791"/>
                </a:cubicBezTo>
                <a:cubicBezTo>
                  <a:pt x="6425" y="3758"/>
                  <a:pt x="6436" y="3693"/>
                  <a:pt x="6402" y="3646"/>
                </a:cubicBezTo>
                <a:cubicBezTo>
                  <a:pt x="6322" y="3537"/>
                  <a:pt x="6249" y="3423"/>
                  <a:pt x="6184" y="3307"/>
                </a:cubicBezTo>
                <a:cubicBezTo>
                  <a:pt x="6165" y="3273"/>
                  <a:pt x="6130" y="3254"/>
                  <a:pt x="6093" y="3254"/>
                </a:cubicBezTo>
                <a:close/>
                <a:moveTo>
                  <a:pt x="11362" y="3751"/>
                </a:moveTo>
                <a:cubicBezTo>
                  <a:pt x="11335" y="3751"/>
                  <a:pt x="11308" y="3761"/>
                  <a:pt x="11288" y="3781"/>
                </a:cubicBezTo>
                <a:cubicBezTo>
                  <a:pt x="11191" y="3878"/>
                  <a:pt x="11091" y="3970"/>
                  <a:pt x="10989" y="4054"/>
                </a:cubicBezTo>
                <a:cubicBezTo>
                  <a:pt x="10944" y="4091"/>
                  <a:pt x="10938" y="4156"/>
                  <a:pt x="10974" y="4200"/>
                </a:cubicBezTo>
                <a:cubicBezTo>
                  <a:pt x="10995" y="4224"/>
                  <a:pt x="11025" y="4238"/>
                  <a:pt x="11055" y="4238"/>
                </a:cubicBezTo>
                <a:cubicBezTo>
                  <a:pt x="11079" y="4238"/>
                  <a:pt x="11102" y="4231"/>
                  <a:pt x="11121" y="4215"/>
                </a:cubicBezTo>
                <a:cubicBezTo>
                  <a:pt x="11228" y="4125"/>
                  <a:pt x="11333" y="4030"/>
                  <a:pt x="11435" y="3928"/>
                </a:cubicBezTo>
                <a:cubicBezTo>
                  <a:pt x="11475" y="3888"/>
                  <a:pt x="11475" y="3823"/>
                  <a:pt x="11435" y="3781"/>
                </a:cubicBezTo>
                <a:cubicBezTo>
                  <a:pt x="11415" y="3761"/>
                  <a:pt x="11388" y="3751"/>
                  <a:pt x="11362" y="3751"/>
                </a:cubicBezTo>
                <a:close/>
                <a:moveTo>
                  <a:pt x="6581" y="3924"/>
                </a:moveTo>
                <a:cubicBezTo>
                  <a:pt x="6556" y="3924"/>
                  <a:pt x="6530" y="3933"/>
                  <a:pt x="6511" y="3951"/>
                </a:cubicBezTo>
                <a:cubicBezTo>
                  <a:pt x="6468" y="3991"/>
                  <a:pt x="6465" y="4057"/>
                  <a:pt x="6505" y="4098"/>
                </a:cubicBezTo>
                <a:cubicBezTo>
                  <a:pt x="6601" y="4204"/>
                  <a:pt x="6706" y="4304"/>
                  <a:pt x="6812" y="4395"/>
                </a:cubicBezTo>
                <a:cubicBezTo>
                  <a:pt x="6832" y="4412"/>
                  <a:pt x="6856" y="4420"/>
                  <a:pt x="6879" y="4420"/>
                </a:cubicBezTo>
                <a:cubicBezTo>
                  <a:pt x="6909" y="4420"/>
                  <a:pt x="6938" y="4408"/>
                  <a:pt x="6959" y="4384"/>
                </a:cubicBezTo>
                <a:cubicBezTo>
                  <a:pt x="6996" y="4340"/>
                  <a:pt x="6991" y="4275"/>
                  <a:pt x="6947" y="4237"/>
                </a:cubicBezTo>
                <a:cubicBezTo>
                  <a:pt x="6846" y="4151"/>
                  <a:pt x="6748" y="4057"/>
                  <a:pt x="6658" y="3957"/>
                </a:cubicBezTo>
                <a:cubicBezTo>
                  <a:pt x="6637" y="3936"/>
                  <a:pt x="6609" y="3924"/>
                  <a:pt x="6581" y="3924"/>
                </a:cubicBezTo>
                <a:close/>
                <a:moveTo>
                  <a:pt x="10721" y="4277"/>
                </a:moveTo>
                <a:cubicBezTo>
                  <a:pt x="10702" y="4277"/>
                  <a:pt x="10682" y="4283"/>
                  <a:pt x="10665" y="4294"/>
                </a:cubicBezTo>
                <a:cubicBezTo>
                  <a:pt x="10553" y="4369"/>
                  <a:pt x="10437" y="4439"/>
                  <a:pt x="10318" y="4501"/>
                </a:cubicBezTo>
                <a:cubicBezTo>
                  <a:pt x="10268" y="4528"/>
                  <a:pt x="10248" y="4591"/>
                  <a:pt x="10274" y="4642"/>
                </a:cubicBezTo>
                <a:cubicBezTo>
                  <a:pt x="10293" y="4678"/>
                  <a:pt x="10329" y="4697"/>
                  <a:pt x="10367" y="4697"/>
                </a:cubicBezTo>
                <a:cubicBezTo>
                  <a:pt x="10383" y="4697"/>
                  <a:pt x="10399" y="4694"/>
                  <a:pt x="10415" y="4685"/>
                </a:cubicBezTo>
                <a:cubicBezTo>
                  <a:pt x="10540" y="4619"/>
                  <a:pt x="10662" y="4545"/>
                  <a:pt x="10780" y="4467"/>
                </a:cubicBezTo>
                <a:cubicBezTo>
                  <a:pt x="10827" y="4435"/>
                  <a:pt x="10841" y="4371"/>
                  <a:pt x="10809" y="4324"/>
                </a:cubicBezTo>
                <a:cubicBezTo>
                  <a:pt x="10788" y="4294"/>
                  <a:pt x="10755" y="4277"/>
                  <a:pt x="10721" y="4277"/>
                </a:cubicBezTo>
                <a:close/>
                <a:moveTo>
                  <a:pt x="7211" y="4461"/>
                </a:moveTo>
                <a:cubicBezTo>
                  <a:pt x="7178" y="4461"/>
                  <a:pt x="7145" y="4477"/>
                  <a:pt x="7126" y="4507"/>
                </a:cubicBezTo>
                <a:cubicBezTo>
                  <a:pt x="7094" y="4556"/>
                  <a:pt x="7107" y="4620"/>
                  <a:pt x="7155" y="4652"/>
                </a:cubicBezTo>
                <a:cubicBezTo>
                  <a:pt x="7276" y="4730"/>
                  <a:pt x="7403" y="4801"/>
                  <a:pt x="7530" y="4861"/>
                </a:cubicBezTo>
                <a:cubicBezTo>
                  <a:pt x="7545" y="4868"/>
                  <a:pt x="7559" y="4871"/>
                  <a:pt x="7574" y="4871"/>
                </a:cubicBezTo>
                <a:lnTo>
                  <a:pt x="7574" y="4870"/>
                </a:lnTo>
                <a:cubicBezTo>
                  <a:pt x="7613" y="4870"/>
                  <a:pt x="7651" y="4848"/>
                  <a:pt x="7668" y="4811"/>
                </a:cubicBezTo>
                <a:cubicBezTo>
                  <a:pt x="7693" y="4759"/>
                  <a:pt x="7671" y="4697"/>
                  <a:pt x="7619" y="4673"/>
                </a:cubicBezTo>
                <a:cubicBezTo>
                  <a:pt x="7499" y="4616"/>
                  <a:pt x="7382" y="4552"/>
                  <a:pt x="7269" y="4478"/>
                </a:cubicBezTo>
                <a:cubicBezTo>
                  <a:pt x="7251" y="4466"/>
                  <a:pt x="7231" y="4461"/>
                  <a:pt x="7211" y="4461"/>
                </a:cubicBezTo>
                <a:close/>
                <a:moveTo>
                  <a:pt x="9991" y="4665"/>
                </a:moveTo>
                <a:cubicBezTo>
                  <a:pt x="9978" y="4665"/>
                  <a:pt x="9964" y="4667"/>
                  <a:pt x="9952" y="4673"/>
                </a:cubicBezTo>
                <a:cubicBezTo>
                  <a:pt x="9882" y="4701"/>
                  <a:pt x="9810" y="4728"/>
                  <a:pt x="9736" y="4754"/>
                </a:cubicBezTo>
                <a:cubicBezTo>
                  <a:pt x="9680" y="4773"/>
                  <a:pt x="9625" y="4790"/>
                  <a:pt x="9571" y="4806"/>
                </a:cubicBezTo>
                <a:cubicBezTo>
                  <a:pt x="9516" y="4822"/>
                  <a:pt x="9484" y="4880"/>
                  <a:pt x="9500" y="4935"/>
                </a:cubicBezTo>
                <a:cubicBezTo>
                  <a:pt x="9513" y="4980"/>
                  <a:pt x="9555" y="5010"/>
                  <a:pt x="9600" y="5010"/>
                </a:cubicBezTo>
                <a:cubicBezTo>
                  <a:pt x="9610" y="5010"/>
                  <a:pt x="9618" y="5008"/>
                  <a:pt x="9628" y="5006"/>
                </a:cubicBezTo>
                <a:cubicBezTo>
                  <a:pt x="9687" y="4989"/>
                  <a:pt x="9745" y="4970"/>
                  <a:pt x="9803" y="4950"/>
                </a:cubicBezTo>
                <a:cubicBezTo>
                  <a:pt x="9882" y="4923"/>
                  <a:pt x="9957" y="4895"/>
                  <a:pt x="10030" y="4865"/>
                </a:cubicBezTo>
                <a:cubicBezTo>
                  <a:pt x="10084" y="4843"/>
                  <a:pt x="10108" y="4782"/>
                  <a:pt x="10088" y="4729"/>
                </a:cubicBezTo>
                <a:cubicBezTo>
                  <a:pt x="10071" y="4689"/>
                  <a:pt x="10032" y="4665"/>
                  <a:pt x="9991" y="4665"/>
                </a:cubicBezTo>
                <a:close/>
                <a:moveTo>
                  <a:pt x="7961" y="4811"/>
                </a:moveTo>
                <a:cubicBezTo>
                  <a:pt x="7916" y="4811"/>
                  <a:pt x="7876" y="4841"/>
                  <a:pt x="7862" y="4885"/>
                </a:cubicBezTo>
                <a:cubicBezTo>
                  <a:pt x="7846" y="4940"/>
                  <a:pt x="7877" y="4999"/>
                  <a:pt x="7932" y="5015"/>
                </a:cubicBezTo>
                <a:cubicBezTo>
                  <a:pt x="8070" y="5056"/>
                  <a:pt x="8211" y="5087"/>
                  <a:pt x="8353" y="5106"/>
                </a:cubicBezTo>
                <a:cubicBezTo>
                  <a:pt x="8358" y="5108"/>
                  <a:pt x="8363" y="5108"/>
                  <a:pt x="8368" y="5108"/>
                </a:cubicBezTo>
                <a:cubicBezTo>
                  <a:pt x="8418" y="5108"/>
                  <a:pt x="8462" y="5071"/>
                  <a:pt x="8469" y="5018"/>
                </a:cubicBezTo>
                <a:cubicBezTo>
                  <a:pt x="8478" y="4962"/>
                  <a:pt x="8439" y="4909"/>
                  <a:pt x="8381" y="4901"/>
                </a:cubicBezTo>
                <a:cubicBezTo>
                  <a:pt x="8250" y="4882"/>
                  <a:pt x="8119" y="4854"/>
                  <a:pt x="7992" y="4816"/>
                </a:cubicBezTo>
                <a:cubicBezTo>
                  <a:pt x="7981" y="4813"/>
                  <a:pt x="7971" y="4811"/>
                  <a:pt x="7961" y="4811"/>
                </a:cubicBezTo>
                <a:close/>
                <a:moveTo>
                  <a:pt x="9195" y="4892"/>
                </a:moveTo>
                <a:cubicBezTo>
                  <a:pt x="9189" y="4892"/>
                  <a:pt x="9184" y="4893"/>
                  <a:pt x="9179" y="4893"/>
                </a:cubicBezTo>
                <a:cubicBezTo>
                  <a:pt x="9045" y="4914"/>
                  <a:pt x="8910" y="4925"/>
                  <a:pt x="8779" y="4926"/>
                </a:cubicBezTo>
                <a:cubicBezTo>
                  <a:pt x="8723" y="4928"/>
                  <a:pt x="8676" y="4974"/>
                  <a:pt x="8678" y="5032"/>
                </a:cubicBezTo>
                <a:cubicBezTo>
                  <a:pt x="8678" y="5089"/>
                  <a:pt x="8724" y="5135"/>
                  <a:pt x="8781" y="5135"/>
                </a:cubicBezTo>
                <a:lnTo>
                  <a:pt x="8782" y="5135"/>
                </a:lnTo>
                <a:cubicBezTo>
                  <a:pt x="8923" y="5133"/>
                  <a:pt x="9067" y="5121"/>
                  <a:pt x="9211" y="5099"/>
                </a:cubicBezTo>
                <a:cubicBezTo>
                  <a:pt x="9267" y="5091"/>
                  <a:pt x="9306" y="5037"/>
                  <a:pt x="9298" y="4980"/>
                </a:cubicBezTo>
                <a:cubicBezTo>
                  <a:pt x="9290" y="4929"/>
                  <a:pt x="9246" y="4892"/>
                  <a:pt x="9195" y="489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0605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 rot="10800000">
            <a:off x="829767" y="5823405"/>
            <a:ext cx="1780335" cy="846184"/>
            <a:chOff x="836599" y="324929"/>
            <a:chExt cx="1335251" cy="634638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8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" name="Google Shape;78;p8"/>
          <p:cNvSpPr/>
          <p:nvPr/>
        </p:nvSpPr>
        <p:spPr>
          <a:xfrm rot="10800000">
            <a:off x="11116814" y="534219"/>
            <a:ext cx="880185" cy="997047"/>
          </a:xfrm>
          <a:custGeom>
            <a:avLst/>
            <a:gdLst/>
            <a:ahLst/>
            <a:cxnLst/>
            <a:rect l="l" t="t" r="r" b="b"/>
            <a:pathLst>
              <a:path w="12744" h="14436" extrusionOk="0">
                <a:moveTo>
                  <a:pt x="11763" y="1"/>
                </a:moveTo>
                <a:cubicBezTo>
                  <a:pt x="11739" y="1"/>
                  <a:pt x="11715" y="7"/>
                  <a:pt x="11693" y="20"/>
                </a:cubicBezTo>
                <a:cubicBezTo>
                  <a:pt x="11626" y="59"/>
                  <a:pt x="11602" y="145"/>
                  <a:pt x="11641" y="212"/>
                </a:cubicBezTo>
                <a:cubicBezTo>
                  <a:pt x="11643" y="215"/>
                  <a:pt x="11753" y="405"/>
                  <a:pt x="11891" y="705"/>
                </a:cubicBezTo>
                <a:cubicBezTo>
                  <a:pt x="11916" y="756"/>
                  <a:pt x="11966" y="787"/>
                  <a:pt x="12020" y="787"/>
                </a:cubicBezTo>
                <a:cubicBezTo>
                  <a:pt x="12040" y="787"/>
                  <a:pt x="12059" y="783"/>
                  <a:pt x="12079" y="773"/>
                </a:cubicBezTo>
                <a:cubicBezTo>
                  <a:pt x="12150" y="742"/>
                  <a:pt x="12180" y="657"/>
                  <a:pt x="12147" y="587"/>
                </a:cubicBezTo>
                <a:cubicBezTo>
                  <a:pt x="12004" y="274"/>
                  <a:pt x="11890" y="79"/>
                  <a:pt x="11885" y="70"/>
                </a:cubicBezTo>
                <a:cubicBezTo>
                  <a:pt x="11859" y="26"/>
                  <a:pt x="11812" y="1"/>
                  <a:pt x="11763" y="1"/>
                </a:cubicBezTo>
                <a:close/>
                <a:moveTo>
                  <a:pt x="12237" y="1025"/>
                </a:moveTo>
                <a:cubicBezTo>
                  <a:pt x="12221" y="1025"/>
                  <a:pt x="12204" y="1028"/>
                  <a:pt x="12188" y="1034"/>
                </a:cubicBezTo>
                <a:cubicBezTo>
                  <a:pt x="12116" y="1062"/>
                  <a:pt x="12079" y="1143"/>
                  <a:pt x="12106" y="1217"/>
                </a:cubicBezTo>
                <a:cubicBezTo>
                  <a:pt x="12173" y="1394"/>
                  <a:pt x="12232" y="1571"/>
                  <a:pt x="12280" y="1741"/>
                </a:cubicBezTo>
                <a:cubicBezTo>
                  <a:pt x="12298" y="1802"/>
                  <a:pt x="12354" y="1843"/>
                  <a:pt x="12416" y="1843"/>
                </a:cubicBezTo>
                <a:lnTo>
                  <a:pt x="12416" y="1844"/>
                </a:lnTo>
                <a:cubicBezTo>
                  <a:pt x="12428" y="1844"/>
                  <a:pt x="12441" y="1842"/>
                  <a:pt x="12455" y="1838"/>
                </a:cubicBezTo>
                <a:cubicBezTo>
                  <a:pt x="12530" y="1817"/>
                  <a:pt x="12572" y="1739"/>
                  <a:pt x="12552" y="1664"/>
                </a:cubicBezTo>
                <a:cubicBezTo>
                  <a:pt x="12500" y="1486"/>
                  <a:pt x="12439" y="1301"/>
                  <a:pt x="12370" y="1116"/>
                </a:cubicBezTo>
                <a:cubicBezTo>
                  <a:pt x="12348" y="1060"/>
                  <a:pt x="12295" y="1025"/>
                  <a:pt x="12237" y="1025"/>
                </a:cubicBezTo>
                <a:close/>
                <a:moveTo>
                  <a:pt x="12543" y="2111"/>
                </a:moveTo>
                <a:cubicBezTo>
                  <a:pt x="12535" y="2111"/>
                  <a:pt x="12527" y="2112"/>
                  <a:pt x="12519" y="2113"/>
                </a:cubicBezTo>
                <a:cubicBezTo>
                  <a:pt x="12441" y="2126"/>
                  <a:pt x="12390" y="2199"/>
                  <a:pt x="12403" y="2276"/>
                </a:cubicBezTo>
                <a:cubicBezTo>
                  <a:pt x="12436" y="2465"/>
                  <a:pt x="12455" y="2646"/>
                  <a:pt x="12460" y="2817"/>
                </a:cubicBezTo>
                <a:cubicBezTo>
                  <a:pt x="12462" y="2894"/>
                  <a:pt x="12525" y="2954"/>
                  <a:pt x="12601" y="2954"/>
                </a:cubicBezTo>
                <a:lnTo>
                  <a:pt x="12604" y="2954"/>
                </a:lnTo>
                <a:cubicBezTo>
                  <a:pt x="12683" y="2951"/>
                  <a:pt x="12744" y="2886"/>
                  <a:pt x="12741" y="2809"/>
                </a:cubicBezTo>
                <a:cubicBezTo>
                  <a:pt x="12737" y="2626"/>
                  <a:pt x="12717" y="2430"/>
                  <a:pt x="12681" y="2227"/>
                </a:cubicBezTo>
                <a:cubicBezTo>
                  <a:pt x="12669" y="2160"/>
                  <a:pt x="12611" y="2111"/>
                  <a:pt x="12543" y="2111"/>
                </a:cubicBezTo>
                <a:close/>
                <a:moveTo>
                  <a:pt x="9646" y="3169"/>
                </a:moveTo>
                <a:cubicBezTo>
                  <a:pt x="9599" y="3169"/>
                  <a:pt x="9553" y="3193"/>
                  <a:pt x="9527" y="3236"/>
                </a:cubicBezTo>
                <a:cubicBezTo>
                  <a:pt x="9487" y="3302"/>
                  <a:pt x="9506" y="3389"/>
                  <a:pt x="9574" y="3430"/>
                </a:cubicBezTo>
                <a:cubicBezTo>
                  <a:pt x="9675" y="3494"/>
                  <a:pt x="9804" y="3623"/>
                  <a:pt x="9933" y="3792"/>
                </a:cubicBezTo>
                <a:cubicBezTo>
                  <a:pt x="9961" y="3828"/>
                  <a:pt x="10002" y="3848"/>
                  <a:pt x="10045" y="3848"/>
                </a:cubicBezTo>
                <a:cubicBezTo>
                  <a:pt x="10075" y="3848"/>
                  <a:pt x="10104" y="3838"/>
                  <a:pt x="10130" y="3819"/>
                </a:cubicBezTo>
                <a:cubicBezTo>
                  <a:pt x="10192" y="3772"/>
                  <a:pt x="10205" y="3684"/>
                  <a:pt x="10157" y="3621"/>
                </a:cubicBezTo>
                <a:cubicBezTo>
                  <a:pt x="10005" y="3422"/>
                  <a:pt x="9854" y="3272"/>
                  <a:pt x="9721" y="3190"/>
                </a:cubicBezTo>
                <a:cubicBezTo>
                  <a:pt x="9698" y="3176"/>
                  <a:pt x="9672" y="3169"/>
                  <a:pt x="9646" y="3169"/>
                </a:cubicBezTo>
                <a:close/>
                <a:moveTo>
                  <a:pt x="9121" y="3214"/>
                </a:moveTo>
                <a:cubicBezTo>
                  <a:pt x="9093" y="3214"/>
                  <a:pt x="9064" y="3223"/>
                  <a:pt x="9040" y="3240"/>
                </a:cubicBezTo>
                <a:cubicBezTo>
                  <a:pt x="8880" y="3356"/>
                  <a:pt x="8742" y="3531"/>
                  <a:pt x="8650" y="3738"/>
                </a:cubicBezTo>
                <a:cubicBezTo>
                  <a:pt x="8617" y="3809"/>
                  <a:pt x="8649" y="3892"/>
                  <a:pt x="8720" y="3924"/>
                </a:cubicBezTo>
                <a:cubicBezTo>
                  <a:pt x="8740" y="3933"/>
                  <a:pt x="8759" y="3936"/>
                  <a:pt x="8778" y="3936"/>
                </a:cubicBezTo>
                <a:cubicBezTo>
                  <a:pt x="8831" y="3936"/>
                  <a:pt x="8883" y="3906"/>
                  <a:pt x="8907" y="3853"/>
                </a:cubicBezTo>
                <a:cubicBezTo>
                  <a:pt x="8978" y="3694"/>
                  <a:pt x="9087" y="3554"/>
                  <a:pt x="9204" y="3470"/>
                </a:cubicBezTo>
                <a:cubicBezTo>
                  <a:pt x="9268" y="3424"/>
                  <a:pt x="9281" y="3336"/>
                  <a:pt x="9236" y="3272"/>
                </a:cubicBezTo>
                <a:cubicBezTo>
                  <a:pt x="9208" y="3234"/>
                  <a:pt x="9165" y="3214"/>
                  <a:pt x="9121" y="3214"/>
                </a:cubicBezTo>
                <a:close/>
                <a:moveTo>
                  <a:pt x="12563" y="3233"/>
                </a:moveTo>
                <a:cubicBezTo>
                  <a:pt x="12495" y="3233"/>
                  <a:pt x="12436" y="3282"/>
                  <a:pt x="12424" y="3351"/>
                </a:cubicBezTo>
                <a:cubicBezTo>
                  <a:pt x="12392" y="3531"/>
                  <a:pt x="12338" y="3699"/>
                  <a:pt x="12265" y="3848"/>
                </a:cubicBezTo>
                <a:cubicBezTo>
                  <a:pt x="12232" y="3918"/>
                  <a:pt x="12260" y="4002"/>
                  <a:pt x="12330" y="4037"/>
                </a:cubicBezTo>
                <a:cubicBezTo>
                  <a:pt x="12351" y="4046"/>
                  <a:pt x="12372" y="4051"/>
                  <a:pt x="12392" y="4051"/>
                </a:cubicBezTo>
                <a:cubicBezTo>
                  <a:pt x="12445" y="4051"/>
                  <a:pt x="12494" y="4022"/>
                  <a:pt x="12519" y="3972"/>
                </a:cubicBezTo>
                <a:cubicBezTo>
                  <a:pt x="12604" y="3798"/>
                  <a:pt x="12666" y="3605"/>
                  <a:pt x="12702" y="3400"/>
                </a:cubicBezTo>
                <a:cubicBezTo>
                  <a:pt x="12716" y="3323"/>
                  <a:pt x="12664" y="3249"/>
                  <a:pt x="12587" y="3236"/>
                </a:cubicBezTo>
                <a:cubicBezTo>
                  <a:pt x="12579" y="3234"/>
                  <a:pt x="12571" y="3233"/>
                  <a:pt x="12563" y="3233"/>
                </a:cubicBezTo>
                <a:close/>
                <a:moveTo>
                  <a:pt x="10349" y="4040"/>
                </a:moveTo>
                <a:cubicBezTo>
                  <a:pt x="10327" y="4040"/>
                  <a:pt x="10303" y="4046"/>
                  <a:pt x="10282" y="4057"/>
                </a:cubicBezTo>
                <a:cubicBezTo>
                  <a:pt x="10213" y="4095"/>
                  <a:pt x="10189" y="4181"/>
                  <a:pt x="10227" y="4250"/>
                </a:cubicBezTo>
                <a:cubicBezTo>
                  <a:pt x="10312" y="4407"/>
                  <a:pt x="10392" y="4573"/>
                  <a:pt x="10462" y="4743"/>
                </a:cubicBezTo>
                <a:cubicBezTo>
                  <a:pt x="10484" y="4799"/>
                  <a:pt x="10537" y="4832"/>
                  <a:pt x="10592" y="4832"/>
                </a:cubicBezTo>
                <a:cubicBezTo>
                  <a:pt x="10610" y="4832"/>
                  <a:pt x="10627" y="4828"/>
                  <a:pt x="10646" y="4821"/>
                </a:cubicBezTo>
                <a:cubicBezTo>
                  <a:pt x="10718" y="4791"/>
                  <a:pt x="10752" y="4709"/>
                  <a:pt x="10723" y="4637"/>
                </a:cubicBezTo>
                <a:cubicBezTo>
                  <a:pt x="10649" y="4456"/>
                  <a:pt x="10565" y="4279"/>
                  <a:pt x="10473" y="4114"/>
                </a:cubicBezTo>
                <a:cubicBezTo>
                  <a:pt x="10448" y="4067"/>
                  <a:pt x="10399" y="4040"/>
                  <a:pt x="10349" y="4040"/>
                </a:cubicBezTo>
                <a:close/>
                <a:moveTo>
                  <a:pt x="12068" y="4227"/>
                </a:moveTo>
                <a:cubicBezTo>
                  <a:pt x="12032" y="4227"/>
                  <a:pt x="11995" y="4242"/>
                  <a:pt x="11967" y="4269"/>
                </a:cubicBezTo>
                <a:cubicBezTo>
                  <a:pt x="11851" y="4388"/>
                  <a:pt x="11710" y="4494"/>
                  <a:pt x="11551" y="4582"/>
                </a:cubicBezTo>
                <a:cubicBezTo>
                  <a:pt x="11482" y="4620"/>
                  <a:pt x="11458" y="4705"/>
                  <a:pt x="11496" y="4774"/>
                </a:cubicBezTo>
                <a:cubicBezTo>
                  <a:pt x="11521" y="4819"/>
                  <a:pt x="11569" y="4846"/>
                  <a:pt x="11618" y="4846"/>
                </a:cubicBezTo>
                <a:lnTo>
                  <a:pt x="11619" y="4846"/>
                </a:lnTo>
                <a:cubicBezTo>
                  <a:pt x="11641" y="4846"/>
                  <a:pt x="11666" y="4840"/>
                  <a:pt x="11687" y="4828"/>
                </a:cubicBezTo>
                <a:cubicBezTo>
                  <a:pt x="11871" y="4728"/>
                  <a:pt x="12032" y="4605"/>
                  <a:pt x="12168" y="4468"/>
                </a:cubicBezTo>
                <a:cubicBezTo>
                  <a:pt x="12223" y="4411"/>
                  <a:pt x="12222" y="4322"/>
                  <a:pt x="12167" y="4268"/>
                </a:cubicBezTo>
                <a:cubicBezTo>
                  <a:pt x="12140" y="4241"/>
                  <a:pt x="12104" y="4227"/>
                  <a:pt x="12068" y="4227"/>
                </a:cubicBezTo>
                <a:close/>
                <a:moveTo>
                  <a:pt x="8681" y="4203"/>
                </a:moveTo>
                <a:cubicBezTo>
                  <a:pt x="8675" y="4203"/>
                  <a:pt x="8669" y="4204"/>
                  <a:pt x="8664" y="4204"/>
                </a:cubicBezTo>
                <a:cubicBezTo>
                  <a:pt x="8586" y="4212"/>
                  <a:pt x="8530" y="4280"/>
                  <a:pt x="8537" y="4358"/>
                </a:cubicBezTo>
                <a:cubicBezTo>
                  <a:pt x="8560" y="4590"/>
                  <a:pt x="8660" y="4792"/>
                  <a:pt x="8829" y="4942"/>
                </a:cubicBezTo>
                <a:cubicBezTo>
                  <a:pt x="8856" y="4966"/>
                  <a:pt x="8889" y="4977"/>
                  <a:pt x="8922" y="4977"/>
                </a:cubicBezTo>
                <a:cubicBezTo>
                  <a:pt x="8961" y="4977"/>
                  <a:pt x="9000" y="4961"/>
                  <a:pt x="9027" y="4931"/>
                </a:cubicBezTo>
                <a:cubicBezTo>
                  <a:pt x="9080" y="4872"/>
                  <a:pt x="9074" y="4783"/>
                  <a:pt x="9016" y="4731"/>
                </a:cubicBezTo>
                <a:cubicBezTo>
                  <a:pt x="8900" y="4628"/>
                  <a:pt x="8834" y="4494"/>
                  <a:pt x="8818" y="4331"/>
                </a:cubicBezTo>
                <a:cubicBezTo>
                  <a:pt x="8811" y="4259"/>
                  <a:pt x="8752" y="4203"/>
                  <a:pt x="8681" y="4203"/>
                </a:cubicBezTo>
                <a:close/>
                <a:moveTo>
                  <a:pt x="9429" y="4929"/>
                </a:moveTo>
                <a:cubicBezTo>
                  <a:pt x="9363" y="4929"/>
                  <a:pt x="9304" y="4974"/>
                  <a:pt x="9290" y="5041"/>
                </a:cubicBezTo>
                <a:cubicBezTo>
                  <a:pt x="9275" y="5118"/>
                  <a:pt x="9324" y="5193"/>
                  <a:pt x="9400" y="5209"/>
                </a:cubicBezTo>
                <a:cubicBezTo>
                  <a:pt x="9538" y="5237"/>
                  <a:pt x="9697" y="5252"/>
                  <a:pt x="9858" y="5252"/>
                </a:cubicBezTo>
                <a:cubicBezTo>
                  <a:pt x="9865" y="5252"/>
                  <a:pt x="9871" y="5252"/>
                  <a:pt x="9878" y="5252"/>
                </a:cubicBezTo>
                <a:cubicBezTo>
                  <a:pt x="9916" y="5252"/>
                  <a:pt x="9955" y="5252"/>
                  <a:pt x="9995" y="5249"/>
                </a:cubicBezTo>
                <a:cubicBezTo>
                  <a:pt x="10072" y="5247"/>
                  <a:pt x="10134" y="5181"/>
                  <a:pt x="10130" y="5104"/>
                </a:cubicBezTo>
                <a:cubicBezTo>
                  <a:pt x="10126" y="5030"/>
                  <a:pt x="10067" y="4967"/>
                  <a:pt x="9996" y="4967"/>
                </a:cubicBezTo>
                <a:cubicBezTo>
                  <a:pt x="9992" y="4967"/>
                  <a:pt x="9987" y="4967"/>
                  <a:pt x="9983" y="4968"/>
                </a:cubicBezTo>
                <a:cubicBezTo>
                  <a:pt x="9947" y="4970"/>
                  <a:pt x="9912" y="4970"/>
                  <a:pt x="9878" y="4970"/>
                </a:cubicBezTo>
                <a:cubicBezTo>
                  <a:pt x="9716" y="4968"/>
                  <a:pt x="9581" y="4958"/>
                  <a:pt x="9457" y="4932"/>
                </a:cubicBezTo>
                <a:cubicBezTo>
                  <a:pt x="9448" y="4930"/>
                  <a:pt x="9439" y="4929"/>
                  <a:pt x="9429" y="4929"/>
                </a:cubicBezTo>
                <a:close/>
                <a:moveTo>
                  <a:pt x="11099" y="4779"/>
                </a:moveTo>
                <a:cubicBezTo>
                  <a:pt x="11086" y="4779"/>
                  <a:pt x="11072" y="4781"/>
                  <a:pt x="11058" y="4785"/>
                </a:cubicBezTo>
                <a:cubicBezTo>
                  <a:pt x="10985" y="4808"/>
                  <a:pt x="10908" y="4828"/>
                  <a:pt x="10828" y="4846"/>
                </a:cubicBezTo>
                <a:cubicBezTo>
                  <a:pt x="10723" y="4871"/>
                  <a:pt x="10621" y="4890"/>
                  <a:pt x="10526" y="4908"/>
                </a:cubicBezTo>
                <a:cubicBezTo>
                  <a:pt x="10448" y="4921"/>
                  <a:pt x="10397" y="4995"/>
                  <a:pt x="10410" y="5071"/>
                </a:cubicBezTo>
                <a:cubicBezTo>
                  <a:pt x="10422" y="5140"/>
                  <a:pt x="10482" y="5187"/>
                  <a:pt x="10550" y="5187"/>
                </a:cubicBezTo>
                <a:cubicBezTo>
                  <a:pt x="10558" y="5187"/>
                  <a:pt x="10566" y="5187"/>
                  <a:pt x="10573" y="5186"/>
                </a:cubicBezTo>
                <a:cubicBezTo>
                  <a:pt x="10597" y="5181"/>
                  <a:pt x="10620" y="5177"/>
                  <a:pt x="10644" y="5172"/>
                </a:cubicBezTo>
                <a:lnTo>
                  <a:pt x="10644" y="5172"/>
                </a:lnTo>
                <a:cubicBezTo>
                  <a:pt x="10633" y="5200"/>
                  <a:pt x="10631" y="5231"/>
                  <a:pt x="10639" y="5263"/>
                </a:cubicBezTo>
                <a:cubicBezTo>
                  <a:pt x="10690" y="5442"/>
                  <a:pt x="10729" y="5621"/>
                  <a:pt x="10755" y="5796"/>
                </a:cubicBezTo>
                <a:cubicBezTo>
                  <a:pt x="10764" y="5865"/>
                  <a:pt x="10826" y="5916"/>
                  <a:pt x="10894" y="5916"/>
                </a:cubicBezTo>
                <a:cubicBezTo>
                  <a:pt x="10900" y="5916"/>
                  <a:pt x="10908" y="5916"/>
                  <a:pt x="10915" y="5914"/>
                </a:cubicBezTo>
                <a:cubicBezTo>
                  <a:pt x="10992" y="5903"/>
                  <a:pt x="11045" y="5831"/>
                  <a:pt x="11034" y="5754"/>
                </a:cubicBezTo>
                <a:cubicBezTo>
                  <a:pt x="11006" y="5568"/>
                  <a:pt x="10964" y="5377"/>
                  <a:pt x="10911" y="5186"/>
                </a:cubicBezTo>
                <a:cubicBezTo>
                  <a:pt x="10904" y="5162"/>
                  <a:pt x="10892" y="5142"/>
                  <a:pt x="10876" y="5124"/>
                </a:cubicBezTo>
                <a:cubicBezTo>
                  <a:pt x="10881" y="5123"/>
                  <a:pt x="10886" y="5123"/>
                  <a:pt x="10891" y="5122"/>
                </a:cubicBezTo>
                <a:cubicBezTo>
                  <a:pt x="10978" y="5101"/>
                  <a:pt x="11061" y="5079"/>
                  <a:pt x="11140" y="5056"/>
                </a:cubicBezTo>
                <a:cubicBezTo>
                  <a:pt x="11214" y="5033"/>
                  <a:pt x="11257" y="4954"/>
                  <a:pt x="11234" y="4879"/>
                </a:cubicBezTo>
                <a:cubicBezTo>
                  <a:pt x="11215" y="4818"/>
                  <a:pt x="11160" y="4779"/>
                  <a:pt x="11099" y="4779"/>
                </a:cubicBezTo>
                <a:close/>
                <a:moveTo>
                  <a:pt x="10937" y="6197"/>
                </a:moveTo>
                <a:cubicBezTo>
                  <a:pt x="10859" y="6197"/>
                  <a:pt x="10796" y="6262"/>
                  <a:pt x="10796" y="6341"/>
                </a:cubicBezTo>
                <a:cubicBezTo>
                  <a:pt x="10796" y="6525"/>
                  <a:pt x="10782" y="6703"/>
                  <a:pt x="10751" y="6874"/>
                </a:cubicBezTo>
                <a:cubicBezTo>
                  <a:pt x="10737" y="6951"/>
                  <a:pt x="10789" y="7024"/>
                  <a:pt x="10866" y="7038"/>
                </a:cubicBezTo>
                <a:cubicBezTo>
                  <a:pt x="10873" y="7039"/>
                  <a:pt x="10882" y="7039"/>
                  <a:pt x="10891" y="7039"/>
                </a:cubicBezTo>
                <a:lnTo>
                  <a:pt x="10891" y="7040"/>
                </a:lnTo>
                <a:cubicBezTo>
                  <a:pt x="10958" y="7040"/>
                  <a:pt x="11017" y="6991"/>
                  <a:pt x="11029" y="6923"/>
                </a:cubicBezTo>
                <a:cubicBezTo>
                  <a:pt x="11062" y="6736"/>
                  <a:pt x="11078" y="6540"/>
                  <a:pt x="11078" y="6341"/>
                </a:cubicBezTo>
                <a:lnTo>
                  <a:pt x="11078" y="6337"/>
                </a:lnTo>
                <a:cubicBezTo>
                  <a:pt x="11078" y="6259"/>
                  <a:pt x="11016" y="6197"/>
                  <a:pt x="10937" y="6197"/>
                </a:cubicBezTo>
                <a:close/>
                <a:moveTo>
                  <a:pt x="10739" y="7300"/>
                </a:moveTo>
                <a:cubicBezTo>
                  <a:pt x="10683" y="7300"/>
                  <a:pt x="10629" y="7334"/>
                  <a:pt x="10608" y="7389"/>
                </a:cubicBezTo>
                <a:cubicBezTo>
                  <a:pt x="10543" y="7555"/>
                  <a:pt x="10459" y="7714"/>
                  <a:pt x="10361" y="7861"/>
                </a:cubicBezTo>
                <a:cubicBezTo>
                  <a:pt x="10317" y="7926"/>
                  <a:pt x="10336" y="8014"/>
                  <a:pt x="10399" y="8057"/>
                </a:cubicBezTo>
                <a:cubicBezTo>
                  <a:pt x="10424" y="8073"/>
                  <a:pt x="10452" y="8080"/>
                  <a:pt x="10478" y="8080"/>
                </a:cubicBezTo>
                <a:lnTo>
                  <a:pt x="10479" y="8080"/>
                </a:lnTo>
                <a:cubicBezTo>
                  <a:pt x="10524" y="8080"/>
                  <a:pt x="10568" y="8058"/>
                  <a:pt x="10595" y="8018"/>
                </a:cubicBezTo>
                <a:cubicBezTo>
                  <a:pt x="10706" y="7854"/>
                  <a:pt x="10797" y="7677"/>
                  <a:pt x="10870" y="7492"/>
                </a:cubicBezTo>
                <a:cubicBezTo>
                  <a:pt x="10899" y="7420"/>
                  <a:pt x="10864" y="7338"/>
                  <a:pt x="10790" y="7310"/>
                </a:cubicBezTo>
                <a:cubicBezTo>
                  <a:pt x="10773" y="7303"/>
                  <a:pt x="10756" y="7300"/>
                  <a:pt x="10739" y="7300"/>
                </a:cubicBezTo>
                <a:close/>
                <a:moveTo>
                  <a:pt x="6055" y="7573"/>
                </a:moveTo>
                <a:cubicBezTo>
                  <a:pt x="5983" y="7573"/>
                  <a:pt x="5921" y="7626"/>
                  <a:pt x="5912" y="7700"/>
                </a:cubicBezTo>
                <a:cubicBezTo>
                  <a:pt x="5905" y="7778"/>
                  <a:pt x="5961" y="7846"/>
                  <a:pt x="6039" y="7855"/>
                </a:cubicBezTo>
                <a:cubicBezTo>
                  <a:pt x="6078" y="7858"/>
                  <a:pt x="6118" y="7867"/>
                  <a:pt x="6160" y="7881"/>
                </a:cubicBezTo>
                <a:cubicBezTo>
                  <a:pt x="6258" y="7912"/>
                  <a:pt x="6362" y="7972"/>
                  <a:pt x="6466" y="8058"/>
                </a:cubicBezTo>
                <a:cubicBezTo>
                  <a:pt x="6493" y="8080"/>
                  <a:pt x="6525" y="8091"/>
                  <a:pt x="6555" y="8091"/>
                </a:cubicBezTo>
                <a:cubicBezTo>
                  <a:pt x="6597" y="8091"/>
                  <a:pt x="6636" y="8073"/>
                  <a:pt x="6665" y="8040"/>
                </a:cubicBezTo>
                <a:cubicBezTo>
                  <a:pt x="6715" y="7980"/>
                  <a:pt x="6706" y="7890"/>
                  <a:pt x="6646" y="7841"/>
                </a:cubicBezTo>
                <a:cubicBezTo>
                  <a:pt x="6514" y="7732"/>
                  <a:pt x="6379" y="7655"/>
                  <a:pt x="6246" y="7612"/>
                </a:cubicBezTo>
                <a:cubicBezTo>
                  <a:pt x="6187" y="7593"/>
                  <a:pt x="6126" y="7579"/>
                  <a:pt x="6067" y="7573"/>
                </a:cubicBezTo>
                <a:cubicBezTo>
                  <a:pt x="6063" y="7573"/>
                  <a:pt x="6059" y="7573"/>
                  <a:pt x="6055" y="7573"/>
                </a:cubicBezTo>
                <a:close/>
                <a:moveTo>
                  <a:pt x="5553" y="7779"/>
                </a:moveTo>
                <a:cubicBezTo>
                  <a:pt x="5513" y="7779"/>
                  <a:pt x="5473" y="7796"/>
                  <a:pt x="5446" y="7829"/>
                </a:cubicBezTo>
                <a:cubicBezTo>
                  <a:pt x="5310" y="7990"/>
                  <a:pt x="5233" y="8208"/>
                  <a:pt x="5230" y="8440"/>
                </a:cubicBezTo>
                <a:cubicBezTo>
                  <a:pt x="5229" y="8518"/>
                  <a:pt x="5291" y="8582"/>
                  <a:pt x="5370" y="8584"/>
                </a:cubicBezTo>
                <a:lnTo>
                  <a:pt x="5371" y="8584"/>
                </a:lnTo>
                <a:lnTo>
                  <a:pt x="5371" y="8582"/>
                </a:lnTo>
                <a:cubicBezTo>
                  <a:pt x="5448" y="8582"/>
                  <a:pt x="5512" y="8521"/>
                  <a:pt x="5512" y="8444"/>
                </a:cubicBezTo>
                <a:cubicBezTo>
                  <a:pt x="5514" y="8279"/>
                  <a:pt x="5568" y="8121"/>
                  <a:pt x="5661" y="8010"/>
                </a:cubicBezTo>
                <a:cubicBezTo>
                  <a:pt x="5712" y="7950"/>
                  <a:pt x="5703" y="7862"/>
                  <a:pt x="5644" y="7812"/>
                </a:cubicBezTo>
                <a:cubicBezTo>
                  <a:pt x="5617" y="7790"/>
                  <a:pt x="5585" y="7779"/>
                  <a:pt x="5553" y="7779"/>
                </a:cubicBezTo>
                <a:close/>
                <a:moveTo>
                  <a:pt x="10119" y="8231"/>
                </a:moveTo>
                <a:cubicBezTo>
                  <a:pt x="10083" y="8231"/>
                  <a:pt x="10047" y="8245"/>
                  <a:pt x="10020" y="8271"/>
                </a:cubicBezTo>
                <a:cubicBezTo>
                  <a:pt x="9897" y="8393"/>
                  <a:pt x="9756" y="8508"/>
                  <a:pt x="9603" y="8612"/>
                </a:cubicBezTo>
                <a:cubicBezTo>
                  <a:pt x="9539" y="8656"/>
                  <a:pt x="9522" y="8744"/>
                  <a:pt x="9566" y="8808"/>
                </a:cubicBezTo>
                <a:cubicBezTo>
                  <a:pt x="9593" y="8848"/>
                  <a:pt x="9639" y="8869"/>
                  <a:pt x="9683" y="8869"/>
                </a:cubicBezTo>
                <a:cubicBezTo>
                  <a:pt x="9710" y="8869"/>
                  <a:pt x="9738" y="8862"/>
                  <a:pt x="9762" y="8845"/>
                </a:cubicBezTo>
                <a:cubicBezTo>
                  <a:pt x="9929" y="8731"/>
                  <a:pt x="10082" y="8606"/>
                  <a:pt x="10218" y="8473"/>
                </a:cubicBezTo>
                <a:cubicBezTo>
                  <a:pt x="10273" y="8418"/>
                  <a:pt x="10274" y="8329"/>
                  <a:pt x="10219" y="8274"/>
                </a:cubicBezTo>
                <a:cubicBezTo>
                  <a:pt x="10192" y="8245"/>
                  <a:pt x="10156" y="8231"/>
                  <a:pt x="10119" y="8231"/>
                </a:cubicBezTo>
                <a:close/>
                <a:moveTo>
                  <a:pt x="6933" y="8226"/>
                </a:moveTo>
                <a:cubicBezTo>
                  <a:pt x="6905" y="8226"/>
                  <a:pt x="6877" y="8235"/>
                  <a:pt x="6852" y="8252"/>
                </a:cubicBezTo>
                <a:cubicBezTo>
                  <a:pt x="6788" y="8297"/>
                  <a:pt x="6774" y="8385"/>
                  <a:pt x="6818" y="8449"/>
                </a:cubicBezTo>
                <a:cubicBezTo>
                  <a:pt x="6917" y="8589"/>
                  <a:pt x="7007" y="8745"/>
                  <a:pt x="7087" y="8916"/>
                </a:cubicBezTo>
                <a:cubicBezTo>
                  <a:pt x="7110" y="8967"/>
                  <a:pt x="7162" y="8996"/>
                  <a:pt x="7215" y="8996"/>
                </a:cubicBezTo>
                <a:cubicBezTo>
                  <a:pt x="7234" y="8996"/>
                  <a:pt x="7255" y="8993"/>
                  <a:pt x="7275" y="8983"/>
                </a:cubicBezTo>
                <a:cubicBezTo>
                  <a:pt x="7344" y="8950"/>
                  <a:pt x="7375" y="8867"/>
                  <a:pt x="7342" y="8796"/>
                </a:cubicBezTo>
                <a:cubicBezTo>
                  <a:pt x="7255" y="8611"/>
                  <a:pt x="7157" y="8439"/>
                  <a:pt x="7048" y="8286"/>
                </a:cubicBezTo>
                <a:cubicBezTo>
                  <a:pt x="7021" y="8247"/>
                  <a:pt x="6977" y="8226"/>
                  <a:pt x="6933" y="8226"/>
                </a:cubicBezTo>
                <a:close/>
                <a:moveTo>
                  <a:pt x="9195" y="8869"/>
                </a:moveTo>
                <a:cubicBezTo>
                  <a:pt x="9174" y="8869"/>
                  <a:pt x="9153" y="8874"/>
                  <a:pt x="9133" y="8884"/>
                </a:cubicBezTo>
                <a:cubicBezTo>
                  <a:pt x="8977" y="8960"/>
                  <a:pt x="8807" y="9031"/>
                  <a:pt x="8628" y="9093"/>
                </a:cubicBezTo>
                <a:cubicBezTo>
                  <a:pt x="8555" y="9119"/>
                  <a:pt x="8515" y="9200"/>
                  <a:pt x="8541" y="9273"/>
                </a:cubicBezTo>
                <a:cubicBezTo>
                  <a:pt x="8562" y="9331"/>
                  <a:pt x="8616" y="9368"/>
                  <a:pt x="8675" y="9368"/>
                </a:cubicBezTo>
                <a:cubicBezTo>
                  <a:pt x="8691" y="9368"/>
                  <a:pt x="8705" y="9365"/>
                  <a:pt x="8721" y="9359"/>
                </a:cubicBezTo>
                <a:cubicBezTo>
                  <a:pt x="8911" y="9293"/>
                  <a:pt x="9091" y="9218"/>
                  <a:pt x="9256" y="9137"/>
                </a:cubicBezTo>
                <a:cubicBezTo>
                  <a:pt x="9326" y="9103"/>
                  <a:pt x="9356" y="9019"/>
                  <a:pt x="9321" y="8949"/>
                </a:cubicBezTo>
                <a:cubicBezTo>
                  <a:pt x="9298" y="8899"/>
                  <a:pt x="9248" y="8869"/>
                  <a:pt x="9195" y="8869"/>
                </a:cubicBezTo>
                <a:close/>
                <a:moveTo>
                  <a:pt x="5524" y="8836"/>
                </a:moveTo>
                <a:cubicBezTo>
                  <a:pt x="5498" y="8836"/>
                  <a:pt x="5472" y="8843"/>
                  <a:pt x="5448" y="8858"/>
                </a:cubicBezTo>
                <a:cubicBezTo>
                  <a:pt x="5382" y="8900"/>
                  <a:pt x="5362" y="8987"/>
                  <a:pt x="5404" y="9052"/>
                </a:cubicBezTo>
                <a:cubicBezTo>
                  <a:pt x="5514" y="9226"/>
                  <a:pt x="5669" y="9369"/>
                  <a:pt x="5863" y="9479"/>
                </a:cubicBezTo>
                <a:cubicBezTo>
                  <a:pt x="5885" y="9491"/>
                  <a:pt x="5910" y="9497"/>
                  <a:pt x="5933" y="9497"/>
                </a:cubicBezTo>
                <a:cubicBezTo>
                  <a:pt x="5982" y="9497"/>
                  <a:pt x="6030" y="9471"/>
                  <a:pt x="6056" y="9425"/>
                </a:cubicBezTo>
                <a:cubicBezTo>
                  <a:pt x="6094" y="9357"/>
                  <a:pt x="6069" y="9271"/>
                  <a:pt x="6002" y="9233"/>
                </a:cubicBezTo>
                <a:cubicBezTo>
                  <a:pt x="5849" y="9147"/>
                  <a:pt x="5727" y="9036"/>
                  <a:pt x="5643" y="8901"/>
                </a:cubicBezTo>
                <a:cubicBezTo>
                  <a:pt x="5616" y="8859"/>
                  <a:pt x="5571" y="8836"/>
                  <a:pt x="5524" y="8836"/>
                </a:cubicBezTo>
                <a:close/>
                <a:moveTo>
                  <a:pt x="6462" y="9397"/>
                </a:moveTo>
                <a:cubicBezTo>
                  <a:pt x="6395" y="9397"/>
                  <a:pt x="6337" y="9445"/>
                  <a:pt x="6325" y="9513"/>
                </a:cubicBezTo>
                <a:cubicBezTo>
                  <a:pt x="6311" y="9589"/>
                  <a:pt x="6362" y="9663"/>
                  <a:pt x="6439" y="9676"/>
                </a:cubicBezTo>
                <a:cubicBezTo>
                  <a:pt x="6581" y="9702"/>
                  <a:pt x="6734" y="9717"/>
                  <a:pt x="6895" y="9717"/>
                </a:cubicBezTo>
                <a:cubicBezTo>
                  <a:pt x="6908" y="9717"/>
                  <a:pt x="6920" y="9717"/>
                  <a:pt x="6933" y="9717"/>
                </a:cubicBezTo>
                <a:cubicBezTo>
                  <a:pt x="6965" y="9717"/>
                  <a:pt x="6996" y="9717"/>
                  <a:pt x="7030" y="9715"/>
                </a:cubicBezTo>
                <a:cubicBezTo>
                  <a:pt x="7108" y="9713"/>
                  <a:pt x="7168" y="9648"/>
                  <a:pt x="7167" y="9570"/>
                </a:cubicBezTo>
                <a:cubicBezTo>
                  <a:pt x="7164" y="9498"/>
                  <a:pt x="7105" y="9433"/>
                  <a:pt x="7037" y="9433"/>
                </a:cubicBezTo>
                <a:cubicBezTo>
                  <a:pt x="7031" y="9433"/>
                  <a:pt x="7026" y="9433"/>
                  <a:pt x="7021" y="9434"/>
                </a:cubicBezTo>
                <a:cubicBezTo>
                  <a:pt x="6992" y="9435"/>
                  <a:pt x="6962" y="9435"/>
                  <a:pt x="6933" y="9435"/>
                </a:cubicBezTo>
                <a:cubicBezTo>
                  <a:pt x="6772" y="9433"/>
                  <a:pt x="6624" y="9424"/>
                  <a:pt x="6488" y="9399"/>
                </a:cubicBezTo>
                <a:cubicBezTo>
                  <a:pt x="6479" y="9398"/>
                  <a:pt x="6470" y="9397"/>
                  <a:pt x="6462" y="9397"/>
                </a:cubicBezTo>
                <a:close/>
                <a:moveTo>
                  <a:pt x="7414" y="9242"/>
                </a:moveTo>
                <a:cubicBezTo>
                  <a:pt x="7401" y="9242"/>
                  <a:pt x="7387" y="9244"/>
                  <a:pt x="7374" y="9248"/>
                </a:cubicBezTo>
                <a:cubicBezTo>
                  <a:pt x="7299" y="9270"/>
                  <a:pt x="7257" y="9349"/>
                  <a:pt x="7279" y="9423"/>
                </a:cubicBezTo>
                <a:cubicBezTo>
                  <a:pt x="7331" y="9597"/>
                  <a:pt x="7370" y="9776"/>
                  <a:pt x="7397" y="9954"/>
                </a:cubicBezTo>
                <a:cubicBezTo>
                  <a:pt x="7407" y="10024"/>
                  <a:pt x="7467" y="10074"/>
                  <a:pt x="7537" y="10074"/>
                </a:cubicBezTo>
                <a:cubicBezTo>
                  <a:pt x="7543" y="10074"/>
                  <a:pt x="7550" y="10073"/>
                  <a:pt x="7557" y="10073"/>
                </a:cubicBezTo>
                <a:cubicBezTo>
                  <a:pt x="7635" y="10061"/>
                  <a:pt x="7687" y="9990"/>
                  <a:pt x="7676" y="9913"/>
                </a:cubicBezTo>
                <a:cubicBezTo>
                  <a:pt x="7663" y="9826"/>
                  <a:pt x="7647" y="9739"/>
                  <a:pt x="7629" y="9652"/>
                </a:cubicBezTo>
                <a:cubicBezTo>
                  <a:pt x="7802" y="9621"/>
                  <a:pt x="7985" y="9581"/>
                  <a:pt x="8172" y="9529"/>
                </a:cubicBezTo>
                <a:cubicBezTo>
                  <a:pt x="8248" y="9510"/>
                  <a:pt x="8292" y="9433"/>
                  <a:pt x="8272" y="9357"/>
                </a:cubicBezTo>
                <a:cubicBezTo>
                  <a:pt x="8255" y="9294"/>
                  <a:pt x="8197" y="9253"/>
                  <a:pt x="8135" y="9253"/>
                </a:cubicBezTo>
                <a:cubicBezTo>
                  <a:pt x="8123" y="9253"/>
                  <a:pt x="8111" y="9254"/>
                  <a:pt x="8099" y="9257"/>
                </a:cubicBezTo>
                <a:cubicBezTo>
                  <a:pt x="7913" y="9308"/>
                  <a:pt x="7733" y="9348"/>
                  <a:pt x="7562" y="9377"/>
                </a:cubicBezTo>
                <a:lnTo>
                  <a:pt x="7560" y="9377"/>
                </a:lnTo>
                <a:cubicBezTo>
                  <a:pt x="7556" y="9366"/>
                  <a:pt x="7554" y="9354"/>
                  <a:pt x="7550" y="9343"/>
                </a:cubicBezTo>
                <a:cubicBezTo>
                  <a:pt x="7532" y="9282"/>
                  <a:pt x="7476" y="9242"/>
                  <a:pt x="7414" y="9242"/>
                </a:cubicBezTo>
                <a:close/>
                <a:moveTo>
                  <a:pt x="674" y="9659"/>
                </a:moveTo>
                <a:cubicBezTo>
                  <a:pt x="628" y="9659"/>
                  <a:pt x="583" y="9682"/>
                  <a:pt x="556" y="9723"/>
                </a:cubicBezTo>
                <a:cubicBezTo>
                  <a:pt x="464" y="9862"/>
                  <a:pt x="383" y="10008"/>
                  <a:pt x="313" y="10156"/>
                </a:cubicBezTo>
                <a:cubicBezTo>
                  <a:pt x="280" y="10226"/>
                  <a:pt x="311" y="10311"/>
                  <a:pt x="381" y="10344"/>
                </a:cubicBezTo>
                <a:cubicBezTo>
                  <a:pt x="400" y="10352"/>
                  <a:pt x="421" y="10357"/>
                  <a:pt x="441" y="10357"/>
                </a:cubicBezTo>
                <a:cubicBezTo>
                  <a:pt x="493" y="10357"/>
                  <a:pt x="545" y="10327"/>
                  <a:pt x="568" y="10277"/>
                </a:cubicBezTo>
                <a:cubicBezTo>
                  <a:pt x="633" y="10139"/>
                  <a:pt x="708" y="10006"/>
                  <a:pt x="791" y="9877"/>
                </a:cubicBezTo>
                <a:cubicBezTo>
                  <a:pt x="834" y="9812"/>
                  <a:pt x="815" y="9724"/>
                  <a:pt x="751" y="9682"/>
                </a:cubicBezTo>
                <a:cubicBezTo>
                  <a:pt x="727" y="9667"/>
                  <a:pt x="700" y="9659"/>
                  <a:pt x="674" y="9659"/>
                </a:cubicBezTo>
                <a:close/>
                <a:moveTo>
                  <a:pt x="7577" y="10354"/>
                </a:moveTo>
                <a:cubicBezTo>
                  <a:pt x="7500" y="10354"/>
                  <a:pt x="7436" y="10417"/>
                  <a:pt x="7436" y="10495"/>
                </a:cubicBezTo>
                <a:cubicBezTo>
                  <a:pt x="7436" y="10677"/>
                  <a:pt x="7422" y="10858"/>
                  <a:pt x="7392" y="11034"/>
                </a:cubicBezTo>
                <a:cubicBezTo>
                  <a:pt x="7380" y="11111"/>
                  <a:pt x="7431" y="11183"/>
                  <a:pt x="7508" y="11196"/>
                </a:cubicBezTo>
                <a:cubicBezTo>
                  <a:pt x="7517" y="11198"/>
                  <a:pt x="7524" y="11198"/>
                  <a:pt x="7532" y="11198"/>
                </a:cubicBezTo>
                <a:cubicBezTo>
                  <a:pt x="7599" y="11198"/>
                  <a:pt x="7659" y="11149"/>
                  <a:pt x="7670" y="11080"/>
                </a:cubicBezTo>
                <a:cubicBezTo>
                  <a:pt x="7702" y="10890"/>
                  <a:pt x="7718" y="10693"/>
                  <a:pt x="7718" y="10496"/>
                </a:cubicBezTo>
                <a:cubicBezTo>
                  <a:pt x="7718" y="10417"/>
                  <a:pt x="7655" y="10354"/>
                  <a:pt x="7577" y="10354"/>
                </a:cubicBezTo>
                <a:close/>
                <a:moveTo>
                  <a:pt x="246" y="10603"/>
                </a:moveTo>
                <a:cubicBezTo>
                  <a:pt x="184" y="10603"/>
                  <a:pt x="126" y="10645"/>
                  <a:pt x="110" y="10708"/>
                </a:cubicBezTo>
                <a:cubicBezTo>
                  <a:pt x="57" y="10899"/>
                  <a:pt x="23" y="11094"/>
                  <a:pt x="7" y="11288"/>
                </a:cubicBezTo>
                <a:cubicBezTo>
                  <a:pt x="1" y="11365"/>
                  <a:pt x="58" y="11434"/>
                  <a:pt x="137" y="11440"/>
                </a:cubicBezTo>
                <a:lnTo>
                  <a:pt x="148" y="11440"/>
                </a:lnTo>
                <a:cubicBezTo>
                  <a:pt x="220" y="11440"/>
                  <a:pt x="283" y="11385"/>
                  <a:pt x="289" y="11310"/>
                </a:cubicBezTo>
                <a:cubicBezTo>
                  <a:pt x="303" y="11134"/>
                  <a:pt x="334" y="10956"/>
                  <a:pt x="382" y="10781"/>
                </a:cubicBezTo>
                <a:cubicBezTo>
                  <a:pt x="401" y="10706"/>
                  <a:pt x="357" y="10629"/>
                  <a:pt x="283" y="10608"/>
                </a:cubicBezTo>
                <a:cubicBezTo>
                  <a:pt x="270" y="10605"/>
                  <a:pt x="258" y="10603"/>
                  <a:pt x="246" y="10603"/>
                </a:cubicBezTo>
                <a:close/>
                <a:moveTo>
                  <a:pt x="7395" y="11462"/>
                </a:moveTo>
                <a:cubicBezTo>
                  <a:pt x="7336" y="11462"/>
                  <a:pt x="7282" y="11499"/>
                  <a:pt x="7261" y="11558"/>
                </a:cubicBezTo>
                <a:cubicBezTo>
                  <a:pt x="7203" y="11727"/>
                  <a:pt x="7130" y="11892"/>
                  <a:pt x="7043" y="12050"/>
                </a:cubicBezTo>
                <a:cubicBezTo>
                  <a:pt x="7005" y="12118"/>
                  <a:pt x="7030" y="12205"/>
                  <a:pt x="7098" y="12241"/>
                </a:cubicBezTo>
                <a:cubicBezTo>
                  <a:pt x="7120" y="12254"/>
                  <a:pt x="7143" y="12260"/>
                  <a:pt x="7166" y="12260"/>
                </a:cubicBezTo>
                <a:cubicBezTo>
                  <a:pt x="7216" y="12260"/>
                  <a:pt x="7264" y="12233"/>
                  <a:pt x="7289" y="12186"/>
                </a:cubicBezTo>
                <a:cubicBezTo>
                  <a:pt x="7385" y="12015"/>
                  <a:pt x="7464" y="11835"/>
                  <a:pt x="7528" y="11650"/>
                </a:cubicBezTo>
                <a:cubicBezTo>
                  <a:pt x="7554" y="11576"/>
                  <a:pt x="7515" y="11495"/>
                  <a:pt x="7440" y="11470"/>
                </a:cubicBezTo>
                <a:cubicBezTo>
                  <a:pt x="7425" y="11465"/>
                  <a:pt x="7410" y="11462"/>
                  <a:pt x="7395" y="11462"/>
                </a:cubicBezTo>
                <a:close/>
                <a:moveTo>
                  <a:pt x="156" y="11721"/>
                </a:moveTo>
                <a:cubicBezTo>
                  <a:pt x="151" y="11721"/>
                  <a:pt x="146" y="11721"/>
                  <a:pt x="140" y="11722"/>
                </a:cubicBezTo>
                <a:cubicBezTo>
                  <a:pt x="63" y="11731"/>
                  <a:pt x="7" y="11800"/>
                  <a:pt x="17" y="11878"/>
                </a:cubicBezTo>
                <a:cubicBezTo>
                  <a:pt x="39" y="12075"/>
                  <a:pt x="80" y="12270"/>
                  <a:pt x="140" y="12456"/>
                </a:cubicBezTo>
                <a:cubicBezTo>
                  <a:pt x="160" y="12516"/>
                  <a:pt x="215" y="12554"/>
                  <a:pt x="275" y="12554"/>
                </a:cubicBezTo>
                <a:cubicBezTo>
                  <a:pt x="289" y="12554"/>
                  <a:pt x="305" y="12551"/>
                  <a:pt x="318" y="12546"/>
                </a:cubicBezTo>
                <a:cubicBezTo>
                  <a:pt x="393" y="12523"/>
                  <a:pt x="433" y="12443"/>
                  <a:pt x="409" y="12369"/>
                </a:cubicBezTo>
                <a:cubicBezTo>
                  <a:pt x="355" y="12201"/>
                  <a:pt x="317" y="12025"/>
                  <a:pt x="296" y="11847"/>
                </a:cubicBezTo>
                <a:cubicBezTo>
                  <a:pt x="288" y="11775"/>
                  <a:pt x="226" y="11721"/>
                  <a:pt x="156" y="11721"/>
                </a:cubicBezTo>
                <a:close/>
                <a:moveTo>
                  <a:pt x="6853" y="12445"/>
                </a:moveTo>
                <a:cubicBezTo>
                  <a:pt x="6812" y="12445"/>
                  <a:pt x="6770" y="12463"/>
                  <a:pt x="6743" y="12497"/>
                </a:cubicBezTo>
                <a:cubicBezTo>
                  <a:pt x="6633" y="12636"/>
                  <a:pt x="6508" y="12768"/>
                  <a:pt x="6372" y="12893"/>
                </a:cubicBezTo>
                <a:cubicBezTo>
                  <a:pt x="6314" y="12944"/>
                  <a:pt x="6311" y="13034"/>
                  <a:pt x="6363" y="13091"/>
                </a:cubicBezTo>
                <a:cubicBezTo>
                  <a:pt x="6391" y="13122"/>
                  <a:pt x="6429" y="13138"/>
                  <a:pt x="6467" y="13138"/>
                </a:cubicBezTo>
                <a:lnTo>
                  <a:pt x="6467" y="13137"/>
                </a:lnTo>
                <a:cubicBezTo>
                  <a:pt x="6502" y="13137"/>
                  <a:pt x="6536" y="13125"/>
                  <a:pt x="6563" y="13100"/>
                </a:cubicBezTo>
                <a:cubicBezTo>
                  <a:pt x="6709" y="12967"/>
                  <a:pt x="6843" y="12823"/>
                  <a:pt x="6963" y="12674"/>
                </a:cubicBezTo>
                <a:cubicBezTo>
                  <a:pt x="7011" y="12612"/>
                  <a:pt x="7001" y="12524"/>
                  <a:pt x="6940" y="12475"/>
                </a:cubicBezTo>
                <a:cubicBezTo>
                  <a:pt x="6915" y="12454"/>
                  <a:pt x="6884" y="12445"/>
                  <a:pt x="6853" y="12445"/>
                </a:cubicBezTo>
                <a:close/>
                <a:moveTo>
                  <a:pt x="504" y="12786"/>
                </a:moveTo>
                <a:cubicBezTo>
                  <a:pt x="480" y="12786"/>
                  <a:pt x="455" y="12792"/>
                  <a:pt x="433" y="12805"/>
                </a:cubicBezTo>
                <a:cubicBezTo>
                  <a:pt x="366" y="12844"/>
                  <a:pt x="343" y="12930"/>
                  <a:pt x="381" y="12997"/>
                </a:cubicBezTo>
                <a:cubicBezTo>
                  <a:pt x="480" y="13169"/>
                  <a:pt x="597" y="13330"/>
                  <a:pt x="730" y="13477"/>
                </a:cubicBezTo>
                <a:cubicBezTo>
                  <a:pt x="758" y="13508"/>
                  <a:pt x="796" y="13523"/>
                  <a:pt x="835" y="13523"/>
                </a:cubicBezTo>
                <a:cubicBezTo>
                  <a:pt x="868" y="13523"/>
                  <a:pt x="902" y="13510"/>
                  <a:pt x="929" y="13487"/>
                </a:cubicBezTo>
                <a:cubicBezTo>
                  <a:pt x="987" y="13434"/>
                  <a:pt x="992" y="13345"/>
                  <a:pt x="939" y="13287"/>
                </a:cubicBezTo>
                <a:cubicBezTo>
                  <a:pt x="820" y="13156"/>
                  <a:pt x="714" y="13011"/>
                  <a:pt x="626" y="12856"/>
                </a:cubicBezTo>
                <a:cubicBezTo>
                  <a:pt x="599" y="12811"/>
                  <a:pt x="552" y="12786"/>
                  <a:pt x="504" y="12786"/>
                </a:cubicBezTo>
                <a:close/>
                <a:moveTo>
                  <a:pt x="6025" y="13206"/>
                </a:moveTo>
                <a:cubicBezTo>
                  <a:pt x="5998" y="13206"/>
                  <a:pt x="5970" y="13214"/>
                  <a:pt x="5945" y="13231"/>
                </a:cubicBezTo>
                <a:cubicBezTo>
                  <a:pt x="5800" y="13332"/>
                  <a:pt x="5643" y="13426"/>
                  <a:pt x="5478" y="13514"/>
                </a:cubicBezTo>
                <a:cubicBezTo>
                  <a:pt x="5409" y="13550"/>
                  <a:pt x="5383" y="13635"/>
                  <a:pt x="5419" y="13704"/>
                </a:cubicBezTo>
                <a:cubicBezTo>
                  <a:pt x="5444" y="13752"/>
                  <a:pt x="5493" y="13779"/>
                  <a:pt x="5544" y="13779"/>
                </a:cubicBezTo>
                <a:lnTo>
                  <a:pt x="5544" y="13780"/>
                </a:lnTo>
                <a:cubicBezTo>
                  <a:pt x="5566" y="13780"/>
                  <a:pt x="5589" y="13774"/>
                  <a:pt x="5610" y="13763"/>
                </a:cubicBezTo>
                <a:cubicBezTo>
                  <a:pt x="5784" y="13671"/>
                  <a:pt x="5952" y="13569"/>
                  <a:pt x="6106" y="13463"/>
                </a:cubicBezTo>
                <a:cubicBezTo>
                  <a:pt x="6170" y="13419"/>
                  <a:pt x="6187" y="13330"/>
                  <a:pt x="6141" y="13267"/>
                </a:cubicBezTo>
                <a:cubicBezTo>
                  <a:pt x="6114" y="13227"/>
                  <a:pt x="6070" y="13206"/>
                  <a:pt x="6025" y="13206"/>
                </a:cubicBezTo>
                <a:close/>
                <a:moveTo>
                  <a:pt x="1255" y="13615"/>
                </a:moveTo>
                <a:cubicBezTo>
                  <a:pt x="1211" y="13615"/>
                  <a:pt x="1168" y="13636"/>
                  <a:pt x="1140" y="13675"/>
                </a:cubicBezTo>
                <a:cubicBezTo>
                  <a:pt x="1095" y="13737"/>
                  <a:pt x="1109" y="13825"/>
                  <a:pt x="1173" y="13871"/>
                </a:cubicBezTo>
                <a:cubicBezTo>
                  <a:pt x="1332" y="13984"/>
                  <a:pt x="1505" y="14084"/>
                  <a:pt x="1688" y="14164"/>
                </a:cubicBezTo>
                <a:cubicBezTo>
                  <a:pt x="1706" y="14172"/>
                  <a:pt x="1724" y="14176"/>
                  <a:pt x="1744" y="14176"/>
                </a:cubicBezTo>
                <a:lnTo>
                  <a:pt x="1744" y="14177"/>
                </a:lnTo>
                <a:cubicBezTo>
                  <a:pt x="1798" y="14177"/>
                  <a:pt x="1849" y="14145"/>
                  <a:pt x="1873" y="14092"/>
                </a:cubicBezTo>
                <a:cubicBezTo>
                  <a:pt x="1904" y="14021"/>
                  <a:pt x="1873" y="13938"/>
                  <a:pt x="1802" y="13906"/>
                </a:cubicBezTo>
                <a:cubicBezTo>
                  <a:pt x="1636" y="13834"/>
                  <a:pt x="1481" y="13744"/>
                  <a:pt x="1337" y="13641"/>
                </a:cubicBezTo>
                <a:cubicBezTo>
                  <a:pt x="1312" y="13624"/>
                  <a:pt x="1284" y="13615"/>
                  <a:pt x="1255" y="13615"/>
                </a:cubicBezTo>
                <a:close/>
                <a:moveTo>
                  <a:pt x="5032" y="13735"/>
                </a:moveTo>
                <a:cubicBezTo>
                  <a:pt x="5015" y="13735"/>
                  <a:pt x="4997" y="13738"/>
                  <a:pt x="4979" y="13746"/>
                </a:cubicBezTo>
                <a:cubicBezTo>
                  <a:pt x="4805" y="13818"/>
                  <a:pt x="4631" y="13880"/>
                  <a:pt x="4461" y="13933"/>
                </a:cubicBezTo>
                <a:cubicBezTo>
                  <a:pt x="4386" y="13956"/>
                  <a:pt x="4344" y="14036"/>
                  <a:pt x="4368" y="14111"/>
                </a:cubicBezTo>
                <a:cubicBezTo>
                  <a:pt x="4387" y="14171"/>
                  <a:pt x="4442" y="14210"/>
                  <a:pt x="4502" y="14210"/>
                </a:cubicBezTo>
                <a:cubicBezTo>
                  <a:pt x="4516" y="14210"/>
                  <a:pt x="4531" y="14207"/>
                  <a:pt x="4544" y="14202"/>
                </a:cubicBezTo>
                <a:cubicBezTo>
                  <a:pt x="4722" y="14147"/>
                  <a:pt x="4904" y="14081"/>
                  <a:pt x="5087" y="14006"/>
                </a:cubicBezTo>
                <a:cubicBezTo>
                  <a:pt x="5159" y="13977"/>
                  <a:pt x="5193" y="13895"/>
                  <a:pt x="5163" y="13823"/>
                </a:cubicBezTo>
                <a:cubicBezTo>
                  <a:pt x="5140" y="13768"/>
                  <a:pt x="5088" y="13735"/>
                  <a:pt x="5032" y="13735"/>
                </a:cubicBezTo>
                <a:close/>
                <a:moveTo>
                  <a:pt x="3957" y="14069"/>
                </a:moveTo>
                <a:cubicBezTo>
                  <a:pt x="3948" y="14069"/>
                  <a:pt x="3938" y="14070"/>
                  <a:pt x="3929" y="14071"/>
                </a:cubicBezTo>
                <a:cubicBezTo>
                  <a:pt x="3745" y="14108"/>
                  <a:pt x="3563" y="14134"/>
                  <a:pt x="3388" y="14149"/>
                </a:cubicBezTo>
                <a:cubicBezTo>
                  <a:pt x="3311" y="14155"/>
                  <a:pt x="3252" y="14222"/>
                  <a:pt x="3258" y="14300"/>
                </a:cubicBezTo>
                <a:cubicBezTo>
                  <a:pt x="3264" y="14374"/>
                  <a:pt x="3325" y="14430"/>
                  <a:pt x="3399" y="14430"/>
                </a:cubicBezTo>
                <a:cubicBezTo>
                  <a:pt x="3402" y="14430"/>
                  <a:pt x="3406" y="14429"/>
                  <a:pt x="3410" y="14429"/>
                </a:cubicBezTo>
                <a:cubicBezTo>
                  <a:pt x="3597" y="14414"/>
                  <a:pt x="3791" y="14387"/>
                  <a:pt x="3984" y="14348"/>
                </a:cubicBezTo>
                <a:cubicBezTo>
                  <a:pt x="4062" y="14332"/>
                  <a:pt x="4111" y="14258"/>
                  <a:pt x="4095" y="14182"/>
                </a:cubicBezTo>
                <a:cubicBezTo>
                  <a:pt x="4082" y="14115"/>
                  <a:pt x="4023" y="14069"/>
                  <a:pt x="3957" y="14069"/>
                </a:cubicBezTo>
                <a:close/>
                <a:moveTo>
                  <a:pt x="2277" y="14072"/>
                </a:moveTo>
                <a:cubicBezTo>
                  <a:pt x="2214" y="14072"/>
                  <a:pt x="2155" y="14117"/>
                  <a:pt x="2141" y="14180"/>
                </a:cubicBezTo>
                <a:cubicBezTo>
                  <a:pt x="2122" y="14256"/>
                  <a:pt x="2170" y="14332"/>
                  <a:pt x="2246" y="14351"/>
                </a:cubicBezTo>
                <a:cubicBezTo>
                  <a:pt x="2432" y="14394"/>
                  <a:pt x="2627" y="14422"/>
                  <a:pt x="2827" y="14435"/>
                </a:cubicBezTo>
                <a:lnTo>
                  <a:pt x="2835" y="14435"/>
                </a:lnTo>
                <a:cubicBezTo>
                  <a:pt x="2909" y="14435"/>
                  <a:pt x="2971" y="14378"/>
                  <a:pt x="2976" y="14303"/>
                </a:cubicBezTo>
                <a:cubicBezTo>
                  <a:pt x="2981" y="14226"/>
                  <a:pt x="2922" y="14158"/>
                  <a:pt x="2844" y="14153"/>
                </a:cubicBezTo>
                <a:cubicBezTo>
                  <a:pt x="2660" y="14141"/>
                  <a:pt x="2481" y="14115"/>
                  <a:pt x="2310" y="14076"/>
                </a:cubicBezTo>
                <a:cubicBezTo>
                  <a:pt x="2299" y="14074"/>
                  <a:pt x="2288" y="14072"/>
                  <a:pt x="2277" y="14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58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74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960000" y="48989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2988733" y="1798333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/>
          <p:nvPr/>
        </p:nvSpPr>
        <p:spPr>
          <a:xfrm>
            <a:off x="194987" y="4141865"/>
            <a:ext cx="1744872" cy="48819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4" name="Google Shape;84;p9"/>
          <p:cNvGrpSpPr/>
          <p:nvPr/>
        </p:nvGrpSpPr>
        <p:grpSpPr>
          <a:xfrm flipH="1">
            <a:off x="10209471" y="4436905"/>
            <a:ext cx="1780335" cy="846184"/>
            <a:chOff x="836599" y="324929"/>
            <a:chExt cx="1335251" cy="634638"/>
          </a:xfrm>
        </p:grpSpPr>
        <p:sp>
          <p:nvSpPr>
            <p:cNvPr id="85" name="Google Shape;85;p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9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1408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10"/>
          <p:cNvGrpSpPr/>
          <p:nvPr/>
        </p:nvGrpSpPr>
        <p:grpSpPr>
          <a:xfrm flipH="1">
            <a:off x="2674855" y="5552465"/>
            <a:ext cx="1956096" cy="1184400"/>
            <a:chOff x="3316390" y="3783954"/>
            <a:chExt cx="1467072" cy="888300"/>
          </a:xfrm>
        </p:grpSpPr>
        <p:sp>
          <p:nvSpPr>
            <p:cNvPr id="91" name="Google Shape;91;p10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10"/>
          <p:cNvGrpSpPr/>
          <p:nvPr/>
        </p:nvGrpSpPr>
        <p:grpSpPr>
          <a:xfrm flipH="1">
            <a:off x="1432534" y="188403"/>
            <a:ext cx="1482612" cy="703704"/>
            <a:chOff x="7022092" y="458802"/>
            <a:chExt cx="1111959" cy="527778"/>
          </a:xfrm>
        </p:grpSpPr>
        <p:sp>
          <p:nvSpPr>
            <p:cNvPr id="94" name="Google Shape;94;p10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5" name="Google Shape;95;p10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96" name="Google Shape;96;p10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0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rgbClr val="251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8" name="Google Shape;98;p10"/>
          <p:cNvSpPr/>
          <p:nvPr/>
        </p:nvSpPr>
        <p:spPr>
          <a:xfrm flipH="1">
            <a:off x="9628443" y="188401"/>
            <a:ext cx="1356924" cy="379660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08557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03" name="Google Shape;103;p11"/>
          <p:cNvGrpSpPr/>
          <p:nvPr/>
        </p:nvGrpSpPr>
        <p:grpSpPr>
          <a:xfrm rot="10800000" flipH="1">
            <a:off x="2055016" y="152933"/>
            <a:ext cx="1956096" cy="1184400"/>
            <a:chOff x="3316390" y="3783954"/>
            <a:chExt cx="1467072" cy="888300"/>
          </a:xfrm>
        </p:grpSpPr>
        <p:sp>
          <p:nvSpPr>
            <p:cNvPr id="104" name="Google Shape;104;p11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1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11"/>
          <p:cNvGrpSpPr/>
          <p:nvPr/>
        </p:nvGrpSpPr>
        <p:grpSpPr>
          <a:xfrm rot="10800000" flipH="1">
            <a:off x="10497223" y="5440959"/>
            <a:ext cx="1482612" cy="703704"/>
            <a:chOff x="7022092" y="458802"/>
            <a:chExt cx="1111959" cy="527778"/>
          </a:xfrm>
        </p:grpSpPr>
        <p:sp>
          <p:nvSpPr>
            <p:cNvPr id="107" name="Google Shape;107;p11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" name="Google Shape;108;p11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109" name="Google Shape;109;p11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1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rgbClr val="251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1" name="Google Shape;111;p11"/>
          <p:cNvSpPr/>
          <p:nvPr/>
        </p:nvSpPr>
        <p:spPr>
          <a:xfrm rot="10800000" flipH="1">
            <a:off x="3315634" y="6289939"/>
            <a:ext cx="1356924" cy="379660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11491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408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hasCustomPrompt="1"/>
          </p:nvPr>
        </p:nvSpPr>
        <p:spPr>
          <a:xfrm>
            <a:off x="1577995" y="2138817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 hasCustomPrompt="1"/>
          </p:nvPr>
        </p:nvSpPr>
        <p:spPr>
          <a:xfrm>
            <a:off x="1577995" y="3018600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3" hasCustomPrompt="1"/>
          </p:nvPr>
        </p:nvSpPr>
        <p:spPr>
          <a:xfrm>
            <a:off x="1577995" y="3898384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"/>
          </p:nvPr>
        </p:nvSpPr>
        <p:spPr>
          <a:xfrm>
            <a:off x="2973599" y="2200433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5"/>
          </p:nvPr>
        </p:nvSpPr>
        <p:spPr>
          <a:xfrm>
            <a:off x="2973599" y="3080217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6"/>
          </p:nvPr>
        </p:nvSpPr>
        <p:spPr>
          <a:xfrm>
            <a:off x="2973605" y="3960000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122" name="Google Shape;122;p13"/>
          <p:cNvGrpSpPr/>
          <p:nvPr/>
        </p:nvGrpSpPr>
        <p:grpSpPr>
          <a:xfrm>
            <a:off x="5720140" y="5295930"/>
            <a:ext cx="915912" cy="1222481"/>
            <a:chOff x="5467639" y="4075889"/>
            <a:chExt cx="450921" cy="601851"/>
          </a:xfrm>
        </p:grpSpPr>
        <p:sp>
          <p:nvSpPr>
            <p:cNvPr id="123" name="Google Shape;123;p13"/>
            <p:cNvSpPr/>
            <p:nvPr/>
          </p:nvSpPr>
          <p:spPr>
            <a:xfrm rot="563896" flipH="1">
              <a:off x="5756543" y="4536942"/>
              <a:ext cx="100377" cy="46001"/>
            </a:xfrm>
            <a:custGeom>
              <a:avLst/>
              <a:gdLst/>
              <a:ahLst/>
              <a:cxnLst/>
              <a:rect l="l" t="t" r="r" b="b"/>
              <a:pathLst>
                <a:path w="4015" h="1840" extrusionOk="0">
                  <a:moveTo>
                    <a:pt x="413" y="1"/>
                  </a:moveTo>
                  <a:cubicBezTo>
                    <a:pt x="413" y="1"/>
                    <a:pt x="1" y="1287"/>
                    <a:pt x="231" y="1319"/>
                  </a:cubicBezTo>
                  <a:cubicBezTo>
                    <a:pt x="461" y="1351"/>
                    <a:pt x="4015" y="1840"/>
                    <a:pt x="4015" y="1840"/>
                  </a:cubicBezTo>
                  <a:lnTo>
                    <a:pt x="3975" y="432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3"/>
            <p:cNvSpPr/>
            <p:nvPr/>
          </p:nvSpPr>
          <p:spPr>
            <a:xfrm rot="563896" flipH="1">
              <a:off x="5695676" y="4491940"/>
              <a:ext cx="218930" cy="66427"/>
            </a:xfrm>
            <a:custGeom>
              <a:avLst/>
              <a:gdLst/>
              <a:ahLst/>
              <a:cxnLst/>
              <a:rect l="l" t="t" r="r" b="b"/>
              <a:pathLst>
                <a:path w="8757" h="2657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144"/>
                    <a:pt x="577" y="1659"/>
                    <a:pt x="802" y="1690"/>
                  </a:cubicBezTo>
                  <a:cubicBezTo>
                    <a:pt x="1015" y="1719"/>
                    <a:pt x="6706" y="2657"/>
                    <a:pt x="7658" y="2657"/>
                  </a:cubicBezTo>
                  <a:cubicBezTo>
                    <a:pt x="7706" y="2657"/>
                    <a:pt x="7742" y="2655"/>
                    <a:pt x="7765" y="2650"/>
                  </a:cubicBezTo>
                  <a:cubicBezTo>
                    <a:pt x="8237" y="2544"/>
                    <a:pt x="8757" y="1258"/>
                    <a:pt x="8757" y="1258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3"/>
            <p:cNvSpPr/>
            <p:nvPr/>
          </p:nvSpPr>
          <p:spPr>
            <a:xfrm rot="563896" flipH="1">
              <a:off x="5693517" y="4489640"/>
              <a:ext cx="220530" cy="70602"/>
            </a:xfrm>
            <a:custGeom>
              <a:avLst/>
              <a:gdLst/>
              <a:ahLst/>
              <a:cxnLst/>
              <a:rect l="l" t="t" r="r" b="b"/>
              <a:pathLst>
                <a:path w="8821" h="2824" extrusionOk="0">
                  <a:moveTo>
                    <a:pt x="214" y="174"/>
                  </a:moveTo>
                  <a:lnTo>
                    <a:pt x="8616" y="1408"/>
                  </a:lnTo>
                  <a:cubicBezTo>
                    <a:pt x="8444" y="1804"/>
                    <a:pt x="8046" y="2580"/>
                    <a:pt x="7724" y="2651"/>
                  </a:cubicBezTo>
                  <a:cubicBezTo>
                    <a:pt x="7714" y="2653"/>
                    <a:pt x="7690" y="2657"/>
                    <a:pt x="7634" y="2657"/>
                  </a:cubicBezTo>
                  <a:cubicBezTo>
                    <a:pt x="6830" y="2657"/>
                    <a:pt x="2609" y="1980"/>
                    <a:pt x="1222" y="1759"/>
                  </a:cubicBezTo>
                  <a:cubicBezTo>
                    <a:pt x="978" y="1720"/>
                    <a:pt x="821" y="1694"/>
                    <a:pt x="793" y="1691"/>
                  </a:cubicBezTo>
                  <a:cubicBezTo>
                    <a:pt x="721" y="1663"/>
                    <a:pt x="500" y="1275"/>
                    <a:pt x="332" y="758"/>
                  </a:cubicBezTo>
                  <a:cubicBezTo>
                    <a:pt x="227" y="435"/>
                    <a:pt x="206" y="243"/>
                    <a:pt x="214" y="174"/>
                  </a:cubicBezTo>
                  <a:close/>
                  <a:moveTo>
                    <a:pt x="169" y="1"/>
                  </a:moveTo>
                  <a:cubicBezTo>
                    <a:pt x="151" y="1"/>
                    <a:pt x="134" y="7"/>
                    <a:pt x="119" y="16"/>
                  </a:cubicBezTo>
                  <a:cubicBezTo>
                    <a:pt x="57" y="63"/>
                    <a:pt x="1" y="169"/>
                    <a:pt x="107" y="583"/>
                  </a:cubicBezTo>
                  <a:cubicBezTo>
                    <a:pt x="200" y="943"/>
                    <a:pt x="522" y="1821"/>
                    <a:pt x="766" y="1856"/>
                  </a:cubicBezTo>
                  <a:cubicBezTo>
                    <a:pt x="798" y="1859"/>
                    <a:pt x="953" y="1885"/>
                    <a:pt x="1196" y="1923"/>
                  </a:cubicBezTo>
                  <a:cubicBezTo>
                    <a:pt x="2586" y="2146"/>
                    <a:pt x="6816" y="2823"/>
                    <a:pt x="7634" y="2823"/>
                  </a:cubicBezTo>
                  <a:cubicBezTo>
                    <a:pt x="7690" y="2823"/>
                    <a:pt x="7731" y="2821"/>
                    <a:pt x="7759" y="2813"/>
                  </a:cubicBezTo>
                  <a:cubicBezTo>
                    <a:pt x="8260" y="2703"/>
                    <a:pt x="8757" y="1508"/>
                    <a:pt x="8812" y="1373"/>
                  </a:cubicBezTo>
                  <a:cubicBezTo>
                    <a:pt x="8820" y="1349"/>
                    <a:pt x="8819" y="1323"/>
                    <a:pt x="8807" y="1301"/>
                  </a:cubicBezTo>
                  <a:cubicBezTo>
                    <a:pt x="8794" y="1277"/>
                    <a:pt x="8772" y="1263"/>
                    <a:pt x="8746" y="1259"/>
                  </a:cubicBezTo>
                  <a:lnTo>
                    <a:pt x="182" y="2"/>
                  </a:lnTo>
                  <a:cubicBezTo>
                    <a:pt x="177" y="1"/>
                    <a:pt x="173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 rot="563896" flipH="1">
              <a:off x="5487523" y="4278371"/>
              <a:ext cx="165204" cy="257106"/>
            </a:xfrm>
            <a:custGeom>
              <a:avLst/>
              <a:gdLst/>
              <a:ahLst/>
              <a:cxnLst/>
              <a:rect l="l" t="t" r="r" b="b"/>
              <a:pathLst>
                <a:path w="6608" h="10284" extrusionOk="0">
                  <a:moveTo>
                    <a:pt x="2330" y="1"/>
                  </a:moveTo>
                  <a:lnTo>
                    <a:pt x="1" y="790"/>
                  </a:lnTo>
                  <a:cubicBezTo>
                    <a:pt x="1" y="790"/>
                    <a:pt x="3968" y="3381"/>
                    <a:pt x="1594" y="10007"/>
                  </a:cubicBezTo>
                  <a:cubicBezTo>
                    <a:pt x="1594" y="10007"/>
                    <a:pt x="3257" y="10236"/>
                    <a:pt x="3601" y="10283"/>
                  </a:cubicBezTo>
                  <a:cubicBezTo>
                    <a:pt x="3602" y="10283"/>
                    <a:pt x="3604" y="10284"/>
                    <a:pt x="3605" y="10284"/>
                  </a:cubicBezTo>
                  <a:cubicBezTo>
                    <a:pt x="3964" y="10284"/>
                    <a:pt x="6607" y="4024"/>
                    <a:pt x="2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3"/>
            <p:cNvSpPr/>
            <p:nvPr/>
          </p:nvSpPr>
          <p:spPr>
            <a:xfrm rot="563896" flipH="1">
              <a:off x="5763338" y="4389457"/>
              <a:ext cx="76002" cy="72527"/>
            </a:xfrm>
            <a:custGeom>
              <a:avLst/>
              <a:gdLst/>
              <a:ahLst/>
              <a:cxnLst/>
              <a:rect l="l" t="t" r="r" b="b"/>
              <a:pathLst>
                <a:path w="3040" h="2901" extrusionOk="0">
                  <a:moveTo>
                    <a:pt x="1436" y="1"/>
                  </a:moveTo>
                  <a:lnTo>
                    <a:pt x="1437" y="1"/>
                  </a:lnTo>
                  <a:lnTo>
                    <a:pt x="1437" y="1"/>
                  </a:lnTo>
                  <a:cubicBezTo>
                    <a:pt x="1437" y="1"/>
                    <a:pt x="1437" y="1"/>
                    <a:pt x="1437" y="1"/>
                  </a:cubicBezTo>
                  <a:close/>
                  <a:moveTo>
                    <a:pt x="1437" y="1"/>
                  </a:moveTo>
                  <a:cubicBezTo>
                    <a:pt x="1402" y="32"/>
                    <a:pt x="0" y="1293"/>
                    <a:pt x="85" y="1630"/>
                  </a:cubicBezTo>
                  <a:cubicBezTo>
                    <a:pt x="165" y="1951"/>
                    <a:pt x="1307" y="2900"/>
                    <a:pt x="1575" y="2900"/>
                  </a:cubicBezTo>
                  <a:cubicBezTo>
                    <a:pt x="1592" y="2900"/>
                    <a:pt x="1605" y="2897"/>
                    <a:pt x="1615" y="2889"/>
                  </a:cubicBezTo>
                  <a:cubicBezTo>
                    <a:pt x="1778" y="2760"/>
                    <a:pt x="3039" y="1654"/>
                    <a:pt x="3039" y="1654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3"/>
            <p:cNvSpPr/>
            <p:nvPr/>
          </p:nvSpPr>
          <p:spPr>
            <a:xfrm rot="563896" flipH="1">
              <a:off x="5595565" y="4149140"/>
              <a:ext cx="78102" cy="74652"/>
            </a:xfrm>
            <a:custGeom>
              <a:avLst/>
              <a:gdLst/>
              <a:ahLst/>
              <a:cxnLst/>
              <a:rect l="l" t="t" r="r" b="b"/>
              <a:pathLst>
                <a:path w="3124" h="2986" extrusionOk="0">
                  <a:moveTo>
                    <a:pt x="1531" y="0"/>
                  </a:moveTo>
                  <a:cubicBezTo>
                    <a:pt x="1531" y="0"/>
                    <a:pt x="1" y="1171"/>
                    <a:pt x="77" y="1397"/>
                  </a:cubicBezTo>
                  <a:cubicBezTo>
                    <a:pt x="154" y="1623"/>
                    <a:pt x="1252" y="2986"/>
                    <a:pt x="1252" y="2986"/>
                  </a:cubicBezTo>
                  <a:cubicBezTo>
                    <a:pt x="1252" y="2986"/>
                    <a:pt x="3123" y="1632"/>
                    <a:pt x="2985" y="1353"/>
                  </a:cubicBezTo>
                  <a:cubicBezTo>
                    <a:pt x="2845" y="1074"/>
                    <a:pt x="1531" y="0"/>
                    <a:pt x="1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3"/>
            <p:cNvSpPr/>
            <p:nvPr/>
          </p:nvSpPr>
          <p:spPr>
            <a:xfrm rot="563896" flipH="1">
              <a:off x="5587379" y="4168399"/>
              <a:ext cx="288582" cy="272381"/>
            </a:xfrm>
            <a:custGeom>
              <a:avLst/>
              <a:gdLst/>
              <a:ahLst/>
              <a:cxnLst/>
              <a:rect l="l" t="t" r="r" b="b"/>
              <a:pathLst>
                <a:path w="11543" h="10895" extrusionOk="0">
                  <a:moveTo>
                    <a:pt x="8026" y="1"/>
                  </a:moveTo>
                  <a:cubicBezTo>
                    <a:pt x="8026" y="1"/>
                    <a:pt x="1" y="7683"/>
                    <a:pt x="336" y="8236"/>
                  </a:cubicBezTo>
                  <a:cubicBezTo>
                    <a:pt x="670" y="8789"/>
                    <a:pt x="2804" y="10895"/>
                    <a:pt x="3621" y="10895"/>
                  </a:cubicBezTo>
                  <a:cubicBezTo>
                    <a:pt x="3622" y="10895"/>
                    <a:pt x="3624" y="10895"/>
                    <a:pt x="3626" y="10895"/>
                  </a:cubicBezTo>
                  <a:cubicBezTo>
                    <a:pt x="4438" y="10886"/>
                    <a:pt x="11474" y="3842"/>
                    <a:pt x="11508" y="3548"/>
                  </a:cubicBezTo>
                  <a:cubicBezTo>
                    <a:pt x="11543" y="3256"/>
                    <a:pt x="8026" y="1"/>
                    <a:pt x="8026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01010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3"/>
            <p:cNvSpPr/>
            <p:nvPr/>
          </p:nvSpPr>
          <p:spPr>
            <a:xfrm rot="563896" flipH="1">
              <a:off x="5585271" y="4166108"/>
              <a:ext cx="290182" cy="276531"/>
            </a:xfrm>
            <a:custGeom>
              <a:avLst/>
              <a:gdLst/>
              <a:ahLst/>
              <a:cxnLst/>
              <a:rect l="l" t="t" r="r" b="b"/>
              <a:pathLst>
                <a:path w="11607" h="11061" extrusionOk="0">
                  <a:moveTo>
                    <a:pt x="8005" y="199"/>
                  </a:moveTo>
                  <a:cubicBezTo>
                    <a:pt x="9301" y="1400"/>
                    <a:pt x="11304" y="3329"/>
                    <a:pt x="11402" y="3622"/>
                  </a:cubicBezTo>
                  <a:cubicBezTo>
                    <a:pt x="11275" y="3854"/>
                    <a:pt x="9586" y="5613"/>
                    <a:pt x="7723" y="7405"/>
                  </a:cubicBezTo>
                  <a:cubicBezTo>
                    <a:pt x="5056" y="9974"/>
                    <a:pt x="3847" y="10891"/>
                    <a:pt x="3603" y="10893"/>
                  </a:cubicBezTo>
                  <a:lnTo>
                    <a:pt x="3600" y="10978"/>
                  </a:lnTo>
                  <a:lnTo>
                    <a:pt x="3600" y="10893"/>
                  </a:lnTo>
                  <a:cubicBezTo>
                    <a:pt x="2821" y="10893"/>
                    <a:pt x="712" y="8814"/>
                    <a:pt x="388" y="8281"/>
                  </a:cubicBezTo>
                  <a:cubicBezTo>
                    <a:pt x="287" y="7807"/>
                    <a:pt x="4982" y="3096"/>
                    <a:pt x="8005" y="199"/>
                  </a:cubicBezTo>
                  <a:close/>
                  <a:moveTo>
                    <a:pt x="8005" y="0"/>
                  </a:moveTo>
                  <a:cubicBezTo>
                    <a:pt x="7984" y="0"/>
                    <a:pt x="7963" y="8"/>
                    <a:pt x="7947" y="24"/>
                  </a:cubicBezTo>
                  <a:cubicBezTo>
                    <a:pt x="7926" y="42"/>
                    <a:pt x="5917" y="1967"/>
                    <a:pt x="3975" y="3936"/>
                  </a:cubicBezTo>
                  <a:cubicBezTo>
                    <a:pt x="1" y="7962"/>
                    <a:pt x="164" y="8232"/>
                    <a:pt x="244" y="8363"/>
                  </a:cubicBezTo>
                  <a:cubicBezTo>
                    <a:pt x="590" y="8933"/>
                    <a:pt x="2755" y="11061"/>
                    <a:pt x="3600" y="11061"/>
                  </a:cubicBezTo>
                  <a:lnTo>
                    <a:pt x="3606" y="11061"/>
                  </a:lnTo>
                  <a:cubicBezTo>
                    <a:pt x="4106" y="11056"/>
                    <a:pt x="6509" y="8809"/>
                    <a:pt x="7896" y="7471"/>
                  </a:cubicBezTo>
                  <a:cubicBezTo>
                    <a:pt x="9164" y="6249"/>
                    <a:pt x="11545" y="3869"/>
                    <a:pt x="11571" y="3641"/>
                  </a:cubicBezTo>
                  <a:cubicBezTo>
                    <a:pt x="11606" y="3339"/>
                    <a:pt x="9128" y="1010"/>
                    <a:pt x="8061" y="23"/>
                  </a:cubicBezTo>
                  <a:cubicBezTo>
                    <a:pt x="8045" y="8"/>
                    <a:pt x="8025" y="0"/>
                    <a:pt x="800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3"/>
            <p:cNvSpPr/>
            <p:nvPr/>
          </p:nvSpPr>
          <p:spPr>
            <a:xfrm rot="563896" flipH="1">
              <a:off x="5542663" y="4085747"/>
              <a:ext cx="114578" cy="99902"/>
            </a:xfrm>
            <a:custGeom>
              <a:avLst/>
              <a:gdLst/>
              <a:ahLst/>
              <a:cxnLst/>
              <a:rect l="l" t="t" r="r" b="b"/>
              <a:pathLst>
                <a:path w="4583" h="3996" extrusionOk="0">
                  <a:moveTo>
                    <a:pt x="339" y="0"/>
                  </a:moveTo>
                  <a:cubicBezTo>
                    <a:pt x="339" y="0"/>
                    <a:pt x="1" y="2040"/>
                    <a:pt x="147" y="2570"/>
                  </a:cubicBezTo>
                  <a:cubicBezTo>
                    <a:pt x="196" y="2750"/>
                    <a:pt x="1769" y="3996"/>
                    <a:pt x="1769" y="3996"/>
                  </a:cubicBezTo>
                  <a:cubicBezTo>
                    <a:pt x="2427" y="3942"/>
                    <a:pt x="4583" y="3630"/>
                    <a:pt x="4234" y="3351"/>
                  </a:cubicBezTo>
                  <a:cubicBezTo>
                    <a:pt x="3298" y="2604"/>
                    <a:pt x="2071" y="1284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 rot="563896" flipH="1">
              <a:off x="5547960" y="4084278"/>
              <a:ext cx="111303" cy="104102"/>
            </a:xfrm>
            <a:custGeom>
              <a:avLst/>
              <a:gdLst/>
              <a:ahLst/>
              <a:cxnLst/>
              <a:rect l="l" t="t" r="r" b="b"/>
              <a:pathLst>
                <a:path w="4452" h="4164" extrusionOk="0">
                  <a:moveTo>
                    <a:pt x="484" y="233"/>
                  </a:moveTo>
                  <a:cubicBezTo>
                    <a:pt x="1507" y="1002"/>
                    <a:pt x="2367" y="1794"/>
                    <a:pt x="3061" y="2434"/>
                  </a:cubicBezTo>
                  <a:cubicBezTo>
                    <a:pt x="3512" y="2850"/>
                    <a:pt x="3902" y="3208"/>
                    <a:pt x="4264" y="3500"/>
                  </a:cubicBezTo>
                  <a:cubicBezTo>
                    <a:pt x="4111" y="3669"/>
                    <a:pt x="2712" y="3920"/>
                    <a:pt x="1878" y="3993"/>
                  </a:cubicBezTo>
                  <a:cubicBezTo>
                    <a:pt x="1141" y="3409"/>
                    <a:pt x="360" y="2743"/>
                    <a:pt x="310" y="2631"/>
                  </a:cubicBezTo>
                  <a:cubicBezTo>
                    <a:pt x="191" y="2203"/>
                    <a:pt x="411" y="695"/>
                    <a:pt x="482" y="233"/>
                  </a:cubicBezTo>
                  <a:close/>
                  <a:moveTo>
                    <a:pt x="422" y="0"/>
                  </a:moveTo>
                  <a:cubicBezTo>
                    <a:pt x="412" y="0"/>
                    <a:pt x="401" y="2"/>
                    <a:pt x="391" y="6"/>
                  </a:cubicBezTo>
                  <a:cubicBezTo>
                    <a:pt x="364" y="16"/>
                    <a:pt x="344" y="41"/>
                    <a:pt x="340" y="70"/>
                  </a:cubicBezTo>
                  <a:cubicBezTo>
                    <a:pt x="326" y="153"/>
                    <a:pt x="1" y="2134"/>
                    <a:pt x="150" y="2675"/>
                  </a:cubicBezTo>
                  <a:cubicBezTo>
                    <a:pt x="201" y="2861"/>
                    <a:pt x="1320" y="3764"/>
                    <a:pt x="1799" y="4145"/>
                  </a:cubicBezTo>
                  <a:cubicBezTo>
                    <a:pt x="1814" y="4156"/>
                    <a:pt x="1832" y="4163"/>
                    <a:pt x="1852" y="4163"/>
                  </a:cubicBezTo>
                  <a:cubicBezTo>
                    <a:pt x="1854" y="4163"/>
                    <a:pt x="1857" y="4163"/>
                    <a:pt x="1858" y="4162"/>
                  </a:cubicBezTo>
                  <a:cubicBezTo>
                    <a:pt x="1883" y="4161"/>
                    <a:pt x="4315" y="3921"/>
                    <a:pt x="4432" y="3538"/>
                  </a:cubicBezTo>
                  <a:cubicBezTo>
                    <a:pt x="4441" y="3509"/>
                    <a:pt x="4452" y="3435"/>
                    <a:pt x="4369" y="3369"/>
                  </a:cubicBezTo>
                  <a:cubicBezTo>
                    <a:pt x="4018" y="3088"/>
                    <a:pt x="3626" y="2729"/>
                    <a:pt x="3175" y="2312"/>
                  </a:cubicBezTo>
                  <a:cubicBezTo>
                    <a:pt x="2452" y="1646"/>
                    <a:pt x="1552" y="817"/>
                    <a:pt x="473" y="16"/>
                  </a:cubicBezTo>
                  <a:cubicBezTo>
                    <a:pt x="457" y="6"/>
                    <a:pt x="440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 rot="563896" flipH="1">
              <a:off x="5587243" y="4242861"/>
              <a:ext cx="111453" cy="111453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29" y="1"/>
                  </a:moveTo>
                  <a:cubicBezTo>
                    <a:pt x="999" y="1"/>
                    <a:pt x="1" y="999"/>
                    <a:pt x="1" y="2229"/>
                  </a:cubicBezTo>
                  <a:cubicBezTo>
                    <a:pt x="1" y="3459"/>
                    <a:pt x="999" y="4457"/>
                    <a:pt x="2229" y="4457"/>
                  </a:cubicBezTo>
                  <a:cubicBezTo>
                    <a:pt x="3459" y="4457"/>
                    <a:pt x="4457" y="3459"/>
                    <a:pt x="4457" y="2229"/>
                  </a:cubicBezTo>
                  <a:cubicBezTo>
                    <a:pt x="4457" y="999"/>
                    <a:pt x="3459" y="1"/>
                    <a:pt x="2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3"/>
            <p:cNvSpPr/>
            <p:nvPr/>
          </p:nvSpPr>
          <p:spPr>
            <a:xfrm rot="563896" flipH="1">
              <a:off x="5505772" y="4477300"/>
              <a:ext cx="141028" cy="104002"/>
            </a:xfrm>
            <a:custGeom>
              <a:avLst/>
              <a:gdLst/>
              <a:ahLst/>
              <a:cxnLst/>
              <a:rect l="l" t="t" r="r" b="b"/>
              <a:pathLst>
                <a:path w="5641" h="4160" extrusionOk="0">
                  <a:moveTo>
                    <a:pt x="2905" y="1"/>
                  </a:moveTo>
                  <a:cubicBezTo>
                    <a:pt x="715" y="1"/>
                    <a:pt x="1" y="3428"/>
                    <a:pt x="1" y="3428"/>
                  </a:cubicBezTo>
                  <a:lnTo>
                    <a:pt x="5212" y="4159"/>
                  </a:lnTo>
                  <a:cubicBezTo>
                    <a:pt x="5641" y="1472"/>
                    <a:pt x="4776" y="274"/>
                    <a:pt x="3264" y="30"/>
                  </a:cubicBezTo>
                  <a:cubicBezTo>
                    <a:pt x="3140" y="10"/>
                    <a:pt x="3021" y="1"/>
                    <a:pt x="2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3"/>
            <p:cNvSpPr/>
            <p:nvPr/>
          </p:nvSpPr>
          <p:spPr>
            <a:xfrm rot="563896" flipH="1">
              <a:off x="5501907" y="4475082"/>
              <a:ext cx="147028" cy="108178"/>
            </a:xfrm>
            <a:custGeom>
              <a:avLst/>
              <a:gdLst/>
              <a:ahLst/>
              <a:cxnLst/>
              <a:rect l="l" t="t" r="r" b="b"/>
              <a:pathLst>
                <a:path w="5881" h="4327" extrusionOk="0">
                  <a:moveTo>
                    <a:pt x="2992" y="167"/>
                  </a:moveTo>
                  <a:cubicBezTo>
                    <a:pt x="3104" y="167"/>
                    <a:pt x="3219" y="177"/>
                    <a:pt x="3335" y="195"/>
                  </a:cubicBezTo>
                  <a:cubicBezTo>
                    <a:pt x="4949" y="456"/>
                    <a:pt x="5585" y="1785"/>
                    <a:pt x="5227" y="4149"/>
                  </a:cubicBezTo>
                  <a:lnTo>
                    <a:pt x="189" y="3441"/>
                  </a:lnTo>
                  <a:cubicBezTo>
                    <a:pt x="318" y="2913"/>
                    <a:pt x="1085" y="167"/>
                    <a:pt x="2992" y="167"/>
                  </a:cubicBezTo>
                  <a:close/>
                  <a:moveTo>
                    <a:pt x="3000" y="1"/>
                  </a:moveTo>
                  <a:cubicBezTo>
                    <a:pt x="2066" y="1"/>
                    <a:pt x="1252" y="605"/>
                    <a:pt x="644" y="1758"/>
                  </a:cubicBezTo>
                  <a:cubicBezTo>
                    <a:pt x="191" y="2616"/>
                    <a:pt x="13" y="3459"/>
                    <a:pt x="5" y="3494"/>
                  </a:cubicBezTo>
                  <a:cubicBezTo>
                    <a:pt x="0" y="3517"/>
                    <a:pt x="5" y="3540"/>
                    <a:pt x="17" y="3560"/>
                  </a:cubicBezTo>
                  <a:cubicBezTo>
                    <a:pt x="31" y="3578"/>
                    <a:pt x="52" y="3590"/>
                    <a:pt x="75" y="3594"/>
                  </a:cubicBezTo>
                  <a:lnTo>
                    <a:pt x="5286" y="4325"/>
                  </a:lnTo>
                  <a:cubicBezTo>
                    <a:pt x="5289" y="4325"/>
                    <a:pt x="5293" y="4326"/>
                    <a:pt x="5297" y="4326"/>
                  </a:cubicBezTo>
                  <a:cubicBezTo>
                    <a:pt x="5337" y="4326"/>
                    <a:pt x="5373" y="4297"/>
                    <a:pt x="5379" y="4256"/>
                  </a:cubicBezTo>
                  <a:cubicBezTo>
                    <a:pt x="5880" y="1114"/>
                    <a:pt x="4559" y="224"/>
                    <a:pt x="3362" y="30"/>
                  </a:cubicBezTo>
                  <a:cubicBezTo>
                    <a:pt x="3239" y="11"/>
                    <a:pt x="3119" y="1"/>
                    <a:pt x="3000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 rot="563896" flipH="1">
              <a:off x="5612680" y="4270166"/>
              <a:ext cx="61326" cy="55851"/>
            </a:xfrm>
            <a:custGeom>
              <a:avLst/>
              <a:gdLst/>
              <a:ahLst/>
              <a:cxnLst/>
              <a:rect l="l" t="t" r="r" b="b"/>
              <a:pathLst>
                <a:path w="2453" h="2234" extrusionOk="0">
                  <a:moveTo>
                    <a:pt x="1215" y="0"/>
                  </a:moveTo>
                  <a:cubicBezTo>
                    <a:pt x="650" y="0"/>
                    <a:pt x="161" y="402"/>
                    <a:pt x="85" y="959"/>
                  </a:cubicBezTo>
                  <a:cubicBezTo>
                    <a:pt x="0" y="1570"/>
                    <a:pt x="443" y="2136"/>
                    <a:pt x="1074" y="2223"/>
                  </a:cubicBezTo>
                  <a:cubicBezTo>
                    <a:pt x="1129" y="2230"/>
                    <a:pt x="1184" y="2234"/>
                    <a:pt x="1238" y="2234"/>
                  </a:cubicBezTo>
                  <a:cubicBezTo>
                    <a:pt x="1802" y="2234"/>
                    <a:pt x="2292" y="1832"/>
                    <a:pt x="2368" y="1274"/>
                  </a:cubicBezTo>
                  <a:cubicBezTo>
                    <a:pt x="2452" y="663"/>
                    <a:pt x="2010" y="98"/>
                    <a:pt x="1378" y="12"/>
                  </a:cubicBezTo>
                  <a:cubicBezTo>
                    <a:pt x="1323" y="4"/>
                    <a:pt x="1269" y="0"/>
                    <a:pt x="1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 rot="563896" flipH="1">
              <a:off x="5611593" y="4268138"/>
              <a:ext cx="63451" cy="60051"/>
            </a:xfrm>
            <a:custGeom>
              <a:avLst/>
              <a:gdLst/>
              <a:ahLst/>
              <a:cxnLst/>
              <a:rect l="l" t="t" r="r" b="b"/>
              <a:pathLst>
                <a:path w="2538" h="2402" extrusionOk="0">
                  <a:moveTo>
                    <a:pt x="1257" y="168"/>
                  </a:moveTo>
                  <a:cubicBezTo>
                    <a:pt x="1308" y="168"/>
                    <a:pt x="1359" y="172"/>
                    <a:pt x="1409" y="178"/>
                  </a:cubicBezTo>
                  <a:cubicBezTo>
                    <a:pt x="1693" y="217"/>
                    <a:pt x="1944" y="360"/>
                    <a:pt x="2118" y="582"/>
                  </a:cubicBezTo>
                  <a:cubicBezTo>
                    <a:pt x="2291" y="803"/>
                    <a:pt x="2366" y="1075"/>
                    <a:pt x="2328" y="1347"/>
                  </a:cubicBezTo>
                  <a:cubicBezTo>
                    <a:pt x="2258" y="1852"/>
                    <a:pt x="1808" y="2234"/>
                    <a:pt x="1280" y="2234"/>
                  </a:cubicBezTo>
                  <a:cubicBezTo>
                    <a:pt x="1230" y="2234"/>
                    <a:pt x="1178" y="2230"/>
                    <a:pt x="1128" y="2223"/>
                  </a:cubicBezTo>
                  <a:cubicBezTo>
                    <a:pt x="844" y="2185"/>
                    <a:pt x="593" y="2041"/>
                    <a:pt x="419" y="1819"/>
                  </a:cubicBezTo>
                  <a:cubicBezTo>
                    <a:pt x="246" y="1599"/>
                    <a:pt x="172" y="1328"/>
                    <a:pt x="209" y="1055"/>
                  </a:cubicBezTo>
                  <a:cubicBezTo>
                    <a:pt x="278" y="549"/>
                    <a:pt x="730" y="168"/>
                    <a:pt x="1257" y="168"/>
                  </a:cubicBezTo>
                  <a:close/>
                  <a:moveTo>
                    <a:pt x="1257" y="1"/>
                  </a:moveTo>
                  <a:cubicBezTo>
                    <a:pt x="646" y="1"/>
                    <a:pt x="124" y="445"/>
                    <a:pt x="43" y="1032"/>
                  </a:cubicBezTo>
                  <a:cubicBezTo>
                    <a:pt x="1" y="1350"/>
                    <a:pt x="86" y="1666"/>
                    <a:pt x="288" y="1923"/>
                  </a:cubicBezTo>
                  <a:cubicBezTo>
                    <a:pt x="489" y="2179"/>
                    <a:pt x="778" y="2344"/>
                    <a:pt x="1105" y="2389"/>
                  </a:cubicBezTo>
                  <a:cubicBezTo>
                    <a:pt x="1164" y="2397"/>
                    <a:pt x="1222" y="2401"/>
                    <a:pt x="1280" y="2401"/>
                  </a:cubicBezTo>
                  <a:cubicBezTo>
                    <a:pt x="1891" y="2401"/>
                    <a:pt x="2412" y="1958"/>
                    <a:pt x="2493" y="1369"/>
                  </a:cubicBezTo>
                  <a:cubicBezTo>
                    <a:pt x="2537" y="1053"/>
                    <a:pt x="2450" y="736"/>
                    <a:pt x="2250" y="479"/>
                  </a:cubicBezTo>
                  <a:cubicBezTo>
                    <a:pt x="2049" y="223"/>
                    <a:pt x="1759" y="58"/>
                    <a:pt x="1433" y="13"/>
                  </a:cubicBezTo>
                  <a:cubicBezTo>
                    <a:pt x="1374" y="6"/>
                    <a:pt x="1315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 rot="563896" flipH="1">
              <a:off x="5484930" y="4538404"/>
              <a:ext cx="424585" cy="105377"/>
            </a:xfrm>
            <a:custGeom>
              <a:avLst/>
              <a:gdLst/>
              <a:ahLst/>
              <a:cxnLst/>
              <a:rect l="l" t="t" r="r" b="b"/>
              <a:pathLst>
                <a:path w="16983" h="4215" extrusionOk="0">
                  <a:moveTo>
                    <a:pt x="446" y="0"/>
                  </a:moveTo>
                  <a:cubicBezTo>
                    <a:pt x="1" y="0"/>
                    <a:pt x="51" y="1436"/>
                    <a:pt x="347" y="1584"/>
                  </a:cubicBezTo>
                  <a:cubicBezTo>
                    <a:pt x="636" y="1729"/>
                    <a:pt x="15440" y="4215"/>
                    <a:pt x="16479" y="4215"/>
                  </a:cubicBezTo>
                  <a:cubicBezTo>
                    <a:pt x="16508" y="4215"/>
                    <a:pt x="16526" y="4213"/>
                    <a:pt x="16533" y="4209"/>
                  </a:cubicBezTo>
                  <a:cubicBezTo>
                    <a:pt x="16781" y="4059"/>
                    <a:pt x="16982" y="3075"/>
                    <a:pt x="16781" y="2674"/>
                  </a:cubicBezTo>
                  <a:cubicBezTo>
                    <a:pt x="16682" y="2476"/>
                    <a:pt x="446" y="0"/>
                    <a:pt x="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552768" y="1356969"/>
            <a:ext cx="1144800" cy="834535"/>
            <a:chOff x="2693500" y="4128254"/>
            <a:chExt cx="755478" cy="550727"/>
          </a:xfrm>
        </p:grpSpPr>
        <p:sp>
          <p:nvSpPr>
            <p:cNvPr id="140" name="Google Shape;140;p13"/>
            <p:cNvSpPr/>
            <p:nvPr/>
          </p:nvSpPr>
          <p:spPr>
            <a:xfrm rot="4714171">
              <a:off x="2930485" y="4277181"/>
              <a:ext cx="108895" cy="136865"/>
            </a:xfrm>
            <a:custGeom>
              <a:avLst/>
              <a:gdLst/>
              <a:ahLst/>
              <a:cxnLst/>
              <a:rect l="l" t="t" r="r" b="b"/>
              <a:pathLst>
                <a:path w="3291" h="4136" extrusionOk="0">
                  <a:moveTo>
                    <a:pt x="1523" y="1"/>
                  </a:moveTo>
                  <a:lnTo>
                    <a:pt x="1" y="3206"/>
                  </a:lnTo>
                  <a:lnTo>
                    <a:pt x="1688" y="4136"/>
                  </a:lnTo>
                  <a:cubicBezTo>
                    <a:pt x="1688" y="4136"/>
                    <a:pt x="3290" y="873"/>
                    <a:pt x="3215" y="735"/>
                  </a:cubicBezTo>
                  <a:cubicBezTo>
                    <a:pt x="3137" y="595"/>
                    <a:pt x="1523" y="1"/>
                    <a:pt x="1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 rot="4714171">
              <a:off x="2958942" y="4195705"/>
              <a:ext cx="477802" cy="415824"/>
            </a:xfrm>
            <a:custGeom>
              <a:avLst/>
              <a:gdLst/>
              <a:ahLst/>
              <a:cxnLst/>
              <a:rect l="l" t="t" r="r" b="b"/>
              <a:pathLst>
                <a:path w="14440" h="12566" extrusionOk="0">
                  <a:moveTo>
                    <a:pt x="7197" y="2054"/>
                  </a:moveTo>
                  <a:cubicBezTo>
                    <a:pt x="7897" y="2054"/>
                    <a:pt x="8608" y="2218"/>
                    <a:pt x="9273" y="2565"/>
                  </a:cubicBezTo>
                  <a:cubicBezTo>
                    <a:pt x="11458" y="3703"/>
                    <a:pt x="12316" y="6377"/>
                    <a:pt x="11191" y="8536"/>
                  </a:cubicBezTo>
                  <a:cubicBezTo>
                    <a:pt x="10408" y="10038"/>
                    <a:pt x="8872" y="10896"/>
                    <a:pt x="7274" y="10896"/>
                  </a:cubicBezTo>
                  <a:cubicBezTo>
                    <a:pt x="6575" y="10896"/>
                    <a:pt x="5864" y="10732"/>
                    <a:pt x="5199" y="10385"/>
                  </a:cubicBezTo>
                  <a:cubicBezTo>
                    <a:pt x="3013" y="9247"/>
                    <a:pt x="2155" y="6573"/>
                    <a:pt x="3280" y="4414"/>
                  </a:cubicBezTo>
                  <a:cubicBezTo>
                    <a:pt x="4063" y="2912"/>
                    <a:pt x="5599" y="2054"/>
                    <a:pt x="7197" y="2054"/>
                  </a:cubicBezTo>
                  <a:close/>
                  <a:moveTo>
                    <a:pt x="7165" y="0"/>
                  </a:moveTo>
                  <a:cubicBezTo>
                    <a:pt x="4894" y="0"/>
                    <a:pt x="2711" y="1220"/>
                    <a:pt x="1598" y="3355"/>
                  </a:cubicBezTo>
                  <a:cubicBezTo>
                    <a:pt x="0" y="6423"/>
                    <a:pt x="1221" y="10223"/>
                    <a:pt x="4324" y="11839"/>
                  </a:cubicBezTo>
                  <a:cubicBezTo>
                    <a:pt x="5269" y="12332"/>
                    <a:pt x="6279" y="12565"/>
                    <a:pt x="7273" y="12565"/>
                  </a:cubicBezTo>
                  <a:cubicBezTo>
                    <a:pt x="9544" y="12565"/>
                    <a:pt x="11728" y="11346"/>
                    <a:pt x="12841" y="9211"/>
                  </a:cubicBezTo>
                  <a:cubicBezTo>
                    <a:pt x="14439" y="6143"/>
                    <a:pt x="13219" y="2343"/>
                    <a:pt x="10115" y="727"/>
                  </a:cubicBezTo>
                  <a:cubicBezTo>
                    <a:pt x="9170" y="234"/>
                    <a:pt x="8159" y="0"/>
                    <a:pt x="7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 rot="4714171">
              <a:off x="2738596" y="4169217"/>
              <a:ext cx="206639" cy="261057"/>
            </a:xfrm>
            <a:custGeom>
              <a:avLst/>
              <a:gdLst/>
              <a:ahLst/>
              <a:cxnLst/>
              <a:rect l="l" t="t" r="r" b="b"/>
              <a:pathLst>
                <a:path w="6245" h="7889" extrusionOk="0">
                  <a:moveTo>
                    <a:pt x="3437" y="1"/>
                  </a:moveTo>
                  <a:cubicBezTo>
                    <a:pt x="3437" y="1"/>
                    <a:pt x="3437" y="1"/>
                    <a:pt x="3437" y="1"/>
                  </a:cubicBezTo>
                  <a:lnTo>
                    <a:pt x="3437" y="1"/>
                  </a:lnTo>
                  <a:cubicBezTo>
                    <a:pt x="3438" y="1"/>
                    <a:pt x="3438" y="1"/>
                    <a:pt x="3438" y="1"/>
                  </a:cubicBezTo>
                  <a:close/>
                  <a:moveTo>
                    <a:pt x="3437" y="1"/>
                  </a:moveTo>
                  <a:lnTo>
                    <a:pt x="3437" y="1"/>
                  </a:lnTo>
                  <a:cubicBezTo>
                    <a:pt x="3060" y="63"/>
                    <a:pt x="46" y="6132"/>
                    <a:pt x="23" y="6366"/>
                  </a:cubicBezTo>
                  <a:cubicBezTo>
                    <a:pt x="0" y="6593"/>
                    <a:pt x="2559" y="7889"/>
                    <a:pt x="2907" y="7889"/>
                  </a:cubicBezTo>
                  <a:cubicBezTo>
                    <a:pt x="2919" y="7889"/>
                    <a:pt x="2928" y="7887"/>
                    <a:pt x="2934" y="7884"/>
                  </a:cubicBezTo>
                  <a:cubicBezTo>
                    <a:pt x="3131" y="7789"/>
                    <a:pt x="6245" y="1908"/>
                    <a:pt x="6173" y="1574"/>
                  </a:cubicBezTo>
                  <a:cubicBezTo>
                    <a:pt x="6100" y="1242"/>
                    <a:pt x="3470" y="16"/>
                    <a:pt x="3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rot="4714171">
              <a:off x="3220602" y="4431188"/>
              <a:ext cx="46589" cy="105065"/>
            </a:xfrm>
            <a:custGeom>
              <a:avLst/>
              <a:gdLst/>
              <a:ahLst/>
              <a:cxnLst/>
              <a:rect l="l" t="t" r="r" b="b"/>
              <a:pathLst>
                <a:path w="1408" h="3175" extrusionOk="0">
                  <a:moveTo>
                    <a:pt x="96" y="1"/>
                  </a:moveTo>
                  <a:cubicBezTo>
                    <a:pt x="67" y="1"/>
                    <a:pt x="39" y="16"/>
                    <a:pt x="24" y="43"/>
                  </a:cubicBezTo>
                  <a:cubicBezTo>
                    <a:pt x="1" y="83"/>
                    <a:pt x="14" y="134"/>
                    <a:pt x="54" y="156"/>
                  </a:cubicBezTo>
                  <a:cubicBezTo>
                    <a:pt x="68" y="164"/>
                    <a:pt x="1373" y="937"/>
                    <a:pt x="1080" y="3079"/>
                  </a:cubicBezTo>
                  <a:cubicBezTo>
                    <a:pt x="1074" y="3126"/>
                    <a:pt x="1106" y="3167"/>
                    <a:pt x="1153" y="3173"/>
                  </a:cubicBezTo>
                  <a:cubicBezTo>
                    <a:pt x="1156" y="3175"/>
                    <a:pt x="1160" y="3175"/>
                    <a:pt x="1164" y="3175"/>
                  </a:cubicBezTo>
                  <a:cubicBezTo>
                    <a:pt x="1204" y="3175"/>
                    <a:pt x="1241" y="3144"/>
                    <a:pt x="1246" y="3102"/>
                  </a:cubicBezTo>
                  <a:cubicBezTo>
                    <a:pt x="1407" y="1925"/>
                    <a:pt x="1100" y="1149"/>
                    <a:pt x="814" y="705"/>
                  </a:cubicBezTo>
                  <a:cubicBezTo>
                    <a:pt x="501" y="221"/>
                    <a:pt x="152" y="19"/>
                    <a:pt x="136" y="12"/>
                  </a:cubicBezTo>
                  <a:cubicBezTo>
                    <a:pt x="124" y="4"/>
                    <a:pt x="110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 rot="4714171">
              <a:off x="3137701" y="4486335"/>
              <a:ext cx="21342" cy="49571"/>
            </a:xfrm>
            <a:custGeom>
              <a:avLst/>
              <a:gdLst/>
              <a:ahLst/>
              <a:cxnLst/>
              <a:rect l="l" t="t" r="r" b="b"/>
              <a:pathLst>
                <a:path w="645" h="1498" extrusionOk="0">
                  <a:moveTo>
                    <a:pt x="480" y="0"/>
                  </a:moveTo>
                  <a:cubicBezTo>
                    <a:pt x="478" y="0"/>
                    <a:pt x="475" y="0"/>
                    <a:pt x="473" y="0"/>
                  </a:cubicBezTo>
                  <a:cubicBezTo>
                    <a:pt x="426" y="5"/>
                    <a:pt x="393" y="46"/>
                    <a:pt x="397" y="91"/>
                  </a:cubicBezTo>
                  <a:cubicBezTo>
                    <a:pt x="398" y="100"/>
                    <a:pt x="469" y="956"/>
                    <a:pt x="38" y="1352"/>
                  </a:cubicBezTo>
                  <a:cubicBezTo>
                    <a:pt x="3" y="1384"/>
                    <a:pt x="1" y="1436"/>
                    <a:pt x="31" y="1470"/>
                  </a:cubicBezTo>
                  <a:cubicBezTo>
                    <a:pt x="49" y="1488"/>
                    <a:pt x="71" y="1497"/>
                    <a:pt x="94" y="1497"/>
                  </a:cubicBezTo>
                  <a:cubicBezTo>
                    <a:pt x="113" y="1497"/>
                    <a:pt x="134" y="1490"/>
                    <a:pt x="150" y="1475"/>
                  </a:cubicBezTo>
                  <a:cubicBezTo>
                    <a:pt x="644" y="1023"/>
                    <a:pt x="567" y="114"/>
                    <a:pt x="563" y="76"/>
                  </a:cubicBezTo>
                  <a:cubicBezTo>
                    <a:pt x="560" y="32"/>
                    <a:pt x="522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3"/>
            <p:cNvSpPr/>
            <p:nvPr/>
          </p:nvSpPr>
          <p:spPr>
            <a:xfrm rot="4714171">
              <a:off x="2865225" y="4291851"/>
              <a:ext cx="105884" cy="59068"/>
            </a:xfrm>
            <a:custGeom>
              <a:avLst/>
              <a:gdLst/>
              <a:ahLst/>
              <a:cxnLst/>
              <a:rect l="l" t="t" r="r" b="b"/>
              <a:pathLst>
                <a:path w="3200" h="1785" extrusionOk="0">
                  <a:moveTo>
                    <a:pt x="95" y="1"/>
                  </a:moveTo>
                  <a:cubicBezTo>
                    <a:pt x="66" y="1"/>
                    <a:pt x="37" y="17"/>
                    <a:pt x="22" y="45"/>
                  </a:cubicBezTo>
                  <a:cubicBezTo>
                    <a:pt x="0" y="86"/>
                    <a:pt x="16" y="136"/>
                    <a:pt x="56" y="158"/>
                  </a:cubicBezTo>
                  <a:lnTo>
                    <a:pt x="3065" y="1775"/>
                  </a:lnTo>
                  <a:cubicBezTo>
                    <a:pt x="3077" y="1781"/>
                    <a:pt x="3091" y="1784"/>
                    <a:pt x="3104" y="1784"/>
                  </a:cubicBezTo>
                  <a:cubicBezTo>
                    <a:pt x="3133" y="1784"/>
                    <a:pt x="3163" y="1768"/>
                    <a:pt x="3177" y="1740"/>
                  </a:cubicBezTo>
                  <a:cubicBezTo>
                    <a:pt x="3199" y="1700"/>
                    <a:pt x="3183" y="1649"/>
                    <a:pt x="3143" y="1628"/>
                  </a:cubicBezTo>
                  <a:lnTo>
                    <a:pt x="136" y="11"/>
                  </a:lnTo>
                  <a:cubicBezTo>
                    <a:pt x="123" y="4"/>
                    <a:pt x="109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3"/>
            <p:cNvSpPr/>
            <p:nvPr/>
          </p:nvSpPr>
          <p:spPr>
            <a:xfrm rot="4714171">
              <a:off x="2698641" y="4246494"/>
              <a:ext cx="109789" cy="57810"/>
            </a:xfrm>
            <a:custGeom>
              <a:avLst/>
              <a:gdLst/>
              <a:ahLst/>
              <a:cxnLst/>
              <a:rect l="l" t="t" r="r" b="b"/>
              <a:pathLst>
                <a:path w="3318" h="1747" extrusionOk="0">
                  <a:moveTo>
                    <a:pt x="96" y="1"/>
                  </a:moveTo>
                  <a:cubicBezTo>
                    <a:pt x="65" y="1"/>
                    <a:pt x="36" y="17"/>
                    <a:pt x="21" y="47"/>
                  </a:cubicBezTo>
                  <a:cubicBezTo>
                    <a:pt x="0" y="88"/>
                    <a:pt x="18" y="137"/>
                    <a:pt x="58" y="159"/>
                  </a:cubicBezTo>
                  <a:lnTo>
                    <a:pt x="3184" y="1738"/>
                  </a:lnTo>
                  <a:cubicBezTo>
                    <a:pt x="3196" y="1744"/>
                    <a:pt x="3209" y="1747"/>
                    <a:pt x="3222" y="1747"/>
                  </a:cubicBezTo>
                  <a:cubicBezTo>
                    <a:pt x="3252" y="1747"/>
                    <a:pt x="3282" y="1729"/>
                    <a:pt x="3296" y="1701"/>
                  </a:cubicBezTo>
                  <a:cubicBezTo>
                    <a:pt x="3317" y="1660"/>
                    <a:pt x="3301" y="1610"/>
                    <a:pt x="3260" y="1589"/>
                  </a:cubicBezTo>
                  <a:lnTo>
                    <a:pt x="134" y="10"/>
                  </a:lnTo>
                  <a:cubicBezTo>
                    <a:pt x="121" y="4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13"/>
          <p:cNvGrpSpPr/>
          <p:nvPr/>
        </p:nvGrpSpPr>
        <p:grpSpPr>
          <a:xfrm>
            <a:off x="10390867" y="5558234"/>
            <a:ext cx="1601347" cy="643185"/>
            <a:chOff x="7793150" y="4168675"/>
            <a:chExt cx="1201010" cy="482389"/>
          </a:xfrm>
        </p:grpSpPr>
        <p:sp>
          <p:nvSpPr>
            <p:cNvPr id="148" name="Google Shape;148;p13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13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150" name="Google Shape;150;p13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3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" name="Google Shape;152;p13"/>
          <p:cNvSpPr/>
          <p:nvPr/>
        </p:nvSpPr>
        <p:spPr>
          <a:xfrm>
            <a:off x="188733" y="5713232"/>
            <a:ext cx="1744872" cy="48819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8451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dk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5224633" y="3062567"/>
            <a:ext cx="6014000" cy="2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title" idx="2" hasCustomPrompt="1"/>
          </p:nvPr>
        </p:nvSpPr>
        <p:spPr>
          <a:xfrm>
            <a:off x="7423035" y="1584960"/>
            <a:ext cx="1617200" cy="1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157" name="Google Shape;157;p14"/>
          <p:cNvGrpSpPr/>
          <p:nvPr/>
        </p:nvGrpSpPr>
        <p:grpSpPr>
          <a:xfrm>
            <a:off x="5783016" y="5572199"/>
            <a:ext cx="1956096" cy="1184400"/>
            <a:chOff x="3316390" y="3783954"/>
            <a:chExt cx="1467072" cy="888300"/>
          </a:xfrm>
        </p:grpSpPr>
        <p:sp>
          <p:nvSpPr>
            <p:cNvPr id="158" name="Google Shape;158;p14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160;p14"/>
          <p:cNvGrpSpPr/>
          <p:nvPr/>
        </p:nvGrpSpPr>
        <p:grpSpPr>
          <a:xfrm>
            <a:off x="10514390" y="611736"/>
            <a:ext cx="1482612" cy="703704"/>
            <a:chOff x="7022092" y="458802"/>
            <a:chExt cx="1111959" cy="527778"/>
          </a:xfrm>
        </p:grpSpPr>
        <p:sp>
          <p:nvSpPr>
            <p:cNvPr id="161" name="Google Shape;161;p14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2" name="Google Shape;162;p14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163" name="Google Shape;163;p14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14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5" name="Google Shape;165;p14"/>
          <p:cNvSpPr/>
          <p:nvPr/>
        </p:nvSpPr>
        <p:spPr>
          <a:xfrm>
            <a:off x="4575267" y="188401"/>
            <a:ext cx="1356924" cy="379660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2452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1"/>
          </p:nvPr>
        </p:nvSpPr>
        <p:spPr>
          <a:xfrm>
            <a:off x="2306400" y="2488800"/>
            <a:ext cx="7579200" cy="26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400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6"/>
          <p:cNvSpPr/>
          <p:nvPr/>
        </p:nvSpPr>
        <p:spPr>
          <a:xfrm flipH="1">
            <a:off x="446144" y="188398"/>
            <a:ext cx="635744" cy="1138053"/>
          </a:xfrm>
          <a:custGeom>
            <a:avLst/>
            <a:gdLst/>
            <a:ahLst/>
            <a:cxnLst/>
            <a:rect l="l" t="t" r="r" b="b"/>
            <a:pathLst>
              <a:path w="33175" h="59387" extrusionOk="0">
                <a:moveTo>
                  <a:pt x="9660" y="0"/>
                </a:moveTo>
                <a:cubicBezTo>
                  <a:pt x="9129" y="0"/>
                  <a:pt x="8587" y="28"/>
                  <a:pt x="8029" y="80"/>
                </a:cubicBezTo>
                <a:cubicBezTo>
                  <a:pt x="7760" y="105"/>
                  <a:pt x="7564" y="343"/>
                  <a:pt x="7589" y="612"/>
                </a:cubicBezTo>
                <a:cubicBezTo>
                  <a:pt x="7612" y="864"/>
                  <a:pt x="7825" y="1053"/>
                  <a:pt x="8073" y="1053"/>
                </a:cubicBezTo>
                <a:cubicBezTo>
                  <a:pt x="8089" y="1053"/>
                  <a:pt x="8106" y="1053"/>
                  <a:pt x="8121" y="1051"/>
                </a:cubicBezTo>
                <a:cubicBezTo>
                  <a:pt x="8644" y="1003"/>
                  <a:pt x="9159" y="976"/>
                  <a:pt x="9651" y="976"/>
                </a:cubicBezTo>
                <a:lnTo>
                  <a:pt x="10011" y="983"/>
                </a:lnTo>
                <a:lnTo>
                  <a:pt x="10026" y="983"/>
                </a:lnTo>
                <a:cubicBezTo>
                  <a:pt x="10289" y="983"/>
                  <a:pt x="10505" y="772"/>
                  <a:pt x="10514" y="507"/>
                </a:cubicBezTo>
                <a:cubicBezTo>
                  <a:pt x="10520" y="236"/>
                  <a:pt x="10307" y="13"/>
                  <a:pt x="10038" y="5"/>
                </a:cubicBezTo>
                <a:cubicBezTo>
                  <a:pt x="9913" y="2"/>
                  <a:pt x="9787" y="0"/>
                  <a:pt x="9660" y="0"/>
                </a:cubicBezTo>
                <a:close/>
                <a:moveTo>
                  <a:pt x="11965" y="199"/>
                </a:moveTo>
                <a:cubicBezTo>
                  <a:pt x="11736" y="199"/>
                  <a:pt x="11529" y="364"/>
                  <a:pt x="11485" y="599"/>
                </a:cubicBezTo>
                <a:cubicBezTo>
                  <a:pt x="11437" y="866"/>
                  <a:pt x="11614" y="1118"/>
                  <a:pt x="11879" y="1168"/>
                </a:cubicBezTo>
                <a:cubicBezTo>
                  <a:pt x="12510" y="1283"/>
                  <a:pt x="13111" y="1452"/>
                  <a:pt x="13661" y="1670"/>
                </a:cubicBezTo>
                <a:cubicBezTo>
                  <a:pt x="13721" y="1695"/>
                  <a:pt x="13782" y="1706"/>
                  <a:pt x="13842" y="1706"/>
                </a:cubicBezTo>
                <a:cubicBezTo>
                  <a:pt x="14036" y="1706"/>
                  <a:pt x="14220" y="1589"/>
                  <a:pt x="14295" y="1397"/>
                </a:cubicBezTo>
                <a:cubicBezTo>
                  <a:pt x="14395" y="1147"/>
                  <a:pt x="14272" y="864"/>
                  <a:pt x="14022" y="764"/>
                </a:cubicBezTo>
                <a:cubicBezTo>
                  <a:pt x="13411" y="520"/>
                  <a:pt x="12748" y="334"/>
                  <a:pt x="12054" y="207"/>
                </a:cubicBezTo>
                <a:cubicBezTo>
                  <a:pt x="12024" y="201"/>
                  <a:pt x="11994" y="199"/>
                  <a:pt x="11965" y="199"/>
                </a:cubicBezTo>
                <a:close/>
                <a:moveTo>
                  <a:pt x="6139" y="355"/>
                </a:moveTo>
                <a:cubicBezTo>
                  <a:pt x="6109" y="355"/>
                  <a:pt x="6079" y="358"/>
                  <a:pt x="6049" y="363"/>
                </a:cubicBezTo>
                <a:cubicBezTo>
                  <a:pt x="5419" y="484"/>
                  <a:pt x="4767" y="637"/>
                  <a:pt x="4110" y="816"/>
                </a:cubicBezTo>
                <a:cubicBezTo>
                  <a:pt x="3850" y="887"/>
                  <a:pt x="3696" y="1156"/>
                  <a:pt x="3767" y="1416"/>
                </a:cubicBezTo>
                <a:cubicBezTo>
                  <a:pt x="3827" y="1633"/>
                  <a:pt x="4025" y="1775"/>
                  <a:pt x="4238" y="1775"/>
                </a:cubicBezTo>
                <a:cubicBezTo>
                  <a:pt x="4281" y="1775"/>
                  <a:pt x="4325" y="1768"/>
                  <a:pt x="4367" y="1758"/>
                </a:cubicBezTo>
                <a:cubicBezTo>
                  <a:pt x="5000" y="1585"/>
                  <a:pt x="5628" y="1439"/>
                  <a:pt x="6232" y="1322"/>
                </a:cubicBezTo>
                <a:cubicBezTo>
                  <a:pt x="6497" y="1272"/>
                  <a:pt x="6672" y="1016"/>
                  <a:pt x="6620" y="751"/>
                </a:cubicBezTo>
                <a:cubicBezTo>
                  <a:pt x="6576" y="517"/>
                  <a:pt x="6365" y="355"/>
                  <a:pt x="6139" y="355"/>
                </a:cubicBezTo>
                <a:close/>
                <a:moveTo>
                  <a:pt x="2375" y="1381"/>
                </a:moveTo>
                <a:cubicBezTo>
                  <a:pt x="2321" y="1381"/>
                  <a:pt x="2266" y="1390"/>
                  <a:pt x="2212" y="1410"/>
                </a:cubicBezTo>
                <a:cubicBezTo>
                  <a:pt x="1080" y="1808"/>
                  <a:pt x="377" y="2135"/>
                  <a:pt x="348" y="2148"/>
                </a:cubicBezTo>
                <a:cubicBezTo>
                  <a:pt x="104" y="2262"/>
                  <a:pt x="0" y="2552"/>
                  <a:pt x="113" y="2798"/>
                </a:cubicBezTo>
                <a:cubicBezTo>
                  <a:pt x="196" y="2975"/>
                  <a:pt x="373" y="3077"/>
                  <a:pt x="555" y="3077"/>
                </a:cubicBezTo>
                <a:cubicBezTo>
                  <a:pt x="625" y="3077"/>
                  <a:pt x="696" y="3063"/>
                  <a:pt x="763" y="3031"/>
                </a:cubicBezTo>
                <a:cubicBezTo>
                  <a:pt x="769" y="3029"/>
                  <a:pt x="1453" y="2710"/>
                  <a:pt x="2535" y="2331"/>
                </a:cubicBezTo>
                <a:cubicBezTo>
                  <a:pt x="2791" y="2241"/>
                  <a:pt x="2924" y="1962"/>
                  <a:pt x="2835" y="1708"/>
                </a:cubicBezTo>
                <a:cubicBezTo>
                  <a:pt x="2764" y="1508"/>
                  <a:pt x="2576" y="1381"/>
                  <a:pt x="2375" y="1381"/>
                </a:cubicBezTo>
                <a:close/>
                <a:moveTo>
                  <a:pt x="15555" y="1656"/>
                </a:moveTo>
                <a:cubicBezTo>
                  <a:pt x="15403" y="1656"/>
                  <a:pt x="15252" y="1727"/>
                  <a:pt x="15155" y="1860"/>
                </a:cubicBezTo>
                <a:cubicBezTo>
                  <a:pt x="14999" y="2081"/>
                  <a:pt x="15051" y="2385"/>
                  <a:pt x="15270" y="2542"/>
                </a:cubicBezTo>
                <a:cubicBezTo>
                  <a:pt x="15764" y="2892"/>
                  <a:pt x="16216" y="3307"/>
                  <a:pt x="16615" y="3778"/>
                </a:cubicBezTo>
                <a:cubicBezTo>
                  <a:pt x="16710" y="3890"/>
                  <a:pt x="16848" y="3949"/>
                  <a:pt x="16986" y="3949"/>
                </a:cubicBezTo>
                <a:cubicBezTo>
                  <a:pt x="17098" y="3949"/>
                  <a:pt x="17211" y="3911"/>
                  <a:pt x="17302" y="3832"/>
                </a:cubicBezTo>
                <a:cubicBezTo>
                  <a:pt x="17507" y="3659"/>
                  <a:pt x="17532" y="3350"/>
                  <a:pt x="17359" y="3144"/>
                </a:cubicBezTo>
                <a:cubicBezTo>
                  <a:pt x="16908" y="2612"/>
                  <a:pt x="16396" y="2144"/>
                  <a:pt x="15837" y="1745"/>
                </a:cubicBezTo>
                <a:cubicBezTo>
                  <a:pt x="15752" y="1685"/>
                  <a:pt x="15653" y="1656"/>
                  <a:pt x="15555" y="1656"/>
                </a:cubicBezTo>
                <a:close/>
                <a:moveTo>
                  <a:pt x="18067" y="4591"/>
                </a:moveTo>
                <a:cubicBezTo>
                  <a:pt x="17991" y="4591"/>
                  <a:pt x="17913" y="4609"/>
                  <a:pt x="17840" y="4647"/>
                </a:cubicBezTo>
                <a:cubicBezTo>
                  <a:pt x="17603" y="4772"/>
                  <a:pt x="17511" y="5068"/>
                  <a:pt x="17636" y="5306"/>
                </a:cubicBezTo>
                <a:cubicBezTo>
                  <a:pt x="17909" y="5829"/>
                  <a:pt x="18149" y="6408"/>
                  <a:pt x="18345" y="7027"/>
                </a:cubicBezTo>
                <a:cubicBezTo>
                  <a:pt x="18411" y="7236"/>
                  <a:pt x="18603" y="7369"/>
                  <a:pt x="18809" y="7369"/>
                </a:cubicBezTo>
                <a:cubicBezTo>
                  <a:pt x="18857" y="7369"/>
                  <a:pt x="18907" y="7361"/>
                  <a:pt x="18957" y="7346"/>
                </a:cubicBezTo>
                <a:cubicBezTo>
                  <a:pt x="19214" y="7265"/>
                  <a:pt x="19355" y="6990"/>
                  <a:pt x="19274" y="6733"/>
                </a:cubicBezTo>
                <a:cubicBezTo>
                  <a:pt x="19062" y="6058"/>
                  <a:pt x="18801" y="5426"/>
                  <a:pt x="18501" y="4853"/>
                </a:cubicBezTo>
                <a:cubicBezTo>
                  <a:pt x="18414" y="4686"/>
                  <a:pt x="18244" y="4591"/>
                  <a:pt x="18067" y="4591"/>
                </a:cubicBezTo>
                <a:close/>
                <a:moveTo>
                  <a:pt x="19273" y="8289"/>
                </a:moveTo>
                <a:cubicBezTo>
                  <a:pt x="19244" y="8289"/>
                  <a:pt x="19214" y="8291"/>
                  <a:pt x="19185" y="8297"/>
                </a:cubicBezTo>
                <a:cubicBezTo>
                  <a:pt x="18920" y="8345"/>
                  <a:pt x="18743" y="8597"/>
                  <a:pt x="18791" y="8864"/>
                </a:cubicBezTo>
                <a:cubicBezTo>
                  <a:pt x="18905" y="9501"/>
                  <a:pt x="18978" y="10131"/>
                  <a:pt x="19005" y="10737"/>
                </a:cubicBezTo>
                <a:cubicBezTo>
                  <a:pt x="19016" y="10998"/>
                  <a:pt x="19233" y="11202"/>
                  <a:pt x="19493" y="11202"/>
                </a:cubicBezTo>
                <a:lnTo>
                  <a:pt x="19514" y="11202"/>
                </a:lnTo>
                <a:cubicBezTo>
                  <a:pt x="19785" y="11190"/>
                  <a:pt x="19993" y="10962"/>
                  <a:pt x="19981" y="10694"/>
                </a:cubicBezTo>
                <a:cubicBezTo>
                  <a:pt x="19952" y="10043"/>
                  <a:pt x="19875" y="9370"/>
                  <a:pt x="19752" y="8691"/>
                </a:cubicBezTo>
                <a:cubicBezTo>
                  <a:pt x="19709" y="8453"/>
                  <a:pt x="19507" y="8289"/>
                  <a:pt x="19273" y="8289"/>
                </a:cubicBezTo>
                <a:close/>
                <a:moveTo>
                  <a:pt x="19435" y="12175"/>
                </a:moveTo>
                <a:cubicBezTo>
                  <a:pt x="19206" y="12175"/>
                  <a:pt x="18972" y="12356"/>
                  <a:pt x="18943" y="12605"/>
                </a:cubicBezTo>
                <a:cubicBezTo>
                  <a:pt x="18868" y="13232"/>
                  <a:pt x="18739" y="13843"/>
                  <a:pt x="18555" y="14420"/>
                </a:cubicBezTo>
                <a:cubicBezTo>
                  <a:pt x="18472" y="14677"/>
                  <a:pt x="18616" y="14952"/>
                  <a:pt x="18872" y="15033"/>
                </a:cubicBezTo>
                <a:cubicBezTo>
                  <a:pt x="18920" y="15048"/>
                  <a:pt x="18972" y="15056"/>
                  <a:pt x="19020" y="15056"/>
                </a:cubicBezTo>
                <a:cubicBezTo>
                  <a:pt x="19226" y="15056"/>
                  <a:pt x="19420" y="14923"/>
                  <a:pt x="19485" y="14716"/>
                </a:cubicBezTo>
                <a:cubicBezTo>
                  <a:pt x="19687" y="14081"/>
                  <a:pt x="19831" y="13410"/>
                  <a:pt x="19912" y="12720"/>
                </a:cubicBezTo>
                <a:cubicBezTo>
                  <a:pt x="19945" y="12453"/>
                  <a:pt x="19754" y="12211"/>
                  <a:pt x="19485" y="12178"/>
                </a:cubicBezTo>
                <a:cubicBezTo>
                  <a:pt x="19468" y="12176"/>
                  <a:pt x="19451" y="12175"/>
                  <a:pt x="19435" y="12175"/>
                </a:cubicBezTo>
                <a:close/>
                <a:moveTo>
                  <a:pt x="20400" y="15844"/>
                </a:moveTo>
                <a:cubicBezTo>
                  <a:pt x="20133" y="15844"/>
                  <a:pt x="19916" y="16057"/>
                  <a:pt x="19912" y="16323"/>
                </a:cubicBezTo>
                <a:cubicBezTo>
                  <a:pt x="19908" y="16594"/>
                  <a:pt x="20123" y="16815"/>
                  <a:pt x="20391" y="16820"/>
                </a:cubicBezTo>
                <a:cubicBezTo>
                  <a:pt x="21029" y="16830"/>
                  <a:pt x="21655" y="16890"/>
                  <a:pt x="22253" y="16999"/>
                </a:cubicBezTo>
                <a:cubicBezTo>
                  <a:pt x="22282" y="17005"/>
                  <a:pt x="22311" y="17007"/>
                  <a:pt x="22342" y="17007"/>
                </a:cubicBezTo>
                <a:cubicBezTo>
                  <a:pt x="22572" y="17007"/>
                  <a:pt x="22778" y="16842"/>
                  <a:pt x="22822" y="16609"/>
                </a:cubicBezTo>
                <a:cubicBezTo>
                  <a:pt x="22870" y="16342"/>
                  <a:pt x="22695" y="16088"/>
                  <a:pt x="22430" y="16040"/>
                </a:cubicBezTo>
                <a:cubicBezTo>
                  <a:pt x="21778" y="15919"/>
                  <a:pt x="21098" y="15852"/>
                  <a:pt x="20408" y="15844"/>
                </a:cubicBezTo>
                <a:close/>
                <a:moveTo>
                  <a:pt x="18242" y="15863"/>
                </a:moveTo>
                <a:cubicBezTo>
                  <a:pt x="18098" y="15863"/>
                  <a:pt x="17957" y="15927"/>
                  <a:pt x="17863" y="16042"/>
                </a:cubicBezTo>
                <a:cubicBezTo>
                  <a:pt x="17377" y="16123"/>
                  <a:pt x="16892" y="16230"/>
                  <a:pt x="16412" y="16359"/>
                </a:cubicBezTo>
                <a:cubicBezTo>
                  <a:pt x="16154" y="16428"/>
                  <a:pt x="15998" y="16697"/>
                  <a:pt x="16068" y="16957"/>
                </a:cubicBezTo>
                <a:cubicBezTo>
                  <a:pt x="16128" y="17175"/>
                  <a:pt x="16327" y="17318"/>
                  <a:pt x="16540" y="17318"/>
                </a:cubicBezTo>
                <a:cubicBezTo>
                  <a:pt x="16582" y="17318"/>
                  <a:pt x="16624" y="17313"/>
                  <a:pt x="16667" y="17301"/>
                </a:cubicBezTo>
                <a:cubicBezTo>
                  <a:pt x="16804" y="17264"/>
                  <a:pt x="16944" y="17228"/>
                  <a:pt x="17081" y="17197"/>
                </a:cubicBezTo>
                <a:lnTo>
                  <a:pt x="17081" y="17197"/>
                </a:lnTo>
                <a:cubicBezTo>
                  <a:pt x="16971" y="17336"/>
                  <a:pt x="16856" y="17472"/>
                  <a:pt x="16735" y="17603"/>
                </a:cubicBezTo>
                <a:cubicBezTo>
                  <a:pt x="16554" y="17803"/>
                  <a:pt x="16571" y="18112"/>
                  <a:pt x="16771" y="18293"/>
                </a:cubicBezTo>
                <a:cubicBezTo>
                  <a:pt x="16865" y="18379"/>
                  <a:pt x="16981" y="18418"/>
                  <a:pt x="17098" y="18418"/>
                </a:cubicBezTo>
                <a:cubicBezTo>
                  <a:pt x="17232" y="18418"/>
                  <a:pt x="17365" y="18364"/>
                  <a:pt x="17461" y="18258"/>
                </a:cubicBezTo>
                <a:cubicBezTo>
                  <a:pt x="17830" y="17849"/>
                  <a:pt x="18163" y="17407"/>
                  <a:pt x="18457" y="16938"/>
                </a:cubicBezTo>
                <a:cubicBezTo>
                  <a:pt x="18478" y="16936"/>
                  <a:pt x="18497" y="16934"/>
                  <a:pt x="18518" y="16930"/>
                </a:cubicBezTo>
                <a:cubicBezTo>
                  <a:pt x="18784" y="16897"/>
                  <a:pt x="18972" y="16651"/>
                  <a:pt x="18939" y="16384"/>
                </a:cubicBezTo>
                <a:cubicBezTo>
                  <a:pt x="18909" y="16167"/>
                  <a:pt x="18745" y="16005"/>
                  <a:pt x="18541" y="15967"/>
                </a:cubicBezTo>
                <a:cubicBezTo>
                  <a:pt x="18524" y="15952"/>
                  <a:pt x="18503" y="15940"/>
                  <a:pt x="18482" y="15927"/>
                </a:cubicBezTo>
                <a:cubicBezTo>
                  <a:pt x="18406" y="15884"/>
                  <a:pt x="18324" y="15863"/>
                  <a:pt x="18242" y="15863"/>
                </a:cubicBezTo>
                <a:close/>
                <a:moveTo>
                  <a:pt x="24215" y="16565"/>
                </a:moveTo>
                <a:cubicBezTo>
                  <a:pt x="24020" y="16565"/>
                  <a:pt x="23837" y="16681"/>
                  <a:pt x="23762" y="16874"/>
                </a:cubicBezTo>
                <a:cubicBezTo>
                  <a:pt x="23662" y="17124"/>
                  <a:pt x="23785" y="17407"/>
                  <a:pt x="24035" y="17507"/>
                </a:cubicBezTo>
                <a:cubicBezTo>
                  <a:pt x="24612" y="17735"/>
                  <a:pt x="25163" y="18020"/>
                  <a:pt x="25673" y="18360"/>
                </a:cubicBezTo>
                <a:cubicBezTo>
                  <a:pt x="25757" y="18414"/>
                  <a:pt x="25848" y="18441"/>
                  <a:pt x="25942" y="18441"/>
                </a:cubicBezTo>
                <a:lnTo>
                  <a:pt x="25942" y="18439"/>
                </a:lnTo>
                <a:cubicBezTo>
                  <a:pt x="26101" y="18439"/>
                  <a:pt x="26255" y="18364"/>
                  <a:pt x="26349" y="18222"/>
                </a:cubicBezTo>
                <a:cubicBezTo>
                  <a:pt x="26499" y="17997"/>
                  <a:pt x="26438" y="17695"/>
                  <a:pt x="26213" y="17545"/>
                </a:cubicBezTo>
                <a:cubicBezTo>
                  <a:pt x="25646" y="17170"/>
                  <a:pt x="25033" y="16851"/>
                  <a:pt x="24393" y="16599"/>
                </a:cubicBezTo>
                <a:cubicBezTo>
                  <a:pt x="24335" y="16576"/>
                  <a:pt x="24274" y="16565"/>
                  <a:pt x="24215" y="16565"/>
                </a:cubicBezTo>
                <a:close/>
                <a:moveTo>
                  <a:pt x="14691" y="16971"/>
                </a:moveTo>
                <a:cubicBezTo>
                  <a:pt x="14629" y="16971"/>
                  <a:pt x="14566" y="16983"/>
                  <a:pt x="14505" y="17007"/>
                </a:cubicBezTo>
                <a:cubicBezTo>
                  <a:pt x="13855" y="17278"/>
                  <a:pt x="13246" y="17587"/>
                  <a:pt x="12696" y="17924"/>
                </a:cubicBezTo>
                <a:cubicBezTo>
                  <a:pt x="12465" y="18064"/>
                  <a:pt x="12394" y="18364"/>
                  <a:pt x="12533" y="18595"/>
                </a:cubicBezTo>
                <a:cubicBezTo>
                  <a:pt x="12627" y="18746"/>
                  <a:pt x="12786" y="18827"/>
                  <a:pt x="12950" y="18827"/>
                </a:cubicBezTo>
                <a:cubicBezTo>
                  <a:pt x="13038" y="18827"/>
                  <a:pt x="13125" y="18804"/>
                  <a:pt x="13205" y="18756"/>
                </a:cubicBezTo>
                <a:cubicBezTo>
                  <a:pt x="13713" y="18445"/>
                  <a:pt x="14276" y="18160"/>
                  <a:pt x="14880" y="17910"/>
                </a:cubicBezTo>
                <a:cubicBezTo>
                  <a:pt x="15128" y="17805"/>
                  <a:pt x="15247" y="17520"/>
                  <a:pt x="15143" y="17272"/>
                </a:cubicBezTo>
                <a:cubicBezTo>
                  <a:pt x="15064" y="17083"/>
                  <a:pt x="14883" y="16971"/>
                  <a:pt x="14691" y="16971"/>
                </a:cubicBezTo>
                <a:close/>
                <a:moveTo>
                  <a:pt x="15649" y="18744"/>
                </a:moveTo>
                <a:cubicBezTo>
                  <a:pt x="15549" y="18744"/>
                  <a:pt x="15449" y="18774"/>
                  <a:pt x="15362" y="18837"/>
                </a:cubicBezTo>
                <a:cubicBezTo>
                  <a:pt x="14851" y="19206"/>
                  <a:pt x="14313" y="19513"/>
                  <a:pt x="13761" y="19748"/>
                </a:cubicBezTo>
                <a:cubicBezTo>
                  <a:pt x="13513" y="19852"/>
                  <a:pt x="13398" y="20140"/>
                  <a:pt x="13505" y="20388"/>
                </a:cubicBezTo>
                <a:cubicBezTo>
                  <a:pt x="13582" y="20574"/>
                  <a:pt x="13763" y="20684"/>
                  <a:pt x="13953" y="20684"/>
                </a:cubicBezTo>
                <a:cubicBezTo>
                  <a:pt x="14017" y="20684"/>
                  <a:pt x="14082" y="20671"/>
                  <a:pt x="14145" y="20646"/>
                </a:cubicBezTo>
                <a:cubicBezTo>
                  <a:pt x="14762" y="20382"/>
                  <a:pt x="15364" y="20040"/>
                  <a:pt x="15935" y="19629"/>
                </a:cubicBezTo>
                <a:cubicBezTo>
                  <a:pt x="16154" y="19471"/>
                  <a:pt x="16202" y="19167"/>
                  <a:pt x="16043" y="18948"/>
                </a:cubicBezTo>
                <a:cubicBezTo>
                  <a:pt x="15949" y="18814"/>
                  <a:pt x="15800" y="18744"/>
                  <a:pt x="15649" y="18744"/>
                </a:cubicBezTo>
                <a:close/>
                <a:moveTo>
                  <a:pt x="11422" y="19055"/>
                </a:moveTo>
                <a:cubicBezTo>
                  <a:pt x="11286" y="19055"/>
                  <a:pt x="11150" y="19112"/>
                  <a:pt x="11053" y="19223"/>
                </a:cubicBezTo>
                <a:cubicBezTo>
                  <a:pt x="10753" y="19567"/>
                  <a:pt x="10607" y="19884"/>
                  <a:pt x="10607" y="20192"/>
                </a:cubicBezTo>
                <a:cubicBezTo>
                  <a:pt x="10607" y="20663"/>
                  <a:pt x="10966" y="21165"/>
                  <a:pt x="11964" y="21165"/>
                </a:cubicBezTo>
                <a:lnTo>
                  <a:pt x="12091" y="21163"/>
                </a:lnTo>
                <a:cubicBezTo>
                  <a:pt x="12356" y="21151"/>
                  <a:pt x="12515" y="20930"/>
                  <a:pt x="12508" y="20665"/>
                </a:cubicBezTo>
                <a:cubicBezTo>
                  <a:pt x="12502" y="20401"/>
                  <a:pt x="12237" y="20188"/>
                  <a:pt x="11973" y="20188"/>
                </a:cubicBezTo>
                <a:cubicBezTo>
                  <a:pt x="11766" y="20188"/>
                  <a:pt x="11663" y="20158"/>
                  <a:pt x="11607" y="20158"/>
                </a:cubicBezTo>
                <a:cubicBezTo>
                  <a:pt x="11602" y="20158"/>
                  <a:pt x="11598" y="20158"/>
                  <a:pt x="11593" y="20159"/>
                </a:cubicBezTo>
                <a:cubicBezTo>
                  <a:pt x="11610" y="20111"/>
                  <a:pt x="11660" y="20015"/>
                  <a:pt x="11789" y="19863"/>
                </a:cubicBezTo>
                <a:cubicBezTo>
                  <a:pt x="11966" y="19661"/>
                  <a:pt x="11946" y="19352"/>
                  <a:pt x="11741" y="19175"/>
                </a:cubicBezTo>
                <a:cubicBezTo>
                  <a:pt x="11649" y="19094"/>
                  <a:pt x="11535" y="19055"/>
                  <a:pt x="11422" y="19055"/>
                </a:cubicBezTo>
                <a:close/>
                <a:moveTo>
                  <a:pt x="27443" y="18708"/>
                </a:moveTo>
                <a:cubicBezTo>
                  <a:pt x="27320" y="18708"/>
                  <a:pt x="27197" y="18754"/>
                  <a:pt x="27101" y="18848"/>
                </a:cubicBezTo>
                <a:cubicBezTo>
                  <a:pt x="26907" y="19035"/>
                  <a:pt x="26903" y="19344"/>
                  <a:pt x="27093" y="19538"/>
                </a:cubicBezTo>
                <a:cubicBezTo>
                  <a:pt x="27516" y="19969"/>
                  <a:pt x="27906" y="20457"/>
                  <a:pt x="28254" y="20984"/>
                </a:cubicBezTo>
                <a:cubicBezTo>
                  <a:pt x="28347" y="21126"/>
                  <a:pt x="28502" y="21203"/>
                  <a:pt x="28660" y="21203"/>
                </a:cubicBezTo>
                <a:cubicBezTo>
                  <a:pt x="28752" y="21203"/>
                  <a:pt x="28846" y="21176"/>
                  <a:pt x="28929" y="21122"/>
                </a:cubicBezTo>
                <a:cubicBezTo>
                  <a:pt x="29154" y="20974"/>
                  <a:pt x="29217" y="20671"/>
                  <a:pt x="29069" y="20446"/>
                </a:cubicBezTo>
                <a:cubicBezTo>
                  <a:pt x="28687" y="19867"/>
                  <a:pt x="28256" y="19331"/>
                  <a:pt x="27791" y="18854"/>
                </a:cubicBezTo>
                <a:cubicBezTo>
                  <a:pt x="27696" y="18757"/>
                  <a:pt x="27570" y="18708"/>
                  <a:pt x="27443" y="18708"/>
                </a:cubicBezTo>
                <a:close/>
                <a:moveTo>
                  <a:pt x="29597" y="21935"/>
                </a:moveTo>
                <a:cubicBezTo>
                  <a:pt x="29530" y="21935"/>
                  <a:pt x="29461" y="21949"/>
                  <a:pt x="29396" y="21978"/>
                </a:cubicBezTo>
                <a:cubicBezTo>
                  <a:pt x="29152" y="22089"/>
                  <a:pt x="29042" y="22379"/>
                  <a:pt x="29152" y="22625"/>
                </a:cubicBezTo>
                <a:cubicBezTo>
                  <a:pt x="29400" y="23173"/>
                  <a:pt x="29623" y="23769"/>
                  <a:pt x="29815" y="24392"/>
                </a:cubicBezTo>
                <a:cubicBezTo>
                  <a:pt x="29879" y="24603"/>
                  <a:pt x="30073" y="24738"/>
                  <a:pt x="30282" y="24738"/>
                </a:cubicBezTo>
                <a:cubicBezTo>
                  <a:pt x="30330" y="24738"/>
                  <a:pt x="30378" y="24732"/>
                  <a:pt x="30426" y="24717"/>
                </a:cubicBezTo>
                <a:cubicBezTo>
                  <a:pt x="30682" y="24638"/>
                  <a:pt x="30828" y="24365"/>
                  <a:pt x="30749" y="24107"/>
                </a:cubicBezTo>
                <a:cubicBezTo>
                  <a:pt x="30544" y="23444"/>
                  <a:pt x="30307" y="22810"/>
                  <a:pt x="30044" y="22222"/>
                </a:cubicBezTo>
                <a:cubicBezTo>
                  <a:pt x="29961" y="22042"/>
                  <a:pt x="29783" y="21935"/>
                  <a:pt x="29597" y="21935"/>
                </a:cubicBezTo>
                <a:close/>
                <a:moveTo>
                  <a:pt x="30752" y="25654"/>
                </a:moveTo>
                <a:cubicBezTo>
                  <a:pt x="30721" y="25654"/>
                  <a:pt x="30690" y="25657"/>
                  <a:pt x="30659" y="25664"/>
                </a:cubicBezTo>
                <a:cubicBezTo>
                  <a:pt x="30392" y="25716"/>
                  <a:pt x="30221" y="25972"/>
                  <a:pt x="30273" y="26237"/>
                </a:cubicBezTo>
                <a:lnTo>
                  <a:pt x="30340" y="26595"/>
                </a:lnTo>
                <a:cubicBezTo>
                  <a:pt x="30432" y="27106"/>
                  <a:pt x="30494" y="27617"/>
                  <a:pt x="30530" y="28111"/>
                </a:cubicBezTo>
                <a:cubicBezTo>
                  <a:pt x="30549" y="28369"/>
                  <a:pt x="30763" y="28565"/>
                  <a:pt x="31018" y="28565"/>
                </a:cubicBezTo>
                <a:cubicBezTo>
                  <a:pt x="31030" y="28565"/>
                  <a:pt x="31040" y="28565"/>
                  <a:pt x="31053" y="28563"/>
                </a:cubicBezTo>
                <a:cubicBezTo>
                  <a:pt x="31322" y="28544"/>
                  <a:pt x="31524" y="28311"/>
                  <a:pt x="31505" y="28042"/>
                </a:cubicBezTo>
                <a:cubicBezTo>
                  <a:pt x="31468" y="27512"/>
                  <a:pt x="31399" y="26968"/>
                  <a:pt x="31301" y="26426"/>
                </a:cubicBezTo>
                <a:cubicBezTo>
                  <a:pt x="31280" y="26299"/>
                  <a:pt x="31255" y="26172"/>
                  <a:pt x="31232" y="26047"/>
                </a:cubicBezTo>
                <a:cubicBezTo>
                  <a:pt x="31185" y="25816"/>
                  <a:pt x="30977" y="25654"/>
                  <a:pt x="30752" y="25654"/>
                </a:cubicBezTo>
                <a:close/>
                <a:moveTo>
                  <a:pt x="31015" y="29537"/>
                </a:moveTo>
                <a:cubicBezTo>
                  <a:pt x="30770" y="29537"/>
                  <a:pt x="30550" y="29732"/>
                  <a:pt x="30530" y="29989"/>
                </a:cubicBezTo>
                <a:cubicBezTo>
                  <a:pt x="30480" y="30620"/>
                  <a:pt x="30380" y="31239"/>
                  <a:pt x="30230" y="31827"/>
                </a:cubicBezTo>
                <a:cubicBezTo>
                  <a:pt x="30163" y="32088"/>
                  <a:pt x="30321" y="32354"/>
                  <a:pt x="30582" y="32421"/>
                </a:cubicBezTo>
                <a:cubicBezTo>
                  <a:pt x="30624" y="32431"/>
                  <a:pt x="30663" y="32436"/>
                  <a:pt x="30703" y="32436"/>
                </a:cubicBezTo>
                <a:cubicBezTo>
                  <a:pt x="30922" y="32436"/>
                  <a:pt x="31120" y="32290"/>
                  <a:pt x="31176" y="32069"/>
                </a:cubicBezTo>
                <a:cubicBezTo>
                  <a:pt x="31341" y="31425"/>
                  <a:pt x="31449" y="30751"/>
                  <a:pt x="31503" y="30064"/>
                </a:cubicBezTo>
                <a:cubicBezTo>
                  <a:pt x="31524" y="29795"/>
                  <a:pt x="31324" y="29559"/>
                  <a:pt x="31055" y="29538"/>
                </a:cubicBezTo>
                <a:cubicBezTo>
                  <a:pt x="31042" y="29537"/>
                  <a:pt x="31028" y="29537"/>
                  <a:pt x="31015" y="29537"/>
                </a:cubicBezTo>
                <a:close/>
                <a:moveTo>
                  <a:pt x="30057" y="33298"/>
                </a:moveTo>
                <a:cubicBezTo>
                  <a:pt x="29872" y="33298"/>
                  <a:pt x="29694" y="33404"/>
                  <a:pt x="29611" y="33582"/>
                </a:cubicBezTo>
                <a:cubicBezTo>
                  <a:pt x="29356" y="34143"/>
                  <a:pt x="29044" y="34685"/>
                  <a:pt x="28687" y="35195"/>
                </a:cubicBezTo>
                <a:cubicBezTo>
                  <a:pt x="28531" y="35416"/>
                  <a:pt x="28585" y="35721"/>
                  <a:pt x="28806" y="35877"/>
                </a:cubicBezTo>
                <a:cubicBezTo>
                  <a:pt x="28891" y="35935"/>
                  <a:pt x="28989" y="35964"/>
                  <a:pt x="29085" y="35964"/>
                </a:cubicBezTo>
                <a:cubicBezTo>
                  <a:pt x="29240" y="35964"/>
                  <a:pt x="29392" y="35892"/>
                  <a:pt x="29486" y="35756"/>
                </a:cubicBezTo>
                <a:cubicBezTo>
                  <a:pt x="29877" y="35197"/>
                  <a:pt x="30219" y="34601"/>
                  <a:pt x="30501" y="33989"/>
                </a:cubicBezTo>
                <a:cubicBezTo>
                  <a:pt x="30611" y="33745"/>
                  <a:pt x="30503" y="33455"/>
                  <a:pt x="30259" y="33342"/>
                </a:cubicBezTo>
                <a:cubicBezTo>
                  <a:pt x="30193" y="33312"/>
                  <a:pt x="30124" y="33298"/>
                  <a:pt x="30057" y="33298"/>
                </a:cubicBezTo>
                <a:close/>
                <a:moveTo>
                  <a:pt x="22403" y="35739"/>
                </a:moveTo>
                <a:cubicBezTo>
                  <a:pt x="21709" y="35739"/>
                  <a:pt x="21038" y="35862"/>
                  <a:pt x="20410" y="36106"/>
                </a:cubicBezTo>
                <a:cubicBezTo>
                  <a:pt x="20158" y="36202"/>
                  <a:pt x="20033" y="36486"/>
                  <a:pt x="20129" y="36736"/>
                </a:cubicBezTo>
                <a:cubicBezTo>
                  <a:pt x="20204" y="36930"/>
                  <a:pt x="20389" y="37048"/>
                  <a:pt x="20585" y="37048"/>
                </a:cubicBezTo>
                <a:cubicBezTo>
                  <a:pt x="20644" y="37048"/>
                  <a:pt x="20704" y="37038"/>
                  <a:pt x="20760" y="37015"/>
                </a:cubicBezTo>
                <a:cubicBezTo>
                  <a:pt x="21275" y="36819"/>
                  <a:pt x="21823" y="36717"/>
                  <a:pt x="22480" y="36717"/>
                </a:cubicBezTo>
                <a:lnTo>
                  <a:pt x="22497" y="36717"/>
                </a:lnTo>
                <a:cubicBezTo>
                  <a:pt x="22761" y="36717"/>
                  <a:pt x="22980" y="36504"/>
                  <a:pt x="22984" y="36238"/>
                </a:cubicBezTo>
                <a:cubicBezTo>
                  <a:pt x="22989" y="35967"/>
                  <a:pt x="22772" y="35746"/>
                  <a:pt x="22503" y="35741"/>
                </a:cubicBezTo>
                <a:cubicBezTo>
                  <a:pt x="22501" y="35741"/>
                  <a:pt x="22407" y="35739"/>
                  <a:pt x="22403" y="35739"/>
                </a:cubicBezTo>
                <a:close/>
                <a:moveTo>
                  <a:pt x="24404" y="36098"/>
                </a:moveTo>
                <a:cubicBezTo>
                  <a:pt x="24203" y="36098"/>
                  <a:pt x="24016" y="36223"/>
                  <a:pt x="23945" y="36423"/>
                </a:cubicBezTo>
                <a:cubicBezTo>
                  <a:pt x="23856" y="36677"/>
                  <a:pt x="23989" y="36957"/>
                  <a:pt x="24241" y="37046"/>
                </a:cubicBezTo>
                <a:cubicBezTo>
                  <a:pt x="24789" y="37242"/>
                  <a:pt x="25333" y="37524"/>
                  <a:pt x="25861" y="37882"/>
                </a:cubicBezTo>
                <a:cubicBezTo>
                  <a:pt x="25894" y="37907"/>
                  <a:pt x="25932" y="37924"/>
                  <a:pt x="25969" y="37938"/>
                </a:cubicBezTo>
                <a:cubicBezTo>
                  <a:pt x="25838" y="38107"/>
                  <a:pt x="25827" y="38347"/>
                  <a:pt x="25959" y="38528"/>
                </a:cubicBezTo>
                <a:cubicBezTo>
                  <a:pt x="26055" y="38660"/>
                  <a:pt x="26205" y="38728"/>
                  <a:pt x="26353" y="38728"/>
                </a:cubicBezTo>
                <a:cubicBezTo>
                  <a:pt x="26453" y="38728"/>
                  <a:pt x="26555" y="38697"/>
                  <a:pt x="26640" y="38635"/>
                </a:cubicBezTo>
                <a:cubicBezTo>
                  <a:pt x="27195" y="38230"/>
                  <a:pt x="27712" y="37786"/>
                  <a:pt x="28181" y="37315"/>
                </a:cubicBezTo>
                <a:cubicBezTo>
                  <a:pt x="28370" y="37123"/>
                  <a:pt x="28368" y="36815"/>
                  <a:pt x="28179" y="36623"/>
                </a:cubicBezTo>
                <a:cubicBezTo>
                  <a:pt x="28082" y="36529"/>
                  <a:pt x="27958" y="36482"/>
                  <a:pt x="27834" y="36482"/>
                </a:cubicBezTo>
                <a:cubicBezTo>
                  <a:pt x="27709" y="36482"/>
                  <a:pt x="27583" y="36531"/>
                  <a:pt x="27489" y="36627"/>
                </a:cubicBezTo>
                <a:cubicBezTo>
                  <a:pt x="27216" y="36900"/>
                  <a:pt x="26926" y="37165"/>
                  <a:pt x="26620" y="37417"/>
                </a:cubicBezTo>
                <a:cubicBezTo>
                  <a:pt x="26603" y="37284"/>
                  <a:pt x="26530" y="37157"/>
                  <a:pt x="26409" y="37075"/>
                </a:cubicBezTo>
                <a:cubicBezTo>
                  <a:pt x="25815" y="36669"/>
                  <a:pt x="25194" y="36350"/>
                  <a:pt x="24568" y="36127"/>
                </a:cubicBezTo>
                <a:cubicBezTo>
                  <a:pt x="24514" y="36107"/>
                  <a:pt x="24458" y="36098"/>
                  <a:pt x="24404" y="36098"/>
                </a:cubicBezTo>
                <a:close/>
                <a:moveTo>
                  <a:pt x="18958" y="37126"/>
                </a:moveTo>
                <a:cubicBezTo>
                  <a:pt x="18834" y="37126"/>
                  <a:pt x="18711" y="37173"/>
                  <a:pt x="18616" y="37267"/>
                </a:cubicBezTo>
                <a:cubicBezTo>
                  <a:pt x="18257" y="37622"/>
                  <a:pt x="17951" y="38028"/>
                  <a:pt x="17701" y="38474"/>
                </a:cubicBezTo>
                <a:cubicBezTo>
                  <a:pt x="17575" y="38705"/>
                  <a:pt x="17486" y="38928"/>
                  <a:pt x="17442" y="39141"/>
                </a:cubicBezTo>
                <a:cubicBezTo>
                  <a:pt x="17386" y="39406"/>
                  <a:pt x="17555" y="39664"/>
                  <a:pt x="17817" y="39721"/>
                </a:cubicBezTo>
                <a:cubicBezTo>
                  <a:pt x="17853" y="39727"/>
                  <a:pt x="17886" y="39731"/>
                  <a:pt x="17919" y="39731"/>
                </a:cubicBezTo>
                <a:cubicBezTo>
                  <a:pt x="18144" y="39731"/>
                  <a:pt x="18349" y="39573"/>
                  <a:pt x="18397" y="39343"/>
                </a:cubicBezTo>
                <a:cubicBezTo>
                  <a:pt x="18422" y="39227"/>
                  <a:pt x="18476" y="39093"/>
                  <a:pt x="18555" y="38949"/>
                </a:cubicBezTo>
                <a:cubicBezTo>
                  <a:pt x="18759" y="38582"/>
                  <a:pt x="19009" y="38249"/>
                  <a:pt x="19301" y="37961"/>
                </a:cubicBezTo>
                <a:cubicBezTo>
                  <a:pt x="19493" y="37772"/>
                  <a:pt x="19495" y="37463"/>
                  <a:pt x="19305" y="37271"/>
                </a:cubicBezTo>
                <a:cubicBezTo>
                  <a:pt x="19210" y="37175"/>
                  <a:pt x="19084" y="37126"/>
                  <a:pt x="18958" y="37126"/>
                </a:cubicBezTo>
                <a:close/>
                <a:moveTo>
                  <a:pt x="24692" y="38780"/>
                </a:moveTo>
                <a:cubicBezTo>
                  <a:pt x="24616" y="38780"/>
                  <a:pt x="24539" y="38798"/>
                  <a:pt x="24466" y="38837"/>
                </a:cubicBezTo>
                <a:cubicBezTo>
                  <a:pt x="23908" y="39131"/>
                  <a:pt x="23328" y="39381"/>
                  <a:pt x="22743" y="39583"/>
                </a:cubicBezTo>
                <a:cubicBezTo>
                  <a:pt x="22488" y="39671"/>
                  <a:pt x="22353" y="39948"/>
                  <a:pt x="22440" y="40204"/>
                </a:cubicBezTo>
                <a:cubicBezTo>
                  <a:pt x="22509" y="40406"/>
                  <a:pt x="22699" y="40531"/>
                  <a:pt x="22901" y="40531"/>
                </a:cubicBezTo>
                <a:cubicBezTo>
                  <a:pt x="22955" y="40531"/>
                  <a:pt x="23009" y="40523"/>
                  <a:pt x="23061" y="40506"/>
                </a:cubicBezTo>
                <a:cubicBezTo>
                  <a:pt x="23693" y="40287"/>
                  <a:pt x="24318" y="40019"/>
                  <a:pt x="24921" y="39702"/>
                </a:cubicBezTo>
                <a:cubicBezTo>
                  <a:pt x="25158" y="39577"/>
                  <a:pt x="25252" y="39283"/>
                  <a:pt x="25127" y="39043"/>
                </a:cubicBezTo>
                <a:cubicBezTo>
                  <a:pt x="25040" y="38877"/>
                  <a:pt x="24869" y="38780"/>
                  <a:pt x="24692" y="38780"/>
                </a:cubicBezTo>
                <a:close/>
                <a:moveTo>
                  <a:pt x="27624" y="38247"/>
                </a:moveTo>
                <a:cubicBezTo>
                  <a:pt x="27500" y="38247"/>
                  <a:pt x="27376" y="38294"/>
                  <a:pt x="27282" y="38387"/>
                </a:cubicBezTo>
                <a:cubicBezTo>
                  <a:pt x="27091" y="38576"/>
                  <a:pt x="27088" y="38885"/>
                  <a:pt x="27276" y="39076"/>
                </a:cubicBezTo>
                <a:cubicBezTo>
                  <a:pt x="27695" y="39502"/>
                  <a:pt x="28101" y="39985"/>
                  <a:pt x="28483" y="40515"/>
                </a:cubicBezTo>
                <a:cubicBezTo>
                  <a:pt x="28579" y="40646"/>
                  <a:pt x="28729" y="40715"/>
                  <a:pt x="28879" y="40715"/>
                </a:cubicBezTo>
                <a:lnTo>
                  <a:pt x="28879" y="40717"/>
                </a:lnTo>
                <a:cubicBezTo>
                  <a:pt x="28979" y="40717"/>
                  <a:pt x="29079" y="40686"/>
                  <a:pt x="29165" y="40623"/>
                </a:cubicBezTo>
                <a:cubicBezTo>
                  <a:pt x="29383" y="40465"/>
                  <a:pt x="29433" y="40160"/>
                  <a:pt x="29275" y="39941"/>
                </a:cubicBezTo>
                <a:cubicBezTo>
                  <a:pt x="28862" y="39372"/>
                  <a:pt x="28425" y="38851"/>
                  <a:pt x="27972" y="38393"/>
                </a:cubicBezTo>
                <a:cubicBezTo>
                  <a:pt x="27877" y="38295"/>
                  <a:pt x="27750" y="38247"/>
                  <a:pt x="27624" y="38247"/>
                </a:cubicBezTo>
                <a:close/>
                <a:moveTo>
                  <a:pt x="20994" y="40032"/>
                </a:moveTo>
                <a:cubicBezTo>
                  <a:pt x="20974" y="40032"/>
                  <a:pt x="20955" y="40033"/>
                  <a:pt x="20935" y="40035"/>
                </a:cubicBezTo>
                <a:cubicBezTo>
                  <a:pt x="20581" y="40089"/>
                  <a:pt x="20246" y="40117"/>
                  <a:pt x="19939" y="40117"/>
                </a:cubicBezTo>
                <a:cubicBezTo>
                  <a:pt x="19888" y="40120"/>
                  <a:pt x="19838" y="40122"/>
                  <a:pt x="19789" y="40122"/>
                </a:cubicBezTo>
                <a:cubicBezTo>
                  <a:pt x="19559" y="40122"/>
                  <a:pt x="19347" y="40086"/>
                  <a:pt x="19164" y="40048"/>
                </a:cubicBezTo>
                <a:cubicBezTo>
                  <a:pt x="19133" y="40042"/>
                  <a:pt x="19101" y="40039"/>
                  <a:pt x="19071" y="40039"/>
                </a:cubicBezTo>
                <a:cubicBezTo>
                  <a:pt x="18845" y="40039"/>
                  <a:pt x="18636" y="40194"/>
                  <a:pt x="18588" y="40427"/>
                </a:cubicBezTo>
                <a:cubicBezTo>
                  <a:pt x="18534" y="40692"/>
                  <a:pt x="18703" y="40950"/>
                  <a:pt x="18968" y="41005"/>
                </a:cubicBezTo>
                <a:cubicBezTo>
                  <a:pt x="19253" y="41063"/>
                  <a:pt x="19579" y="41092"/>
                  <a:pt x="19931" y="41092"/>
                </a:cubicBezTo>
                <a:lnTo>
                  <a:pt x="19939" y="41092"/>
                </a:lnTo>
                <a:cubicBezTo>
                  <a:pt x="20296" y="41092"/>
                  <a:pt x="20679" y="41063"/>
                  <a:pt x="21081" y="41002"/>
                </a:cubicBezTo>
                <a:cubicBezTo>
                  <a:pt x="21348" y="40961"/>
                  <a:pt x="21532" y="40713"/>
                  <a:pt x="21490" y="40446"/>
                </a:cubicBezTo>
                <a:cubicBezTo>
                  <a:pt x="21455" y="40199"/>
                  <a:pt x="21236" y="40032"/>
                  <a:pt x="20994" y="40032"/>
                </a:cubicBezTo>
                <a:close/>
                <a:moveTo>
                  <a:pt x="29923" y="41386"/>
                </a:moveTo>
                <a:cubicBezTo>
                  <a:pt x="29843" y="41386"/>
                  <a:pt x="29762" y="41405"/>
                  <a:pt x="29688" y="41446"/>
                </a:cubicBezTo>
                <a:cubicBezTo>
                  <a:pt x="29452" y="41580"/>
                  <a:pt x="29369" y="41876"/>
                  <a:pt x="29500" y="42111"/>
                </a:cubicBezTo>
                <a:cubicBezTo>
                  <a:pt x="29796" y="42641"/>
                  <a:pt x="30082" y="43216"/>
                  <a:pt x="30348" y="43818"/>
                </a:cubicBezTo>
                <a:cubicBezTo>
                  <a:pt x="30428" y="44000"/>
                  <a:pt x="30607" y="44108"/>
                  <a:pt x="30794" y="44108"/>
                </a:cubicBezTo>
                <a:lnTo>
                  <a:pt x="30794" y="44110"/>
                </a:lnTo>
                <a:cubicBezTo>
                  <a:pt x="30859" y="44110"/>
                  <a:pt x="30926" y="44096"/>
                  <a:pt x="30990" y="44069"/>
                </a:cubicBezTo>
                <a:cubicBezTo>
                  <a:pt x="31236" y="43960"/>
                  <a:pt x="31349" y="43670"/>
                  <a:pt x="31241" y="43424"/>
                </a:cubicBezTo>
                <a:cubicBezTo>
                  <a:pt x="30963" y="42793"/>
                  <a:pt x="30663" y="42193"/>
                  <a:pt x="30353" y="41636"/>
                </a:cubicBezTo>
                <a:cubicBezTo>
                  <a:pt x="30262" y="41476"/>
                  <a:pt x="30094" y="41386"/>
                  <a:pt x="29923" y="41386"/>
                </a:cubicBezTo>
                <a:close/>
                <a:moveTo>
                  <a:pt x="31510" y="44948"/>
                </a:moveTo>
                <a:cubicBezTo>
                  <a:pt x="31457" y="44948"/>
                  <a:pt x="31402" y="44956"/>
                  <a:pt x="31349" y="44975"/>
                </a:cubicBezTo>
                <a:cubicBezTo>
                  <a:pt x="31093" y="45065"/>
                  <a:pt x="30959" y="45344"/>
                  <a:pt x="31049" y="45598"/>
                </a:cubicBezTo>
                <a:cubicBezTo>
                  <a:pt x="31253" y="46176"/>
                  <a:pt x="31447" y="46787"/>
                  <a:pt x="31628" y="47429"/>
                </a:cubicBezTo>
                <a:cubicBezTo>
                  <a:pt x="31689" y="47645"/>
                  <a:pt x="31885" y="47785"/>
                  <a:pt x="32097" y="47785"/>
                </a:cubicBezTo>
                <a:cubicBezTo>
                  <a:pt x="32141" y="47785"/>
                  <a:pt x="32187" y="47779"/>
                  <a:pt x="32231" y="47766"/>
                </a:cubicBezTo>
                <a:cubicBezTo>
                  <a:pt x="32489" y="47693"/>
                  <a:pt x="32641" y="47424"/>
                  <a:pt x="32568" y="47164"/>
                </a:cubicBezTo>
                <a:cubicBezTo>
                  <a:pt x="32381" y="46501"/>
                  <a:pt x="32181" y="45872"/>
                  <a:pt x="31970" y="45273"/>
                </a:cubicBezTo>
                <a:cubicBezTo>
                  <a:pt x="31901" y="45074"/>
                  <a:pt x="31712" y="44948"/>
                  <a:pt x="31510" y="44948"/>
                </a:cubicBezTo>
                <a:close/>
                <a:moveTo>
                  <a:pt x="32541" y="48708"/>
                </a:moveTo>
                <a:cubicBezTo>
                  <a:pt x="32515" y="48708"/>
                  <a:pt x="32488" y="48710"/>
                  <a:pt x="32462" y="48715"/>
                </a:cubicBezTo>
                <a:cubicBezTo>
                  <a:pt x="32197" y="48758"/>
                  <a:pt x="32016" y="49011"/>
                  <a:pt x="32060" y="49275"/>
                </a:cubicBezTo>
                <a:cubicBezTo>
                  <a:pt x="32151" y="49834"/>
                  <a:pt x="32197" y="50372"/>
                  <a:pt x="32197" y="50874"/>
                </a:cubicBezTo>
                <a:lnTo>
                  <a:pt x="32193" y="51126"/>
                </a:lnTo>
                <a:cubicBezTo>
                  <a:pt x="32185" y="51395"/>
                  <a:pt x="32397" y="51620"/>
                  <a:pt x="32666" y="51629"/>
                </a:cubicBezTo>
                <a:cubicBezTo>
                  <a:pt x="32670" y="51631"/>
                  <a:pt x="32677" y="51631"/>
                  <a:pt x="32681" y="51631"/>
                </a:cubicBezTo>
                <a:lnTo>
                  <a:pt x="32681" y="51629"/>
                </a:lnTo>
                <a:cubicBezTo>
                  <a:pt x="32943" y="51629"/>
                  <a:pt x="33162" y="51422"/>
                  <a:pt x="33171" y="51157"/>
                </a:cubicBezTo>
                <a:lnTo>
                  <a:pt x="33175" y="50874"/>
                </a:lnTo>
                <a:cubicBezTo>
                  <a:pt x="33175" y="50317"/>
                  <a:pt x="33123" y="49728"/>
                  <a:pt x="33023" y="49119"/>
                </a:cubicBezTo>
                <a:cubicBezTo>
                  <a:pt x="32983" y="48877"/>
                  <a:pt x="32772" y="48708"/>
                  <a:pt x="32541" y="48708"/>
                </a:cubicBezTo>
                <a:close/>
                <a:moveTo>
                  <a:pt x="32375" y="52570"/>
                </a:moveTo>
                <a:cubicBezTo>
                  <a:pt x="32167" y="52570"/>
                  <a:pt x="31974" y="52709"/>
                  <a:pt x="31910" y="52917"/>
                </a:cubicBezTo>
                <a:cubicBezTo>
                  <a:pt x="31735" y="53496"/>
                  <a:pt x="31472" y="54036"/>
                  <a:pt x="31130" y="54526"/>
                </a:cubicBezTo>
                <a:cubicBezTo>
                  <a:pt x="30976" y="54745"/>
                  <a:pt x="31030" y="55049"/>
                  <a:pt x="31251" y="55203"/>
                </a:cubicBezTo>
                <a:cubicBezTo>
                  <a:pt x="31336" y="55264"/>
                  <a:pt x="31434" y="55293"/>
                  <a:pt x="31530" y="55293"/>
                </a:cubicBezTo>
                <a:cubicBezTo>
                  <a:pt x="31685" y="55293"/>
                  <a:pt x="31837" y="55220"/>
                  <a:pt x="31930" y="55084"/>
                </a:cubicBezTo>
                <a:cubicBezTo>
                  <a:pt x="32331" y="54511"/>
                  <a:pt x="32637" y="53880"/>
                  <a:pt x="32846" y="53202"/>
                </a:cubicBezTo>
                <a:cubicBezTo>
                  <a:pt x="32923" y="52944"/>
                  <a:pt x="32779" y="52671"/>
                  <a:pt x="32520" y="52594"/>
                </a:cubicBezTo>
                <a:cubicBezTo>
                  <a:pt x="32472" y="52578"/>
                  <a:pt x="32423" y="52570"/>
                  <a:pt x="32375" y="52570"/>
                </a:cubicBezTo>
                <a:close/>
                <a:moveTo>
                  <a:pt x="30195" y="55727"/>
                </a:moveTo>
                <a:cubicBezTo>
                  <a:pt x="30088" y="55727"/>
                  <a:pt x="29981" y="55761"/>
                  <a:pt x="29890" y="55833"/>
                </a:cubicBezTo>
                <a:cubicBezTo>
                  <a:pt x="29438" y="56193"/>
                  <a:pt x="28912" y="56523"/>
                  <a:pt x="28327" y="56812"/>
                </a:cubicBezTo>
                <a:cubicBezTo>
                  <a:pt x="28087" y="56931"/>
                  <a:pt x="27987" y="57223"/>
                  <a:pt x="28106" y="57465"/>
                </a:cubicBezTo>
                <a:cubicBezTo>
                  <a:pt x="28191" y="57638"/>
                  <a:pt x="28364" y="57738"/>
                  <a:pt x="28543" y="57738"/>
                </a:cubicBezTo>
                <a:cubicBezTo>
                  <a:pt x="28616" y="57738"/>
                  <a:pt x="28691" y="57721"/>
                  <a:pt x="28760" y="57688"/>
                </a:cubicBezTo>
                <a:cubicBezTo>
                  <a:pt x="29408" y="57367"/>
                  <a:pt x="29992" y="57000"/>
                  <a:pt x="30499" y="56596"/>
                </a:cubicBezTo>
                <a:cubicBezTo>
                  <a:pt x="30711" y="56427"/>
                  <a:pt x="30742" y="56120"/>
                  <a:pt x="30576" y="55910"/>
                </a:cubicBezTo>
                <a:cubicBezTo>
                  <a:pt x="30479" y="55789"/>
                  <a:pt x="30338" y="55727"/>
                  <a:pt x="30195" y="55727"/>
                </a:cubicBezTo>
                <a:close/>
                <a:moveTo>
                  <a:pt x="26727" y="57480"/>
                </a:moveTo>
                <a:cubicBezTo>
                  <a:pt x="26679" y="57480"/>
                  <a:pt x="26630" y="57487"/>
                  <a:pt x="26582" y="57502"/>
                </a:cubicBezTo>
                <a:cubicBezTo>
                  <a:pt x="26011" y="57682"/>
                  <a:pt x="25392" y="57838"/>
                  <a:pt x="24739" y="57965"/>
                </a:cubicBezTo>
                <a:cubicBezTo>
                  <a:pt x="24475" y="58017"/>
                  <a:pt x="24302" y="58274"/>
                  <a:pt x="24356" y="58538"/>
                </a:cubicBezTo>
                <a:cubicBezTo>
                  <a:pt x="24400" y="58770"/>
                  <a:pt x="24604" y="58932"/>
                  <a:pt x="24833" y="58932"/>
                </a:cubicBezTo>
                <a:cubicBezTo>
                  <a:pt x="24864" y="58932"/>
                  <a:pt x="24896" y="58928"/>
                  <a:pt x="24927" y="58922"/>
                </a:cubicBezTo>
                <a:cubicBezTo>
                  <a:pt x="25615" y="58788"/>
                  <a:pt x="26269" y="58624"/>
                  <a:pt x="26874" y="58434"/>
                </a:cubicBezTo>
                <a:cubicBezTo>
                  <a:pt x="27132" y="58353"/>
                  <a:pt x="27274" y="58080"/>
                  <a:pt x="27195" y="57821"/>
                </a:cubicBezTo>
                <a:cubicBezTo>
                  <a:pt x="27129" y="57613"/>
                  <a:pt x="26935" y="57480"/>
                  <a:pt x="26727" y="57480"/>
                </a:cubicBezTo>
                <a:close/>
                <a:moveTo>
                  <a:pt x="22897" y="58246"/>
                </a:moveTo>
                <a:cubicBezTo>
                  <a:pt x="22881" y="58246"/>
                  <a:pt x="22865" y="58247"/>
                  <a:pt x="22849" y="58248"/>
                </a:cubicBezTo>
                <a:cubicBezTo>
                  <a:pt x="22230" y="58315"/>
                  <a:pt x="21586" y="58363"/>
                  <a:pt x="20933" y="58388"/>
                </a:cubicBezTo>
                <a:cubicBezTo>
                  <a:pt x="20662" y="58399"/>
                  <a:pt x="20454" y="58626"/>
                  <a:pt x="20464" y="58897"/>
                </a:cubicBezTo>
                <a:cubicBezTo>
                  <a:pt x="20475" y="59159"/>
                  <a:pt x="20692" y="59366"/>
                  <a:pt x="20952" y="59366"/>
                </a:cubicBezTo>
                <a:lnTo>
                  <a:pt x="20952" y="59364"/>
                </a:lnTo>
                <a:lnTo>
                  <a:pt x="20971" y="59364"/>
                </a:lnTo>
                <a:cubicBezTo>
                  <a:pt x="21646" y="59337"/>
                  <a:pt x="22315" y="59289"/>
                  <a:pt x="22955" y="59218"/>
                </a:cubicBezTo>
                <a:cubicBezTo>
                  <a:pt x="23224" y="59189"/>
                  <a:pt x="23416" y="58949"/>
                  <a:pt x="23387" y="58680"/>
                </a:cubicBezTo>
                <a:cubicBezTo>
                  <a:pt x="23359" y="58430"/>
                  <a:pt x="23133" y="58246"/>
                  <a:pt x="22897" y="58246"/>
                </a:cubicBezTo>
                <a:close/>
                <a:moveTo>
                  <a:pt x="17054" y="58320"/>
                </a:moveTo>
                <a:cubicBezTo>
                  <a:pt x="16802" y="58320"/>
                  <a:pt x="16582" y="58511"/>
                  <a:pt x="16562" y="58770"/>
                </a:cubicBezTo>
                <a:cubicBezTo>
                  <a:pt x="16542" y="59041"/>
                  <a:pt x="16744" y="59274"/>
                  <a:pt x="17013" y="59295"/>
                </a:cubicBezTo>
                <a:cubicBezTo>
                  <a:pt x="17509" y="59332"/>
                  <a:pt x="18190" y="59372"/>
                  <a:pt x="18991" y="59387"/>
                </a:cubicBezTo>
                <a:lnTo>
                  <a:pt x="18999" y="59387"/>
                </a:lnTo>
                <a:cubicBezTo>
                  <a:pt x="19266" y="59387"/>
                  <a:pt x="19483" y="59174"/>
                  <a:pt x="19489" y="58907"/>
                </a:cubicBezTo>
                <a:cubicBezTo>
                  <a:pt x="19493" y="58638"/>
                  <a:pt x="19278" y="58415"/>
                  <a:pt x="19007" y="58411"/>
                </a:cubicBezTo>
                <a:cubicBezTo>
                  <a:pt x="18230" y="58396"/>
                  <a:pt x="17567" y="58357"/>
                  <a:pt x="17086" y="58321"/>
                </a:cubicBezTo>
                <a:cubicBezTo>
                  <a:pt x="17075" y="58321"/>
                  <a:pt x="17065" y="58320"/>
                  <a:pt x="17054" y="583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1" name="Google Shape;181;p16"/>
          <p:cNvGrpSpPr/>
          <p:nvPr/>
        </p:nvGrpSpPr>
        <p:grpSpPr>
          <a:xfrm>
            <a:off x="11232001" y="657994"/>
            <a:ext cx="755151" cy="1372997"/>
            <a:chOff x="8424000" y="493495"/>
            <a:chExt cx="566363" cy="1029748"/>
          </a:xfrm>
        </p:grpSpPr>
        <p:grpSp>
          <p:nvGrpSpPr>
            <p:cNvPr id="182" name="Google Shape;182;p16"/>
            <p:cNvGrpSpPr/>
            <p:nvPr/>
          </p:nvGrpSpPr>
          <p:grpSpPr>
            <a:xfrm rot="10800000" flipH="1">
              <a:off x="8534732" y="1220090"/>
              <a:ext cx="283094" cy="303153"/>
              <a:chOff x="6250164" y="1784357"/>
              <a:chExt cx="275679" cy="295212"/>
            </a:xfrm>
          </p:grpSpPr>
          <p:sp>
            <p:nvSpPr>
              <p:cNvPr id="183" name="Google Shape;183;p16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" name="Google Shape;185;p16"/>
            <p:cNvSpPr/>
            <p:nvPr/>
          </p:nvSpPr>
          <p:spPr>
            <a:xfrm rot="10800000" flipH="1">
              <a:off x="8424000" y="493495"/>
              <a:ext cx="566363" cy="742406"/>
            </a:xfrm>
            <a:custGeom>
              <a:avLst/>
              <a:gdLst/>
              <a:ahLst/>
              <a:cxnLst/>
              <a:rect l="l" t="t" r="r" b="b"/>
              <a:pathLst>
                <a:path w="45971" h="60248" extrusionOk="0">
                  <a:moveTo>
                    <a:pt x="11087" y="1"/>
                  </a:moveTo>
                  <a:cubicBezTo>
                    <a:pt x="10930" y="1"/>
                    <a:pt x="10773" y="68"/>
                    <a:pt x="10664" y="200"/>
                  </a:cubicBezTo>
                  <a:lnTo>
                    <a:pt x="10049" y="947"/>
                  </a:lnTo>
                  <a:cubicBezTo>
                    <a:pt x="9859" y="1181"/>
                    <a:pt x="9894" y="1527"/>
                    <a:pt x="10128" y="1718"/>
                  </a:cubicBezTo>
                  <a:cubicBezTo>
                    <a:pt x="10228" y="1800"/>
                    <a:pt x="10351" y="1841"/>
                    <a:pt x="10471" y="1841"/>
                  </a:cubicBezTo>
                  <a:lnTo>
                    <a:pt x="10474" y="1841"/>
                  </a:lnTo>
                  <a:cubicBezTo>
                    <a:pt x="10632" y="1841"/>
                    <a:pt x="10790" y="1770"/>
                    <a:pt x="10899" y="1638"/>
                  </a:cubicBezTo>
                  <a:lnTo>
                    <a:pt x="11505" y="900"/>
                  </a:lnTo>
                  <a:cubicBezTo>
                    <a:pt x="11699" y="666"/>
                    <a:pt x="11666" y="320"/>
                    <a:pt x="11435" y="127"/>
                  </a:cubicBezTo>
                  <a:cubicBezTo>
                    <a:pt x="11333" y="42"/>
                    <a:pt x="11210" y="1"/>
                    <a:pt x="11087" y="1"/>
                  </a:cubicBezTo>
                  <a:close/>
                  <a:moveTo>
                    <a:pt x="9108" y="2459"/>
                  </a:moveTo>
                  <a:cubicBezTo>
                    <a:pt x="8945" y="2459"/>
                    <a:pt x="8784" y="2532"/>
                    <a:pt x="8675" y="2670"/>
                  </a:cubicBezTo>
                  <a:cubicBezTo>
                    <a:pt x="8212" y="3267"/>
                    <a:pt x="7767" y="3853"/>
                    <a:pt x="7345" y="4428"/>
                  </a:cubicBezTo>
                  <a:cubicBezTo>
                    <a:pt x="7166" y="4671"/>
                    <a:pt x="7219" y="5013"/>
                    <a:pt x="7462" y="5195"/>
                  </a:cubicBezTo>
                  <a:cubicBezTo>
                    <a:pt x="7559" y="5265"/>
                    <a:pt x="7673" y="5301"/>
                    <a:pt x="7785" y="5301"/>
                  </a:cubicBezTo>
                  <a:cubicBezTo>
                    <a:pt x="7955" y="5301"/>
                    <a:pt x="8119" y="5224"/>
                    <a:pt x="8227" y="5078"/>
                  </a:cubicBezTo>
                  <a:cubicBezTo>
                    <a:pt x="8643" y="4513"/>
                    <a:pt x="9082" y="3932"/>
                    <a:pt x="9539" y="3344"/>
                  </a:cubicBezTo>
                  <a:cubicBezTo>
                    <a:pt x="9727" y="3103"/>
                    <a:pt x="9683" y="2761"/>
                    <a:pt x="9446" y="2576"/>
                  </a:cubicBezTo>
                  <a:cubicBezTo>
                    <a:pt x="9345" y="2497"/>
                    <a:pt x="9226" y="2459"/>
                    <a:pt x="9108" y="2459"/>
                  </a:cubicBezTo>
                  <a:close/>
                  <a:moveTo>
                    <a:pt x="6512" y="5988"/>
                  </a:moveTo>
                  <a:cubicBezTo>
                    <a:pt x="6339" y="5988"/>
                    <a:pt x="6168" y="6070"/>
                    <a:pt x="6062" y="6223"/>
                  </a:cubicBezTo>
                  <a:cubicBezTo>
                    <a:pt x="5628" y="6853"/>
                    <a:pt x="5221" y="7466"/>
                    <a:pt x="4837" y="8063"/>
                  </a:cubicBezTo>
                  <a:cubicBezTo>
                    <a:pt x="4676" y="8318"/>
                    <a:pt x="4749" y="8658"/>
                    <a:pt x="5004" y="8822"/>
                  </a:cubicBezTo>
                  <a:cubicBezTo>
                    <a:pt x="5095" y="8878"/>
                    <a:pt x="5198" y="8907"/>
                    <a:pt x="5300" y="8907"/>
                  </a:cubicBezTo>
                  <a:cubicBezTo>
                    <a:pt x="5479" y="8907"/>
                    <a:pt x="5658" y="8816"/>
                    <a:pt x="5760" y="8655"/>
                  </a:cubicBezTo>
                  <a:cubicBezTo>
                    <a:pt x="6138" y="8066"/>
                    <a:pt x="6537" y="7466"/>
                    <a:pt x="6964" y="6847"/>
                  </a:cubicBezTo>
                  <a:cubicBezTo>
                    <a:pt x="7137" y="6598"/>
                    <a:pt x="7073" y="6256"/>
                    <a:pt x="6824" y="6086"/>
                  </a:cubicBezTo>
                  <a:cubicBezTo>
                    <a:pt x="6728" y="6019"/>
                    <a:pt x="6619" y="5988"/>
                    <a:pt x="6512" y="5988"/>
                  </a:cubicBezTo>
                  <a:close/>
                  <a:moveTo>
                    <a:pt x="4161" y="9680"/>
                  </a:moveTo>
                  <a:cubicBezTo>
                    <a:pt x="3972" y="9680"/>
                    <a:pt x="3788" y="9778"/>
                    <a:pt x="3686" y="9953"/>
                  </a:cubicBezTo>
                  <a:cubicBezTo>
                    <a:pt x="3296" y="10624"/>
                    <a:pt x="2945" y="11271"/>
                    <a:pt x="2622" y="11901"/>
                  </a:cubicBezTo>
                  <a:cubicBezTo>
                    <a:pt x="2485" y="12171"/>
                    <a:pt x="2590" y="12499"/>
                    <a:pt x="2860" y="12640"/>
                  </a:cubicBezTo>
                  <a:cubicBezTo>
                    <a:pt x="2939" y="12678"/>
                    <a:pt x="3024" y="12698"/>
                    <a:pt x="3109" y="12698"/>
                  </a:cubicBezTo>
                  <a:cubicBezTo>
                    <a:pt x="3308" y="12698"/>
                    <a:pt x="3501" y="12590"/>
                    <a:pt x="3598" y="12399"/>
                  </a:cubicBezTo>
                  <a:cubicBezTo>
                    <a:pt x="3912" y="11787"/>
                    <a:pt x="4254" y="11154"/>
                    <a:pt x="4632" y="10504"/>
                  </a:cubicBezTo>
                  <a:cubicBezTo>
                    <a:pt x="4785" y="10243"/>
                    <a:pt x="4697" y="9906"/>
                    <a:pt x="4436" y="9754"/>
                  </a:cubicBezTo>
                  <a:cubicBezTo>
                    <a:pt x="4349" y="9704"/>
                    <a:pt x="4254" y="9680"/>
                    <a:pt x="4161" y="9680"/>
                  </a:cubicBezTo>
                  <a:close/>
                  <a:moveTo>
                    <a:pt x="2177" y="13584"/>
                  </a:moveTo>
                  <a:cubicBezTo>
                    <a:pt x="1964" y="13584"/>
                    <a:pt x="1761" y="13708"/>
                    <a:pt x="1673" y="13914"/>
                  </a:cubicBezTo>
                  <a:cubicBezTo>
                    <a:pt x="1366" y="14632"/>
                    <a:pt x="1099" y="15335"/>
                    <a:pt x="876" y="16006"/>
                  </a:cubicBezTo>
                  <a:cubicBezTo>
                    <a:pt x="783" y="16293"/>
                    <a:pt x="938" y="16603"/>
                    <a:pt x="1225" y="16697"/>
                  </a:cubicBezTo>
                  <a:cubicBezTo>
                    <a:pt x="1284" y="16718"/>
                    <a:pt x="1339" y="16726"/>
                    <a:pt x="1398" y="16726"/>
                  </a:cubicBezTo>
                  <a:cubicBezTo>
                    <a:pt x="1626" y="16726"/>
                    <a:pt x="1840" y="16580"/>
                    <a:pt x="1916" y="16349"/>
                  </a:cubicBezTo>
                  <a:cubicBezTo>
                    <a:pt x="2127" y="15707"/>
                    <a:pt x="2385" y="15033"/>
                    <a:pt x="2678" y="14348"/>
                  </a:cubicBezTo>
                  <a:cubicBezTo>
                    <a:pt x="2798" y="14069"/>
                    <a:pt x="2669" y="13747"/>
                    <a:pt x="2391" y="13627"/>
                  </a:cubicBezTo>
                  <a:cubicBezTo>
                    <a:pt x="2321" y="13597"/>
                    <a:pt x="2249" y="13584"/>
                    <a:pt x="2177" y="13584"/>
                  </a:cubicBezTo>
                  <a:close/>
                  <a:moveTo>
                    <a:pt x="828" y="17743"/>
                  </a:moveTo>
                  <a:cubicBezTo>
                    <a:pt x="575" y="17743"/>
                    <a:pt x="345" y="17924"/>
                    <a:pt x="293" y="18183"/>
                  </a:cubicBezTo>
                  <a:cubicBezTo>
                    <a:pt x="135" y="18965"/>
                    <a:pt x="38" y="19724"/>
                    <a:pt x="12" y="20441"/>
                  </a:cubicBezTo>
                  <a:cubicBezTo>
                    <a:pt x="0" y="20743"/>
                    <a:pt x="235" y="20998"/>
                    <a:pt x="539" y="21010"/>
                  </a:cubicBezTo>
                  <a:lnTo>
                    <a:pt x="560" y="21010"/>
                  </a:lnTo>
                  <a:cubicBezTo>
                    <a:pt x="853" y="21010"/>
                    <a:pt x="1096" y="20778"/>
                    <a:pt x="1105" y="20482"/>
                  </a:cubicBezTo>
                  <a:cubicBezTo>
                    <a:pt x="1131" y="19826"/>
                    <a:pt x="1219" y="19126"/>
                    <a:pt x="1366" y="18399"/>
                  </a:cubicBezTo>
                  <a:cubicBezTo>
                    <a:pt x="1427" y="18103"/>
                    <a:pt x="1234" y="17816"/>
                    <a:pt x="938" y="17755"/>
                  </a:cubicBezTo>
                  <a:cubicBezTo>
                    <a:pt x="901" y="17747"/>
                    <a:pt x="864" y="17743"/>
                    <a:pt x="828" y="17743"/>
                  </a:cubicBezTo>
                  <a:close/>
                  <a:moveTo>
                    <a:pt x="18832" y="21530"/>
                  </a:moveTo>
                  <a:cubicBezTo>
                    <a:pt x="18803" y="21530"/>
                    <a:pt x="18774" y="21532"/>
                    <a:pt x="18745" y="21537"/>
                  </a:cubicBezTo>
                  <a:cubicBezTo>
                    <a:pt x="17939" y="21666"/>
                    <a:pt x="17186" y="21979"/>
                    <a:pt x="16506" y="22466"/>
                  </a:cubicBezTo>
                  <a:cubicBezTo>
                    <a:pt x="16263" y="22644"/>
                    <a:pt x="16207" y="22987"/>
                    <a:pt x="16383" y="23230"/>
                  </a:cubicBezTo>
                  <a:cubicBezTo>
                    <a:pt x="16492" y="23380"/>
                    <a:pt x="16659" y="23459"/>
                    <a:pt x="16829" y="23459"/>
                  </a:cubicBezTo>
                  <a:cubicBezTo>
                    <a:pt x="16940" y="23459"/>
                    <a:pt x="17051" y="23427"/>
                    <a:pt x="17148" y="23356"/>
                  </a:cubicBezTo>
                  <a:cubicBezTo>
                    <a:pt x="17687" y="22967"/>
                    <a:pt x="18282" y="22721"/>
                    <a:pt x="18917" y="22618"/>
                  </a:cubicBezTo>
                  <a:cubicBezTo>
                    <a:pt x="19216" y="22571"/>
                    <a:pt x="19418" y="22290"/>
                    <a:pt x="19372" y="21991"/>
                  </a:cubicBezTo>
                  <a:cubicBezTo>
                    <a:pt x="19329" y="21721"/>
                    <a:pt x="19101" y="21530"/>
                    <a:pt x="18832" y="21530"/>
                  </a:cubicBezTo>
                  <a:close/>
                  <a:moveTo>
                    <a:pt x="20996" y="21691"/>
                  </a:moveTo>
                  <a:cubicBezTo>
                    <a:pt x="20761" y="21691"/>
                    <a:pt x="20545" y="21843"/>
                    <a:pt x="20473" y="22079"/>
                  </a:cubicBezTo>
                  <a:cubicBezTo>
                    <a:pt x="20385" y="22366"/>
                    <a:pt x="20546" y="22674"/>
                    <a:pt x="20833" y="22762"/>
                  </a:cubicBezTo>
                  <a:cubicBezTo>
                    <a:pt x="21472" y="22961"/>
                    <a:pt x="22043" y="23292"/>
                    <a:pt x="22489" y="23726"/>
                  </a:cubicBezTo>
                  <a:cubicBezTo>
                    <a:pt x="22594" y="23831"/>
                    <a:pt x="22732" y="23881"/>
                    <a:pt x="22873" y="23881"/>
                  </a:cubicBezTo>
                  <a:lnTo>
                    <a:pt x="22873" y="23884"/>
                  </a:lnTo>
                  <a:cubicBezTo>
                    <a:pt x="23013" y="23884"/>
                    <a:pt x="23157" y="23828"/>
                    <a:pt x="23262" y="23717"/>
                  </a:cubicBezTo>
                  <a:cubicBezTo>
                    <a:pt x="23476" y="23500"/>
                    <a:pt x="23470" y="23154"/>
                    <a:pt x="23253" y="22943"/>
                  </a:cubicBezTo>
                  <a:cubicBezTo>
                    <a:pt x="22688" y="22390"/>
                    <a:pt x="21961" y="21965"/>
                    <a:pt x="21159" y="21716"/>
                  </a:cubicBezTo>
                  <a:cubicBezTo>
                    <a:pt x="21104" y="21699"/>
                    <a:pt x="21050" y="21691"/>
                    <a:pt x="20996" y="21691"/>
                  </a:cubicBezTo>
                  <a:close/>
                  <a:moveTo>
                    <a:pt x="711" y="22092"/>
                  </a:moveTo>
                  <a:cubicBezTo>
                    <a:pt x="676" y="22092"/>
                    <a:pt x="642" y="22096"/>
                    <a:pt x="607" y="22102"/>
                  </a:cubicBezTo>
                  <a:cubicBezTo>
                    <a:pt x="308" y="22158"/>
                    <a:pt x="112" y="22442"/>
                    <a:pt x="167" y="22741"/>
                  </a:cubicBezTo>
                  <a:cubicBezTo>
                    <a:pt x="314" y="23526"/>
                    <a:pt x="563" y="24273"/>
                    <a:pt x="906" y="24956"/>
                  </a:cubicBezTo>
                  <a:cubicBezTo>
                    <a:pt x="1002" y="25146"/>
                    <a:pt x="1196" y="25258"/>
                    <a:pt x="1395" y="25258"/>
                  </a:cubicBezTo>
                  <a:cubicBezTo>
                    <a:pt x="1477" y="25258"/>
                    <a:pt x="1562" y="25237"/>
                    <a:pt x="1641" y="25199"/>
                  </a:cubicBezTo>
                  <a:cubicBezTo>
                    <a:pt x="1911" y="25061"/>
                    <a:pt x="2019" y="24733"/>
                    <a:pt x="1884" y="24464"/>
                  </a:cubicBezTo>
                  <a:cubicBezTo>
                    <a:pt x="1588" y="23872"/>
                    <a:pt x="1371" y="23227"/>
                    <a:pt x="1246" y="22542"/>
                  </a:cubicBezTo>
                  <a:cubicBezTo>
                    <a:pt x="1196" y="22278"/>
                    <a:pt x="967" y="22092"/>
                    <a:pt x="711" y="22092"/>
                  </a:cubicBezTo>
                  <a:close/>
                  <a:moveTo>
                    <a:pt x="15348" y="23957"/>
                  </a:moveTo>
                  <a:cubicBezTo>
                    <a:pt x="15168" y="23957"/>
                    <a:pt x="14991" y="24046"/>
                    <a:pt x="14886" y="24209"/>
                  </a:cubicBezTo>
                  <a:cubicBezTo>
                    <a:pt x="14494" y="24815"/>
                    <a:pt x="14163" y="25518"/>
                    <a:pt x="13896" y="26304"/>
                  </a:cubicBezTo>
                  <a:cubicBezTo>
                    <a:pt x="13799" y="26591"/>
                    <a:pt x="13955" y="26901"/>
                    <a:pt x="14239" y="26998"/>
                  </a:cubicBezTo>
                  <a:cubicBezTo>
                    <a:pt x="14297" y="27018"/>
                    <a:pt x="14356" y="27027"/>
                    <a:pt x="14414" y="27027"/>
                  </a:cubicBezTo>
                  <a:cubicBezTo>
                    <a:pt x="14643" y="27027"/>
                    <a:pt x="14857" y="26884"/>
                    <a:pt x="14933" y="26655"/>
                  </a:cubicBezTo>
                  <a:cubicBezTo>
                    <a:pt x="15170" y="25958"/>
                    <a:pt x="15463" y="25334"/>
                    <a:pt x="15806" y="24801"/>
                  </a:cubicBezTo>
                  <a:cubicBezTo>
                    <a:pt x="15970" y="24549"/>
                    <a:pt x="15897" y="24209"/>
                    <a:pt x="15645" y="24045"/>
                  </a:cubicBezTo>
                  <a:cubicBezTo>
                    <a:pt x="15553" y="23986"/>
                    <a:pt x="15450" y="23957"/>
                    <a:pt x="15348" y="23957"/>
                  </a:cubicBezTo>
                  <a:close/>
                  <a:moveTo>
                    <a:pt x="23848" y="24693"/>
                  </a:moveTo>
                  <a:cubicBezTo>
                    <a:pt x="23833" y="24693"/>
                    <a:pt x="23817" y="24694"/>
                    <a:pt x="23801" y="24695"/>
                  </a:cubicBezTo>
                  <a:cubicBezTo>
                    <a:pt x="23502" y="24725"/>
                    <a:pt x="23283" y="24994"/>
                    <a:pt x="23312" y="25293"/>
                  </a:cubicBezTo>
                  <a:cubicBezTo>
                    <a:pt x="23321" y="25363"/>
                    <a:pt x="23324" y="25431"/>
                    <a:pt x="23324" y="25495"/>
                  </a:cubicBezTo>
                  <a:cubicBezTo>
                    <a:pt x="23324" y="25858"/>
                    <a:pt x="23221" y="26219"/>
                    <a:pt x="23025" y="26564"/>
                  </a:cubicBezTo>
                  <a:cubicBezTo>
                    <a:pt x="22966" y="26664"/>
                    <a:pt x="22887" y="26769"/>
                    <a:pt x="22788" y="26875"/>
                  </a:cubicBezTo>
                  <a:cubicBezTo>
                    <a:pt x="22577" y="27092"/>
                    <a:pt x="22585" y="27440"/>
                    <a:pt x="22802" y="27648"/>
                  </a:cubicBezTo>
                  <a:cubicBezTo>
                    <a:pt x="22911" y="27751"/>
                    <a:pt x="23045" y="27801"/>
                    <a:pt x="23183" y="27801"/>
                  </a:cubicBezTo>
                  <a:cubicBezTo>
                    <a:pt x="23327" y="27801"/>
                    <a:pt x="23470" y="27745"/>
                    <a:pt x="23579" y="27631"/>
                  </a:cubicBezTo>
                  <a:cubicBezTo>
                    <a:pt x="23740" y="27461"/>
                    <a:pt x="23874" y="27285"/>
                    <a:pt x="23974" y="27109"/>
                  </a:cubicBezTo>
                  <a:cubicBezTo>
                    <a:pt x="24270" y="26597"/>
                    <a:pt x="24419" y="26052"/>
                    <a:pt x="24419" y="25492"/>
                  </a:cubicBezTo>
                  <a:cubicBezTo>
                    <a:pt x="24419" y="25390"/>
                    <a:pt x="24414" y="25287"/>
                    <a:pt x="24402" y="25184"/>
                  </a:cubicBezTo>
                  <a:cubicBezTo>
                    <a:pt x="24374" y="24898"/>
                    <a:pt x="24138" y="24693"/>
                    <a:pt x="23848" y="24693"/>
                  </a:cubicBezTo>
                  <a:close/>
                  <a:moveTo>
                    <a:pt x="2652" y="25939"/>
                  </a:moveTo>
                  <a:cubicBezTo>
                    <a:pt x="2517" y="25939"/>
                    <a:pt x="2381" y="25989"/>
                    <a:pt x="2277" y="26090"/>
                  </a:cubicBezTo>
                  <a:cubicBezTo>
                    <a:pt x="2057" y="26301"/>
                    <a:pt x="2048" y="26646"/>
                    <a:pt x="2256" y="26866"/>
                  </a:cubicBezTo>
                  <a:cubicBezTo>
                    <a:pt x="2772" y="27405"/>
                    <a:pt x="3381" y="27894"/>
                    <a:pt x="4067" y="28322"/>
                  </a:cubicBezTo>
                  <a:cubicBezTo>
                    <a:pt x="4158" y="28378"/>
                    <a:pt x="4254" y="28404"/>
                    <a:pt x="4354" y="28404"/>
                  </a:cubicBezTo>
                  <a:cubicBezTo>
                    <a:pt x="4538" y="28404"/>
                    <a:pt x="4717" y="28313"/>
                    <a:pt x="4820" y="28146"/>
                  </a:cubicBezTo>
                  <a:cubicBezTo>
                    <a:pt x="4981" y="27889"/>
                    <a:pt x="4902" y="27552"/>
                    <a:pt x="4644" y="27391"/>
                  </a:cubicBezTo>
                  <a:cubicBezTo>
                    <a:pt x="4038" y="27013"/>
                    <a:pt x="3501" y="26582"/>
                    <a:pt x="3050" y="26110"/>
                  </a:cubicBezTo>
                  <a:cubicBezTo>
                    <a:pt x="2943" y="25997"/>
                    <a:pt x="2797" y="25939"/>
                    <a:pt x="2652" y="25939"/>
                  </a:cubicBezTo>
                  <a:close/>
                  <a:moveTo>
                    <a:pt x="21345" y="27874"/>
                  </a:moveTo>
                  <a:cubicBezTo>
                    <a:pt x="21271" y="27874"/>
                    <a:pt x="21196" y="27889"/>
                    <a:pt x="21124" y="27921"/>
                  </a:cubicBezTo>
                  <a:cubicBezTo>
                    <a:pt x="20543" y="28176"/>
                    <a:pt x="19873" y="28407"/>
                    <a:pt x="19131" y="28606"/>
                  </a:cubicBezTo>
                  <a:cubicBezTo>
                    <a:pt x="18838" y="28685"/>
                    <a:pt x="18665" y="28987"/>
                    <a:pt x="18745" y="29277"/>
                  </a:cubicBezTo>
                  <a:cubicBezTo>
                    <a:pt x="18812" y="29523"/>
                    <a:pt x="19032" y="29685"/>
                    <a:pt x="19275" y="29685"/>
                  </a:cubicBezTo>
                  <a:cubicBezTo>
                    <a:pt x="19322" y="29685"/>
                    <a:pt x="19369" y="29679"/>
                    <a:pt x="19415" y="29664"/>
                  </a:cubicBezTo>
                  <a:cubicBezTo>
                    <a:pt x="20212" y="29450"/>
                    <a:pt x="20933" y="29201"/>
                    <a:pt x="21566" y="28923"/>
                  </a:cubicBezTo>
                  <a:cubicBezTo>
                    <a:pt x="21841" y="28800"/>
                    <a:pt x="21967" y="28477"/>
                    <a:pt x="21844" y="28202"/>
                  </a:cubicBezTo>
                  <a:cubicBezTo>
                    <a:pt x="21755" y="27996"/>
                    <a:pt x="21556" y="27874"/>
                    <a:pt x="21345" y="27874"/>
                  </a:cubicBezTo>
                  <a:close/>
                  <a:moveTo>
                    <a:pt x="6318" y="28271"/>
                  </a:moveTo>
                  <a:cubicBezTo>
                    <a:pt x="6098" y="28271"/>
                    <a:pt x="5891" y="28405"/>
                    <a:pt x="5807" y="28624"/>
                  </a:cubicBezTo>
                  <a:cubicBezTo>
                    <a:pt x="5699" y="28905"/>
                    <a:pt x="5839" y="29222"/>
                    <a:pt x="6123" y="29330"/>
                  </a:cubicBezTo>
                  <a:cubicBezTo>
                    <a:pt x="6797" y="29588"/>
                    <a:pt x="7527" y="29805"/>
                    <a:pt x="8297" y="29977"/>
                  </a:cubicBezTo>
                  <a:cubicBezTo>
                    <a:pt x="8338" y="29986"/>
                    <a:pt x="8379" y="29992"/>
                    <a:pt x="8417" y="29992"/>
                  </a:cubicBezTo>
                  <a:lnTo>
                    <a:pt x="8417" y="29989"/>
                  </a:lnTo>
                  <a:cubicBezTo>
                    <a:pt x="8669" y="29989"/>
                    <a:pt x="8895" y="29816"/>
                    <a:pt x="8951" y="29561"/>
                  </a:cubicBezTo>
                  <a:cubicBezTo>
                    <a:pt x="9018" y="29269"/>
                    <a:pt x="8830" y="28976"/>
                    <a:pt x="8538" y="28908"/>
                  </a:cubicBezTo>
                  <a:cubicBezTo>
                    <a:pt x="7817" y="28747"/>
                    <a:pt x="7137" y="28545"/>
                    <a:pt x="6513" y="28308"/>
                  </a:cubicBezTo>
                  <a:cubicBezTo>
                    <a:pt x="6449" y="28283"/>
                    <a:pt x="6383" y="28271"/>
                    <a:pt x="6318" y="28271"/>
                  </a:cubicBezTo>
                  <a:close/>
                  <a:moveTo>
                    <a:pt x="17134" y="29047"/>
                  </a:moveTo>
                  <a:cubicBezTo>
                    <a:pt x="17104" y="29047"/>
                    <a:pt x="17073" y="29050"/>
                    <a:pt x="17042" y="29055"/>
                  </a:cubicBezTo>
                  <a:cubicBezTo>
                    <a:pt x="16345" y="29169"/>
                    <a:pt x="15630" y="29254"/>
                    <a:pt x="14915" y="29307"/>
                  </a:cubicBezTo>
                  <a:cubicBezTo>
                    <a:pt x="14614" y="29330"/>
                    <a:pt x="14388" y="29591"/>
                    <a:pt x="14409" y="29893"/>
                  </a:cubicBezTo>
                  <a:cubicBezTo>
                    <a:pt x="14432" y="30180"/>
                    <a:pt x="14672" y="30399"/>
                    <a:pt x="14956" y="30399"/>
                  </a:cubicBezTo>
                  <a:lnTo>
                    <a:pt x="14998" y="30399"/>
                  </a:lnTo>
                  <a:cubicBezTo>
                    <a:pt x="15745" y="30344"/>
                    <a:pt x="16492" y="30256"/>
                    <a:pt x="17221" y="30136"/>
                  </a:cubicBezTo>
                  <a:cubicBezTo>
                    <a:pt x="17517" y="30086"/>
                    <a:pt x="17722" y="29805"/>
                    <a:pt x="17672" y="29506"/>
                  </a:cubicBezTo>
                  <a:cubicBezTo>
                    <a:pt x="17628" y="29237"/>
                    <a:pt x="17399" y="29047"/>
                    <a:pt x="17134" y="29047"/>
                  </a:cubicBezTo>
                  <a:close/>
                  <a:moveTo>
                    <a:pt x="13892" y="28056"/>
                  </a:moveTo>
                  <a:cubicBezTo>
                    <a:pt x="13629" y="28056"/>
                    <a:pt x="13401" y="28248"/>
                    <a:pt x="13357" y="28516"/>
                  </a:cubicBezTo>
                  <a:cubicBezTo>
                    <a:pt x="13298" y="28864"/>
                    <a:pt x="13251" y="29227"/>
                    <a:pt x="13210" y="29600"/>
                  </a:cubicBezTo>
                  <a:cubicBezTo>
                    <a:pt x="13111" y="29465"/>
                    <a:pt x="12953" y="29377"/>
                    <a:pt x="12774" y="29374"/>
                  </a:cubicBezTo>
                  <a:cubicBezTo>
                    <a:pt x="12047" y="29365"/>
                    <a:pt x="11330" y="29324"/>
                    <a:pt x="10638" y="29251"/>
                  </a:cubicBezTo>
                  <a:cubicBezTo>
                    <a:pt x="10616" y="29248"/>
                    <a:pt x="10594" y="29247"/>
                    <a:pt x="10573" y="29247"/>
                  </a:cubicBezTo>
                  <a:cubicBezTo>
                    <a:pt x="10292" y="29247"/>
                    <a:pt x="10065" y="29457"/>
                    <a:pt x="10035" y="29737"/>
                  </a:cubicBezTo>
                  <a:cubicBezTo>
                    <a:pt x="10002" y="30039"/>
                    <a:pt x="10222" y="30309"/>
                    <a:pt x="10521" y="30341"/>
                  </a:cubicBezTo>
                  <a:cubicBezTo>
                    <a:pt x="11247" y="30417"/>
                    <a:pt x="12000" y="30461"/>
                    <a:pt x="12762" y="30470"/>
                  </a:cubicBezTo>
                  <a:cubicBezTo>
                    <a:pt x="12778" y="30472"/>
                    <a:pt x="12794" y="30473"/>
                    <a:pt x="12810" y="30473"/>
                  </a:cubicBezTo>
                  <a:cubicBezTo>
                    <a:pt x="12936" y="30473"/>
                    <a:pt x="13057" y="30403"/>
                    <a:pt x="13146" y="30317"/>
                  </a:cubicBezTo>
                  <a:lnTo>
                    <a:pt x="13146" y="30317"/>
                  </a:lnTo>
                  <a:cubicBezTo>
                    <a:pt x="13137" y="30461"/>
                    <a:pt x="13128" y="30604"/>
                    <a:pt x="13120" y="30751"/>
                  </a:cubicBezTo>
                  <a:cubicBezTo>
                    <a:pt x="13105" y="31053"/>
                    <a:pt x="13336" y="31311"/>
                    <a:pt x="13638" y="31328"/>
                  </a:cubicBezTo>
                  <a:lnTo>
                    <a:pt x="13667" y="31328"/>
                  </a:lnTo>
                  <a:cubicBezTo>
                    <a:pt x="13957" y="31328"/>
                    <a:pt x="14198" y="31102"/>
                    <a:pt x="14215" y="30810"/>
                  </a:cubicBezTo>
                  <a:cubicBezTo>
                    <a:pt x="14253" y="30062"/>
                    <a:pt x="14330" y="29351"/>
                    <a:pt x="14438" y="28694"/>
                  </a:cubicBezTo>
                  <a:cubicBezTo>
                    <a:pt x="14488" y="28395"/>
                    <a:pt x="14286" y="28114"/>
                    <a:pt x="13987" y="28064"/>
                  </a:cubicBezTo>
                  <a:cubicBezTo>
                    <a:pt x="13955" y="28059"/>
                    <a:pt x="13923" y="28056"/>
                    <a:pt x="13892" y="28056"/>
                  </a:cubicBezTo>
                  <a:close/>
                  <a:moveTo>
                    <a:pt x="13629" y="32421"/>
                  </a:moveTo>
                  <a:cubicBezTo>
                    <a:pt x="13328" y="32430"/>
                    <a:pt x="13090" y="32682"/>
                    <a:pt x="13099" y="32983"/>
                  </a:cubicBezTo>
                  <a:cubicBezTo>
                    <a:pt x="13120" y="33684"/>
                    <a:pt x="13166" y="34425"/>
                    <a:pt x="13240" y="35204"/>
                  </a:cubicBezTo>
                  <a:cubicBezTo>
                    <a:pt x="13266" y="35488"/>
                    <a:pt x="13503" y="35702"/>
                    <a:pt x="13785" y="35702"/>
                  </a:cubicBezTo>
                  <a:cubicBezTo>
                    <a:pt x="13802" y="35702"/>
                    <a:pt x="13817" y="35702"/>
                    <a:pt x="13834" y="35699"/>
                  </a:cubicBezTo>
                  <a:cubicBezTo>
                    <a:pt x="14136" y="35670"/>
                    <a:pt x="14359" y="35403"/>
                    <a:pt x="14330" y="35104"/>
                  </a:cubicBezTo>
                  <a:cubicBezTo>
                    <a:pt x="14259" y="34346"/>
                    <a:pt x="14215" y="33631"/>
                    <a:pt x="14195" y="32951"/>
                  </a:cubicBezTo>
                  <a:cubicBezTo>
                    <a:pt x="14186" y="32649"/>
                    <a:pt x="13946" y="32424"/>
                    <a:pt x="13629" y="32421"/>
                  </a:cubicBezTo>
                  <a:close/>
                  <a:moveTo>
                    <a:pt x="14042" y="36784"/>
                  </a:moveTo>
                  <a:cubicBezTo>
                    <a:pt x="14016" y="36784"/>
                    <a:pt x="13990" y="36786"/>
                    <a:pt x="13963" y="36789"/>
                  </a:cubicBezTo>
                  <a:cubicBezTo>
                    <a:pt x="13664" y="36833"/>
                    <a:pt x="13459" y="37111"/>
                    <a:pt x="13503" y="37413"/>
                  </a:cubicBezTo>
                  <a:cubicBezTo>
                    <a:pt x="13615" y="38157"/>
                    <a:pt x="13758" y="38896"/>
                    <a:pt x="13937" y="39607"/>
                  </a:cubicBezTo>
                  <a:cubicBezTo>
                    <a:pt x="13998" y="39856"/>
                    <a:pt x="14221" y="40023"/>
                    <a:pt x="14467" y="40023"/>
                  </a:cubicBezTo>
                  <a:cubicBezTo>
                    <a:pt x="14508" y="40023"/>
                    <a:pt x="14555" y="40021"/>
                    <a:pt x="14599" y="40009"/>
                  </a:cubicBezTo>
                  <a:cubicBezTo>
                    <a:pt x="14892" y="39936"/>
                    <a:pt x="15071" y="39640"/>
                    <a:pt x="14998" y="39347"/>
                  </a:cubicBezTo>
                  <a:cubicBezTo>
                    <a:pt x="14831" y="38664"/>
                    <a:pt x="14693" y="37961"/>
                    <a:pt x="14584" y="37249"/>
                  </a:cubicBezTo>
                  <a:cubicBezTo>
                    <a:pt x="14544" y="36976"/>
                    <a:pt x="14313" y="36784"/>
                    <a:pt x="14042" y="36784"/>
                  </a:cubicBezTo>
                  <a:close/>
                  <a:moveTo>
                    <a:pt x="15098" y="41019"/>
                  </a:moveTo>
                  <a:cubicBezTo>
                    <a:pt x="15037" y="41019"/>
                    <a:pt x="14974" y="41030"/>
                    <a:pt x="14913" y="41052"/>
                  </a:cubicBezTo>
                  <a:cubicBezTo>
                    <a:pt x="14625" y="41151"/>
                    <a:pt x="14479" y="41465"/>
                    <a:pt x="14579" y="41752"/>
                  </a:cubicBezTo>
                  <a:cubicBezTo>
                    <a:pt x="14828" y="42452"/>
                    <a:pt x="15118" y="43149"/>
                    <a:pt x="15440" y="43820"/>
                  </a:cubicBezTo>
                  <a:cubicBezTo>
                    <a:pt x="15534" y="44017"/>
                    <a:pt x="15730" y="44134"/>
                    <a:pt x="15932" y="44134"/>
                  </a:cubicBezTo>
                  <a:cubicBezTo>
                    <a:pt x="16011" y="44134"/>
                    <a:pt x="16093" y="44116"/>
                    <a:pt x="16169" y="44078"/>
                  </a:cubicBezTo>
                  <a:cubicBezTo>
                    <a:pt x="16442" y="43949"/>
                    <a:pt x="16556" y="43621"/>
                    <a:pt x="16427" y="43349"/>
                  </a:cubicBezTo>
                  <a:cubicBezTo>
                    <a:pt x="16123" y="42713"/>
                    <a:pt x="15847" y="42051"/>
                    <a:pt x="15610" y="41383"/>
                  </a:cubicBezTo>
                  <a:cubicBezTo>
                    <a:pt x="15532" y="41160"/>
                    <a:pt x="15323" y="41019"/>
                    <a:pt x="15098" y="41019"/>
                  </a:cubicBezTo>
                  <a:close/>
                  <a:moveTo>
                    <a:pt x="16973" y="44958"/>
                  </a:moveTo>
                  <a:cubicBezTo>
                    <a:pt x="16875" y="44958"/>
                    <a:pt x="16777" y="44984"/>
                    <a:pt x="16688" y="45039"/>
                  </a:cubicBezTo>
                  <a:cubicBezTo>
                    <a:pt x="16430" y="45197"/>
                    <a:pt x="16348" y="45534"/>
                    <a:pt x="16506" y="45792"/>
                  </a:cubicBezTo>
                  <a:cubicBezTo>
                    <a:pt x="16893" y="46422"/>
                    <a:pt x="17318" y="47043"/>
                    <a:pt x="17772" y="47641"/>
                  </a:cubicBezTo>
                  <a:cubicBezTo>
                    <a:pt x="17880" y="47781"/>
                    <a:pt x="18044" y="47857"/>
                    <a:pt x="18211" y="47857"/>
                  </a:cubicBezTo>
                  <a:cubicBezTo>
                    <a:pt x="18326" y="47857"/>
                    <a:pt x="18443" y="47819"/>
                    <a:pt x="18542" y="47746"/>
                  </a:cubicBezTo>
                  <a:cubicBezTo>
                    <a:pt x="18783" y="47562"/>
                    <a:pt x="18830" y="47219"/>
                    <a:pt x="18645" y="46979"/>
                  </a:cubicBezTo>
                  <a:cubicBezTo>
                    <a:pt x="18211" y="46410"/>
                    <a:pt x="17807" y="45818"/>
                    <a:pt x="17441" y="45221"/>
                  </a:cubicBezTo>
                  <a:cubicBezTo>
                    <a:pt x="17337" y="45052"/>
                    <a:pt x="17157" y="44958"/>
                    <a:pt x="16973" y="44958"/>
                  </a:cubicBezTo>
                  <a:close/>
                  <a:moveTo>
                    <a:pt x="19616" y="48434"/>
                  </a:moveTo>
                  <a:cubicBezTo>
                    <a:pt x="19483" y="48434"/>
                    <a:pt x="19350" y="48482"/>
                    <a:pt x="19246" y="48581"/>
                  </a:cubicBezTo>
                  <a:cubicBezTo>
                    <a:pt x="19023" y="48786"/>
                    <a:pt x="19011" y="49132"/>
                    <a:pt x="19216" y="49355"/>
                  </a:cubicBezTo>
                  <a:cubicBezTo>
                    <a:pt x="19714" y="49894"/>
                    <a:pt x="20250" y="50421"/>
                    <a:pt x="20810" y="50925"/>
                  </a:cubicBezTo>
                  <a:cubicBezTo>
                    <a:pt x="20916" y="51019"/>
                    <a:pt x="21047" y="51065"/>
                    <a:pt x="21176" y="51065"/>
                  </a:cubicBezTo>
                  <a:cubicBezTo>
                    <a:pt x="21329" y="51065"/>
                    <a:pt x="21475" y="51004"/>
                    <a:pt x="21583" y="50884"/>
                  </a:cubicBezTo>
                  <a:cubicBezTo>
                    <a:pt x="21786" y="50658"/>
                    <a:pt x="21768" y="50313"/>
                    <a:pt x="21542" y="50110"/>
                  </a:cubicBezTo>
                  <a:cubicBezTo>
                    <a:pt x="21009" y="49627"/>
                    <a:pt x="20494" y="49123"/>
                    <a:pt x="20019" y="48610"/>
                  </a:cubicBezTo>
                  <a:cubicBezTo>
                    <a:pt x="19911" y="48493"/>
                    <a:pt x="19764" y="48434"/>
                    <a:pt x="19616" y="48434"/>
                  </a:cubicBezTo>
                  <a:close/>
                  <a:moveTo>
                    <a:pt x="22866" y="51363"/>
                  </a:moveTo>
                  <a:cubicBezTo>
                    <a:pt x="22701" y="51363"/>
                    <a:pt x="22537" y="51438"/>
                    <a:pt x="22430" y="51581"/>
                  </a:cubicBezTo>
                  <a:cubicBezTo>
                    <a:pt x="22246" y="51821"/>
                    <a:pt x="22292" y="52164"/>
                    <a:pt x="22533" y="52349"/>
                  </a:cubicBezTo>
                  <a:cubicBezTo>
                    <a:pt x="23116" y="52791"/>
                    <a:pt x="23728" y="53222"/>
                    <a:pt x="24361" y="53632"/>
                  </a:cubicBezTo>
                  <a:cubicBezTo>
                    <a:pt x="24452" y="53691"/>
                    <a:pt x="24554" y="53720"/>
                    <a:pt x="24657" y="53720"/>
                  </a:cubicBezTo>
                  <a:cubicBezTo>
                    <a:pt x="24838" y="53720"/>
                    <a:pt x="25014" y="53632"/>
                    <a:pt x="25117" y="53468"/>
                  </a:cubicBezTo>
                  <a:cubicBezTo>
                    <a:pt x="25284" y="53216"/>
                    <a:pt x="25210" y="52876"/>
                    <a:pt x="24956" y="52712"/>
                  </a:cubicBezTo>
                  <a:cubicBezTo>
                    <a:pt x="24349" y="52316"/>
                    <a:pt x="23754" y="51903"/>
                    <a:pt x="23198" y="51476"/>
                  </a:cubicBezTo>
                  <a:cubicBezTo>
                    <a:pt x="23099" y="51400"/>
                    <a:pt x="22982" y="51363"/>
                    <a:pt x="22866" y="51363"/>
                  </a:cubicBezTo>
                  <a:close/>
                  <a:moveTo>
                    <a:pt x="26539" y="53751"/>
                  </a:moveTo>
                  <a:cubicBezTo>
                    <a:pt x="26346" y="53751"/>
                    <a:pt x="26159" y="53853"/>
                    <a:pt x="26057" y="54033"/>
                  </a:cubicBezTo>
                  <a:cubicBezTo>
                    <a:pt x="25911" y="54297"/>
                    <a:pt x="26007" y="54631"/>
                    <a:pt x="26271" y="54777"/>
                  </a:cubicBezTo>
                  <a:cubicBezTo>
                    <a:pt x="26924" y="55141"/>
                    <a:pt x="27586" y="55481"/>
                    <a:pt x="28249" y="55797"/>
                  </a:cubicBezTo>
                  <a:cubicBezTo>
                    <a:pt x="28328" y="55835"/>
                    <a:pt x="28407" y="55853"/>
                    <a:pt x="28486" y="55853"/>
                  </a:cubicBezTo>
                  <a:cubicBezTo>
                    <a:pt x="28688" y="55853"/>
                    <a:pt x="28887" y="55735"/>
                    <a:pt x="28981" y="55539"/>
                  </a:cubicBezTo>
                  <a:cubicBezTo>
                    <a:pt x="29110" y="55267"/>
                    <a:pt x="28996" y="54941"/>
                    <a:pt x="28723" y="54810"/>
                  </a:cubicBezTo>
                  <a:cubicBezTo>
                    <a:pt x="28079" y="54502"/>
                    <a:pt x="27437" y="54174"/>
                    <a:pt x="26804" y="53819"/>
                  </a:cubicBezTo>
                  <a:cubicBezTo>
                    <a:pt x="26720" y="53773"/>
                    <a:pt x="26629" y="53751"/>
                    <a:pt x="26539" y="53751"/>
                  </a:cubicBezTo>
                  <a:close/>
                  <a:moveTo>
                    <a:pt x="30492" y="55647"/>
                  </a:moveTo>
                  <a:cubicBezTo>
                    <a:pt x="30277" y="55647"/>
                    <a:pt x="30072" y="55775"/>
                    <a:pt x="29983" y="55987"/>
                  </a:cubicBezTo>
                  <a:cubicBezTo>
                    <a:pt x="29869" y="56266"/>
                    <a:pt x="30003" y="56585"/>
                    <a:pt x="30282" y="56702"/>
                  </a:cubicBezTo>
                  <a:cubicBezTo>
                    <a:pt x="30979" y="56986"/>
                    <a:pt x="31673" y="57250"/>
                    <a:pt x="32356" y="57493"/>
                  </a:cubicBezTo>
                  <a:cubicBezTo>
                    <a:pt x="32417" y="57514"/>
                    <a:pt x="32479" y="57525"/>
                    <a:pt x="32541" y="57525"/>
                  </a:cubicBezTo>
                  <a:cubicBezTo>
                    <a:pt x="32766" y="57525"/>
                    <a:pt x="32977" y="57385"/>
                    <a:pt x="33056" y="57159"/>
                  </a:cubicBezTo>
                  <a:cubicBezTo>
                    <a:pt x="33156" y="56875"/>
                    <a:pt x="33006" y="56562"/>
                    <a:pt x="32722" y="56459"/>
                  </a:cubicBezTo>
                  <a:cubicBezTo>
                    <a:pt x="32054" y="56225"/>
                    <a:pt x="31377" y="55967"/>
                    <a:pt x="30698" y="55689"/>
                  </a:cubicBezTo>
                  <a:cubicBezTo>
                    <a:pt x="30631" y="55661"/>
                    <a:pt x="30561" y="55647"/>
                    <a:pt x="30492" y="55647"/>
                  </a:cubicBezTo>
                  <a:close/>
                  <a:moveTo>
                    <a:pt x="34625" y="57112"/>
                  </a:moveTo>
                  <a:cubicBezTo>
                    <a:pt x="34390" y="57112"/>
                    <a:pt x="34172" y="57265"/>
                    <a:pt x="34102" y="57502"/>
                  </a:cubicBezTo>
                  <a:cubicBezTo>
                    <a:pt x="34014" y="57792"/>
                    <a:pt x="34178" y="58097"/>
                    <a:pt x="34465" y="58185"/>
                  </a:cubicBezTo>
                  <a:cubicBezTo>
                    <a:pt x="35198" y="58404"/>
                    <a:pt x="35913" y="58604"/>
                    <a:pt x="36604" y="58779"/>
                  </a:cubicBezTo>
                  <a:cubicBezTo>
                    <a:pt x="36651" y="58791"/>
                    <a:pt x="36695" y="58797"/>
                    <a:pt x="36742" y="58797"/>
                  </a:cubicBezTo>
                  <a:cubicBezTo>
                    <a:pt x="36985" y="58797"/>
                    <a:pt x="37208" y="58633"/>
                    <a:pt x="37269" y="58384"/>
                  </a:cubicBezTo>
                  <a:cubicBezTo>
                    <a:pt x="37345" y="58091"/>
                    <a:pt x="37169" y="57792"/>
                    <a:pt x="36876" y="57719"/>
                  </a:cubicBezTo>
                  <a:cubicBezTo>
                    <a:pt x="36200" y="57546"/>
                    <a:pt x="35500" y="57353"/>
                    <a:pt x="34785" y="57136"/>
                  </a:cubicBezTo>
                  <a:cubicBezTo>
                    <a:pt x="34732" y="57120"/>
                    <a:pt x="34678" y="57112"/>
                    <a:pt x="34625" y="57112"/>
                  </a:cubicBezTo>
                  <a:close/>
                  <a:moveTo>
                    <a:pt x="38880" y="58202"/>
                  </a:moveTo>
                  <a:cubicBezTo>
                    <a:pt x="38627" y="58202"/>
                    <a:pt x="38398" y="58378"/>
                    <a:pt x="38341" y="58636"/>
                  </a:cubicBezTo>
                  <a:cubicBezTo>
                    <a:pt x="38280" y="58932"/>
                    <a:pt x="38467" y="59222"/>
                    <a:pt x="38763" y="59286"/>
                  </a:cubicBezTo>
                  <a:cubicBezTo>
                    <a:pt x="39540" y="59450"/>
                    <a:pt x="40272" y="59588"/>
                    <a:pt x="40943" y="59702"/>
                  </a:cubicBezTo>
                  <a:cubicBezTo>
                    <a:pt x="40975" y="59705"/>
                    <a:pt x="41004" y="59708"/>
                    <a:pt x="41037" y="59708"/>
                  </a:cubicBezTo>
                  <a:cubicBezTo>
                    <a:pt x="41297" y="59708"/>
                    <a:pt x="41532" y="59521"/>
                    <a:pt x="41576" y="59254"/>
                  </a:cubicBezTo>
                  <a:cubicBezTo>
                    <a:pt x="41626" y="58955"/>
                    <a:pt x="41426" y="58671"/>
                    <a:pt x="41127" y="58621"/>
                  </a:cubicBezTo>
                  <a:cubicBezTo>
                    <a:pt x="40468" y="58510"/>
                    <a:pt x="39753" y="58375"/>
                    <a:pt x="38992" y="58214"/>
                  </a:cubicBezTo>
                  <a:cubicBezTo>
                    <a:pt x="38954" y="58206"/>
                    <a:pt x="38917" y="58202"/>
                    <a:pt x="38880" y="58202"/>
                  </a:cubicBezTo>
                  <a:close/>
                  <a:moveTo>
                    <a:pt x="43211" y="58937"/>
                  </a:moveTo>
                  <a:cubicBezTo>
                    <a:pt x="42930" y="58937"/>
                    <a:pt x="42701" y="59138"/>
                    <a:pt x="42666" y="59415"/>
                  </a:cubicBezTo>
                  <a:cubicBezTo>
                    <a:pt x="42627" y="59714"/>
                    <a:pt x="42841" y="59989"/>
                    <a:pt x="43140" y="60027"/>
                  </a:cubicBezTo>
                  <a:cubicBezTo>
                    <a:pt x="44523" y="60200"/>
                    <a:pt x="45343" y="60244"/>
                    <a:pt x="45378" y="60247"/>
                  </a:cubicBezTo>
                  <a:lnTo>
                    <a:pt x="45408" y="60247"/>
                  </a:lnTo>
                  <a:cubicBezTo>
                    <a:pt x="45698" y="60247"/>
                    <a:pt x="45938" y="60019"/>
                    <a:pt x="45956" y="59726"/>
                  </a:cubicBezTo>
                  <a:cubicBezTo>
                    <a:pt x="45970" y="59424"/>
                    <a:pt x="45739" y="59166"/>
                    <a:pt x="45434" y="59151"/>
                  </a:cubicBezTo>
                  <a:cubicBezTo>
                    <a:pt x="45428" y="59151"/>
                    <a:pt x="44614" y="59108"/>
                    <a:pt x="43278" y="58941"/>
                  </a:cubicBezTo>
                  <a:cubicBezTo>
                    <a:pt x="43255" y="58938"/>
                    <a:pt x="43233" y="58937"/>
                    <a:pt x="43211" y="589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6" name="Google Shape;186;p16"/>
          <p:cNvSpPr/>
          <p:nvPr/>
        </p:nvSpPr>
        <p:spPr>
          <a:xfrm rot="9900051">
            <a:off x="5510570" y="6035304"/>
            <a:ext cx="1744849" cy="48820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7" name="Google Shape;187;p16"/>
          <p:cNvGrpSpPr/>
          <p:nvPr/>
        </p:nvGrpSpPr>
        <p:grpSpPr>
          <a:xfrm>
            <a:off x="10315271" y="5673489"/>
            <a:ext cx="1681733" cy="675473"/>
            <a:chOff x="7793150" y="4168675"/>
            <a:chExt cx="1201010" cy="482389"/>
          </a:xfrm>
        </p:grpSpPr>
        <p:sp>
          <p:nvSpPr>
            <p:cNvPr id="188" name="Google Shape;188;p16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9" name="Google Shape;189;p16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190" name="Google Shape;190;p16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16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14240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17"/>
          <p:cNvSpPr txBox="1">
            <a:spLocks noGrp="1"/>
          </p:cNvSpPr>
          <p:nvPr>
            <p:ph type="subTitle" idx="1"/>
          </p:nvPr>
        </p:nvSpPr>
        <p:spPr>
          <a:xfrm>
            <a:off x="2560200" y="2457100"/>
            <a:ext cx="7071600" cy="2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6" name="Google Shape;196;p17"/>
          <p:cNvGrpSpPr/>
          <p:nvPr/>
        </p:nvGrpSpPr>
        <p:grpSpPr>
          <a:xfrm flipH="1">
            <a:off x="10677858" y="1610882"/>
            <a:ext cx="840985" cy="776980"/>
            <a:chOff x="1985425" y="4339205"/>
            <a:chExt cx="397366" cy="367147"/>
          </a:xfrm>
        </p:grpSpPr>
        <p:sp>
          <p:nvSpPr>
            <p:cNvPr id="197" name="Google Shape;197;p17"/>
            <p:cNvSpPr/>
            <p:nvPr/>
          </p:nvSpPr>
          <p:spPr>
            <a:xfrm>
              <a:off x="1985425" y="4339205"/>
              <a:ext cx="397366" cy="367147"/>
            </a:xfrm>
            <a:custGeom>
              <a:avLst/>
              <a:gdLst/>
              <a:ahLst/>
              <a:cxnLst/>
              <a:rect l="l" t="t" r="r" b="b"/>
              <a:pathLst>
                <a:path w="11325" h="10463" extrusionOk="0">
                  <a:moveTo>
                    <a:pt x="1690" y="1"/>
                  </a:moveTo>
                  <a:cubicBezTo>
                    <a:pt x="1329" y="1"/>
                    <a:pt x="1" y="9716"/>
                    <a:pt x="80" y="10115"/>
                  </a:cubicBezTo>
                  <a:cubicBezTo>
                    <a:pt x="130" y="10365"/>
                    <a:pt x="3784" y="10462"/>
                    <a:pt x="6778" y="10462"/>
                  </a:cubicBezTo>
                  <a:cubicBezTo>
                    <a:pt x="8675" y="10462"/>
                    <a:pt x="10307" y="10423"/>
                    <a:pt x="10591" y="10360"/>
                  </a:cubicBezTo>
                  <a:cubicBezTo>
                    <a:pt x="11325" y="10197"/>
                    <a:pt x="1710" y="13"/>
                    <a:pt x="1710" y="13"/>
                  </a:cubicBezTo>
                  <a:cubicBezTo>
                    <a:pt x="1704" y="5"/>
                    <a:pt x="169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2053989" y="4485988"/>
              <a:ext cx="147894" cy="153835"/>
            </a:xfrm>
            <a:custGeom>
              <a:avLst/>
              <a:gdLst/>
              <a:ahLst/>
              <a:cxnLst/>
              <a:rect l="l" t="t" r="r" b="b"/>
              <a:pathLst>
                <a:path w="4215" h="4384" extrusionOk="0">
                  <a:moveTo>
                    <a:pt x="715" y="0"/>
                  </a:moveTo>
                  <a:cubicBezTo>
                    <a:pt x="680" y="0"/>
                    <a:pt x="658" y="21"/>
                    <a:pt x="653" y="66"/>
                  </a:cubicBezTo>
                  <a:cubicBezTo>
                    <a:pt x="653" y="66"/>
                    <a:pt x="1" y="4141"/>
                    <a:pt x="571" y="4141"/>
                  </a:cubicBezTo>
                  <a:cubicBezTo>
                    <a:pt x="974" y="4141"/>
                    <a:pt x="2309" y="4384"/>
                    <a:pt x="3175" y="4384"/>
                  </a:cubicBezTo>
                  <a:cubicBezTo>
                    <a:pt x="3536" y="4384"/>
                    <a:pt x="3816" y="4341"/>
                    <a:pt x="3912" y="4221"/>
                  </a:cubicBezTo>
                  <a:cubicBezTo>
                    <a:pt x="4215" y="3842"/>
                    <a:pt x="1197" y="0"/>
                    <a:pt x="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2054164" y="4483040"/>
              <a:ext cx="141929" cy="159730"/>
            </a:xfrm>
            <a:custGeom>
              <a:avLst/>
              <a:gdLst/>
              <a:ahLst/>
              <a:cxnLst/>
              <a:rect l="l" t="t" r="r" b="b"/>
              <a:pathLst>
                <a:path w="4045" h="4552" extrusionOk="0">
                  <a:moveTo>
                    <a:pt x="728" y="171"/>
                  </a:moveTo>
                  <a:cubicBezTo>
                    <a:pt x="1067" y="251"/>
                    <a:pt x="2832" y="2322"/>
                    <a:pt x="3580" y="3612"/>
                  </a:cubicBezTo>
                  <a:cubicBezTo>
                    <a:pt x="3893" y="4151"/>
                    <a:pt x="3843" y="4250"/>
                    <a:pt x="3842" y="4254"/>
                  </a:cubicBezTo>
                  <a:cubicBezTo>
                    <a:pt x="3803" y="4303"/>
                    <a:pt x="3680" y="4385"/>
                    <a:pt x="3171" y="4385"/>
                  </a:cubicBezTo>
                  <a:cubicBezTo>
                    <a:pt x="2661" y="4385"/>
                    <a:pt x="1981" y="4298"/>
                    <a:pt x="1433" y="4230"/>
                  </a:cubicBezTo>
                  <a:cubicBezTo>
                    <a:pt x="1043" y="4179"/>
                    <a:pt x="734" y="4140"/>
                    <a:pt x="566" y="4140"/>
                  </a:cubicBezTo>
                  <a:cubicBezTo>
                    <a:pt x="561" y="4140"/>
                    <a:pt x="550" y="4140"/>
                    <a:pt x="534" y="4121"/>
                  </a:cubicBezTo>
                  <a:cubicBezTo>
                    <a:pt x="265" y="3806"/>
                    <a:pt x="501" y="1599"/>
                    <a:pt x="728" y="171"/>
                  </a:cubicBezTo>
                  <a:close/>
                  <a:moveTo>
                    <a:pt x="710" y="1"/>
                  </a:moveTo>
                  <a:cubicBezTo>
                    <a:pt x="648" y="1"/>
                    <a:pt x="578" y="37"/>
                    <a:pt x="564" y="136"/>
                  </a:cubicBezTo>
                  <a:cubicBezTo>
                    <a:pt x="506" y="506"/>
                    <a:pt x="1" y="3753"/>
                    <a:pt x="407" y="4230"/>
                  </a:cubicBezTo>
                  <a:cubicBezTo>
                    <a:pt x="462" y="4294"/>
                    <a:pt x="524" y="4308"/>
                    <a:pt x="566" y="4308"/>
                  </a:cubicBezTo>
                  <a:cubicBezTo>
                    <a:pt x="723" y="4308"/>
                    <a:pt x="1043" y="4348"/>
                    <a:pt x="1412" y="4395"/>
                  </a:cubicBezTo>
                  <a:cubicBezTo>
                    <a:pt x="1964" y="4464"/>
                    <a:pt x="2651" y="4551"/>
                    <a:pt x="3171" y="4551"/>
                  </a:cubicBezTo>
                  <a:cubicBezTo>
                    <a:pt x="3612" y="4551"/>
                    <a:pt x="3866" y="4490"/>
                    <a:pt x="3972" y="4358"/>
                  </a:cubicBezTo>
                  <a:cubicBezTo>
                    <a:pt x="4045" y="4267"/>
                    <a:pt x="4018" y="4104"/>
                    <a:pt x="3885" y="3827"/>
                  </a:cubicBezTo>
                  <a:cubicBezTo>
                    <a:pt x="3403" y="2823"/>
                    <a:pt x="1203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2048515" y="4373839"/>
              <a:ext cx="32421" cy="23405"/>
            </a:xfrm>
            <a:custGeom>
              <a:avLst/>
              <a:gdLst/>
              <a:ahLst/>
              <a:cxnLst/>
              <a:rect l="l" t="t" r="r" b="b"/>
              <a:pathLst>
                <a:path w="924" h="667" extrusionOk="0">
                  <a:moveTo>
                    <a:pt x="829" y="1"/>
                  </a:moveTo>
                  <a:cubicBezTo>
                    <a:pt x="812" y="1"/>
                    <a:pt x="796" y="5"/>
                    <a:pt x="782" y="15"/>
                  </a:cubicBezTo>
                  <a:lnTo>
                    <a:pt x="48" y="514"/>
                  </a:lnTo>
                  <a:cubicBezTo>
                    <a:pt x="10" y="540"/>
                    <a:pt x="0" y="592"/>
                    <a:pt x="26" y="630"/>
                  </a:cubicBezTo>
                  <a:cubicBezTo>
                    <a:pt x="43" y="653"/>
                    <a:pt x="69" y="667"/>
                    <a:pt x="96" y="667"/>
                  </a:cubicBezTo>
                  <a:cubicBezTo>
                    <a:pt x="112" y="667"/>
                    <a:pt x="127" y="662"/>
                    <a:pt x="142" y="652"/>
                  </a:cubicBezTo>
                  <a:lnTo>
                    <a:pt x="876" y="153"/>
                  </a:lnTo>
                  <a:cubicBezTo>
                    <a:pt x="914" y="128"/>
                    <a:pt x="924" y="75"/>
                    <a:pt x="898" y="37"/>
                  </a:cubicBezTo>
                  <a:cubicBezTo>
                    <a:pt x="882" y="13"/>
                    <a:pt x="855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2077358" y="4395490"/>
              <a:ext cx="23158" cy="17229"/>
            </a:xfrm>
            <a:custGeom>
              <a:avLst/>
              <a:gdLst/>
              <a:ahLst/>
              <a:cxnLst/>
              <a:rect l="l" t="t" r="r" b="b"/>
              <a:pathLst>
                <a:path w="660" h="491" extrusionOk="0">
                  <a:moveTo>
                    <a:pt x="564" y="0"/>
                  </a:moveTo>
                  <a:cubicBezTo>
                    <a:pt x="548" y="0"/>
                    <a:pt x="532" y="5"/>
                    <a:pt x="517" y="14"/>
                  </a:cubicBezTo>
                  <a:lnTo>
                    <a:pt x="48" y="337"/>
                  </a:lnTo>
                  <a:cubicBezTo>
                    <a:pt x="10" y="364"/>
                    <a:pt x="0" y="415"/>
                    <a:pt x="26" y="453"/>
                  </a:cubicBezTo>
                  <a:cubicBezTo>
                    <a:pt x="43" y="477"/>
                    <a:pt x="69" y="490"/>
                    <a:pt x="95" y="490"/>
                  </a:cubicBezTo>
                  <a:cubicBezTo>
                    <a:pt x="111" y="490"/>
                    <a:pt x="129" y="485"/>
                    <a:pt x="142" y="475"/>
                  </a:cubicBezTo>
                  <a:lnTo>
                    <a:pt x="612" y="153"/>
                  </a:lnTo>
                  <a:cubicBezTo>
                    <a:pt x="649" y="126"/>
                    <a:pt x="659" y="74"/>
                    <a:pt x="634" y="36"/>
                  </a:cubicBezTo>
                  <a:cubicBezTo>
                    <a:pt x="617" y="13"/>
                    <a:pt x="591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2093815" y="4422264"/>
              <a:ext cx="32421" cy="23370"/>
            </a:xfrm>
            <a:custGeom>
              <a:avLst/>
              <a:gdLst/>
              <a:ahLst/>
              <a:cxnLst/>
              <a:rect l="l" t="t" r="r" b="b"/>
              <a:pathLst>
                <a:path w="924" h="666" extrusionOk="0">
                  <a:moveTo>
                    <a:pt x="829" y="0"/>
                  </a:moveTo>
                  <a:cubicBezTo>
                    <a:pt x="813" y="0"/>
                    <a:pt x="796" y="5"/>
                    <a:pt x="782" y="14"/>
                  </a:cubicBezTo>
                  <a:lnTo>
                    <a:pt x="48" y="513"/>
                  </a:lnTo>
                  <a:cubicBezTo>
                    <a:pt x="10" y="539"/>
                    <a:pt x="1" y="590"/>
                    <a:pt x="26" y="628"/>
                  </a:cubicBezTo>
                  <a:cubicBezTo>
                    <a:pt x="42" y="653"/>
                    <a:pt x="69" y="665"/>
                    <a:pt x="96" y="665"/>
                  </a:cubicBezTo>
                  <a:cubicBezTo>
                    <a:pt x="112" y="665"/>
                    <a:pt x="128" y="660"/>
                    <a:pt x="143" y="650"/>
                  </a:cubicBezTo>
                  <a:lnTo>
                    <a:pt x="876" y="153"/>
                  </a:lnTo>
                  <a:cubicBezTo>
                    <a:pt x="914" y="126"/>
                    <a:pt x="924" y="74"/>
                    <a:pt x="898" y="36"/>
                  </a:cubicBezTo>
                  <a:cubicBezTo>
                    <a:pt x="882" y="13"/>
                    <a:pt x="855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2122658" y="4443844"/>
              <a:ext cx="23158" cy="17229"/>
            </a:xfrm>
            <a:custGeom>
              <a:avLst/>
              <a:gdLst/>
              <a:ahLst/>
              <a:cxnLst/>
              <a:rect l="l" t="t" r="r" b="b"/>
              <a:pathLst>
                <a:path w="660" h="491" extrusionOk="0">
                  <a:moveTo>
                    <a:pt x="564" y="1"/>
                  </a:moveTo>
                  <a:cubicBezTo>
                    <a:pt x="548" y="1"/>
                    <a:pt x="531" y="5"/>
                    <a:pt x="517" y="16"/>
                  </a:cubicBezTo>
                  <a:lnTo>
                    <a:pt x="48" y="339"/>
                  </a:lnTo>
                  <a:cubicBezTo>
                    <a:pt x="9" y="364"/>
                    <a:pt x="1" y="417"/>
                    <a:pt x="26" y="454"/>
                  </a:cubicBezTo>
                  <a:cubicBezTo>
                    <a:pt x="42" y="478"/>
                    <a:pt x="68" y="490"/>
                    <a:pt x="95" y="490"/>
                  </a:cubicBezTo>
                  <a:cubicBezTo>
                    <a:pt x="112" y="490"/>
                    <a:pt x="128" y="485"/>
                    <a:pt x="142" y="476"/>
                  </a:cubicBezTo>
                  <a:lnTo>
                    <a:pt x="612" y="153"/>
                  </a:lnTo>
                  <a:cubicBezTo>
                    <a:pt x="650" y="127"/>
                    <a:pt x="660" y="75"/>
                    <a:pt x="633" y="37"/>
                  </a:cubicBezTo>
                  <a:cubicBezTo>
                    <a:pt x="617" y="13"/>
                    <a:pt x="591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2135992" y="4467530"/>
              <a:ext cx="32456" cy="23405"/>
            </a:xfrm>
            <a:custGeom>
              <a:avLst/>
              <a:gdLst/>
              <a:ahLst/>
              <a:cxnLst/>
              <a:rect l="l" t="t" r="r" b="b"/>
              <a:pathLst>
                <a:path w="925" h="667" extrusionOk="0">
                  <a:moveTo>
                    <a:pt x="829" y="0"/>
                  </a:moveTo>
                  <a:cubicBezTo>
                    <a:pt x="813" y="0"/>
                    <a:pt x="797" y="5"/>
                    <a:pt x="782" y="15"/>
                  </a:cubicBezTo>
                  <a:lnTo>
                    <a:pt x="50" y="514"/>
                  </a:lnTo>
                  <a:cubicBezTo>
                    <a:pt x="12" y="539"/>
                    <a:pt x="1" y="592"/>
                    <a:pt x="28" y="630"/>
                  </a:cubicBezTo>
                  <a:cubicBezTo>
                    <a:pt x="44" y="653"/>
                    <a:pt x="69" y="666"/>
                    <a:pt x="96" y="666"/>
                  </a:cubicBezTo>
                  <a:cubicBezTo>
                    <a:pt x="112" y="666"/>
                    <a:pt x="128" y="662"/>
                    <a:pt x="143" y="652"/>
                  </a:cubicBezTo>
                  <a:lnTo>
                    <a:pt x="876" y="153"/>
                  </a:lnTo>
                  <a:cubicBezTo>
                    <a:pt x="914" y="127"/>
                    <a:pt x="924" y="76"/>
                    <a:pt x="898" y="37"/>
                  </a:cubicBezTo>
                  <a:cubicBezTo>
                    <a:pt x="882" y="13"/>
                    <a:pt x="856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2164835" y="4489146"/>
              <a:ext cx="23158" cy="17229"/>
            </a:xfrm>
            <a:custGeom>
              <a:avLst/>
              <a:gdLst/>
              <a:ahLst/>
              <a:cxnLst/>
              <a:rect l="l" t="t" r="r" b="b"/>
              <a:pathLst>
                <a:path w="660" h="491" extrusionOk="0">
                  <a:moveTo>
                    <a:pt x="565" y="1"/>
                  </a:moveTo>
                  <a:cubicBezTo>
                    <a:pt x="549" y="1"/>
                    <a:pt x="532" y="5"/>
                    <a:pt x="518" y="15"/>
                  </a:cubicBezTo>
                  <a:lnTo>
                    <a:pt x="48" y="338"/>
                  </a:lnTo>
                  <a:cubicBezTo>
                    <a:pt x="10" y="365"/>
                    <a:pt x="1" y="416"/>
                    <a:pt x="28" y="454"/>
                  </a:cubicBezTo>
                  <a:cubicBezTo>
                    <a:pt x="43" y="477"/>
                    <a:pt x="69" y="491"/>
                    <a:pt x="96" y="491"/>
                  </a:cubicBezTo>
                  <a:cubicBezTo>
                    <a:pt x="112" y="491"/>
                    <a:pt x="129" y="486"/>
                    <a:pt x="142" y="476"/>
                  </a:cubicBezTo>
                  <a:lnTo>
                    <a:pt x="612" y="153"/>
                  </a:lnTo>
                  <a:cubicBezTo>
                    <a:pt x="650" y="126"/>
                    <a:pt x="660" y="75"/>
                    <a:pt x="634" y="37"/>
                  </a:cubicBezTo>
                  <a:cubicBezTo>
                    <a:pt x="618" y="13"/>
                    <a:pt x="592" y="1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2184415" y="4516973"/>
              <a:ext cx="32421" cy="23370"/>
            </a:xfrm>
            <a:custGeom>
              <a:avLst/>
              <a:gdLst/>
              <a:ahLst/>
              <a:cxnLst/>
              <a:rect l="l" t="t" r="r" b="b"/>
              <a:pathLst>
                <a:path w="924" h="666" extrusionOk="0">
                  <a:moveTo>
                    <a:pt x="828" y="0"/>
                  </a:moveTo>
                  <a:cubicBezTo>
                    <a:pt x="812" y="0"/>
                    <a:pt x="796" y="5"/>
                    <a:pt x="782" y="14"/>
                  </a:cubicBezTo>
                  <a:lnTo>
                    <a:pt x="48" y="513"/>
                  </a:lnTo>
                  <a:cubicBezTo>
                    <a:pt x="10" y="539"/>
                    <a:pt x="0" y="590"/>
                    <a:pt x="26" y="630"/>
                  </a:cubicBezTo>
                  <a:cubicBezTo>
                    <a:pt x="42" y="653"/>
                    <a:pt x="69" y="665"/>
                    <a:pt x="96" y="665"/>
                  </a:cubicBezTo>
                  <a:cubicBezTo>
                    <a:pt x="112" y="665"/>
                    <a:pt x="127" y="661"/>
                    <a:pt x="142" y="652"/>
                  </a:cubicBezTo>
                  <a:lnTo>
                    <a:pt x="876" y="153"/>
                  </a:lnTo>
                  <a:cubicBezTo>
                    <a:pt x="914" y="127"/>
                    <a:pt x="924" y="74"/>
                    <a:pt x="898" y="36"/>
                  </a:cubicBezTo>
                  <a:cubicBezTo>
                    <a:pt x="881" y="13"/>
                    <a:pt x="855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2213258" y="4538588"/>
              <a:ext cx="23158" cy="17194"/>
            </a:xfrm>
            <a:custGeom>
              <a:avLst/>
              <a:gdLst/>
              <a:ahLst/>
              <a:cxnLst/>
              <a:rect l="l" t="t" r="r" b="b"/>
              <a:pathLst>
                <a:path w="660" h="490" extrusionOk="0">
                  <a:moveTo>
                    <a:pt x="564" y="0"/>
                  </a:moveTo>
                  <a:cubicBezTo>
                    <a:pt x="548" y="0"/>
                    <a:pt x="532" y="5"/>
                    <a:pt x="517" y="15"/>
                  </a:cubicBezTo>
                  <a:lnTo>
                    <a:pt x="48" y="338"/>
                  </a:lnTo>
                  <a:cubicBezTo>
                    <a:pt x="10" y="363"/>
                    <a:pt x="0" y="416"/>
                    <a:pt x="26" y="454"/>
                  </a:cubicBezTo>
                  <a:cubicBezTo>
                    <a:pt x="42" y="477"/>
                    <a:pt x="69" y="489"/>
                    <a:pt x="94" y="489"/>
                  </a:cubicBezTo>
                  <a:cubicBezTo>
                    <a:pt x="111" y="489"/>
                    <a:pt x="127" y="484"/>
                    <a:pt x="142" y="475"/>
                  </a:cubicBezTo>
                  <a:lnTo>
                    <a:pt x="612" y="152"/>
                  </a:lnTo>
                  <a:cubicBezTo>
                    <a:pt x="649" y="126"/>
                    <a:pt x="659" y="74"/>
                    <a:pt x="634" y="37"/>
                  </a:cubicBezTo>
                  <a:cubicBezTo>
                    <a:pt x="617" y="13"/>
                    <a:pt x="591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2224557" y="4568415"/>
              <a:ext cx="32421" cy="23405"/>
            </a:xfrm>
            <a:custGeom>
              <a:avLst/>
              <a:gdLst/>
              <a:ahLst/>
              <a:cxnLst/>
              <a:rect l="l" t="t" r="r" b="b"/>
              <a:pathLst>
                <a:path w="924" h="667" extrusionOk="0">
                  <a:moveTo>
                    <a:pt x="829" y="0"/>
                  </a:moveTo>
                  <a:cubicBezTo>
                    <a:pt x="813" y="0"/>
                    <a:pt x="797" y="5"/>
                    <a:pt x="782" y="15"/>
                  </a:cubicBezTo>
                  <a:lnTo>
                    <a:pt x="49" y="514"/>
                  </a:lnTo>
                  <a:cubicBezTo>
                    <a:pt x="11" y="539"/>
                    <a:pt x="1" y="592"/>
                    <a:pt x="27" y="630"/>
                  </a:cubicBezTo>
                  <a:cubicBezTo>
                    <a:pt x="43" y="653"/>
                    <a:pt x="68" y="667"/>
                    <a:pt x="95" y="667"/>
                  </a:cubicBezTo>
                  <a:cubicBezTo>
                    <a:pt x="111" y="667"/>
                    <a:pt x="128" y="662"/>
                    <a:pt x="142" y="652"/>
                  </a:cubicBezTo>
                  <a:lnTo>
                    <a:pt x="875" y="153"/>
                  </a:lnTo>
                  <a:cubicBezTo>
                    <a:pt x="913" y="127"/>
                    <a:pt x="923" y="76"/>
                    <a:pt x="897" y="37"/>
                  </a:cubicBezTo>
                  <a:cubicBezTo>
                    <a:pt x="881" y="13"/>
                    <a:pt x="855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2253365" y="4590031"/>
              <a:ext cx="23193" cy="17229"/>
            </a:xfrm>
            <a:custGeom>
              <a:avLst/>
              <a:gdLst/>
              <a:ahLst/>
              <a:cxnLst/>
              <a:rect l="l" t="t" r="r" b="b"/>
              <a:pathLst>
                <a:path w="661" h="491" extrusionOk="0">
                  <a:moveTo>
                    <a:pt x="565" y="1"/>
                  </a:moveTo>
                  <a:cubicBezTo>
                    <a:pt x="548" y="1"/>
                    <a:pt x="532" y="5"/>
                    <a:pt x="518" y="15"/>
                  </a:cubicBezTo>
                  <a:lnTo>
                    <a:pt x="48" y="338"/>
                  </a:lnTo>
                  <a:cubicBezTo>
                    <a:pt x="10" y="365"/>
                    <a:pt x="1" y="416"/>
                    <a:pt x="27" y="454"/>
                  </a:cubicBezTo>
                  <a:cubicBezTo>
                    <a:pt x="43" y="479"/>
                    <a:pt x="69" y="491"/>
                    <a:pt x="96" y="491"/>
                  </a:cubicBezTo>
                  <a:cubicBezTo>
                    <a:pt x="112" y="491"/>
                    <a:pt x="129" y="486"/>
                    <a:pt x="144" y="476"/>
                  </a:cubicBezTo>
                  <a:lnTo>
                    <a:pt x="613" y="153"/>
                  </a:lnTo>
                  <a:cubicBezTo>
                    <a:pt x="651" y="128"/>
                    <a:pt x="661" y="75"/>
                    <a:pt x="634" y="37"/>
                  </a:cubicBezTo>
                  <a:cubicBezTo>
                    <a:pt x="618" y="13"/>
                    <a:pt x="592" y="1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2268804" y="4619893"/>
              <a:ext cx="32456" cy="23440"/>
            </a:xfrm>
            <a:custGeom>
              <a:avLst/>
              <a:gdLst/>
              <a:ahLst/>
              <a:cxnLst/>
              <a:rect l="l" t="t" r="r" b="b"/>
              <a:pathLst>
                <a:path w="925" h="668" extrusionOk="0">
                  <a:moveTo>
                    <a:pt x="829" y="1"/>
                  </a:moveTo>
                  <a:cubicBezTo>
                    <a:pt x="813" y="1"/>
                    <a:pt x="796" y="6"/>
                    <a:pt x="782" y="15"/>
                  </a:cubicBezTo>
                  <a:lnTo>
                    <a:pt x="48" y="514"/>
                  </a:lnTo>
                  <a:cubicBezTo>
                    <a:pt x="11" y="540"/>
                    <a:pt x="1" y="592"/>
                    <a:pt x="26" y="630"/>
                  </a:cubicBezTo>
                  <a:cubicBezTo>
                    <a:pt x="44" y="654"/>
                    <a:pt x="69" y="667"/>
                    <a:pt x="96" y="667"/>
                  </a:cubicBezTo>
                  <a:lnTo>
                    <a:pt x="96" y="666"/>
                  </a:lnTo>
                  <a:cubicBezTo>
                    <a:pt x="112" y="666"/>
                    <a:pt x="128" y="662"/>
                    <a:pt x="143" y="652"/>
                  </a:cubicBezTo>
                  <a:lnTo>
                    <a:pt x="876" y="153"/>
                  </a:lnTo>
                  <a:cubicBezTo>
                    <a:pt x="914" y="128"/>
                    <a:pt x="924" y="75"/>
                    <a:pt x="898" y="37"/>
                  </a:cubicBezTo>
                  <a:cubicBezTo>
                    <a:pt x="882" y="14"/>
                    <a:pt x="856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2304875" y="4663159"/>
              <a:ext cx="32421" cy="23370"/>
            </a:xfrm>
            <a:custGeom>
              <a:avLst/>
              <a:gdLst/>
              <a:ahLst/>
              <a:cxnLst/>
              <a:rect l="l" t="t" r="r" b="b"/>
              <a:pathLst>
                <a:path w="924" h="666" extrusionOk="0">
                  <a:moveTo>
                    <a:pt x="828" y="0"/>
                  </a:moveTo>
                  <a:cubicBezTo>
                    <a:pt x="812" y="0"/>
                    <a:pt x="796" y="5"/>
                    <a:pt x="781" y="15"/>
                  </a:cubicBezTo>
                  <a:lnTo>
                    <a:pt x="48" y="514"/>
                  </a:lnTo>
                  <a:cubicBezTo>
                    <a:pt x="10" y="540"/>
                    <a:pt x="0" y="591"/>
                    <a:pt x="26" y="629"/>
                  </a:cubicBezTo>
                  <a:cubicBezTo>
                    <a:pt x="42" y="653"/>
                    <a:pt x="68" y="666"/>
                    <a:pt x="95" y="666"/>
                  </a:cubicBezTo>
                  <a:cubicBezTo>
                    <a:pt x="111" y="666"/>
                    <a:pt x="127" y="661"/>
                    <a:pt x="142" y="651"/>
                  </a:cubicBezTo>
                  <a:lnTo>
                    <a:pt x="876" y="152"/>
                  </a:lnTo>
                  <a:cubicBezTo>
                    <a:pt x="914" y="126"/>
                    <a:pt x="923" y="75"/>
                    <a:pt x="898" y="37"/>
                  </a:cubicBezTo>
                  <a:cubicBezTo>
                    <a:pt x="881" y="13"/>
                    <a:pt x="854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2297647" y="4641544"/>
              <a:ext cx="23158" cy="17194"/>
            </a:xfrm>
            <a:custGeom>
              <a:avLst/>
              <a:gdLst/>
              <a:ahLst/>
              <a:cxnLst/>
              <a:rect l="l" t="t" r="r" b="b"/>
              <a:pathLst>
                <a:path w="660" h="490" extrusionOk="0">
                  <a:moveTo>
                    <a:pt x="564" y="0"/>
                  </a:moveTo>
                  <a:cubicBezTo>
                    <a:pt x="548" y="0"/>
                    <a:pt x="532" y="5"/>
                    <a:pt x="518" y="15"/>
                  </a:cubicBezTo>
                  <a:lnTo>
                    <a:pt x="48" y="337"/>
                  </a:lnTo>
                  <a:cubicBezTo>
                    <a:pt x="10" y="363"/>
                    <a:pt x="1" y="416"/>
                    <a:pt x="26" y="454"/>
                  </a:cubicBezTo>
                  <a:cubicBezTo>
                    <a:pt x="43" y="477"/>
                    <a:pt x="69" y="489"/>
                    <a:pt x="96" y="489"/>
                  </a:cubicBezTo>
                  <a:cubicBezTo>
                    <a:pt x="112" y="489"/>
                    <a:pt x="129" y="484"/>
                    <a:pt x="142" y="474"/>
                  </a:cubicBezTo>
                  <a:lnTo>
                    <a:pt x="612" y="152"/>
                  </a:lnTo>
                  <a:cubicBezTo>
                    <a:pt x="650" y="126"/>
                    <a:pt x="660" y="75"/>
                    <a:pt x="634" y="37"/>
                  </a:cubicBezTo>
                  <a:cubicBezTo>
                    <a:pt x="617" y="13"/>
                    <a:pt x="591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17"/>
          <p:cNvGrpSpPr/>
          <p:nvPr/>
        </p:nvGrpSpPr>
        <p:grpSpPr>
          <a:xfrm>
            <a:off x="195000" y="1386934"/>
            <a:ext cx="1122645" cy="783604"/>
            <a:chOff x="6037425" y="2810750"/>
            <a:chExt cx="841984" cy="587703"/>
          </a:xfrm>
        </p:grpSpPr>
        <p:sp>
          <p:nvSpPr>
            <p:cNvPr id="214" name="Google Shape;214;p17"/>
            <p:cNvSpPr/>
            <p:nvPr/>
          </p:nvSpPr>
          <p:spPr>
            <a:xfrm>
              <a:off x="6037425" y="2810750"/>
              <a:ext cx="630717" cy="587703"/>
            </a:xfrm>
            <a:custGeom>
              <a:avLst/>
              <a:gdLst/>
              <a:ahLst/>
              <a:cxnLst/>
              <a:rect l="l" t="t" r="r" b="b"/>
              <a:pathLst>
                <a:path w="8402" h="7829" extrusionOk="0">
                  <a:moveTo>
                    <a:pt x="275" y="1"/>
                  </a:moveTo>
                  <a:cubicBezTo>
                    <a:pt x="231" y="1"/>
                    <a:pt x="191" y="29"/>
                    <a:pt x="176" y="73"/>
                  </a:cubicBezTo>
                  <a:cubicBezTo>
                    <a:pt x="175" y="80"/>
                    <a:pt x="125" y="239"/>
                    <a:pt x="78" y="490"/>
                  </a:cubicBezTo>
                  <a:cubicBezTo>
                    <a:pt x="68" y="548"/>
                    <a:pt x="105" y="601"/>
                    <a:pt x="161" y="611"/>
                  </a:cubicBezTo>
                  <a:cubicBezTo>
                    <a:pt x="167" y="612"/>
                    <a:pt x="175" y="614"/>
                    <a:pt x="181" y="614"/>
                  </a:cubicBezTo>
                  <a:cubicBezTo>
                    <a:pt x="230" y="614"/>
                    <a:pt x="273" y="578"/>
                    <a:pt x="283" y="528"/>
                  </a:cubicBezTo>
                  <a:cubicBezTo>
                    <a:pt x="327" y="290"/>
                    <a:pt x="374" y="137"/>
                    <a:pt x="374" y="136"/>
                  </a:cubicBezTo>
                  <a:cubicBezTo>
                    <a:pt x="392" y="81"/>
                    <a:pt x="361" y="23"/>
                    <a:pt x="307" y="6"/>
                  </a:cubicBezTo>
                  <a:cubicBezTo>
                    <a:pt x="296" y="2"/>
                    <a:pt x="285" y="1"/>
                    <a:pt x="275" y="1"/>
                  </a:cubicBezTo>
                  <a:close/>
                  <a:moveTo>
                    <a:pt x="124" y="817"/>
                  </a:moveTo>
                  <a:cubicBezTo>
                    <a:pt x="73" y="817"/>
                    <a:pt x="25" y="857"/>
                    <a:pt x="20" y="911"/>
                  </a:cubicBezTo>
                  <a:cubicBezTo>
                    <a:pt x="8" y="1047"/>
                    <a:pt x="1" y="1181"/>
                    <a:pt x="1" y="1309"/>
                  </a:cubicBezTo>
                  <a:lnTo>
                    <a:pt x="1" y="1336"/>
                  </a:lnTo>
                  <a:cubicBezTo>
                    <a:pt x="1" y="1394"/>
                    <a:pt x="47" y="1439"/>
                    <a:pt x="105" y="1439"/>
                  </a:cubicBezTo>
                  <a:cubicBezTo>
                    <a:pt x="163" y="1439"/>
                    <a:pt x="209" y="1394"/>
                    <a:pt x="209" y="1336"/>
                  </a:cubicBezTo>
                  <a:lnTo>
                    <a:pt x="209" y="1309"/>
                  </a:lnTo>
                  <a:cubicBezTo>
                    <a:pt x="209" y="1187"/>
                    <a:pt x="215" y="1060"/>
                    <a:pt x="228" y="931"/>
                  </a:cubicBezTo>
                  <a:cubicBezTo>
                    <a:pt x="232" y="873"/>
                    <a:pt x="190" y="823"/>
                    <a:pt x="133" y="817"/>
                  </a:cubicBezTo>
                  <a:cubicBezTo>
                    <a:pt x="130" y="817"/>
                    <a:pt x="127" y="817"/>
                    <a:pt x="124" y="817"/>
                  </a:cubicBezTo>
                  <a:close/>
                  <a:moveTo>
                    <a:pt x="130" y="1647"/>
                  </a:moveTo>
                  <a:cubicBezTo>
                    <a:pt x="126" y="1647"/>
                    <a:pt x="122" y="1647"/>
                    <a:pt x="118" y="1648"/>
                  </a:cubicBezTo>
                  <a:cubicBezTo>
                    <a:pt x="62" y="1655"/>
                    <a:pt x="22" y="1706"/>
                    <a:pt x="29" y="1764"/>
                  </a:cubicBezTo>
                  <a:cubicBezTo>
                    <a:pt x="47" y="1911"/>
                    <a:pt x="74" y="2053"/>
                    <a:pt x="111" y="2185"/>
                  </a:cubicBezTo>
                  <a:cubicBezTo>
                    <a:pt x="123" y="2232"/>
                    <a:pt x="165" y="2262"/>
                    <a:pt x="210" y="2262"/>
                  </a:cubicBezTo>
                  <a:cubicBezTo>
                    <a:pt x="220" y="2262"/>
                    <a:pt x="229" y="2261"/>
                    <a:pt x="239" y="2259"/>
                  </a:cubicBezTo>
                  <a:cubicBezTo>
                    <a:pt x="294" y="2243"/>
                    <a:pt x="325" y="2186"/>
                    <a:pt x="311" y="2130"/>
                  </a:cubicBezTo>
                  <a:cubicBezTo>
                    <a:pt x="278" y="2008"/>
                    <a:pt x="252" y="1875"/>
                    <a:pt x="235" y="1738"/>
                  </a:cubicBezTo>
                  <a:cubicBezTo>
                    <a:pt x="228" y="1685"/>
                    <a:pt x="181" y="1647"/>
                    <a:pt x="130" y="1647"/>
                  </a:cubicBezTo>
                  <a:close/>
                  <a:moveTo>
                    <a:pt x="5059" y="2293"/>
                  </a:moveTo>
                  <a:cubicBezTo>
                    <a:pt x="4937" y="2293"/>
                    <a:pt x="4806" y="2308"/>
                    <a:pt x="4679" y="2338"/>
                  </a:cubicBezTo>
                  <a:cubicBezTo>
                    <a:pt x="4624" y="2352"/>
                    <a:pt x="4590" y="2408"/>
                    <a:pt x="4603" y="2463"/>
                  </a:cubicBezTo>
                  <a:cubicBezTo>
                    <a:pt x="4614" y="2511"/>
                    <a:pt x="4657" y="2543"/>
                    <a:pt x="4703" y="2543"/>
                  </a:cubicBezTo>
                  <a:cubicBezTo>
                    <a:pt x="4712" y="2543"/>
                    <a:pt x="4719" y="2542"/>
                    <a:pt x="4728" y="2540"/>
                  </a:cubicBezTo>
                  <a:cubicBezTo>
                    <a:pt x="4836" y="2514"/>
                    <a:pt x="4951" y="2500"/>
                    <a:pt x="5056" y="2500"/>
                  </a:cubicBezTo>
                  <a:cubicBezTo>
                    <a:pt x="5075" y="2500"/>
                    <a:pt x="5093" y="2500"/>
                    <a:pt x="5111" y="2501"/>
                  </a:cubicBezTo>
                  <a:cubicBezTo>
                    <a:pt x="5115" y="2502"/>
                    <a:pt x="5118" y="2502"/>
                    <a:pt x="5121" y="2502"/>
                  </a:cubicBezTo>
                  <a:cubicBezTo>
                    <a:pt x="5174" y="2502"/>
                    <a:pt x="5217" y="2456"/>
                    <a:pt x="5219" y="2402"/>
                  </a:cubicBezTo>
                  <a:cubicBezTo>
                    <a:pt x="5223" y="2346"/>
                    <a:pt x="5179" y="2297"/>
                    <a:pt x="5121" y="2294"/>
                  </a:cubicBezTo>
                  <a:cubicBezTo>
                    <a:pt x="5101" y="2293"/>
                    <a:pt x="5080" y="2293"/>
                    <a:pt x="5059" y="2293"/>
                  </a:cubicBezTo>
                  <a:close/>
                  <a:moveTo>
                    <a:pt x="4317" y="2484"/>
                  </a:moveTo>
                  <a:cubicBezTo>
                    <a:pt x="4300" y="2484"/>
                    <a:pt x="4283" y="2489"/>
                    <a:pt x="4267" y="2498"/>
                  </a:cubicBezTo>
                  <a:cubicBezTo>
                    <a:pt x="4134" y="2570"/>
                    <a:pt x="4015" y="2662"/>
                    <a:pt x="3913" y="2767"/>
                  </a:cubicBezTo>
                  <a:cubicBezTo>
                    <a:pt x="3874" y="2809"/>
                    <a:pt x="3875" y="2875"/>
                    <a:pt x="3917" y="2914"/>
                  </a:cubicBezTo>
                  <a:cubicBezTo>
                    <a:pt x="3937" y="2934"/>
                    <a:pt x="3964" y="2943"/>
                    <a:pt x="3989" y="2943"/>
                  </a:cubicBezTo>
                  <a:cubicBezTo>
                    <a:pt x="4016" y="2943"/>
                    <a:pt x="4043" y="2932"/>
                    <a:pt x="4064" y="2912"/>
                  </a:cubicBezTo>
                  <a:cubicBezTo>
                    <a:pt x="4151" y="2820"/>
                    <a:pt x="4253" y="2741"/>
                    <a:pt x="4368" y="2679"/>
                  </a:cubicBezTo>
                  <a:cubicBezTo>
                    <a:pt x="4418" y="2651"/>
                    <a:pt x="4436" y="2588"/>
                    <a:pt x="4408" y="2538"/>
                  </a:cubicBezTo>
                  <a:cubicBezTo>
                    <a:pt x="4389" y="2504"/>
                    <a:pt x="4353" y="2484"/>
                    <a:pt x="4317" y="2484"/>
                  </a:cubicBezTo>
                  <a:close/>
                  <a:moveTo>
                    <a:pt x="352" y="2444"/>
                  </a:moveTo>
                  <a:cubicBezTo>
                    <a:pt x="337" y="2444"/>
                    <a:pt x="323" y="2447"/>
                    <a:pt x="308" y="2454"/>
                  </a:cubicBezTo>
                  <a:cubicBezTo>
                    <a:pt x="257" y="2478"/>
                    <a:pt x="234" y="2539"/>
                    <a:pt x="258" y="2592"/>
                  </a:cubicBezTo>
                  <a:cubicBezTo>
                    <a:pt x="321" y="2725"/>
                    <a:pt x="394" y="2852"/>
                    <a:pt x="479" y="2967"/>
                  </a:cubicBezTo>
                  <a:cubicBezTo>
                    <a:pt x="499" y="2995"/>
                    <a:pt x="531" y="3010"/>
                    <a:pt x="563" y="3010"/>
                  </a:cubicBezTo>
                  <a:cubicBezTo>
                    <a:pt x="584" y="3010"/>
                    <a:pt x="606" y="3002"/>
                    <a:pt x="624" y="2989"/>
                  </a:cubicBezTo>
                  <a:cubicBezTo>
                    <a:pt x="671" y="2956"/>
                    <a:pt x="681" y="2891"/>
                    <a:pt x="646" y="2844"/>
                  </a:cubicBezTo>
                  <a:cubicBezTo>
                    <a:pt x="570" y="2740"/>
                    <a:pt x="503" y="2626"/>
                    <a:pt x="447" y="2504"/>
                  </a:cubicBezTo>
                  <a:cubicBezTo>
                    <a:pt x="429" y="2466"/>
                    <a:pt x="391" y="2444"/>
                    <a:pt x="352" y="2444"/>
                  </a:cubicBezTo>
                  <a:close/>
                  <a:moveTo>
                    <a:pt x="5443" y="2498"/>
                  </a:moveTo>
                  <a:cubicBezTo>
                    <a:pt x="5432" y="2498"/>
                    <a:pt x="5422" y="2499"/>
                    <a:pt x="5411" y="2503"/>
                  </a:cubicBezTo>
                  <a:cubicBezTo>
                    <a:pt x="5358" y="2518"/>
                    <a:pt x="5326" y="2577"/>
                    <a:pt x="5343" y="2631"/>
                  </a:cubicBezTo>
                  <a:cubicBezTo>
                    <a:pt x="5350" y="2656"/>
                    <a:pt x="5354" y="2683"/>
                    <a:pt x="5354" y="2711"/>
                  </a:cubicBezTo>
                  <a:cubicBezTo>
                    <a:pt x="5354" y="2784"/>
                    <a:pt x="5331" y="2868"/>
                    <a:pt x="5285" y="2953"/>
                  </a:cubicBezTo>
                  <a:cubicBezTo>
                    <a:pt x="5260" y="3005"/>
                    <a:pt x="5279" y="3067"/>
                    <a:pt x="5331" y="3094"/>
                  </a:cubicBezTo>
                  <a:cubicBezTo>
                    <a:pt x="5345" y="3102"/>
                    <a:pt x="5361" y="3105"/>
                    <a:pt x="5378" y="3105"/>
                  </a:cubicBezTo>
                  <a:cubicBezTo>
                    <a:pt x="5415" y="3105"/>
                    <a:pt x="5452" y="3086"/>
                    <a:pt x="5470" y="3049"/>
                  </a:cubicBezTo>
                  <a:cubicBezTo>
                    <a:pt x="5530" y="2935"/>
                    <a:pt x="5561" y="2817"/>
                    <a:pt x="5561" y="2711"/>
                  </a:cubicBezTo>
                  <a:cubicBezTo>
                    <a:pt x="5561" y="2662"/>
                    <a:pt x="5555" y="2615"/>
                    <a:pt x="5541" y="2571"/>
                  </a:cubicBezTo>
                  <a:cubicBezTo>
                    <a:pt x="5528" y="2526"/>
                    <a:pt x="5487" y="2498"/>
                    <a:pt x="5443" y="2498"/>
                  </a:cubicBezTo>
                  <a:close/>
                  <a:moveTo>
                    <a:pt x="839" y="3109"/>
                  </a:moveTo>
                  <a:cubicBezTo>
                    <a:pt x="811" y="3109"/>
                    <a:pt x="783" y="3120"/>
                    <a:pt x="763" y="3143"/>
                  </a:cubicBezTo>
                  <a:cubicBezTo>
                    <a:pt x="725" y="3186"/>
                    <a:pt x="727" y="3252"/>
                    <a:pt x="770" y="3290"/>
                  </a:cubicBezTo>
                  <a:cubicBezTo>
                    <a:pt x="877" y="3386"/>
                    <a:pt x="994" y="3473"/>
                    <a:pt x="1120" y="3549"/>
                  </a:cubicBezTo>
                  <a:cubicBezTo>
                    <a:pt x="1136" y="3558"/>
                    <a:pt x="1155" y="3563"/>
                    <a:pt x="1173" y="3563"/>
                  </a:cubicBezTo>
                  <a:cubicBezTo>
                    <a:pt x="1209" y="3563"/>
                    <a:pt x="1243" y="3545"/>
                    <a:pt x="1263" y="3513"/>
                  </a:cubicBezTo>
                  <a:cubicBezTo>
                    <a:pt x="1292" y="3463"/>
                    <a:pt x="1276" y="3399"/>
                    <a:pt x="1227" y="3370"/>
                  </a:cubicBezTo>
                  <a:cubicBezTo>
                    <a:pt x="1112" y="3301"/>
                    <a:pt x="1005" y="3223"/>
                    <a:pt x="910" y="3136"/>
                  </a:cubicBezTo>
                  <a:cubicBezTo>
                    <a:pt x="890" y="3118"/>
                    <a:pt x="864" y="3109"/>
                    <a:pt x="839" y="3109"/>
                  </a:cubicBezTo>
                  <a:close/>
                  <a:moveTo>
                    <a:pt x="5121" y="3222"/>
                  </a:moveTo>
                  <a:cubicBezTo>
                    <a:pt x="5096" y="3222"/>
                    <a:pt x="5071" y="3231"/>
                    <a:pt x="5051" y="3249"/>
                  </a:cubicBezTo>
                  <a:cubicBezTo>
                    <a:pt x="4961" y="3332"/>
                    <a:pt x="4853" y="3408"/>
                    <a:pt x="4733" y="3474"/>
                  </a:cubicBezTo>
                  <a:cubicBezTo>
                    <a:pt x="4683" y="3501"/>
                    <a:pt x="4664" y="3565"/>
                    <a:pt x="4692" y="3615"/>
                  </a:cubicBezTo>
                  <a:cubicBezTo>
                    <a:pt x="4711" y="3649"/>
                    <a:pt x="4746" y="3669"/>
                    <a:pt x="4783" y="3669"/>
                  </a:cubicBezTo>
                  <a:cubicBezTo>
                    <a:pt x="4800" y="3669"/>
                    <a:pt x="4817" y="3665"/>
                    <a:pt x="4833" y="3655"/>
                  </a:cubicBezTo>
                  <a:cubicBezTo>
                    <a:pt x="4968" y="3582"/>
                    <a:pt x="5088" y="3496"/>
                    <a:pt x="5191" y="3403"/>
                  </a:cubicBezTo>
                  <a:cubicBezTo>
                    <a:pt x="5234" y="3364"/>
                    <a:pt x="5236" y="3298"/>
                    <a:pt x="5198" y="3256"/>
                  </a:cubicBezTo>
                  <a:cubicBezTo>
                    <a:pt x="5178" y="3233"/>
                    <a:pt x="5150" y="3222"/>
                    <a:pt x="5121" y="3222"/>
                  </a:cubicBezTo>
                  <a:close/>
                  <a:moveTo>
                    <a:pt x="3752" y="3075"/>
                  </a:moveTo>
                  <a:cubicBezTo>
                    <a:pt x="3714" y="3075"/>
                    <a:pt x="3677" y="3096"/>
                    <a:pt x="3660" y="3133"/>
                  </a:cubicBezTo>
                  <a:cubicBezTo>
                    <a:pt x="3597" y="3261"/>
                    <a:pt x="3550" y="3402"/>
                    <a:pt x="3520" y="3551"/>
                  </a:cubicBezTo>
                  <a:cubicBezTo>
                    <a:pt x="3509" y="3607"/>
                    <a:pt x="3546" y="3663"/>
                    <a:pt x="3602" y="3674"/>
                  </a:cubicBezTo>
                  <a:cubicBezTo>
                    <a:pt x="3608" y="3675"/>
                    <a:pt x="3616" y="3675"/>
                    <a:pt x="3623" y="3675"/>
                  </a:cubicBezTo>
                  <a:cubicBezTo>
                    <a:pt x="3671" y="3675"/>
                    <a:pt x="3715" y="3640"/>
                    <a:pt x="3725" y="3591"/>
                  </a:cubicBezTo>
                  <a:cubicBezTo>
                    <a:pt x="3750" y="3459"/>
                    <a:pt x="3791" y="3335"/>
                    <a:pt x="3846" y="3224"/>
                  </a:cubicBezTo>
                  <a:cubicBezTo>
                    <a:pt x="3870" y="3173"/>
                    <a:pt x="3850" y="3110"/>
                    <a:pt x="3798" y="3086"/>
                  </a:cubicBezTo>
                  <a:cubicBezTo>
                    <a:pt x="3783" y="3079"/>
                    <a:pt x="3768" y="3075"/>
                    <a:pt x="3752" y="3075"/>
                  </a:cubicBezTo>
                  <a:close/>
                  <a:moveTo>
                    <a:pt x="1545" y="3538"/>
                  </a:moveTo>
                  <a:cubicBezTo>
                    <a:pt x="1504" y="3538"/>
                    <a:pt x="1465" y="3562"/>
                    <a:pt x="1449" y="3604"/>
                  </a:cubicBezTo>
                  <a:cubicBezTo>
                    <a:pt x="1428" y="3658"/>
                    <a:pt x="1454" y="3718"/>
                    <a:pt x="1508" y="3738"/>
                  </a:cubicBezTo>
                  <a:cubicBezTo>
                    <a:pt x="1635" y="3789"/>
                    <a:pt x="1772" y="3833"/>
                    <a:pt x="1915" y="3868"/>
                  </a:cubicBezTo>
                  <a:cubicBezTo>
                    <a:pt x="1924" y="3870"/>
                    <a:pt x="1933" y="3871"/>
                    <a:pt x="1941" y="3871"/>
                  </a:cubicBezTo>
                  <a:cubicBezTo>
                    <a:pt x="1988" y="3871"/>
                    <a:pt x="2029" y="3839"/>
                    <a:pt x="2042" y="3791"/>
                  </a:cubicBezTo>
                  <a:cubicBezTo>
                    <a:pt x="2055" y="3736"/>
                    <a:pt x="2021" y="3680"/>
                    <a:pt x="1966" y="3666"/>
                  </a:cubicBezTo>
                  <a:cubicBezTo>
                    <a:pt x="1831" y="3633"/>
                    <a:pt x="1702" y="3593"/>
                    <a:pt x="1584" y="3545"/>
                  </a:cubicBezTo>
                  <a:cubicBezTo>
                    <a:pt x="1571" y="3540"/>
                    <a:pt x="1558" y="3538"/>
                    <a:pt x="1545" y="3538"/>
                  </a:cubicBezTo>
                  <a:close/>
                  <a:moveTo>
                    <a:pt x="4403" y="3628"/>
                  </a:moveTo>
                  <a:cubicBezTo>
                    <a:pt x="4392" y="3628"/>
                    <a:pt x="4380" y="3629"/>
                    <a:pt x="4369" y="3633"/>
                  </a:cubicBezTo>
                  <a:cubicBezTo>
                    <a:pt x="4248" y="3675"/>
                    <a:pt x="4118" y="3709"/>
                    <a:pt x="3982" y="3735"/>
                  </a:cubicBezTo>
                  <a:cubicBezTo>
                    <a:pt x="3926" y="3746"/>
                    <a:pt x="3889" y="3801"/>
                    <a:pt x="3900" y="3857"/>
                  </a:cubicBezTo>
                  <a:cubicBezTo>
                    <a:pt x="3910" y="3906"/>
                    <a:pt x="3954" y="3941"/>
                    <a:pt x="4002" y="3941"/>
                  </a:cubicBezTo>
                  <a:cubicBezTo>
                    <a:pt x="4009" y="3941"/>
                    <a:pt x="4015" y="3941"/>
                    <a:pt x="4022" y="3939"/>
                  </a:cubicBezTo>
                  <a:cubicBezTo>
                    <a:pt x="4167" y="3911"/>
                    <a:pt x="4307" y="3874"/>
                    <a:pt x="4436" y="3829"/>
                  </a:cubicBezTo>
                  <a:cubicBezTo>
                    <a:pt x="4490" y="3811"/>
                    <a:pt x="4520" y="3752"/>
                    <a:pt x="4501" y="3697"/>
                  </a:cubicBezTo>
                  <a:cubicBezTo>
                    <a:pt x="4487" y="3654"/>
                    <a:pt x="4446" y="3628"/>
                    <a:pt x="4403" y="3628"/>
                  </a:cubicBezTo>
                  <a:close/>
                  <a:moveTo>
                    <a:pt x="2346" y="3741"/>
                  </a:moveTo>
                  <a:cubicBezTo>
                    <a:pt x="2296" y="3741"/>
                    <a:pt x="2253" y="3778"/>
                    <a:pt x="2245" y="3829"/>
                  </a:cubicBezTo>
                  <a:cubicBezTo>
                    <a:pt x="2238" y="3887"/>
                    <a:pt x="2277" y="3939"/>
                    <a:pt x="2333" y="3947"/>
                  </a:cubicBezTo>
                  <a:cubicBezTo>
                    <a:pt x="2479" y="3968"/>
                    <a:pt x="2619" y="3983"/>
                    <a:pt x="2752" y="3994"/>
                  </a:cubicBezTo>
                  <a:cubicBezTo>
                    <a:pt x="2756" y="3996"/>
                    <a:pt x="2758" y="3996"/>
                    <a:pt x="2761" y="3996"/>
                  </a:cubicBezTo>
                  <a:cubicBezTo>
                    <a:pt x="2815" y="3994"/>
                    <a:pt x="2860" y="3954"/>
                    <a:pt x="2865" y="3900"/>
                  </a:cubicBezTo>
                  <a:cubicBezTo>
                    <a:pt x="2870" y="3843"/>
                    <a:pt x="2827" y="3792"/>
                    <a:pt x="2769" y="3787"/>
                  </a:cubicBezTo>
                  <a:cubicBezTo>
                    <a:pt x="2639" y="3778"/>
                    <a:pt x="2503" y="3762"/>
                    <a:pt x="2363" y="3742"/>
                  </a:cubicBezTo>
                  <a:cubicBezTo>
                    <a:pt x="2357" y="3741"/>
                    <a:pt x="2351" y="3741"/>
                    <a:pt x="2346" y="3741"/>
                  </a:cubicBezTo>
                  <a:close/>
                  <a:moveTo>
                    <a:pt x="3591" y="3789"/>
                  </a:moveTo>
                  <a:cubicBezTo>
                    <a:pt x="3588" y="3789"/>
                    <a:pt x="3585" y="3790"/>
                    <a:pt x="3581" y="3790"/>
                  </a:cubicBezTo>
                  <a:cubicBezTo>
                    <a:pt x="3460" y="3801"/>
                    <a:pt x="3334" y="3806"/>
                    <a:pt x="3204" y="3806"/>
                  </a:cubicBezTo>
                  <a:lnTo>
                    <a:pt x="3176" y="3806"/>
                  </a:lnTo>
                  <a:cubicBezTo>
                    <a:pt x="3118" y="3806"/>
                    <a:pt x="3073" y="3851"/>
                    <a:pt x="3072" y="3909"/>
                  </a:cubicBezTo>
                  <a:cubicBezTo>
                    <a:pt x="3072" y="3966"/>
                    <a:pt x="3117" y="4013"/>
                    <a:pt x="3175" y="4013"/>
                  </a:cubicBezTo>
                  <a:lnTo>
                    <a:pt x="3204" y="4013"/>
                  </a:lnTo>
                  <a:cubicBezTo>
                    <a:pt x="3298" y="4013"/>
                    <a:pt x="3390" y="4010"/>
                    <a:pt x="3480" y="4006"/>
                  </a:cubicBezTo>
                  <a:cubicBezTo>
                    <a:pt x="3481" y="4135"/>
                    <a:pt x="3492" y="4271"/>
                    <a:pt x="3513" y="4412"/>
                  </a:cubicBezTo>
                  <a:cubicBezTo>
                    <a:pt x="3520" y="4465"/>
                    <a:pt x="3564" y="4502"/>
                    <a:pt x="3614" y="4502"/>
                  </a:cubicBezTo>
                  <a:cubicBezTo>
                    <a:pt x="3619" y="4502"/>
                    <a:pt x="3624" y="4502"/>
                    <a:pt x="3629" y="4500"/>
                  </a:cubicBezTo>
                  <a:cubicBezTo>
                    <a:pt x="3687" y="4493"/>
                    <a:pt x="3726" y="4440"/>
                    <a:pt x="3717" y="4383"/>
                  </a:cubicBezTo>
                  <a:cubicBezTo>
                    <a:pt x="3698" y="4244"/>
                    <a:pt x="3688" y="4110"/>
                    <a:pt x="3688" y="3983"/>
                  </a:cubicBezTo>
                  <a:cubicBezTo>
                    <a:pt x="3688" y="3971"/>
                    <a:pt x="3684" y="3958"/>
                    <a:pt x="3681" y="3945"/>
                  </a:cubicBezTo>
                  <a:cubicBezTo>
                    <a:pt x="3690" y="3928"/>
                    <a:pt x="3695" y="3908"/>
                    <a:pt x="3694" y="3885"/>
                  </a:cubicBezTo>
                  <a:cubicBezTo>
                    <a:pt x="3689" y="3831"/>
                    <a:pt x="3641" y="3789"/>
                    <a:pt x="3591" y="3789"/>
                  </a:cubicBezTo>
                  <a:close/>
                  <a:moveTo>
                    <a:pt x="3696" y="4701"/>
                  </a:moveTo>
                  <a:cubicBezTo>
                    <a:pt x="3687" y="4701"/>
                    <a:pt x="3679" y="4702"/>
                    <a:pt x="3671" y="4704"/>
                  </a:cubicBezTo>
                  <a:cubicBezTo>
                    <a:pt x="3616" y="4718"/>
                    <a:pt x="3581" y="4775"/>
                    <a:pt x="3596" y="4830"/>
                  </a:cubicBezTo>
                  <a:cubicBezTo>
                    <a:pt x="3629" y="4962"/>
                    <a:pt x="3670" y="5098"/>
                    <a:pt x="3716" y="5237"/>
                  </a:cubicBezTo>
                  <a:cubicBezTo>
                    <a:pt x="3731" y="5279"/>
                    <a:pt x="3771" y="5307"/>
                    <a:pt x="3815" y="5308"/>
                  </a:cubicBezTo>
                  <a:lnTo>
                    <a:pt x="3815" y="5308"/>
                  </a:lnTo>
                  <a:cubicBezTo>
                    <a:pt x="3827" y="5308"/>
                    <a:pt x="3838" y="5305"/>
                    <a:pt x="3848" y="5302"/>
                  </a:cubicBezTo>
                  <a:cubicBezTo>
                    <a:pt x="3902" y="5283"/>
                    <a:pt x="3932" y="5224"/>
                    <a:pt x="3913" y="5169"/>
                  </a:cubicBezTo>
                  <a:cubicBezTo>
                    <a:pt x="3868" y="5037"/>
                    <a:pt x="3829" y="4906"/>
                    <a:pt x="3797" y="4780"/>
                  </a:cubicBezTo>
                  <a:cubicBezTo>
                    <a:pt x="3785" y="4733"/>
                    <a:pt x="3743" y="4701"/>
                    <a:pt x="3696" y="4701"/>
                  </a:cubicBezTo>
                  <a:close/>
                  <a:moveTo>
                    <a:pt x="3815" y="5308"/>
                  </a:moveTo>
                  <a:cubicBezTo>
                    <a:pt x="3815" y="5308"/>
                    <a:pt x="3814" y="5308"/>
                    <a:pt x="3814" y="5308"/>
                  </a:cubicBezTo>
                  <a:lnTo>
                    <a:pt x="3815" y="5308"/>
                  </a:lnTo>
                  <a:cubicBezTo>
                    <a:pt x="3815" y="5308"/>
                    <a:pt x="3815" y="5308"/>
                    <a:pt x="3815" y="5308"/>
                  </a:cubicBezTo>
                  <a:close/>
                  <a:moveTo>
                    <a:pt x="3962" y="5488"/>
                  </a:moveTo>
                  <a:cubicBezTo>
                    <a:pt x="3949" y="5488"/>
                    <a:pt x="3935" y="5491"/>
                    <a:pt x="3922" y="5496"/>
                  </a:cubicBezTo>
                  <a:cubicBezTo>
                    <a:pt x="3868" y="5518"/>
                    <a:pt x="3844" y="5578"/>
                    <a:pt x="3866" y="5631"/>
                  </a:cubicBezTo>
                  <a:cubicBezTo>
                    <a:pt x="3921" y="5766"/>
                    <a:pt x="3978" y="5896"/>
                    <a:pt x="4038" y="6017"/>
                  </a:cubicBezTo>
                  <a:cubicBezTo>
                    <a:pt x="4057" y="6054"/>
                    <a:pt x="4093" y="6074"/>
                    <a:pt x="4131" y="6074"/>
                  </a:cubicBezTo>
                  <a:cubicBezTo>
                    <a:pt x="4147" y="6074"/>
                    <a:pt x="4163" y="6071"/>
                    <a:pt x="4178" y="6063"/>
                  </a:cubicBezTo>
                  <a:cubicBezTo>
                    <a:pt x="4229" y="6038"/>
                    <a:pt x="4250" y="5975"/>
                    <a:pt x="4224" y="5924"/>
                  </a:cubicBezTo>
                  <a:cubicBezTo>
                    <a:pt x="4167" y="5807"/>
                    <a:pt x="4111" y="5682"/>
                    <a:pt x="4057" y="5553"/>
                  </a:cubicBezTo>
                  <a:cubicBezTo>
                    <a:pt x="4040" y="5512"/>
                    <a:pt x="4002" y="5488"/>
                    <a:pt x="3962" y="5488"/>
                  </a:cubicBezTo>
                  <a:close/>
                  <a:moveTo>
                    <a:pt x="8282" y="5947"/>
                  </a:moveTo>
                  <a:cubicBezTo>
                    <a:pt x="8245" y="5947"/>
                    <a:pt x="8208" y="5967"/>
                    <a:pt x="8190" y="6003"/>
                  </a:cubicBezTo>
                  <a:cubicBezTo>
                    <a:pt x="8149" y="6083"/>
                    <a:pt x="8109" y="6160"/>
                    <a:pt x="8067" y="6234"/>
                  </a:cubicBezTo>
                  <a:cubicBezTo>
                    <a:pt x="8039" y="6284"/>
                    <a:pt x="8057" y="6348"/>
                    <a:pt x="8108" y="6376"/>
                  </a:cubicBezTo>
                  <a:cubicBezTo>
                    <a:pt x="8123" y="6384"/>
                    <a:pt x="8141" y="6389"/>
                    <a:pt x="8158" y="6389"/>
                  </a:cubicBezTo>
                  <a:cubicBezTo>
                    <a:pt x="8195" y="6389"/>
                    <a:pt x="8230" y="6370"/>
                    <a:pt x="8248" y="6337"/>
                  </a:cubicBezTo>
                  <a:cubicBezTo>
                    <a:pt x="8291" y="6259"/>
                    <a:pt x="8334" y="6180"/>
                    <a:pt x="8376" y="6097"/>
                  </a:cubicBezTo>
                  <a:cubicBezTo>
                    <a:pt x="8402" y="6046"/>
                    <a:pt x="8381" y="5984"/>
                    <a:pt x="8329" y="5958"/>
                  </a:cubicBezTo>
                  <a:cubicBezTo>
                    <a:pt x="8314" y="5950"/>
                    <a:pt x="8298" y="5947"/>
                    <a:pt x="8282" y="5947"/>
                  </a:cubicBezTo>
                  <a:close/>
                  <a:moveTo>
                    <a:pt x="4330" y="6232"/>
                  </a:moveTo>
                  <a:cubicBezTo>
                    <a:pt x="4312" y="6232"/>
                    <a:pt x="4294" y="6236"/>
                    <a:pt x="4277" y="6246"/>
                  </a:cubicBezTo>
                  <a:cubicBezTo>
                    <a:pt x="4228" y="6275"/>
                    <a:pt x="4211" y="6339"/>
                    <a:pt x="4240" y="6389"/>
                  </a:cubicBezTo>
                  <a:cubicBezTo>
                    <a:pt x="4315" y="6513"/>
                    <a:pt x="4394" y="6632"/>
                    <a:pt x="4476" y="6743"/>
                  </a:cubicBezTo>
                  <a:cubicBezTo>
                    <a:pt x="4495" y="6771"/>
                    <a:pt x="4527" y="6786"/>
                    <a:pt x="4559" y="6786"/>
                  </a:cubicBezTo>
                  <a:cubicBezTo>
                    <a:pt x="4580" y="6786"/>
                    <a:pt x="4602" y="6780"/>
                    <a:pt x="4620" y="6767"/>
                  </a:cubicBezTo>
                  <a:cubicBezTo>
                    <a:pt x="4667" y="6732"/>
                    <a:pt x="4676" y="6667"/>
                    <a:pt x="4642" y="6621"/>
                  </a:cubicBezTo>
                  <a:cubicBezTo>
                    <a:pt x="4565" y="6515"/>
                    <a:pt x="4490" y="6402"/>
                    <a:pt x="4419" y="6283"/>
                  </a:cubicBezTo>
                  <a:cubicBezTo>
                    <a:pt x="4400" y="6249"/>
                    <a:pt x="4365" y="6232"/>
                    <a:pt x="4330" y="6232"/>
                  </a:cubicBezTo>
                  <a:close/>
                  <a:moveTo>
                    <a:pt x="7940" y="6534"/>
                  </a:moveTo>
                  <a:cubicBezTo>
                    <a:pt x="7907" y="6534"/>
                    <a:pt x="7874" y="6550"/>
                    <a:pt x="7854" y="6579"/>
                  </a:cubicBezTo>
                  <a:cubicBezTo>
                    <a:pt x="7774" y="6694"/>
                    <a:pt x="7692" y="6802"/>
                    <a:pt x="7608" y="6899"/>
                  </a:cubicBezTo>
                  <a:cubicBezTo>
                    <a:pt x="7570" y="6943"/>
                    <a:pt x="7575" y="7008"/>
                    <a:pt x="7618" y="7046"/>
                  </a:cubicBezTo>
                  <a:cubicBezTo>
                    <a:pt x="7637" y="7063"/>
                    <a:pt x="7662" y="7072"/>
                    <a:pt x="7686" y="7072"/>
                  </a:cubicBezTo>
                  <a:lnTo>
                    <a:pt x="7686" y="7070"/>
                  </a:lnTo>
                  <a:cubicBezTo>
                    <a:pt x="7714" y="7070"/>
                    <a:pt x="7744" y="7059"/>
                    <a:pt x="7765" y="7035"/>
                  </a:cubicBezTo>
                  <a:cubicBezTo>
                    <a:pt x="7854" y="6932"/>
                    <a:pt x="7941" y="6818"/>
                    <a:pt x="8024" y="6697"/>
                  </a:cubicBezTo>
                  <a:cubicBezTo>
                    <a:pt x="8057" y="6650"/>
                    <a:pt x="8045" y="6585"/>
                    <a:pt x="7999" y="6552"/>
                  </a:cubicBezTo>
                  <a:cubicBezTo>
                    <a:pt x="7981" y="6540"/>
                    <a:pt x="7960" y="6534"/>
                    <a:pt x="7940" y="6534"/>
                  </a:cubicBezTo>
                  <a:close/>
                  <a:moveTo>
                    <a:pt x="4822" y="6899"/>
                  </a:moveTo>
                  <a:cubicBezTo>
                    <a:pt x="4797" y="6899"/>
                    <a:pt x="4772" y="6908"/>
                    <a:pt x="4751" y="6927"/>
                  </a:cubicBezTo>
                  <a:cubicBezTo>
                    <a:pt x="4710" y="6966"/>
                    <a:pt x="4707" y="7031"/>
                    <a:pt x="4746" y="7074"/>
                  </a:cubicBezTo>
                  <a:cubicBezTo>
                    <a:pt x="4847" y="7183"/>
                    <a:pt x="4952" y="7281"/>
                    <a:pt x="5060" y="7368"/>
                  </a:cubicBezTo>
                  <a:cubicBezTo>
                    <a:pt x="5079" y="7383"/>
                    <a:pt x="5102" y="7391"/>
                    <a:pt x="5125" y="7391"/>
                  </a:cubicBezTo>
                  <a:lnTo>
                    <a:pt x="5125" y="7390"/>
                  </a:lnTo>
                  <a:cubicBezTo>
                    <a:pt x="5155" y="7390"/>
                    <a:pt x="5185" y="7378"/>
                    <a:pt x="5206" y="7352"/>
                  </a:cubicBezTo>
                  <a:cubicBezTo>
                    <a:pt x="5242" y="7307"/>
                    <a:pt x="5235" y="7242"/>
                    <a:pt x="5190" y="7206"/>
                  </a:cubicBezTo>
                  <a:cubicBezTo>
                    <a:pt x="5091" y="7125"/>
                    <a:pt x="4993" y="7034"/>
                    <a:pt x="4898" y="6932"/>
                  </a:cubicBezTo>
                  <a:cubicBezTo>
                    <a:pt x="4878" y="6910"/>
                    <a:pt x="4850" y="6899"/>
                    <a:pt x="4822" y="6899"/>
                  </a:cubicBezTo>
                  <a:close/>
                  <a:moveTo>
                    <a:pt x="7393" y="7157"/>
                  </a:moveTo>
                  <a:cubicBezTo>
                    <a:pt x="7369" y="7157"/>
                    <a:pt x="7345" y="7165"/>
                    <a:pt x="7325" y="7182"/>
                  </a:cubicBezTo>
                  <a:cubicBezTo>
                    <a:pt x="7221" y="7271"/>
                    <a:pt x="7113" y="7348"/>
                    <a:pt x="7004" y="7411"/>
                  </a:cubicBezTo>
                  <a:cubicBezTo>
                    <a:pt x="6954" y="7440"/>
                    <a:pt x="6936" y="7503"/>
                    <a:pt x="6965" y="7553"/>
                  </a:cubicBezTo>
                  <a:cubicBezTo>
                    <a:pt x="6984" y="7586"/>
                    <a:pt x="7020" y="7606"/>
                    <a:pt x="7055" y="7606"/>
                  </a:cubicBezTo>
                  <a:cubicBezTo>
                    <a:pt x="7072" y="7606"/>
                    <a:pt x="7091" y="7601"/>
                    <a:pt x="7107" y="7591"/>
                  </a:cubicBezTo>
                  <a:cubicBezTo>
                    <a:pt x="7227" y="7522"/>
                    <a:pt x="7346" y="7438"/>
                    <a:pt x="7461" y="7340"/>
                  </a:cubicBezTo>
                  <a:cubicBezTo>
                    <a:pt x="7504" y="7302"/>
                    <a:pt x="7510" y="7237"/>
                    <a:pt x="7472" y="7193"/>
                  </a:cubicBezTo>
                  <a:cubicBezTo>
                    <a:pt x="7451" y="7169"/>
                    <a:pt x="7422" y="7157"/>
                    <a:pt x="7393" y="7157"/>
                  </a:cubicBezTo>
                  <a:close/>
                  <a:moveTo>
                    <a:pt x="5470" y="7413"/>
                  </a:moveTo>
                  <a:cubicBezTo>
                    <a:pt x="5433" y="7413"/>
                    <a:pt x="5397" y="7433"/>
                    <a:pt x="5378" y="7468"/>
                  </a:cubicBezTo>
                  <a:cubicBezTo>
                    <a:pt x="5351" y="7519"/>
                    <a:pt x="5370" y="7581"/>
                    <a:pt x="5420" y="7609"/>
                  </a:cubicBezTo>
                  <a:cubicBezTo>
                    <a:pt x="5554" y="7680"/>
                    <a:pt x="5691" y="7735"/>
                    <a:pt x="5827" y="7772"/>
                  </a:cubicBezTo>
                  <a:cubicBezTo>
                    <a:pt x="5837" y="7775"/>
                    <a:pt x="5845" y="7776"/>
                    <a:pt x="5854" y="7776"/>
                  </a:cubicBezTo>
                  <a:cubicBezTo>
                    <a:pt x="5900" y="7776"/>
                    <a:pt x="5942" y="7745"/>
                    <a:pt x="5954" y="7699"/>
                  </a:cubicBezTo>
                  <a:cubicBezTo>
                    <a:pt x="5969" y="7642"/>
                    <a:pt x="5936" y="7586"/>
                    <a:pt x="5881" y="7571"/>
                  </a:cubicBezTo>
                  <a:cubicBezTo>
                    <a:pt x="5759" y="7538"/>
                    <a:pt x="5638" y="7490"/>
                    <a:pt x="5519" y="7426"/>
                  </a:cubicBezTo>
                  <a:cubicBezTo>
                    <a:pt x="5504" y="7417"/>
                    <a:pt x="5487" y="7413"/>
                    <a:pt x="5470" y="7413"/>
                  </a:cubicBezTo>
                  <a:close/>
                  <a:moveTo>
                    <a:pt x="6673" y="7560"/>
                  </a:moveTo>
                  <a:cubicBezTo>
                    <a:pt x="6664" y="7560"/>
                    <a:pt x="6654" y="7562"/>
                    <a:pt x="6645" y="7564"/>
                  </a:cubicBezTo>
                  <a:cubicBezTo>
                    <a:pt x="6520" y="7601"/>
                    <a:pt x="6391" y="7620"/>
                    <a:pt x="6264" y="7620"/>
                  </a:cubicBezTo>
                  <a:cubicBezTo>
                    <a:pt x="6206" y="7622"/>
                    <a:pt x="6160" y="7668"/>
                    <a:pt x="6161" y="7726"/>
                  </a:cubicBezTo>
                  <a:cubicBezTo>
                    <a:pt x="6161" y="7783"/>
                    <a:pt x="6208" y="7829"/>
                    <a:pt x="6265" y="7829"/>
                  </a:cubicBezTo>
                  <a:cubicBezTo>
                    <a:pt x="6412" y="7827"/>
                    <a:pt x="6559" y="7805"/>
                    <a:pt x="6703" y="7764"/>
                  </a:cubicBezTo>
                  <a:cubicBezTo>
                    <a:pt x="6759" y="7748"/>
                    <a:pt x="6790" y="7690"/>
                    <a:pt x="6774" y="7635"/>
                  </a:cubicBezTo>
                  <a:cubicBezTo>
                    <a:pt x="6760" y="7589"/>
                    <a:pt x="6718" y="7560"/>
                    <a:pt x="6673" y="7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6576201" y="3004626"/>
              <a:ext cx="303209" cy="199949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17"/>
          <p:cNvSpPr/>
          <p:nvPr/>
        </p:nvSpPr>
        <p:spPr>
          <a:xfrm rot="-6983120" flipH="1">
            <a:off x="9038444" y="5573588"/>
            <a:ext cx="1744845" cy="488197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7" name="Google Shape;217;p17"/>
          <p:cNvGrpSpPr/>
          <p:nvPr/>
        </p:nvGrpSpPr>
        <p:grpSpPr>
          <a:xfrm rot="10800000" flipH="1">
            <a:off x="10315271" y="3853489"/>
            <a:ext cx="1681733" cy="675473"/>
            <a:chOff x="7793150" y="4168675"/>
            <a:chExt cx="1201010" cy="482389"/>
          </a:xfrm>
        </p:grpSpPr>
        <p:sp>
          <p:nvSpPr>
            <p:cNvPr id="218" name="Google Shape;218;p17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9" name="Google Shape;219;p17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220" name="Google Shape;220;p17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17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27681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dk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18"/>
          <p:cNvSpPr txBox="1">
            <a:spLocks noGrp="1"/>
          </p:cNvSpPr>
          <p:nvPr>
            <p:ph type="subTitle" idx="1"/>
          </p:nvPr>
        </p:nvSpPr>
        <p:spPr>
          <a:xfrm>
            <a:off x="960233" y="1634267"/>
            <a:ext cx="10272000" cy="45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5" name="Google Shape;225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8"/>
          <p:cNvSpPr/>
          <p:nvPr/>
        </p:nvSpPr>
        <p:spPr>
          <a:xfrm>
            <a:off x="187901" y="477331"/>
            <a:ext cx="1153812" cy="531923"/>
          </a:xfrm>
          <a:custGeom>
            <a:avLst/>
            <a:gdLst/>
            <a:ahLst/>
            <a:cxnLst/>
            <a:rect l="l" t="t" r="r" b="b"/>
            <a:pathLst>
              <a:path w="18750" h="8644" extrusionOk="0">
                <a:moveTo>
                  <a:pt x="15079" y="0"/>
                </a:moveTo>
                <a:cubicBezTo>
                  <a:pt x="14921" y="0"/>
                  <a:pt x="14762" y="9"/>
                  <a:pt x="14608" y="23"/>
                </a:cubicBezTo>
                <a:cubicBezTo>
                  <a:pt x="14530" y="31"/>
                  <a:pt x="14474" y="100"/>
                  <a:pt x="14481" y="178"/>
                </a:cubicBezTo>
                <a:cubicBezTo>
                  <a:pt x="14488" y="250"/>
                  <a:pt x="14550" y="305"/>
                  <a:pt x="14622" y="305"/>
                </a:cubicBezTo>
                <a:cubicBezTo>
                  <a:pt x="14626" y="305"/>
                  <a:pt x="14630" y="305"/>
                  <a:pt x="14635" y="304"/>
                </a:cubicBezTo>
                <a:cubicBezTo>
                  <a:pt x="14780" y="290"/>
                  <a:pt x="14929" y="283"/>
                  <a:pt x="15079" y="283"/>
                </a:cubicBezTo>
                <a:lnTo>
                  <a:pt x="15182" y="283"/>
                </a:lnTo>
                <a:cubicBezTo>
                  <a:pt x="15185" y="283"/>
                  <a:pt x="15188" y="283"/>
                  <a:pt x="15191" y="283"/>
                </a:cubicBezTo>
                <a:cubicBezTo>
                  <a:pt x="15271" y="283"/>
                  <a:pt x="15324" y="220"/>
                  <a:pt x="15326" y="146"/>
                </a:cubicBezTo>
                <a:cubicBezTo>
                  <a:pt x="15327" y="67"/>
                  <a:pt x="15265" y="2"/>
                  <a:pt x="15188" y="1"/>
                </a:cubicBezTo>
                <a:lnTo>
                  <a:pt x="15079" y="0"/>
                </a:lnTo>
                <a:close/>
                <a:moveTo>
                  <a:pt x="15748" y="45"/>
                </a:moveTo>
                <a:cubicBezTo>
                  <a:pt x="15679" y="45"/>
                  <a:pt x="15617" y="97"/>
                  <a:pt x="15607" y="168"/>
                </a:cubicBezTo>
                <a:cubicBezTo>
                  <a:pt x="15597" y="245"/>
                  <a:pt x="15651" y="316"/>
                  <a:pt x="15728" y="326"/>
                </a:cubicBezTo>
                <a:cubicBezTo>
                  <a:pt x="15865" y="344"/>
                  <a:pt x="16005" y="369"/>
                  <a:pt x="16148" y="399"/>
                </a:cubicBezTo>
                <a:cubicBezTo>
                  <a:pt x="16189" y="408"/>
                  <a:pt x="16228" y="418"/>
                  <a:pt x="16268" y="426"/>
                </a:cubicBezTo>
                <a:cubicBezTo>
                  <a:pt x="16279" y="430"/>
                  <a:pt x="16290" y="431"/>
                  <a:pt x="16301" y="431"/>
                </a:cubicBezTo>
                <a:cubicBezTo>
                  <a:pt x="16365" y="431"/>
                  <a:pt x="16423" y="387"/>
                  <a:pt x="16438" y="323"/>
                </a:cubicBezTo>
                <a:cubicBezTo>
                  <a:pt x="16457" y="247"/>
                  <a:pt x="16410" y="171"/>
                  <a:pt x="16334" y="153"/>
                </a:cubicBezTo>
                <a:cubicBezTo>
                  <a:pt x="16293" y="142"/>
                  <a:pt x="16250" y="132"/>
                  <a:pt x="16207" y="124"/>
                </a:cubicBezTo>
                <a:cubicBezTo>
                  <a:pt x="16056" y="92"/>
                  <a:pt x="15909" y="66"/>
                  <a:pt x="15766" y="47"/>
                </a:cubicBezTo>
                <a:cubicBezTo>
                  <a:pt x="15760" y="46"/>
                  <a:pt x="15754" y="45"/>
                  <a:pt x="15748" y="45"/>
                </a:cubicBezTo>
                <a:close/>
                <a:moveTo>
                  <a:pt x="14068" y="114"/>
                </a:moveTo>
                <a:cubicBezTo>
                  <a:pt x="14057" y="114"/>
                  <a:pt x="14046" y="115"/>
                  <a:pt x="14035" y="118"/>
                </a:cubicBezTo>
                <a:cubicBezTo>
                  <a:pt x="13845" y="160"/>
                  <a:pt x="13658" y="217"/>
                  <a:pt x="13477" y="284"/>
                </a:cubicBezTo>
                <a:cubicBezTo>
                  <a:pt x="13404" y="312"/>
                  <a:pt x="13366" y="393"/>
                  <a:pt x="13394" y="467"/>
                </a:cubicBezTo>
                <a:cubicBezTo>
                  <a:pt x="13415" y="523"/>
                  <a:pt x="13469" y="557"/>
                  <a:pt x="13527" y="557"/>
                </a:cubicBezTo>
                <a:cubicBezTo>
                  <a:pt x="13543" y="557"/>
                  <a:pt x="13560" y="555"/>
                  <a:pt x="13576" y="549"/>
                </a:cubicBezTo>
                <a:cubicBezTo>
                  <a:pt x="13745" y="485"/>
                  <a:pt x="13920" y="432"/>
                  <a:pt x="14098" y="392"/>
                </a:cubicBezTo>
                <a:cubicBezTo>
                  <a:pt x="14174" y="375"/>
                  <a:pt x="14221" y="299"/>
                  <a:pt x="14203" y="223"/>
                </a:cubicBezTo>
                <a:cubicBezTo>
                  <a:pt x="14188" y="158"/>
                  <a:pt x="14132" y="114"/>
                  <a:pt x="14068" y="114"/>
                </a:cubicBezTo>
                <a:close/>
                <a:moveTo>
                  <a:pt x="16839" y="317"/>
                </a:moveTo>
                <a:cubicBezTo>
                  <a:pt x="16783" y="317"/>
                  <a:pt x="16729" y="351"/>
                  <a:pt x="16707" y="407"/>
                </a:cubicBezTo>
                <a:cubicBezTo>
                  <a:pt x="16679" y="479"/>
                  <a:pt x="16714" y="561"/>
                  <a:pt x="16786" y="589"/>
                </a:cubicBezTo>
                <a:cubicBezTo>
                  <a:pt x="16959" y="658"/>
                  <a:pt x="17122" y="737"/>
                  <a:pt x="17269" y="828"/>
                </a:cubicBezTo>
                <a:cubicBezTo>
                  <a:pt x="17292" y="842"/>
                  <a:pt x="17318" y="849"/>
                  <a:pt x="17342" y="849"/>
                </a:cubicBezTo>
                <a:cubicBezTo>
                  <a:pt x="17390" y="849"/>
                  <a:pt x="17437" y="824"/>
                  <a:pt x="17463" y="782"/>
                </a:cubicBezTo>
                <a:cubicBezTo>
                  <a:pt x="17503" y="715"/>
                  <a:pt x="17483" y="628"/>
                  <a:pt x="17416" y="588"/>
                </a:cubicBezTo>
                <a:cubicBezTo>
                  <a:pt x="17255" y="489"/>
                  <a:pt x="17078" y="401"/>
                  <a:pt x="16890" y="327"/>
                </a:cubicBezTo>
                <a:cubicBezTo>
                  <a:pt x="16874" y="321"/>
                  <a:pt x="16856" y="317"/>
                  <a:pt x="16839" y="317"/>
                </a:cubicBezTo>
                <a:close/>
                <a:moveTo>
                  <a:pt x="13012" y="508"/>
                </a:moveTo>
                <a:cubicBezTo>
                  <a:pt x="12990" y="508"/>
                  <a:pt x="12967" y="513"/>
                  <a:pt x="12946" y="524"/>
                </a:cubicBezTo>
                <a:cubicBezTo>
                  <a:pt x="12776" y="615"/>
                  <a:pt x="12611" y="719"/>
                  <a:pt x="12453" y="833"/>
                </a:cubicBezTo>
                <a:cubicBezTo>
                  <a:pt x="12389" y="878"/>
                  <a:pt x="12374" y="966"/>
                  <a:pt x="12419" y="1029"/>
                </a:cubicBezTo>
                <a:cubicBezTo>
                  <a:pt x="12448" y="1068"/>
                  <a:pt x="12490" y="1088"/>
                  <a:pt x="12535" y="1088"/>
                </a:cubicBezTo>
                <a:cubicBezTo>
                  <a:pt x="12563" y="1088"/>
                  <a:pt x="12592" y="1079"/>
                  <a:pt x="12617" y="1062"/>
                </a:cubicBezTo>
                <a:cubicBezTo>
                  <a:pt x="12765" y="955"/>
                  <a:pt x="12920" y="859"/>
                  <a:pt x="13080" y="773"/>
                </a:cubicBezTo>
                <a:cubicBezTo>
                  <a:pt x="13148" y="736"/>
                  <a:pt x="13174" y="652"/>
                  <a:pt x="13137" y="583"/>
                </a:cubicBezTo>
                <a:cubicBezTo>
                  <a:pt x="13112" y="535"/>
                  <a:pt x="13063" y="508"/>
                  <a:pt x="13012" y="508"/>
                </a:cubicBezTo>
                <a:close/>
                <a:moveTo>
                  <a:pt x="17789" y="908"/>
                </a:moveTo>
                <a:cubicBezTo>
                  <a:pt x="17752" y="908"/>
                  <a:pt x="17715" y="923"/>
                  <a:pt x="17687" y="952"/>
                </a:cubicBezTo>
                <a:cubicBezTo>
                  <a:pt x="17634" y="1008"/>
                  <a:pt x="17635" y="1098"/>
                  <a:pt x="17692" y="1151"/>
                </a:cubicBezTo>
                <a:cubicBezTo>
                  <a:pt x="17820" y="1274"/>
                  <a:pt x="17935" y="1411"/>
                  <a:pt x="18032" y="1558"/>
                </a:cubicBezTo>
                <a:cubicBezTo>
                  <a:pt x="18059" y="1600"/>
                  <a:pt x="18104" y="1622"/>
                  <a:pt x="18150" y="1622"/>
                </a:cubicBezTo>
                <a:cubicBezTo>
                  <a:pt x="18177" y="1622"/>
                  <a:pt x="18204" y="1614"/>
                  <a:pt x="18227" y="1599"/>
                </a:cubicBezTo>
                <a:cubicBezTo>
                  <a:pt x="18293" y="1556"/>
                  <a:pt x="18310" y="1469"/>
                  <a:pt x="18267" y="1404"/>
                </a:cubicBezTo>
                <a:cubicBezTo>
                  <a:pt x="18158" y="1238"/>
                  <a:pt x="18031" y="1084"/>
                  <a:pt x="17886" y="947"/>
                </a:cubicBezTo>
                <a:cubicBezTo>
                  <a:pt x="17859" y="921"/>
                  <a:pt x="17824" y="908"/>
                  <a:pt x="17789" y="908"/>
                </a:cubicBezTo>
                <a:close/>
                <a:moveTo>
                  <a:pt x="12098" y="1163"/>
                </a:moveTo>
                <a:cubicBezTo>
                  <a:pt x="12064" y="1163"/>
                  <a:pt x="12030" y="1176"/>
                  <a:pt x="12003" y="1202"/>
                </a:cubicBezTo>
                <a:cubicBezTo>
                  <a:pt x="11862" y="1333"/>
                  <a:pt x="11727" y="1475"/>
                  <a:pt x="11604" y="1624"/>
                </a:cubicBezTo>
                <a:cubicBezTo>
                  <a:pt x="11553" y="1684"/>
                  <a:pt x="11562" y="1774"/>
                  <a:pt x="11622" y="1823"/>
                </a:cubicBezTo>
                <a:cubicBezTo>
                  <a:pt x="11648" y="1845"/>
                  <a:pt x="11680" y="1856"/>
                  <a:pt x="11711" y="1856"/>
                </a:cubicBezTo>
                <a:cubicBezTo>
                  <a:pt x="11752" y="1856"/>
                  <a:pt x="11792" y="1839"/>
                  <a:pt x="11820" y="1804"/>
                </a:cubicBezTo>
                <a:cubicBezTo>
                  <a:pt x="11937" y="1665"/>
                  <a:pt x="12063" y="1530"/>
                  <a:pt x="12195" y="1407"/>
                </a:cubicBezTo>
                <a:cubicBezTo>
                  <a:pt x="12252" y="1355"/>
                  <a:pt x="12255" y="1265"/>
                  <a:pt x="12201" y="1209"/>
                </a:cubicBezTo>
                <a:cubicBezTo>
                  <a:pt x="12174" y="1179"/>
                  <a:pt x="12136" y="1163"/>
                  <a:pt x="12098" y="1163"/>
                </a:cubicBezTo>
                <a:close/>
                <a:moveTo>
                  <a:pt x="7702" y="1769"/>
                </a:moveTo>
                <a:cubicBezTo>
                  <a:pt x="7615" y="1769"/>
                  <a:pt x="7531" y="1771"/>
                  <a:pt x="7447" y="1776"/>
                </a:cubicBezTo>
                <a:cubicBezTo>
                  <a:pt x="7370" y="1781"/>
                  <a:pt x="7311" y="1848"/>
                  <a:pt x="7315" y="1926"/>
                </a:cubicBezTo>
                <a:cubicBezTo>
                  <a:pt x="7320" y="2000"/>
                  <a:pt x="7382" y="2058"/>
                  <a:pt x="7456" y="2058"/>
                </a:cubicBezTo>
                <a:lnTo>
                  <a:pt x="7465" y="2058"/>
                </a:lnTo>
                <a:cubicBezTo>
                  <a:pt x="7542" y="2053"/>
                  <a:pt x="7632" y="2053"/>
                  <a:pt x="7727" y="2051"/>
                </a:cubicBezTo>
                <a:cubicBezTo>
                  <a:pt x="7825" y="2052"/>
                  <a:pt x="7920" y="2054"/>
                  <a:pt x="8015" y="2057"/>
                </a:cubicBezTo>
                <a:cubicBezTo>
                  <a:pt x="8019" y="2057"/>
                  <a:pt x="8023" y="2057"/>
                  <a:pt x="8027" y="2057"/>
                </a:cubicBezTo>
                <a:cubicBezTo>
                  <a:pt x="8100" y="2057"/>
                  <a:pt x="8158" y="1995"/>
                  <a:pt x="8160" y="1922"/>
                </a:cubicBezTo>
                <a:cubicBezTo>
                  <a:pt x="8164" y="1844"/>
                  <a:pt x="8103" y="1779"/>
                  <a:pt x="8026" y="1775"/>
                </a:cubicBezTo>
                <a:cubicBezTo>
                  <a:pt x="7929" y="1771"/>
                  <a:pt x="7830" y="1770"/>
                  <a:pt x="7702" y="1769"/>
                </a:cubicBezTo>
                <a:close/>
                <a:moveTo>
                  <a:pt x="8585" y="1814"/>
                </a:moveTo>
                <a:cubicBezTo>
                  <a:pt x="8512" y="1814"/>
                  <a:pt x="8449" y="1867"/>
                  <a:pt x="8442" y="1940"/>
                </a:cubicBezTo>
                <a:cubicBezTo>
                  <a:pt x="8433" y="2017"/>
                  <a:pt x="8491" y="2087"/>
                  <a:pt x="8568" y="2095"/>
                </a:cubicBezTo>
                <a:cubicBezTo>
                  <a:pt x="8756" y="2114"/>
                  <a:pt x="8939" y="2139"/>
                  <a:pt x="9116" y="2171"/>
                </a:cubicBezTo>
                <a:cubicBezTo>
                  <a:pt x="9124" y="2172"/>
                  <a:pt x="9133" y="2173"/>
                  <a:pt x="9140" y="2173"/>
                </a:cubicBezTo>
                <a:cubicBezTo>
                  <a:pt x="9208" y="2173"/>
                  <a:pt x="9268" y="2125"/>
                  <a:pt x="9280" y="2057"/>
                </a:cubicBezTo>
                <a:cubicBezTo>
                  <a:pt x="9293" y="1980"/>
                  <a:pt x="9242" y="1907"/>
                  <a:pt x="9165" y="1893"/>
                </a:cubicBezTo>
                <a:cubicBezTo>
                  <a:pt x="8982" y="1861"/>
                  <a:pt x="8791" y="1834"/>
                  <a:pt x="8596" y="1814"/>
                </a:cubicBezTo>
                <a:cubicBezTo>
                  <a:pt x="8592" y="1814"/>
                  <a:pt x="8589" y="1814"/>
                  <a:pt x="8585" y="1814"/>
                </a:cubicBezTo>
                <a:close/>
                <a:moveTo>
                  <a:pt x="6899" y="1852"/>
                </a:moveTo>
                <a:cubicBezTo>
                  <a:pt x="6889" y="1852"/>
                  <a:pt x="6878" y="1853"/>
                  <a:pt x="6868" y="1856"/>
                </a:cubicBezTo>
                <a:cubicBezTo>
                  <a:pt x="6673" y="1899"/>
                  <a:pt x="6485" y="1960"/>
                  <a:pt x="6308" y="2035"/>
                </a:cubicBezTo>
                <a:cubicBezTo>
                  <a:pt x="6236" y="2065"/>
                  <a:pt x="6203" y="2147"/>
                  <a:pt x="6233" y="2220"/>
                </a:cubicBezTo>
                <a:cubicBezTo>
                  <a:pt x="6256" y="2273"/>
                  <a:pt x="6308" y="2305"/>
                  <a:pt x="6363" y="2305"/>
                </a:cubicBezTo>
                <a:cubicBezTo>
                  <a:pt x="6382" y="2305"/>
                  <a:pt x="6400" y="2302"/>
                  <a:pt x="6418" y="2294"/>
                </a:cubicBezTo>
                <a:cubicBezTo>
                  <a:pt x="6579" y="2226"/>
                  <a:pt x="6750" y="2171"/>
                  <a:pt x="6929" y="2131"/>
                </a:cubicBezTo>
                <a:cubicBezTo>
                  <a:pt x="7005" y="2114"/>
                  <a:pt x="7053" y="2038"/>
                  <a:pt x="7037" y="1962"/>
                </a:cubicBezTo>
                <a:cubicBezTo>
                  <a:pt x="7022" y="1898"/>
                  <a:pt x="6964" y="1852"/>
                  <a:pt x="6899" y="1852"/>
                </a:cubicBezTo>
                <a:close/>
                <a:moveTo>
                  <a:pt x="9689" y="2013"/>
                </a:moveTo>
                <a:cubicBezTo>
                  <a:pt x="9627" y="2013"/>
                  <a:pt x="9572" y="2055"/>
                  <a:pt x="9554" y="2118"/>
                </a:cubicBezTo>
                <a:cubicBezTo>
                  <a:pt x="9535" y="2193"/>
                  <a:pt x="9579" y="2270"/>
                  <a:pt x="9654" y="2291"/>
                </a:cubicBezTo>
                <a:cubicBezTo>
                  <a:pt x="9835" y="2340"/>
                  <a:pt x="10010" y="2397"/>
                  <a:pt x="10175" y="2461"/>
                </a:cubicBezTo>
                <a:cubicBezTo>
                  <a:pt x="10192" y="2467"/>
                  <a:pt x="10210" y="2471"/>
                  <a:pt x="10227" y="2471"/>
                </a:cubicBezTo>
                <a:lnTo>
                  <a:pt x="10227" y="2469"/>
                </a:lnTo>
                <a:cubicBezTo>
                  <a:pt x="10283" y="2469"/>
                  <a:pt x="10337" y="2435"/>
                  <a:pt x="10358" y="2380"/>
                </a:cubicBezTo>
                <a:cubicBezTo>
                  <a:pt x="10386" y="2307"/>
                  <a:pt x="10351" y="2226"/>
                  <a:pt x="10277" y="2198"/>
                </a:cubicBezTo>
                <a:cubicBezTo>
                  <a:pt x="10103" y="2130"/>
                  <a:pt x="9918" y="2070"/>
                  <a:pt x="9728" y="2019"/>
                </a:cubicBezTo>
                <a:cubicBezTo>
                  <a:pt x="9715" y="2015"/>
                  <a:pt x="9702" y="2013"/>
                  <a:pt x="9689" y="2013"/>
                </a:cubicBezTo>
                <a:close/>
                <a:moveTo>
                  <a:pt x="18405" y="1841"/>
                </a:moveTo>
                <a:cubicBezTo>
                  <a:pt x="18388" y="1841"/>
                  <a:pt x="18371" y="1844"/>
                  <a:pt x="18354" y="1851"/>
                </a:cubicBezTo>
                <a:cubicBezTo>
                  <a:pt x="18282" y="1878"/>
                  <a:pt x="18245" y="1960"/>
                  <a:pt x="18272" y="2032"/>
                </a:cubicBezTo>
                <a:cubicBezTo>
                  <a:pt x="18335" y="2195"/>
                  <a:pt x="18382" y="2369"/>
                  <a:pt x="18414" y="2550"/>
                </a:cubicBezTo>
                <a:cubicBezTo>
                  <a:pt x="18427" y="2619"/>
                  <a:pt x="18485" y="2667"/>
                  <a:pt x="18553" y="2667"/>
                </a:cubicBezTo>
                <a:cubicBezTo>
                  <a:pt x="18561" y="2667"/>
                  <a:pt x="18569" y="2667"/>
                  <a:pt x="18577" y="2664"/>
                </a:cubicBezTo>
                <a:cubicBezTo>
                  <a:pt x="18654" y="2651"/>
                  <a:pt x="18706" y="2577"/>
                  <a:pt x="18692" y="2501"/>
                </a:cubicBezTo>
                <a:cubicBezTo>
                  <a:pt x="18657" y="2302"/>
                  <a:pt x="18604" y="2111"/>
                  <a:pt x="18537" y="1932"/>
                </a:cubicBezTo>
                <a:cubicBezTo>
                  <a:pt x="18515" y="1876"/>
                  <a:pt x="18461" y="1841"/>
                  <a:pt x="18405" y="1841"/>
                </a:cubicBezTo>
                <a:close/>
                <a:moveTo>
                  <a:pt x="5869" y="2293"/>
                </a:moveTo>
                <a:cubicBezTo>
                  <a:pt x="5842" y="2293"/>
                  <a:pt x="5814" y="2301"/>
                  <a:pt x="5790" y="2318"/>
                </a:cubicBezTo>
                <a:cubicBezTo>
                  <a:pt x="5630" y="2428"/>
                  <a:pt x="5476" y="2555"/>
                  <a:pt x="5338" y="2697"/>
                </a:cubicBezTo>
                <a:cubicBezTo>
                  <a:pt x="5283" y="2752"/>
                  <a:pt x="5284" y="2842"/>
                  <a:pt x="5339" y="2897"/>
                </a:cubicBezTo>
                <a:cubicBezTo>
                  <a:pt x="5367" y="2924"/>
                  <a:pt x="5403" y="2937"/>
                  <a:pt x="5438" y="2937"/>
                </a:cubicBezTo>
                <a:cubicBezTo>
                  <a:pt x="5475" y="2937"/>
                  <a:pt x="5512" y="2923"/>
                  <a:pt x="5539" y="2895"/>
                </a:cubicBezTo>
                <a:cubicBezTo>
                  <a:pt x="5666" y="2766"/>
                  <a:pt x="5804" y="2650"/>
                  <a:pt x="5949" y="2550"/>
                </a:cubicBezTo>
                <a:cubicBezTo>
                  <a:pt x="6013" y="2506"/>
                  <a:pt x="6030" y="2418"/>
                  <a:pt x="5986" y="2354"/>
                </a:cubicBezTo>
                <a:cubicBezTo>
                  <a:pt x="5959" y="2315"/>
                  <a:pt x="5914" y="2293"/>
                  <a:pt x="5869" y="2293"/>
                </a:cubicBezTo>
                <a:close/>
                <a:moveTo>
                  <a:pt x="11381" y="2030"/>
                </a:moveTo>
                <a:cubicBezTo>
                  <a:pt x="11334" y="2030"/>
                  <a:pt x="11288" y="2053"/>
                  <a:pt x="11261" y="2095"/>
                </a:cubicBezTo>
                <a:cubicBezTo>
                  <a:pt x="11166" y="2245"/>
                  <a:pt x="11082" y="2398"/>
                  <a:pt x="11008" y="2554"/>
                </a:cubicBezTo>
                <a:cubicBezTo>
                  <a:pt x="10942" y="2514"/>
                  <a:pt x="10875" y="2476"/>
                  <a:pt x="10806" y="2439"/>
                </a:cubicBezTo>
                <a:cubicBezTo>
                  <a:pt x="10785" y="2428"/>
                  <a:pt x="10762" y="2422"/>
                  <a:pt x="10740" y="2422"/>
                </a:cubicBezTo>
                <a:cubicBezTo>
                  <a:pt x="10689" y="2422"/>
                  <a:pt x="10640" y="2449"/>
                  <a:pt x="10615" y="2496"/>
                </a:cubicBezTo>
                <a:cubicBezTo>
                  <a:pt x="10578" y="2565"/>
                  <a:pt x="10604" y="2651"/>
                  <a:pt x="10673" y="2688"/>
                </a:cubicBezTo>
                <a:cubicBezTo>
                  <a:pt x="10837" y="2774"/>
                  <a:pt x="10991" y="2872"/>
                  <a:pt x="11132" y="2977"/>
                </a:cubicBezTo>
                <a:cubicBezTo>
                  <a:pt x="11158" y="2995"/>
                  <a:pt x="11187" y="3004"/>
                  <a:pt x="11217" y="3004"/>
                </a:cubicBezTo>
                <a:cubicBezTo>
                  <a:pt x="11259" y="3004"/>
                  <a:pt x="11302" y="2984"/>
                  <a:pt x="11329" y="2946"/>
                </a:cubicBezTo>
                <a:cubicBezTo>
                  <a:pt x="11376" y="2884"/>
                  <a:pt x="11362" y="2795"/>
                  <a:pt x="11300" y="2749"/>
                </a:cubicBezTo>
                <a:cubicBezTo>
                  <a:pt x="11283" y="2737"/>
                  <a:pt x="11264" y="2723"/>
                  <a:pt x="11246" y="2711"/>
                </a:cubicBezTo>
                <a:cubicBezTo>
                  <a:pt x="11319" y="2554"/>
                  <a:pt x="11404" y="2397"/>
                  <a:pt x="11500" y="2245"/>
                </a:cubicBezTo>
                <a:cubicBezTo>
                  <a:pt x="11541" y="2179"/>
                  <a:pt x="11522" y="2092"/>
                  <a:pt x="11455" y="2051"/>
                </a:cubicBezTo>
                <a:cubicBezTo>
                  <a:pt x="11433" y="2036"/>
                  <a:pt x="11407" y="2030"/>
                  <a:pt x="11381" y="2030"/>
                </a:cubicBezTo>
                <a:close/>
                <a:moveTo>
                  <a:pt x="18604" y="2946"/>
                </a:moveTo>
                <a:cubicBezTo>
                  <a:pt x="18527" y="2948"/>
                  <a:pt x="18465" y="3013"/>
                  <a:pt x="18467" y="3091"/>
                </a:cubicBezTo>
                <a:lnTo>
                  <a:pt x="18468" y="3181"/>
                </a:lnTo>
                <a:cubicBezTo>
                  <a:pt x="18468" y="3328"/>
                  <a:pt x="18460" y="3481"/>
                  <a:pt x="18444" y="3636"/>
                </a:cubicBezTo>
                <a:cubicBezTo>
                  <a:pt x="18435" y="3713"/>
                  <a:pt x="18491" y="3783"/>
                  <a:pt x="18569" y="3791"/>
                </a:cubicBezTo>
                <a:lnTo>
                  <a:pt x="18585" y="3791"/>
                </a:lnTo>
                <a:cubicBezTo>
                  <a:pt x="18656" y="3791"/>
                  <a:pt x="18717" y="3737"/>
                  <a:pt x="18724" y="3665"/>
                </a:cubicBezTo>
                <a:cubicBezTo>
                  <a:pt x="18741" y="3501"/>
                  <a:pt x="18750" y="3338"/>
                  <a:pt x="18750" y="3181"/>
                </a:cubicBezTo>
                <a:lnTo>
                  <a:pt x="18749" y="3083"/>
                </a:lnTo>
                <a:cubicBezTo>
                  <a:pt x="18747" y="3006"/>
                  <a:pt x="18692" y="2951"/>
                  <a:pt x="18604" y="2946"/>
                </a:cubicBezTo>
                <a:close/>
                <a:moveTo>
                  <a:pt x="11639" y="3093"/>
                </a:moveTo>
                <a:cubicBezTo>
                  <a:pt x="11604" y="3093"/>
                  <a:pt x="11570" y="3106"/>
                  <a:pt x="11542" y="3132"/>
                </a:cubicBezTo>
                <a:cubicBezTo>
                  <a:pt x="11486" y="3186"/>
                  <a:pt x="11484" y="3276"/>
                  <a:pt x="11537" y="3332"/>
                </a:cubicBezTo>
                <a:cubicBezTo>
                  <a:pt x="11665" y="3465"/>
                  <a:pt x="11775" y="3606"/>
                  <a:pt x="11866" y="3752"/>
                </a:cubicBezTo>
                <a:cubicBezTo>
                  <a:pt x="11893" y="3795"/>
                  <a:pt x="11939" y="3818"/>
                  <a:pt x="11986" y="3818"/>
                </a:cubicBezTo>
                <a:lnTo>
                  <a:pt x="11986" y="3819"/>
                </a:lnTo>
                <a:cubicBezTo>
                  <a:pt x="12012" y="3819"/>
                  <a:pt x="12037" y="3812"/>
                  <a:pt x="12061" y="3797"/>
                </a:cubicBezTo>
                <a:cubicBezTo>
                  <a:pt x="12127" y="3757"/>
                  <a:pt x="12146" y="3670"/>
                  <a:pt x="12106" y="3604"/>
                </a:cubicBezTo>
                <a:cubicBezTo>
                  <a:pt x="12004" y="3441"/>
                  <a:pt x="11882" y="3284"/>
                  <a:pt x="11741" y="3137"/>
                </a:cubicBezTo>
                <a:cubicBezTo>
                  <a:pt x="11713" y="3108"/>
                  <a:pt x="11676" y="3093"/>
                  <a:pt x="11639" y="3093"/>
                </a:cubicBezTo>
                <a:close/>
                <a:moveTo>
                  <a:pt x="5083" y="3090"/>
                </a:moveTo>
                <a:cubicBezTo>
                  <a:pt x="5038" y="3090"/>
                  <a:pt x="4993" y="3112"/>
                  <a:pt x="4966" y="3152"/>
                </a:cubicBezTo>
                <a:cubicBezTo>
                  <a:pt x="4859" y="3309"/>
                  <a:pt x="4760" y="3479"/>
                  <a:pt x="4674" y="3658"/>
                </a:cubicBezTo>
                <a:cubicBezTo>
                  <a:pt x="4640" y="3729"/>
                  <a:pt x="4669" y="3812"/>
                  <a:pt x="4739" y="3846"/>
                </a:cubicBezTo>
                <a:cubicBezTo>
                  <a:pt x="4759" y="3856"/>
                  <a:pt x="4779" y="3861"/>
                  <a:pt x="4800" y="3861"/>
                </a:cubicBezTo>
                <a:cubicBezTo>
                  <a:pt x="4853" y="3861"/>
                  <a:pt x="4903" y="3832"/>
                  <a:pt x="4928" y="3781"/>
                </a:cubicBezTo>
                <a:cubicBezTo>
                  <a:pt x="5009" y="3615"/>
                  <a:pt x="5099" y="3456"/>
                  <a:pt x="5198" y="3311"/>
                </a:cubicBezTo>
                <a:cubicBezTo>
                  <a:pt x="5243" y="3247"/>
                  <a:pt x="5225" y="3159"/>
                  <a:pt x="5162" y="3115"/>
                </a:cubicBezTo>
                <a:cubicBezTo>
                  <a:pt x="5138" y="3098"/>
                  <a:pt x="5110" y="3090"/>
                  <a:pt x="5083" y="3090"/>
                </a:cubicBezTo>
                <a:close/>
                <a:moveTo>
                  <a:pt x="10918" y="3054"/>
                </a:moveTo>
                <a:cubicBezTo>
                  <a:pt x="10855" y="3054"/>
                  <a:pt x="10799" y="3094"/>
                  <a:pt x="10780" y="3157"/>
                </a:cubicBezTo>
                <a:cubicBezTo>
                  <a:pt x="10725" y="3355"/>
                  <a:pt x="10690" y="3550"/>
                  <a:pt x="10674" y="3737"/>
                </a:cubicBezTo>
                <a:cubicBezTo>
                  <a:pt x="10668" y="3816"/>
                  <a:pt x="10727" y="3883"/>
                  <a:pt x="10804" y="3889"/>
                </a:cubicBezTo>
                <a:cubicBezTo>
                  <a:pt x="10807" y="3890"/>
                  <a:pt x="10811" y="3890"/>
                  <a:pt x="10815" y="3890"/>
                </a:cubicBezTo>
                <a:cubicBezTo>
                  <a:pt x="10888" y="3890"/>
                  <a:pt x="10950" y="3834"/>
                  <a:pt x="10956" y="3761"/>
                </a:cubicBezTo>
                <a:cubicBezTo>
                  <a:pt x="10969" y="3592"/>
                  <a:pt x="11002" y="3414"/>
                  <a:pt x="11052" y="3234"/>
                </a:cubicBezTo>
                <a:cubicBezTo>
                  <a:pt x="11073" y="3158"/>
                  <a:pt x="11030" y="3081"/>
                  <a:pt x="10956" y="3059"/>
                </a:cubicBezTo>
                <a:cubicBezTo>
                  <a:pt x="10943" y="3055"/>
                  <a:pt x="10930" y="3054"/>
                  <a:pt x="10918" y="3054"/>
                </a:cubicBezTo>
                <a:close/>
                <a:moveTo>
                  <a:pt x="18489" y="4065"/>
                </a:moveTo>
                <a:cubicBezTo>
                  <a:pt x="18425" y="4065"/>
                  <a:pt x="18368" y="4110"/>
                  <a:pt x="18353" y="4175"/>
                </a:cubicBezTo>
                <a:cubicBezTo>
                  <a:pt x="18332" y="4264"/>
                  <a:pt x="18316" y="4320"/>
                  <a:pt x="18311" y="4335"/>
                </a:cubicBezTo>
                <a:cubicBezTo>
                  <a:pt x="18306" y="4350"/>
                  <a:pt x="18303" y="4366"/>
                  <a:pt x="18303" y="4383"/>
                </a:cubicBezTo>
                <a:cubicBezTo>
                  <a:pt x="18303" y="4461"/>
                  <a:pt x="18367" y="4524"/>
                  <a:pt x="18444" y="4524"/>
                </a:cubicBezTo>
                <a:cubicBezTo>
                  <a:pt x="18561" y="4524"/>
                  <a:pt x="18580" y="4447"/>
                  <a:pt x="18627" y="4238"/>
                </a:cubicBezTo>
                <a:cubicBezTo>
                  <a:pt x="18646" y="4162"/>
                  <a:pt x="18598" y="4086"/>
                  <a:pt x="18522" y="4069"/>
                </a:cubicBezTo>
                <a:cubicBezTo>
                  <a:pt x="18511" y="4067"/>
                  <a:pt x="18500" y="4065"/>
                  <a:pt x="18489" y="4065"/>
                </a:cubicBezTo>
                <a:close/>
                <a:moveTo>
                  <a:pt x="12222" y="4047"/>
                </a:moveTo>
                <a:cubicBezTo>
                  <a:pt x="12208" y="4047"/>
                  <a:pt x="12194" y="4049"/>
                  <a:pt x="12181" y="4053"/>
                </a:cubicBezTo>
                <a:cubicBezTo>
                  <a:pt x="12106" y="4075"/>
                  <a:pt x="12064" y="4154"/>
                  <a:pt x="12086" y="4229"/>
                </a:cubicBezTo>
                <a:cubicBezTo>
                  <a:pt x="12128" y="4367"/>
                  <a:pt x="12150" y="4499"/>
                  <a:pt x="12150" y="4624"/>
                </a:cubicBezTo>
                <a:cubicBezTo>
                  <a:pt x="12150" y="4660"/>
                  <a:pt x="12147" y="4695"/>
                  <a:pt x="12144" y="4730"/>
                </a:cubicBezTo>
                <a:cubicBezTo>
                  <a:pt x="12135" y="4807"/>
                  <a:pt x="12190" y="4877"/>
                  <a:pt x="12268" y="4885"/>
                </a:cubicBezTo>
                <a:cubicBezTo>
                  <a:pt x="12274" y="4886"/>
                  <a:pt x="12279" y="4886"/>
                  <a:pt x="12285" y="4886"/>
                </a:cubicBezTo>
                <a:cubicBezTo>
                  <a:pt x="12355" y="4886"/>
                  <a:pt x="12416" y="4832"/>
                  <a:pt x="12424" y="4761"/>
                </a:cubicBezTo>
                <a:cubicBezTo>
                  <a:pt x="12429" y="4717"/>
                  <a:pt x="12432" y="4671"/>
                  <a:pt x="12432" y="4623"/>
                </a:cubicBezTo>
                <a:cubicBezTo>
                  <a:pt x="12432" y="4471"/>
                  <a:pt x="12406" y="4312"/>
                  <a:pt x="12357" y="4148"/>
                </a:cubicBezTo>
                <a:cubicBezTo>
                  <a:pt x="12338" y="4087"/>
                  <a:pt x="12282" y="4047"/>
                  <a:pt x="12222" y="4047"/>
                </a:cubicBezTo>
                <a:close/>
                <a:moveTo>
                  <a:pt x="4588" y="4101"/>
                </a:moveTo>
                <a:cubicBezTo>
                  <a:pt x="4528" y="4101"/>
                  <a:pt x="4474" y="4138"/>
                  <a:pt x="4455" y="4198"/>
                </a:cubicBezTo>
                <a:cubicBezTo>
                  <a:pt x="4395" y="4377"/>
                  <a:pt x="4345" y="4564"/>
                  <a:pt x="4303" y="4756"/>
                </a:cubicBezTo>
                <a:cubicBezTo>
                  <a:pt x="4287" y="4832"/>
                  <a:pt x="4335" y="4908"/>
                  <a:pt x="4411" y="4924"/>
                </a:cubicBezTo>
                <a:cubicBezTo>
                  <a:pt x="4422" y="4927"/>
                  <a:pt x="4432" y="4928"/>
                  <a:pt x="4441" y="4928"/>
                </a:cubicBezTo>
                <a:lnTo>
                  <a:pt x="4441" y="4927"/>
                </a:lnTo>
                <a:cubicBezTo>
                  <a:pt x="4506" y="4927"/>
                  <a:pt x="4565" y="4883"/>
                  <a:pt x="4579" y="4815"/>
                </a:cubicBezTo>
                <a:cubicBezTo>
                  <a:pt x="4618" y="4634"/>
                  <a:pt x="4667" y="4455"/>
                  <a:pt x="4723" y="4286"/>
                </a:cubicBezTo>
                <a:cubicBezTo>
                  <a:pt x="4748" y="4213"/>
                  <a:pt x="4707" y="4133"/>
                  <a:pt x="4634" y="4108"/>
                </a:cubicBezTo>
                <a:cubicBezTo>
                  <a:pt x="4618" y="4104"/>
                  <a:pt x="4603" y="4101"/>
                  <a:pt x="4588" y="4101"/>
                </a:cubicBezTo>
                <a:close/>
                <a:moveTo>
                  <a:pt x="10841" y="4171"/>
                </a:moveTo>
                <a:cubicBezTo>
                  <a:pt x="10832" y="4171"/>
                  <a:pt x="10823" y="4172"/>
                  <a:pt x="10814" y="4173"/>
                </a:cubicBezTo>
                <a:cubicBezTo>
                  <a:pt x="10738" y="4188"/>
                  <a:pt x="10687" y="4262"/>
                  <a:pt x="10703" y="4339"/>
                </a:cubicBezTo>
                <a:cubicBezTo>
                  <a:pt x="10745" y="4557"/>
                  <a:pt x="10825" y="4749"/>
                  <a:pt x="10937" y="4911"/>
                </a:cubicBezTo>
                <a:cubicBezTo>
                  <a:pt x="10965" y="4949"/>
                  <a:pt x="11008" y="4971"/>
                  <a:pt x="11054" y="4971"/>
                </a:cubicBezTo>
                <a:cubicBezTo>
                  <a:pt x="11082" y="4971"/>
                  <a:pt x="11110" y="4962"/>
                  <a:pt x="11134" y="4945"/>
                </a:cubicBezTo>
                <a:cubicBezTo>
                  <a:pt x="11198" y="4900"/>
                  <a:pt x="11213" y="4812"/>
                  <a:pt x="11169" y="4748"/>
                </a:cubicBezTo>
                <a:cubicBezTo>
                  <a:pt x="11078" y="4619"/>
                  <a:pt x="11014" y="4464"/>
                  <a:pt x="10979" y="4284"/>
                </a:cubicBezTo>
                <a:cubicBezTo>
                  <a:pt x="10966" y="4217"/>
                  <a:pt x="10908" y="4171"/>
                  <a:pt x="10841" y="4171"/>
                </a:cubicBezTo>
                <a:close/>
                <a:moveTo>
                  <a:pt x="11479" y="5048"/>
                </a:moveTo>
                <a:cubicBezTo>
                  <a:pt x="11427" y="5048"/>
                  <a:pt x="11378" y="5077"/>
                  <a:pt x="11353" y="5126"/>
                </a:cubicBezTo>
                <a:cubicBezTo>
                  <a:pt x="11318" y="5196"/>
                  <a:pt x="11348" y="5281"/>
                  <a:pt x="11417" y="5315"/>
                </a:cubicBezTo>
                <a:cubicBezTo>
                  <a:pt x="11552" y="5381"/>
                  <a:pt x="11682" y="5415"/>
                  <a:pt x="11803" y="5415"/>
                </a:cubicBezTo>
                <a:cubicBezTo>
                  <a:pt x="11907" y="5415"/>
                  <a:pt x="12004" y="5391"/>
                  <a:pt x="12089" y="5342"/>
                </a:cubicBezTo>
                <a:cubicBezTo>
                  <a:pt x="12157" y="5304"/>
                  <a:pt x="12182" y="5218"/>
                  <a:pt x="12143" y="5150"/>
                </a:cubicBezTo>
                <a:cubicBezTo>
                  <a:pt x="12117" y="5104"/>
                  <a:pt x="12069" y="5079"/>
                  <a:pt x="12020" y="5079"/>
                </a:cubicBezTo>
                <a:cubicBezTo>
                  <a:pt x="11997" y="5079"/>
                  <a:pt x="11973" y="5085"/>
                  <a:pt x="11952" y="5097"/>
                </a:cubicBezTo>
                <a:cubicBezTo>
                  <a:pt x="11908" y="5121"/>
                  <a:pt x="11858" y="5133"/>
                  <a:pt x="11803" y="5133"/>
                </a:cubicBezTo>
                <a:cubicBezTo>
                  <a:pt x="11726" y="5133"/>
                  <a:pt x="11637" y="5109"/>
                  <a:pt x="11541" y="5063"/>
                </a:cubicBezTo>
                <a:cubicBezTo>
                  <a:pt x="11521" y="5053"/>
                  <a:pt x="11500" y="5048"/>
                  <a:pt x="11479" y="5048"/>
                </a:cubicBezTo>
                <a:close/>
                <a:moveTo>
                  <a:pt x="4351" y="5201"/>
                </a:moveTo>
                <a:cubicBezTo>
                  <a:pt x="4280" y="5201"/>
                  <a:pt x="4219" y="5255"/>
                  <a:pt x="4211" y="5327"/>
                </a:cubicBezTo>
                <a:cubicBezTo>
                  <a:pt x="4189" y="5518"/>
                  <a:pt x="4177" y="5713"/>
                  <a:pt x="4173" y="5904"/>
                </a:cubicBezTo>
                <a:cubicBezTo>
                  <a:pt x="4172" y="5981"/>
                  <a:pt x="4234" y="6046"/>
                  <a:pt x="4312" y="6048"/>
                </a:cubicBezTo>
                <a:lnTo>
                  <a:pt x="4314" y="6048"/>
                </a:lnTo>
                <a:cubicBezTo>
                  <a:pt x="4391" y="6048"/>
                  <a:pt x="4454" y="5985"/>
                  <a:pt x="4455" y="5908"/>
                </a:cubicBezTo>
                <a:cubicBezTo>
                  <a:pt x="4459" y="5727"/>
                  <a:pt x="4471" y="5542"/>
                  <a:pt x="4490" y="5358"/>
                </a:cubicBezTo>
                <a:cubicBezTo>
                  <a:pt x="4499" y="5281"/>
                  <a:pt x="4444" y="5211"/>
                  <a:pt x="4367" y="5202"/>
                </a:cubicBezTo>
                <a:cubicBezTo>
                  <a:pt x="4361" y="5202"/>
                  <a:pt x="4356" y="5201"/>
                  <a:pt x="4351" y="5201"/>
                </a:cubicBezTo>
                <a:close/>
                <a:moveTo>
                  <a:pt x="3243" y="6015"/>
                </a:moveTo>
                <a:cubicBezTo>
                  <a:pt x="3236" y="6015"/>
                  <a:pt x="3230" y="6015"/>
                  <a:pt x="3224" y="6016"/>
                </a:cubicBezTo>
                <a:cubicBezTo>
                  <a:pt x="3129" y="6030"/>
                  <a:pt x="3035" y="6050"/>
                  <a:pt x="2941" y="6077"/>
                </a:cubicBezTo>
                <a:cubicBezTo>
                  <a:pt x="2847" y="6103"/>
                  <a:pt x="2749" y="6137"/>
                  <a:pt x="2649" y="6179"/>
                </a:cubicBezTo>
                <a:cubicBezTo>
                  <a:pt x="2577" y="6208"/>
                  <a:pt x="2544" y="6290"/>
                  <a:pt x="2573" y="6362"/>
                </a:cubicBezTo>
                <a:cubicBezTo>
                  <a:pt x="2597" y="6416"/>
                  <a:pt x="2648" y="6449"/>
                  <a:pt x="2703" y="6449"/>
                </a:cubicBezTo>
                <a:cubicBezTo>
                  <a:pt x="2722" y="6449"/>
                  <a:pt x="2740" y="6446"/>
                  <a:pt x="2758" y="6438"/>
                </a:cubicBezTo>
                <a:cubicBezTo>
                  <a:pt x="2844" y="6403"/>
                  <a:pt x="2931" y="6372"/>
                  <a:pt x="3017" y="6349"/>
                </a:cubicBezTo>
                <a:cubicBezTo>
                  <a:pt x="3100" y="6326"/>
                  <a:pt x="3183" y="6307"/>
                  <a:pt x="3267" y="6295"/>
                </a:cubicBezTo>
                <a:cubicBezTo>
                  <a:pt x="3343" y="6284"/>
                  <a:pt x="3397" y="6212"/>
                  <a:pt x="3384" y="6135"/>
                </a:cubicBezTo>
                <a:cubicBezTo>
                  <a:pt x="3374" y="6064"/>
                  <a:pt x="3312" y="6015"/>
                  <a:pt x="3243" y="6015"/>
                </a:cubicBezTo>
                <a:close/>
                <a:moveTo>
                  <a:pt x="4873" y="6341"/>
                </a:moveTo>
                <a:cubicBezTo>
                  <a:pt x="4825" y="6341"/>
                  <a:pt x="4778" y="6366"/>
                  <a:pt x="4753" y="6411"/>
                </a:cubicBezTo>
                <a:cubicBezTo>
                  <a:pt x="4713" y="6479"/>
                  <a:pt x="4737" y="6564"/>
                  <a:pt x="4803" y="6604"/>
                </a:cubicBezTo>
                <a:cubicBezTo>
                  <a:pt x="4963" y="6697"/>
                  <a:pt x="5109" y="6806"/>
                  <a:pt x="5223" y="6921"/>
                </a:cubicBezTo>
                <a:cubicBezTo>
                  <a:pt x="5250" y="6948"/>
                  <a:pt x="5286" y="6962"/>
                  <a:pt x="5323" y="6963"/>
                </a:cubicBezTo>
                <a:lnTo>
                  <a:pt x="5323" y="6963"/>
                </a:lnTo>
                <a:cubicBezTo>
                  <a:pt x="5359" y="6962"/>
                  <a:pt x="5395" y="6949"/>
                  <a:pt x="5423" y="6921"/>
                </a:cubicBezTo>
                <a:cubicBezTo>
                  <a:pt x="5478" y="6866"/>
                  <a:pt x="5478" y="6778"/>
                  <a:pt x="5423" y="6722"/>
                </a:cubicBezTo>
                <a:cubicBezTo>
                  <a:pt x="5289" y="6588"/>
                  <a:pt x="5129" y="6466"/>
                  <a:pt x="4945" y="6360"/>
                </a:cubicBezTo>
                <a:cubicBezTo>
                  <a:pt x="4922" y="6347"/>
                  <a:pt x="4898" y="6341"/>
                  <a:pt x="4873" y="6341"/>
                </a:cubicBezTo>
                <a:close/>
                <a:moveTo>
                  <a:pt x="5323" y="6963"/>
                </a:moveTo>
                <a:cubicBezTo>
                  <a:pt x="5323" y="6963"/>
                  <a:pt x="5322" y="6963"/>
                  <a:pt x="5322" y="6963"/>
                </a:cubicBezTo>
                <a:lnTo>
                  <a:pt x="5323" y="6963"/>
                </a:lnTo>
                <a:cubicBezTo>
                  <a:pt x="5323" y="6963"/>
                  <a:pt x="5323" y="6963"/>
                  <a:pt x="5323" y="6963"/>
                </a:cubicBezTo>
                <a:close/>
                <a:moveTo>
                  <a:pt x="2204" y="6428"/>
                </a:moveTo>
                <a:cubicBezTo>
                  <a:pt x="2178" y="6428"/>
                  <a:pt x="2152" y="6435"/>
                  <a:pt x="2129" y="6449"/>
                </a:cubicBezTo>
                <a:cubicBezTo>
                  <a:pt x="1976" y="6546"/>
                  <a:pt x="1815" y="6658"/>
                  <a:pt x="1656" y="6784"/>
                </a:cubicBezTo>
                <a:cubicBezTo>
                  <a:pt x="1595" y="6832"/>
                  <a:pt x="1584" y="6920"/>
                  <a:pt x="1631" y="6981"/>
                </a:cubicBezTo>
                <a:cubicBezTo>
                  <a:pt x="1659" y="7016"/>
                  <a:pt x="1700" y="7035"/>
                  <a:pt x="1742" y="7035"/>
                </a:cubicBezTo>
                <a:lnTo>
                  <a:pt x="1742" y="7035"/>
                </a:lnTo>
                <a:cubicBezTo>
                  <a:pt x="1773" y="7035"/>
                  <a:pt x="1803" y="7025"/>
                  <a:pt x="1829" y="7005"/>
                </a:cubicBezTo>
                <a:cubicBezTo>
                  <a:pt x="1982" y="6887"/>
                  <a:pt x="2132" y="6780"/>
                  <a:pt x="2278" y="6689"/>
                </a:cubicBezTo>
                <a:cubicBezTo>
                  <a:pt x="2344" y="6648"/>
                  <a:pt x="2365" y="6561"/>
                  <a:pt x="2323" y="6495"/>
                </a:cubicBezTo>
                <a:cubicBezTo>
                  <a:pt x="2297" y="6452"/>
                  <a:pt x="2251" y="6428"/>
                  <a:pt x="2204" y="6428"/>
                </a:cubicBezTo>
                <a:close/>
                <a:moveTo>
                  <a:pt x="1742" y="7035"/>
                </a:moveTo>
                <a:cubicBezTo>
                  <a:pt x="1742" y="7035"/>
                  <a:pt x="1742" y="7035"/>
                  <a:pt x="1742" y="7035"/>
                </a:cubicBezTo>
                <a:lnTo>
                  <a:pt x="1743" y="7035"/>
                </a:lnTo>
                <a:cubicBezTo>
                  <a:pt x="1743" y="7035"/>
                  <a:pt x="1742" y="7035"/>
                  <a:pt x="1742" y="7035"/>
                </a:cubicBezTo>
                <a:close/>
                <a:moveTo>
                  <a:pt x="3811" y="5999"/>
                </a:moveTo>
                <a:cubicBezTo>
                  <a:pt x="3739" y="5999"/>
                  <a:pt x="3674" y="6053"/>
                  <a:pt x="3667" y="6128"/>
                </a:cubicBezTo>
                <a:cubicBezTo>
                  <a:pt x="3660" y="6206"/>
                  <a:pt x="3717" y="6274"/>
                  <a:pt x="3795" y="6282"/>
                </a:cubicBezTo>
                <a:cubicBezTo>
                  <a:pt x="3943" y="6295"/>
                  <a:pt x="4092" y="6323"/>
                  <a:pt x="4239" y="6365"/>
                </a:cubicBezTo>
                <a:cubicBezTo>
                  <a:pt x="4207" y="6393"/>
                  <a:pt x="4189" y="6436"/>
                  <a:pt x="4193" y="6481"/>
                </a:cubicBezTo>
                <a:cubicBezTo>
                  <a:pt x="4210" y="6685"/>
                  <a:pt x="4238" y="6878"/>
                  <a:pt x="4276" y="7057"/>
                </a:cubicBezTo>
                <a:cubicBezTo>
                  <a:pt x="4291" y="7123"/>
                  <a:pt x="4348" y="7168"/>
                  <a:pt x="4414" y="7168"/>
                </a:cubicBezTo>
                <a:cubicBezTo>
                  <a:pt x="4424" y="7168"/>
                  <a:pt x="4434" y="7167"/>
                  <a:pt x="4444" y="7166"/>
                </a:cubicBezTo>
                <a:cubicBezTo>
                  <a:pt x="4520" y="7149"/>
                  <a:pt x="4569" y="7074"/>
                  <a:pt x="4552" y="6998"/>
                </a:cubicBezTo>
                <a:cubicBezTo>
                  <a:pt x="4516" y="6830"/>
                  <a:pt x="4490" y="6649"/>
                  <a:pt x="4473" y="6458"/>
                </a:cubicBezTo>
                <a:cubicBezTo>
                  <a:pt x="4471" y="6425"/>
                  <a:pt x="4457" y="6395"/>
                  <a:pt x="4435" y="6372"/>
                </a:cubicBezTo>
                <a:cubicBezTo>
                  <a:pt x="4462" y="6355"/>
                  <a:pt x="4483" y="6329"/>
                  <a:pt x="4494" y="6297"/>
                </a:cubicBezTo>
                <a:cubicBezTo>
                  <a:pt x="4517" y="6223"/>
                  <a:pt x="4477" y="6143"/>
                  <a:pt x="4402" y="6120"/>
                </a:cubicBezTo>
                <a:cubicBezTo>
                  <a:pt x="4211" y="6059"/>
                  <a:pt x="4015" y="6018"/>
                  <a:pt x="3820" y="6000"/>
                </a:cubicBezTo>
                <a:cubicBezTo>
                  <a:pt x="3817" y="6000"/>
                  <a:pt x="3814" y="5999"/>
                  <a:pt x="3811" y="5999"/>
                </a:cubicBezTo>
                <a:close/>
                <a:moveTo>
                  <a:pt x="1312" y="7118"/>
                </a:moveTo>
                <a:cubicBezTo>
                  <a:pt x="1278" y="7118"/>
                  <a:pt x="1243" y="7130"/>
                  <a:pt x="1216" y="7155"/>
                </a:cubicBezTo>
                <a:cubicBezTo>
                  <a:pt x="1069" y="7290"/>
                  <a:pt x="931" y="7424"/>
                  <a:pt x="805" y="7554"/>
                </a:cubicBezTo>
                <a:cubicBezTo>
                  <a:pt x="751" y="7609"/>
                  <a:pt x="752" y="7699"/>
                  <a:pt x="807" y="7753"/>
                </a:cubicBezTo>
                <a:cubicBezTo>
                  <a:pt x="835" y="7780"/>
                  <a:pt x="871" y="7793"/>
                  <a:pt x="906" y="7793"/>
                </a:cubicBezTo>
                <a:cubicBezTo>
                  <a:pt x="943" y="7793"/>
                  <a:pt x="980" y="7778"/>
                  <a:pt x="1007" y="7750"/>
                </a:cubicBezTo>
                <a:cubicBezTo>
                  <a:pt x="1129" y="7625"/>
                  <a:pt x="1264" y="7493"/>
                  <a:pt x="1407" y="7363"/>
                </a:cubicBezTo>
                <a:cubicBezTo>
                  <a:pt x="1465" y="7310"/>
                  <a:pt x="1468" y="7221"/>
                  <a:pt x="1416" y="7163"/>
                </a:cubicBezTo>
                <a:cubicBezTo>
                  <a:pt x="1388" y="7133"/>
                  <a:pt x="1350" y="7118"/>
                  <a:pt x="1312" y="7118"/>
                </a:cubicBezTo>
                <a:close/>
                <a:moveTo>
                  <a:pt x="5623" y="7151"/>
                </a:moveTo>
                <a:cubicBezTo>
                  <a:pt x="5610" y="7151"/>
                  <a:pt x="5598" y="7153"/>
                  <a:pt x="5585" y="7156"/>
                </a:cubicBezTo>
                <a:cubicBezTo>
                  <a:pt x="5511" y="7177"/>
                  <a:pt x="5467" y="7255"/>
                  <a:pt x="5487" y="7330"/>
                </a:cubicBezTo>
                <a:cubicBezTo>
                  <a:pt x="5497" y="7368"/>
                  <a:pt x="5503" y="7406"/>
                  <a:pt x="5503" y="7442"/>
                </a:cubicBezTo>
                <a:cubicBezTo>
                  <a:pt x="5503" y="7540"/>
                  <a:pt x="5462" y="7620"/>
                  <a:pt x="5377" y="7689"/>
                </a:cubicBezTo>
                <a:cubicBezTo>
                  <a:pt x="5317" y="7739"/>
                  <a:pt x="5309" y="7827"/>
                  <a:pt x="5358" y="7887"/>
                </a:cubicBezTo>
                <a:cubicBezTo>
                  <a:pt x="5386" y="7922"/>
                  <a:pt x="5426" y="7939"/>
                  <a:pt x="5467" y="7939"/>
                </a:cubicBezTo>
                <a:cubicBezTo>
                  <a:pt x="5499" y="7939"/>
                  <a:pt x="5530" y="7929"/>
                  <a:pt x="5556" y="7907"/>
                </a:cubicBezTo>
                <a:cubicBezTo>
                  <a:pt x="5706" y="7785"/>
                  <a:pt x="5785" y="7624"/>
                  <a:pt x="5785" y="7442"/>
                </a:cubicBezTo>
                <a:cubicBezTo>
                  <a:pt x="5785" y="7380"/>
                  <a:pt x="5777" y="7318"/>
                  <a:pt x="5758" y="7254"/>
                </a:cubicBezTo>
                <a:cubicBezTo>
                  <a:pt x="5742" y="7192"/>
                  <a:pt x="5685" y="7151"/>
                  <a:pt x="5623" y="7151"/>
                </a:cubicBezTo>
                <a:close/>
                <a:moveTo>
                  <a:pt x="4583" y="7424"/>
                </a:moveTo>
                <a:cubicBezTo>
                  <a:pt x="4564" y="7424"/>
                  <a:pt x="4544" y="7428"/>
                  <a:pt x="4525" y="7437"/>
                </a:cubicBezTo>
                <a:cubicBezTo>
                  <a:pt x="4454" y="7470"/>
                  <a:pt x="4423" y="7553"/>
                  <a:pt x="4455" y="7624"/>
                </a:cubicBezTo>
                <a:cubicBezTo>
                  <a:pt x="4580" y="7896"/>
                  <a:pt x="4733" y="8059"/>
                  <a:pt x="4909" y="8109"/>
                </a:cubicBezTo>
                <a:cubicBezTo>
                  <a:pt x="4923" y="8113"/>
                  <a:pt x="4935" y="8114"/>
                  <a:pt x="4947" y="8114"/>
                </a:cubicBezTo>
                <a:cubicBezTo>
                  <a:pt x="5010" y="8114"/>
                  <a:pt x="5066" y="8074"/>
                  <a:pt x="5083" y="8011"/>
                </a:cubicBezTo>
                <a:cubicBezTo>
                  <a:pt x="5104" y="7936"/>
                  <a:pt x="5060" y="7858"/>
                  <a:pt x="4985" y="7837"/>
                </a:cubicBezTo>
                <a:cubicBezTo>
                  <a:pt x="4896" y="7813"/>
                  <a:pt x="4797" y="7691"/>
                  <a:pt x="4712" y="7506"/>
                </a:cubicBezTo>
                <a:cubicBezTo>
                  <a:pt x="4688" y="7454"/>
                  <a:pt x="4637" y="7424"/>
                  <a:pt x="4583" y="7424"/>
                </a:cubicBezTo>
                <a:close/>
                <a:moveTo>
                  <a:pt x="522" y="7925"/>
                </a:moveTo>
                <a:cubicBezTo>
                  <a:pt x="483" y="7925"/>
                  <a:pt x="444" y="7941"/>
                  <a:pt x="416" y="7973"/>
                </a:cubicBezTo>
                <a:cubicBezTo>
                  <a:pt x="188" y="8233"/>
                  <a:pt x="54" y="8409"/>
                  <a:pt x="48" y="8417"/>
                </a:cubicBezTo>
                <a:cubicBezTo>
                  <a:pt x="1" y="8479"/>
                  <a:pt x="13" y="8567"/>
                  <a:pt x="74" y="8615"/>
                </a:cubicBezTo>
                <a:cubicBezTo>
                  <a:pt x="100" y="8635"/>
                  <a:pt x="131" y="8643"/>
                  <a:pt x="160" y="8643"/>
                </a:cubicBezTo>
                <a:cubicBezTo>
                  <a:pt x="203" y="8643"/>
                  <a:pt x="245" y="8624"/>
                  <a:pt x="273" y="8588"/>
                </a:cubicBezTo>
                <a:cubicBezTo>
                  <a:pt x="274" y="8586"/>
                  <a:pt x="408" y="8410"/>
                  <a:pt x="628" y="8159"/>
                </a:cubicBezTo>
                <a:cubicBezTo>
                  <a:pt x="680" y="8101"/>
                  <a:pt x="673" y="8012"/>
                  <a:pt x="615" y="7961"/>
                </a:cubicBezTo>
                <a:cubicBezTo>
                  <a:pt x="588" y="7937"/>
                  <a:pt x="555" y="7925"/>
                  <a:pt x="522" y="792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8576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body" idx="1"/>
          </p:nvPr>
        </p:nvSpPr>
        <p:spPr>
          <a:xfrm>
            <a:off x="950500" y="1576733"/>
            <a:ext cx="10288000" cy="1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 flipH="1">
            <a:off x="10206199" y="5208439"/>
            <a:ext cx="1780335" cy="846184"/>
            <a:chOff x="836599" y="324929"/>
            <a:chExt cx="1335251" cy="634638"/>
          </a:xfrm>
        </p:grpSpPr>
        <p:sp>
          <p:nvSpPr>
            <p:cNvPr id="232" name="Google Shape;232;p1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9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234;p19"/>
          <p:cNvGrpSpPr/>
          <p:nvPr/>
        </p:nvGrpSpPr>
        <p:grpSpPr>
          <a:xfrm flipH="1">
            <a:off x="194000" y="4745434"/>
            <a:ext cx="1601347" cy="643185"/>
            <a:chOff x="7793150" y="4168675"/>
            <a:chExt cx="1201010" cy="482389"/>
          </a:xfrm>
        </p:grpSpPr>
        <p:sp>
          <p:nvSpPr>
            <p:cNvPr id="235" name="Google Shape;235;p19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6" name="Google Shape;236;p19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237" name="Google Shape;237;p19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9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619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312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dk2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253;p21"/>
          <p:cNvSpPr txBox="1">
            <a:spLocks noGrp="1"/>
          </p:cNvSpPr>
          <p:nvPr>
            <p:ph type="subTitle" idx="1"/>
          </p:nvPr>
        </p:nvSpPr>
        <p:spPr>
          <a:xfrm>
            <a:off x="2156267" y="2488800"/>
            <a:ext cx="7879200" cy="29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4" name="Google Shape;25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1"/>
          <p:cNvSpPr/>
          <p:nvPr/>
        </p:nvSpPr>
        <p:spPr>
          <a:xfrm rot="10800000">
            <a:off x="11361240" y="862764"/>
            <a:ext cx="635744" cy="1138053"/>
          </a:xfrm>
          <a:custGeom>
            <a:avLst/>
            <a:gdLst/>
            <a:ahLst/>
            <a:cxnLst/>
            <a:rect l="l" t="t" r="r" b="b"/>
            <a:pathLst>
              <a:path w="33175" h="59387" extrusionOk="0">
                <a:moveTo>
                  <a:pt x="9660" y="0"/>
                </a:moveTo>
                <a:cubicBezTo>
                  <a:pt x="9129" y="0"/>
                  <a:pt x="8587" y="28"/>
                  <a:pt x="8029" y="80"/>
                </a:cubicBezTo>
                <a:cubicBezTo>
                  <a:pt x="7760" y="105"/>
                  <a:pt x="7564" y="343"/>
                  <a:pt x="7589" y="612"/>
                </a:cubicBezTo>
                <a:cubicBezTo>
                  <a:pt x="7612" y="864"/>
                  <a:pt x="7825" y="1053"/>
                  <a:pt x="8073" y="1053"/>
                </a:cubicBezTo>
                <a:cubicBezTo>
                  <a:pt x="8089" y="1053"/>
                  <a:pt x="8106" y="1053"/>
                  <a:pt x="8121" y="1051"/>
                </a:cubicBezTo>
                <a:cubicBezTo>
                  <a:pt x="8644" y="1003"/>
                  <a:pt x="9159" y="976"/>
                  <a:pt x="9651" y="976"/>
                </a:cubicBezTo>
                <a:lnTo>
                  <a:pt x="10011" y="983"/>
                </a:lnTo>
                <a:lnTo>
                  <a:pt x="10026" y="983"/>
                </a:lnTo>
                <a:cubicBezTo>
                  <a:pt x="10289" y="983"/>
                  <a:pt x="10505" y="772"/>
                  <a:pt x="10514" y="507"/>
                </a:cubicBezTo>
                <a:cubicBezTo>
                  <a:pt x="10520" y="236"/>
                  <a:pt x="10307" y="13"/>
                  <a:pt x="10038" y="5"/>
                </a:cubicBezTo>
                <a:cubicBezTo>
                  <a:pt x="9913" y="2"/>
                  <a:pt x="9787" y="0"/>
                  <a:pt x="9660" y="0"/>
                </a:cubicBezTo>
                <a:close/>
                <a:moveTo>
                  <a:pt x="11965" y="199"/>
                </a:moveTo>
                <a:cubicBezTo>
                  <a:pt x="11736" y="199"/>
                  <a:pt x="11529" y="364"/>
                  <a:pt x="11485" y="599"/>
                </a:cubicBezTo>
                <a:cubicBezTo>
                  <a:pt x="11437" y="866"/>
                  <a:pt x="11614" y="1118"/>
                  <a:pt x="11879" y="1168"/>
                </a:cubicBezTo>
                <a:cubicBezTo>
                  <a:pt x="12510" y="1283"/>
                  <a:pt x="13111" y="1452"/>
                  <a:pt x="13661" y="1670"/>
                </a:cubicBezTo>
                <a:cubicBezTo>
                  <a:pt x="13721" y="1695"/>
                  <a:pt x="13782" y="1706"/>
                  <a:pt x="13842" y="1706"/>
                </a:cubicBezTo>
                <a:cubicBezTo>
                  <a:pt x="14036" y="1706"/>
                  <a:pt x="14220" y="1589"/>
                  <a:pt x="14295" y="1397"/>
                </a:cubicBezTo>
                <a:cubicBezTo>
                  <a:pt x="14395" y="1147"/>
                  <a:pt x="14272" y="864"/>
                  <a:pt x="14022" y="764"/>
                </a:cubicBezTo>
                <a:cubicBezTo>
                  <a:pt x="13411" y="520"/>
                  <a:pt x="12748" y="334"/>
                  <a:pt x="12054" y="207"/>
                </a:cubicBezTo>
                <a:cubicBezTo>
                  <a:pt x="12024" y="201"/>
                  <a:pt x="11994" y="199"/>
                  <a:pt x="11965" y="199"/>
                </a:cubicBezTo>
                <a:close/>
                <a:moveTo>
                  <a:pt x="6139" y="355"/>
                </a:moveTo>
                <a:cubicBezTo>
                  <a:pt x="6109" y="355"/>
                  <a:pt x="6079" y="358"/>
                  <a:pt x="6049" y="363"/>
                </a:cubicBezTo>
                <a:cubicBezTo>
                  <a:pt x="5419" y="484"/>
                  <a:pt x="4767" y="637"/>
                  <a:pt x="4110" y="816"/>
                </a:cubicBezTo>
                <a:cubicBezTo>
                  <a:pt x="3850" y="887"/>
                  <a:pt x="3696" y="1156"/>
                  <a:pt x="3767" y="1416"/>
                </a:cubicBezTo>
                <a:cubicBezTo>
                  <a:pt x="3827" y="1633"/>
                  <a:pt x="4025" y="1775"/>
                  <a:pt x="4238" y="1775"/>
                </a:cubicBezTo>
                <a:cubicBezTo>
                  <a:pt x="4281" y="1775"/>
                  <a:pt x="4325" y="1768"/>
                  <a:pt x="4367" y="1758"/>
                </a:cubicBezTo>
                <a:cubicBezTo>
                  <a:pt x="5000" y="1585"/>
                  <a:pt x="5628" y="1439"/>
                  <a:pt x="6232" y="1322"/>
                </a:cubicBezTo>
                <a:cubicBezTo>
                  <a:pt x="6497" y="1272"/>
                  <a:pt x="6672" y="1016"/>
                  <a:pt x="6620" y="751"/>
                </a:cubicBezTo>
                <a:cubicBezTo>
                  <a:pt x="6576" y="517"/>
                  <a:pt x="6365" y="355"/>
                  <a:pt x="6139" y="355"/>
                </a:cubicBezTo>
                <a:close/>
                <a:moveTo>
                  <a:pt x="2375" y="1381"/>
                </a:moveTo>
                <a:cubicBezTo>
                  <a:pt x="2321" y="1381"/>
                  <a:pt x="2266" y="1390"/>
                  <a:pt x="2212" y="1410"/>
                </a:cubicBezTo>
                <a:cubicBezTo>
                  <a:pt x="1080" y="1808"/>
                  <a:pt x="377" y="2135"/>
                  <a:pt x="348" y="2148"/>
                </a:cubicBezTo>
                <a:cubicBezTo>
                  <a:pt x="104" y="2262"/>
                  <a:pt x="0" y="2552"/>
                  <a:pt x="113" y="2798"/>
                </a:cubicBezTo>
                <a:cubicBezTo>
                  <a:pt x="196" y="2975"/>
                  <a:pt x="373" y="3077"/>
                  <a:pt x="555" y="3077"/>
                </a:cubicBezTo>
                <a:cubicBezTo>
                  <a:pt x="625" y="3077"/>
                  <a:pt x="696" y="3063"/>
                  <a:pt x="763" y="3031"/>
                </a:cubicBezTo>
                <a:cubicBezTo>
                  <a:pt x="769" y="3029"/>
                  <a:pt x="1453" y="2710"/>
                  <a:pt x="2535" y="2331"/>
                </a:cubicBezTo>
                <a:cubicBezTo>
                  <a:pt x="2791" y="2241"/>
                  <a:pt x="2924" y="1962"/>
                  <a:pt x="2835" y="1708"/>
                </a:cubicBezTo>
                <a:cubicBezTo>
                  <a:pt x="2764" y="1508"/>
                  <a:pt x="2576" y="1381"/>
                  <a:pt x="2375" y="1381"/>
                </a:cubicBezTo>
                <a:close/>
                <a:moveTo>
                  <a:pt x="15555" y="1656"/>
                </a:moveTo>
                <a:cubicBezTo>
                  <a:pt x="15403" y="1656"/>
                  <a:pt x="15252" y="1727"/>
                  <a:pt x="15155" y="1860"/>
                </a:cubicBezTo>
                <a:cubicBezTo>
                  <a:pt x="14999" y="2081"/>
                  <a:pt x="15051" y="2385"/>
                  <a:pt x="15270" y="2542"/>
                </a:cubicBezTo>
                <a:cubicBezTo>
                  <a:pt x="15764" y="2892"/>
                  <a:pt x="16216" y="3307"/>
                  <a:pt x="16615" y="3778"/>
                </a:cubicBezTo>
                <a:cubicBezTo>
                  <a:pt x="16710" y="3890"/>
                  <a:pt x="16848" y="3949"/>
                  <a:pt x="16986" y="3949"/>
                </a:cubicBezTo>
                <a:cubicBezTo>
                  <a:pt x="17098" y="3949"/>
                  <a:pt x="17211" y="3911"/>
                  <a:pt x="17302" y="3832"/>
                </a:cubicBezTo>
                <a:cubicBezTo>
                  <a:pt x="17507" y="3659"/>
                  <a:pt x="17532" y="3350"/>
                  <a:pt x="17359" y="3144"/>
                </a:cubicBezTo>
                <a:cubicBezTo>
                  <a:pt x="16908" y="2612"/>
                  <a:pt x="16396" y="2144"/>
                  <a:pt x="15837" y="1745"/>
                </a:cubicBezTo>
                <a:cubicBezTo>
                  <a:pt x="15752" y="1685"/>
                  <a:pt x="15653" y="1656"/>
                  <a:pt x="15555" y="1656"/>
                </a:cubicBezTo>
                <a:close/>
                <a:moveTo>
                  <a:pt x="18067" y="4591"/>
                </a:moveTo>
                <a:cubicBezTo>
                  <a:pt x="17991" y="4591"/>
                  <a:pt x="17913" y="4609"/>
                  <a:pt x="17840" y="4647"/>
                </a:cubicBezTo>
                <a:cubicBezTo>
                  <a:pt x="17603" y="4772"/>
                  <a:pt x="17511" y="5068"/>
                  <a:pt x="17636" y="5306"/>
                </a:cubicBezTo>
                <a:cubicBezTo>
                  <a:pt x="17909" y="5829"/>
                  <a:pt x="18149" y="6408"/>
                  <a:pt x="18345" y="7027"/>
                </a:cubicBezTo>
                <a:cubicBezTo>
                  <a:pt x="18411" y="7236"/>
                  <a:pt x="18603" y="7369"/>
                  <a:pt x="18809" y="7369"/>
                </a:cubicBezTo>
                <a:cubicBezTo>
                  <a:pt x="18857" y="7369"/>
                  <a:pt x="18907" y="7361"/>
                  <a:pt x="18957" y="7346"/>
                </a:cubicBezTo>
                <a:cubicBezTo>
                  <a:pt x="19214" y="7265"/>
                  <a:pt x="19355" y="6990"/>
                  <a:pt x="19274" y="6733"/>
                </a:cubicBezTo>
                <a:cubicBezTo>
                  <a:pt x="19062" y="6058"/>
                  <a:pt x="18801" y="5426"/>
                  <a:pt x="18501" y="4853"/>
                </a:cubicBezTo>
                <a:cubicBezTo>
                  <a:pt x="18414" y="4686"/>
                  <a:pt x="18244" y="4591"/>
                  <a:pt x="18067" y="4591"/>
                </a:cubicBezTo>
                <a:close/>
                <a:moveTo>
                  <a:pt x="19273" y="8289"/>
                </a:moveTo>
                <a:cubicBezTo>
                  <a:pt x="19244" y="8289"/>
                  <a:pt x="19214" y="8291"/>
                  <a:pt x="19185" y="8297"/>
                </a:cubicBezTo>
                <a:cubicBezTo>
                  <a:pt x="18920" y="8345"/>
                  <a:pt x="18743" y="8597"/>
                  <a:pt x="18791" y="8864"/>
                </a:cubicBezTo>
                <a:cubicBezTo>
                  <a:pt x="18905" y="9501"/>
                  <a:pt x="18978" y="10131"/>
                  <a:pt x="19005" y="10737"/>
                </a:cubicBezTo>
                <a:cubicBezTo>
                  <a:pt x="19016" y="10998"/>
                  <a:pt x="19233" y="11202"/>
                  <a:pt x="19493" y="11202"/>
                </a:cubicBezTo>
                <a:lnTo>
                  <a:pt x="19514" y="11202"/>
                </a:lnTo>
                <a:cubicBezTo>
                  <a:pt x="19785" y="11190"/>
                  <a:pt x="19993" y="10962"/>
                  <a:pt x="19981" y="10694"/>
                </a:cubicBezTo>
                <a:cubicBezTo>
                  <a:pt x="19952" y="10043"/>
                  <a:pt x="19875" y="9370"/>
                  <a:pt x="19752" y="8691"/>
                </a:cubicBezTo>
                <a:cubicBezTo>
                  <a:pt x="19709" y="8453"/>
                  <a:pt x="19507" y="8289"/>
                  <a:pt x="19273" y="8289"/>
                </a:cubicBezTo>
                <a:close/>
                <a:moveTo>
                  <a:pt x="19435" y="12175"/>
                </a:moveTo>
                <a:cubicBezTo>
                  <a:pt x="19206" y="12175"/>
                  <a:pt x="18972" y="12356"/>
                  <a:pt x="18943" y="12605"/>
                </a:cubicBezTo>
                <a:cubicBezTo>
                  <a:pt x="18868" y="13232"/>
                  <a:pt x="18739" y="13843"/>
                  <a:pt x="18555" y="14420"/>
                </a:cubicBezTo>
                <a:cubicBezTo>
                  <a:pt x="18472" y="14677"/>
                  <a:pt x="18616" y="14952"/>
                  <a:pt x="18872" y="15033"/>
                </a:cubicBezTo>
                <a:cubicBezTo>
                  <a:pt x="18920" y="15048"/>
                  <a:pt x="18972" y="15056"/>
                  <a:pt x="19020" y="15056"/>
                </a:cubicBezTo>
                <a:cubicBezTo>
                  <a:pt x="19226" y="15056"/>
                  <a:pt x="19420" y="14923"/>
                  <a:pt x="19485" y="14716"/>
                </a:cubicBezTo>
                <a:cubicBezTo>
                  <a:pt x="19687" y="14081"/>
                  <a:pt x="19831" y="13410"/>
                  <a:pt x="19912" y="12720"/>
                </a:cubicBezTo>
                <a:cubicBezTo>
                  <a:pt x="19945" y="12453"/>
                  <a:pt x="19754" y="12211"/>
                  <a:pt x="19485" y="12178"/>
                </a:cubicBezTo>
                <a:cubicBezTo>
                  <a:pt x="19468" y="12176"/>
                  <a:pt x="19451" y="12175"/>
                  <a:pt x="19435" y="12175"/>
                </a:cubicBezTo>
                <a:close/>
                <a:moveTo>
                  <a:pt x="20400" y="15844"/>
                </a:moveTo>
                <a:cubicBezTo>
                  <a:pt x="20133" y="15844"/>
                  <a:pt x="19916" y="16057"/>
                  <a:pt x="19912" y="16323"/>
                </a:cubicBezTo>
                <a:cubicBezTo>
                  <a:pt x="19908" y="16594"/>
                  <a:pt x="20123" y="16815"/>
                  <a:pt x="20391" y="16820"/>
                </a:cubicBezTo>
                <a:cubicBezTo>
                  <a:pt x="21029" y="16830"/>
                  <a:pt x="21655" y="16890"/>
                  <a:pt x="22253" y="16999"/>
                </a:cubicBezTo>
                <a:cubicBezTo>
                  <a:pt x="22282" y="17005"/>
                  <a:pt x="22311" y="17007"/>
                  <a:pt x="22342" y="17007"/>
                </a:cubicBezTo>
                <a:cubicBezTo>
                  <a:pt x="22572" y="17007"/>
                  <a:pt x="22778" y="16842"/>
                  <a:pt x="22822" y="16609"/>
                </a:cubicBezTo>
                <a:cubicBezTo>
                  <a:pt x="22870" y="16342"/>
                  <a:pt x="22695" y="16088"/>
                  <a:pt x="22430" y="16040"/>
                </a:cubicBezTo>
                <a:cubicBezTo>
                  <a:pt x="21778" y="15919"/>
                  <a:pt x="21098" y="15852"/>
                  <a:pt x="20408" y="15844"/>
                </a:cubicBezTo>
                <a:close/>
                <a:moveTo>
                  <a:pt x="18242" y="15863"/>
                </a:moveTo>
                <a:cubicBezTo>
                  <a:pt x="18098" y="15863"/>
                  <a:pt x="17957" y="15927"/>
                  <a:pt x="17863" y="16042"/>
                </a:cubicBezTo>
                <a:cubicBezTo>
                  <a:pt x="17377" y="16123"/>
                  <a:pt x="16892" y="16230"/>
                  <a:pt x="16412" y="16359"/>
                </a:cubicBezTo>
                <a:cubicBezTo>
                  <a:pt x="16154" y="16428"/>
                  <a:pt x="15998" y="16697"/>
                  <a:pt x="16068" y="16957"/>
                </a:cubicBezTo>
                <a:cubicBezTo>
                  <a:pt x="16128" y="17175"/>
                  <a:pt x="16327" y="17318"/>
                  <a:pt x="16540" y="17318"/>
                </a:cubicBezTo>
                <a:cubicBezTo>
                  <a:pt x="16582" y="17318"/>
                  <a:pt x="16624" y="17313"/>
                  <a:pt x="16667" y="17301"/>
                </a:cubicBezTo>
                <a:cubicBezTo>
                  <a:pt x="16804" y="17264"/>
                  <a:pt x="16944" y="17228"/>
                  <a:pt x="17081" y="17197"/>
                </a:cubicBezTo>
                <a:lnTo>
                  <a:pt x="17081" y="17197"/>
                </a:lnTo>
                <a:cubicBezTo>
                  <a:pt x="16971" y="17336"/>
                  <a:pt x="16856" y="17472"/>
                  <a:pt x="16735" y="17603"/>
                </a:cubicBezTo>
                <a:cubicBezTo>
                  <a:pt x="16554" y="17803"/>
                  <a:pt x="16571" y="18112"/>
                  <a:pt x="16771" y="18293"/>
                </a:cubicBezTo>
                <a:cubicBezTo>
                  <a:pt x="16865" y="18379"/>
                  <a:pt x="16981" y="18418"/>
                  <a:pt x="17098" y="18418"/>
                </a:cubicBezTo>
                <a:cubicBezTo>
                  <a:pt x="17232" y="18418"/>
                  <a:pt x="17365" y="18364"/>
                  <a:pt x="17461" y="18258"/>
                </a:cubicBezTo>
                <a:cubicBezTo>
                  <a:pt x="17830" y="17849"/>
                  <a:pt x="18163" y="17407"/>
                  <a:pt x="18457" y="16938"/>
                </a:cubicBezTo>
                <a:cubicBezTo>
                  <a:pt x="18478" y="16936"/>
                  <a:pt x="18497" y="16934"/>
                  <a:pt x="18518" y="16930"/>
                </a:cubicBezTo>
                <a:cubicBezTo>
                  <a:pt x="18784" y="16897"/>
                  <a:pt x="18972" y="16651"/>
                  <a:pt x="18939" y="16384"/>
                </a:cubicBezTo>
                <a:cubicBezTo>
                  <a:pt x="18909" y="16167"/>
                  <a:pt x="18745" y="16005"/>
                  <a:pt x="18541" y="15967"/>
                </a:cubicBezTo>
                <a:cubicBezTo>
                  <a:pt x="18524" y="15952"/>
                  <a:pt x="18503" y="15940"/>
                  <a:pt x="18482" y="15927"/>
                </a:cubicBezTo>
                <a:cubicBezTo>
                  <a:pt x="18406" y="15884"/>
                  <a:pt x="18324" y="15863"/>
                  <a:pt x="18242" y="15863"/>
                </a:cubicBezTo>
                <a:close/>
                <a:moveTo>
                  <a:pt x="24215" y="16565"/>
                </a:moveTo>
                <a:cubicBezTo>
                  <a:pt x="24020" y="16565"/>
                  <a:pt x="23837" y="16681"/>
                  <a:pt x="23762" y="16874"/>
                </a:cubicBezTo>
                <a:cubicBezTo>
                  <a:pt x="23662" y="17124"/>
                  <a:pt x="23785" y="17407"/>
                  <a:pt x="24035" y="17507"/>
                </a:cubicBezTo>
                <a:cubicBezTo>
                  <a:pt x="24612" y="17735"/>
                  <a:pt x="25163" y="18020"/>
                  <a:pt x="25673" y="18360"/>
                </a:cubicBezTo>
                <a:cubicBezTo>
                  <a:pt x="25757" y="18414"/>
                  <a:pt x="25848" y="18441"/>
                  <a:pt x="25942" y="18441"/>
                </a:cubicBezTo>
                <a:lnTo>
                  <a:pt x="25942" y="18439"/>
                </a:lnTo>
                <a:cubicBezTo>
                  <a:pt x="26101" y="18439"/>
                  <a:pt x="26255" y="18364"/>
                  <a:pt x="26349" y="18222"/>
                </a:cubicBezTo>
                <a:cubicBezTo>
                  <a:pt x="26499" y="17997"/>
                  <a:pt x="26438" y="17695"/>
                  <a:pt x="26213" y="17545"/>
                </a:cubicBezTo>
                <a:cubicBezTo>
                  <a:pt x="25646" y="17170"/>
                  <a:pt x="25033" y="16851"/>
                  <a:pt x="24393" y="16599"/>
                </a:cubicBezTo>
                <a:cubicBezTo>
                  <a:pt x="24335" y="16576"/>
                  <a:pt x="24274" y="16565"/>
                  <a:pt x="24215" y="16565"/>
                </a:cubicBezTo>
                <a:close/>
                <a:moveTo>
                  <a:pt x="14691" y="16971"/>
                </a:moveTo>
                <a:cubicBezTo>
                  <a:pt x="14629" y="16971"/>
                  <a:pt x="14566" y="16983"/>
                  <a:pt x="14505" y="17007"/>
                </a:cubicBezTo>
                <a:cubicBezTo>
                  <a:pt x="13855" y="17278"/>
                  <a:pt x="13246" y="17587"/>
                  <a:pt x="12696" y="17924"/>
                </a:cubicBezTo>
                <a:cubicBezTo>
                  <a:pt x="12465" y="18064"/>
                  <a:pt x="12394" y="18364"/>
                  <a:pt x="12533" y="18595"/>
                </a:cubicBezTo>
                <a:cubicBezTo>
                  <a:pt x="12627" y="18746"/>
                  <a:pt x="12786" y="18827"/>
                  <a:pt x="12950" y="18827"/>
                </a:cubicBezTo>
                <a:cubicBezTo>
                  <a:pt x="13038" y="18827"/>
                  <a:pt x="13125" y="18804"/>
                  <a:pt x="13205" y="18756"/>
                </a:cubicBezTo>
                <a:cubicBezTo>
                  <a:pt x="13713" y="18445"/>
                  <a:pt x="14276" y="18160"/>
                  <a:pt x="14880" y="17910"/>
                </a:cubicBezTo>
                <a:cubicBezTo>
                  <a:pt x="15128" y="17805"/>
                  <a:pt x="15247" y="17520"/>
                  <a:pt x="15143" y="17272"/>
                </a:cubicBezTo>
                <a:cubicBezTo>
                  <a:pt x="15064" y="17083"/>
                  <a:pt x="14883" y="16971"/>
                  <a:pt x="14691" y="16971"/>
                </a:cubicBezTo>
                <a:close/>
                <a:moveTo>
                  <a:pt x="15649" y="18744"/>
                </a:moveTo>
                <a:cubicBezTo>
                  <a:pt x="15549" y="18744"/>
                  <a:pt x="15449" y="18774"/>
                  <a:pt x="15362" y="18837"/>
                </a:cubicBezTo>
                <a:cubicBezTo>
                  <a:pt x="14851" y="19206"/>
                  <a:pt x="14313" y="19513"/>
                  <a:pt x="13761" y="19748"/>
                </a:cubicBezTo>
                <a:cubicBezTo>
                  <a:pt x="13513" y="19852"/>
                  <a:pt x="13398" y="20140"/>
                  <a:pt x="13505" y="20388"/>
                </a:cubicBezTo>
                <a:cubicBezTo>
                  <a:pt x="13582" y="20574"/>
                  <a:pt x="13763" y="20684"/>
                  <a:pt x="13953" y="20684"/>
                </a:cubicBezTo>
                <a:cubicBezTo>
                  <a:pt x="14017" y="20684"/>
                  <a:pt x="14082" y="20671"/>
                  <a:pt x="14145" y="20646"/>
                </a:cubicBezTo>
                <a:cubicBezTo>
                  <a:pt x="14762" y="20382"/>
                  <a:pt x="15364" y="20040"/>
                  <a:pt x="15935" y="19629"/>
                </a:cubicBezTo>
                <a:cubicBezTo>
                  <a:pt x="16154" y="19471"/>
                  <a:pt x="16202" y="19167"/>
                  <a:pt x="16043" y="18948"/>
                </a:cubicBezTo>
                <a:cubicBezTo>
                  <a:pt x="15949" y="18814"/>
                  <a:pt x="15800" y="18744"/>
                  <a:pt x="15649" y="18744"/>
                </a:cubicBezTo>
                <a:close/>
                <a:moveTo>
                  <a:pt x="11422" y="19055"/>
                </a:moveTo>
                <a:cubicBezTo>
                  <a:pt x="11286" y="19055"/>
                  <a:pt x="11150" y="19112"/>
                  <a:pt x="11053" y="19223"/>
                </a:cubicBezTo>
                <a:cubicBezTo>
                  <a:pt x="10753" y="19567"/>
                  <a:pt x="10607" y="19884"/>
                  <a:pt x="10607" y="20192"/>
                </a:cubicBezTo>
                <a:cubicBezTo>
                  <a:pt x="10607" y="20663"/>
                  <a:pt x="10966" y="21165"/>
                  <a:pt x="11964" y="21165"/>
                </a:cubicBezTo>
                <a:lnTo>
                  <a:pt x="12091" y="21163"/>
                </a:lnTo>
                <a:cubicBezTo>
                  <a:pt x="12356" y="21151"/>
                  <a:pt x="12515" y="20930"/>
                  <a:pt x="12508" y="20665"/>
                </a:cubicBezTo>
                <a:cubicBezTo>
                  <a:pt x="12502" y="20401"/>
                  <a:pt x="12237" y="20188"/>
                  <a:pt x="11973" y="20188"/>
                </a:cubicBezTo>
                <a:cubicBezTo>
                  <a:pt x="11766" y="20188"/>
                  <a:pt x="11663" y="20158"/>
                  <a:pt x="11607" y="20158"/>
                </a:cubicBezTo>
                <a:cubicBezTo>
                  <a:pt x="11602" y="20158"/>
                  <a:pt x="11598" y="20158"/>
                  <a:pt x="11593" y="20159"/>
                </a:cubicBezTo>
                <a:cubicBezTo>
                  <a:pt x="11610" y="20111"/>
                  <a:pt x="11660" y="20015"/>
                  <a:pt x="11789" y="19863"/>
                </a:cubicBezTo>
                <a:cubicBezTo>
                  <a:pt x="11966" y="19661"/>
                  <a:pt x="11946" y="19352"/>
                  <a:pt x="11741" y="19175"/>
                </a:cubicBezTo>
                <a:cubicBezTo>
                  <a:pt x="11649" y="19094"/>
                  <a:pt x="11535" y="19055"/>
                  <a:pt x="11422" y="19055"/>
                </a:cubicBezTo>
                <a:close/>
                <a:moveTo>
                  <a:pt x="27443" y="18708"/>
                </a:moveTo>
                <a:cubicBezTo>
                  <a:pt x="27320" y="18708"/>
                  <a:pt x="27197" y="18754"/>
                  <a:pt x="27101" y="18848"/>
                </a:cubicBezTo>
                <a:cubicBezTo>
                  <a:pt x="26907" y="19035"/>
                  <a:pt x="26903" y="19344"/>
                  <a:pt x="27093" y="19538"/>
                </a:cubicBezTo>
                <a:cubicBezTo>
                  <a:pt x="27516" y="19969"/>
                  <a:pt x="27906" y="20457"/>
                  <a:pt x="28254" y="20984"/>
                </a:cubicBezTo>
                <a:cubicBezTo>
                  <a:pt x="28347" y="21126"/>
                  <a:pt x="28502" y="21203"/>
                  <a:pt x="28660" y="21203"/>
                </a:cubicBezTo>
                <a:cubicBezTo>
                  <a:pt x="28752" y="21203"/>
                  <a:pt x="28846" y="21176"/>
                  <a:pt x="28929" y="21122"/>
                </a:cubicBezTo>
                <a:cubicBezTo>
                  <a:pt x="29154" y="20974"/>
                  <a:pt x="29217" y="20671"/>
                  <a:pt x="29069" y="20446"/>
                </a:cubicBezTo>
                <a:cubicBezTo>
                  <a:pt x="28687" y="19867"/>
                  <a:pt x="28256" y="19331"/>
                  <a:pt x="27791" y="18854"/>
                </a:cubicBezTo>
                <a:cubicBezTo>
                  <a:pt x="27696" y="18757"/>
                  <a:pt x="27570" y="18708"/>
                  <a:pt x="27443" y="18708"/>
                </a:cubicBezTo>
                <a:close/>
                <a:moveTo>
                  <a:pt x="29597" y="21935"/>
                </a:moveTo>
                <a:cubicBezTo>
                  <a:pt x="29530" y="21935"/>
                  <a:pt x="29461" y="21949"/>
                  <a:pt x="29396" y="21978"/>
                </a:cubicBezTo>
                <a:cubicBezTo>
                  <a:pt x="29152" y="22089"/>
                  <a:pt x="29042" y="22379"/>
                  <a:pt x="29152" y="22625"/>
                </a:cubicBezTo>
                <a:cubicBezTo>
                  <a:pt x="29400" y="23173"/>
                  <a:pt x="29623" y="23769"/>
                  <a:pt x="29815" y="24392"/>
                </a:cubicBezTo>
                <a:cubicBezTo>
                  <a:pt x="29879" y="24603"/>
                  <a:pt x="30073" y="24738"/>
                  <a:pt x="30282" y="24738"/>
                </a:cubicBezTo>
                <a:cubicBezTo>
                  <a:pt x="30330" y="24738"/>
                  <a:pt x="30378" y="24732"/>
                  <a:pt x="30426" y="24717"/>
                </a:cubicBezTo>
                <a:cubicBezTo>
                  <a:pt x="30682" y="24638"/>
                  <a:pt x="30828" y="24365"/>
                  <a:pt x="30749" y="24107"/>
                </a:cubicBezTo>
                <a:cubicBezTo>
                  <a:pt x="30544" y="23444"/>
                  <a:pt x="30307" y="22810"/>
                  <a:pt x="30044" y="22222"/>
                </a:cubicBezTo>
                <a:cubicBezTo>
                  <a:pt x="29961" y="22042"/>
                  <a:pt x="29783" y="21935"/>
                  <a:pt x="29597" y="21935"/>
                </a:cubicBezTo>
                <a:close/>
                <a:moveTo>
                  <a:pt x="30752" y="25654"/>
                </a:moveTo>
                <a:cubicBezTo>
                  <a:pt x="30721" y="25654"/>
                  <a:pt x="30690" y="25657"/>
                  <a:pt x="30659" y="25664"/>
                </a:cubicBezTo>
                <a:cubicBezTo>
                  <a:pt x="30392" y="25716"/>
                  <a:pt x="30221" y="25972"/>
                  <a:pt x="30273" y="26237"/>
                </a:cubicBezTo>
                <a:lnTo>
                  <a:pt x="30340" y="26595"/>
                </a:lnTo>
                <a:cubicBezTo>
                  <a:pt x="30432" y="27106"/>
                  <a:pt x="30494" y="27617"/>
                  <a:pt x="30530" y="28111"/>
                </a:cubicBezTo>
                <a:cubicBezTo>
                  <a:pt x="30549" y="28369"/>
                  <a:pt x="30763" y="28565"/>
                  <a:pt x="31018" y="28565"/>
                </a:cubicBezTo>
                <a:cubicBezTo>
                  <a:pt x="31030" y="28565"/>
                  <a:pt x="31040" y="28565"/>
                  <a:pt x="31053" y="28563"/>
                </a:cubicBezTo>
                <a:cubicBezTo>
                  <a:pt x="31322" y="28544"/>
                  <a:pt x="31524" y="28311"/>
                  <a:pt x="31505" y="28042"/>
                </a:cubicBezTo>
                <a:cubicBezTo>
                  <a:pt x="31468" y="27512"/>
                  <a:pt x="31399" y="26968"/>
                  <a:pt x="31301" y="26426"/>
                </a:cubicBezTo>
                <a:cubicBezTo>
                  <a:pt x="31280" y="26299"/>
                  <a:pt x="31255" y="26172"/>
                  <a:pt x="31232" y="26047"/>
                </a:cubicBezTo>
                <a:cubicBezTo>
                  <a:pt x="31185" y="25816"/>
                  <a:pt x="30977" y="25654"/>
                  <a:pt x="30752" y="25654"/>
                </a:cubicBezTo>
                <a:close/>
                <a:moveTo>
                  <a:pt x="31015" y="29537"/>
                </a:moveTo>
                <a:cubicBezTo>
                  <a:pt x="30770" y="29537"/>
                  <a:pt x="30550" y="29732"/>
                  <a:pt x="30530" y="29989"/>
                </a:cubicBezTo>
                <a:cubicBezTo>
                  <a:pt x="30480" y="30620"/>
                  <a:pt x="30380" y="31239"/>
                  <a:pt x="30230" y="31827"/>
                </a:cubicBezTo>
                <a:cubicBezTo>
                  <a:pt x="30163" y="32088"/>
                  <a:pt x="30321" y="32354"/>
                  <a:pt x="30582" y="32421"/>
                </a:cubicBezTo>
                <a:cubicBezTo>
                  <a:pt x="30624" y="32431"/>
                  <a:pt x="30663" y="32436"/>
                  <a:pt x="30703" y="32436"/>
                </a:cubicBezTo>
                <a:cubicBezTo>
                  <a:pt x="30922" y="32436"/>
                  <a:pt x="31120" y="32290"/>
                  <a:pt x="31176" y="32069"/>
                </a:cubicBezTo>
                <a:cubicBezTo>
                  <a:pt x="31341" y="31425"/>
                  <a:pt x="31449" y="30751"/>
                  <a:pt x="31503" y="30064"/>
                </a:cubicBezTo>
                <a:cubicBezTo>
                  <a:pt x="31524" y="29795"/>
                  <a:pt x="31324" y="29559"/>
                  <a:pt x="31055" y="29538"/>
                </a:cubicBezTo>
                <a:cubicBezTo>
                  <a:pt x="31042" y="29537"/>
                  <a:pt x="31028" y="29537"/>
                  <a:pt x="31015" y="29537"/>
                </a:cubicBezTo>
                <a:close/>
                <a:moveTo>
                  <a:pt x="30057" y="33298"/>
                </a:moveTo>
                <a:cubicBezTo>
                  <a:pt x="29872" y="33298"/>
                  <a:pt x="29694" y="33404"/>
                  <a:pt x="29611" y="33582"/>
                </a:cubicBezTo>
                <a:cubicBezTo>
                  <a:pt x="29356" y="34143"/>
                  <a:pt x="29044" y="34685"/>
                  <a:pt x="28687" y="35195"/>
                </a:cubicBezTo>
                <a:cubicBezTo>
                  <a:pt x="28531" y="35416"/>
                  <a:pt x="28585" y="35721"/>
                  <a:pt x="28806" y="35877"/>
                </a:cubicBezTo>
                <a:cubicBezTo>
                  <a:pt x="28891" y="35935"/>
                  <a:pt x="28989" y="35964"/>
                  <a:pt x="29085" y="35964"/>
                </a:cubicBezTo>
                <a:cubicBezTo>
                  <a:pt x="29240" y="35964"/>
                  <a:pt x="29392" y="35892"/>
                  <a:pt x="29486" y="35756"/>
                </a:cubicBezTo>
                <a:cubicBezTo>
                  <a:pt x="29877" y="35197"/>
                  <a:pt x="30219" y="34601"/>
                  <a:pt x="30501" y="33989"/>
                </a:cubicBezTo>
                <a:cubicBezTo>
                  <a:pt x="30611" y="33745"/>
                  <a:pt x="30503" y="33455"/>
                  <a:pt x="30259" y="33342"/>
                </a:cubicBezTo>
                <a:cubicBezTo>
                  <a:pt x="30193" y="33312"/>
                  <a:pt x="30124" y="33298"/>
                  <a:pt x="30057" y="33298"/>
                </a:cubicBezTo>
                <a:close/>
                <a:moveTo>
                  <a:pt x="22403" y="35739"/>
                </a:moveTo>
                <a:cubicBezTo>
                  <a:pt x="21709" y="35739"/>
                  <a:pt x="21038" y="35862"/>
                  <a:pt x="20410" y="36106"/>
                </a:cubicBezTo>
                <a:cubicBezTo>
                  <a:pt x="20158" y="36202"/>
                  <a:pt x="20033" y="36486"/>
                  <a:pt x="20129" y="36736"/>
                </a:cubicBezTo>
                <a:cubicBezTo>
                  <a:pt x="20204" y="36930"/>
                  <a:pt x="20389" y="37048"/>
                  <a:pt x="20585" y="37048"/>
                </a:cubicBezTo>
                <a:cubicBezTo>
                  <a:pt x="20644" y="37048"/>
                  <a:pt x="20704" y="37038"/>
                  <a:pt x="20760" y="37015"/>
                </a:cubicBezTo>
                <a:cubicBezTo>
                  <a:pt x="21275" y="36819"/>
                  <a:pt x="21823" y="36717"/>
                  <a:pt x="22480" y="36717"/>
                </a:cubicBezTo>
                <a:lnTo>
                  <a:pt x="22497" y="36717"/>
                </a:lnTo>
                <a:cubicBezTo>
                  <a:pt x="22761" y="36717"/>
                  <a:pt x="22980" y="36504"/>
                  <a:pt x="22984" y="36238"/>
                </a:cubicBezTo>
                <a:cubicBezTo>
                  <a:pt x="22989" y="35967"/>
                  <a:pt x="22772" y="35746"/>
                  <a:pt x="22503" y="35741"/>
                </a:cubicBezTo>
                <a:cubicBezTo>
                  <a:pt x="22501" y="35741"/>
                  <a:pt x="22407" y="35739"/>
                  <a:pt x="22403" y="35739"/>
                </a:cubicBezTo>
                <a:close/>
                <a:moveTo>
                  <a:pt x="24404" y="36098"/>
                </a:moveTo>
                <a:cubicBezTo>
                  <a:pt x="24203" y="36098"/>
                  <a:pt x="24016" y="36223"/>
                  <a:pt x="23945" y="36423"/>
                </a:cubicBezTo>
                <a:cubicBezTo>
                  <a:pt x="23856" y="36677"/>
                  <a:pt x="23989" y="36957"/>
                  <a:pt x="24241" y="37046"/>
                </a:cubicBezTo>
                <a:cubicBezTo>
                  <a:pt x="24789" y="37242"/>
                  <a:pt x="25333" y="37524"/>
                  <a:pt x="25861" y="37882"/>
                </a:cubicBezTo>
                <a:cubicBezTo>
                  <a:pt x="25894" y="37907"/>
                  <a:pt x="25932" y="37924"/>
                  <a:pt x="25969" y="37938"/>
                </a:cubicBezTo>
                <a:cubicBezTo>
                  <a:pt x="25838" y="38107"/>
                  <a:pt x="25827" y="38347"/>
                  <a:pt x="25959" y="38528"/>
                </a:cubicBezTo>
                <a:cubicBezTo>
                  <a:pt x="26055" y="38660"/>
                  <a:pt x="26205" y="38728"/>
                  <a:pt x="26353" y="38728"/>
                </a:cubicBezTo>
                <a:cubicBezTo>
                  <a:pt x="26453" y="38728"/>
                  <a:pt x="26555" y="38697"/>
                  <a:pt x="26640" y="38635"/>
                </a:cubicBezTo>
                <a:cubicBezTo>
                  <a:pt x="27195" y="38230"/>
                  <a:pt x="27712" y="37786"/>
                  <a:pt x="28181" y="37315"/>
                </a:cubicBezTo>
                <a:cubicBezTo>
                  <a:pt x="28370" y="37123"/>
                  <a:pt x="28368" y="36815"/>
                  <a:pt x="28179" y="36623"/>
                </a:cubicBezTo>
                <a:cubicBezTo>
                  <a:pt x="28082" y="36529"/>
                  <a:pt x="27958" y="36482"/>
                  <a:pt x="27834" y="36482"/>
                </a:cubicBezTo>
                <a:cubicBezTo>
                  <a:pt x="27709" y="36482"/>
                  <a:pt x="27583" y="36531"/>
                  <a:pt x="27489" y="36627"/>
                </a:cubicBezTo>
                <a:cubicBezTo>
                  <a:pt x="27216" y="36900"/>
                  <a:pt x="26926" y="37165"/>
                  <a:pt x="26620" y="37417"/>
                </a:cubicBezTo>
                <a:cubicBezTo>
                  <a:pt x="26603" y="37284"/>
                  <a:pt x="26530" y="37157"/>
                  <a:pt x="26409" y="37075"/>
                </a:cubicBezTo>
                <a:cubicBezTo>
                  <a:pt x="25815" y="36669"/>
                  <a:pt x="25194" y="36350"/>
                  <a:pt x="24568" y="36127"/>
                </a:cubicBezTo>
                <a:cubicBezTo>
                  <a:pt x="24514" y="36107"/>
                  <a:pt x="24458" y="36098"/>
                  <a:pt x="24404" y="36098"/>
                </a:cubicBezTo>
                <a:close/>
                <a:moveTo>
                  <a:pt x="18958" y="37126"/>
                </a:moveTo>
                <a:cubicBezTo>
                  <a:pt x="18834" y="37126"/>
                  <a:pt x="18711" y="37173"/>
                  <a:pt x="18616" y="37267"/>
                </a:cubicBezTo>
                <a:cubicBezTo>
                  <a:pt x="18257" y="37622"/>
                  <a:pt x="17951" y="38028"/>
                  <a:pt x="17701" y="38474"/>
                </a:cubicBezTo>
                <a:cubicBezTo>
                  <a:pt x="17575" y="38705"/>
                  <a:pt x="17486" y="38928"/>
                  <a:pt x="17442" y="39141"/>
                </a:cubicBezTo>
                <a:cubicBezTo>
                  <a:pt x="17386" y="39406"/>
                  <a:pt x="17555" y="39664"/>
                  <a:pt x="17817" y="39721"/>
                </a:cubicBezTo>
                <a:cubicBezTo>
                  <a:pt x="17853" y="39727"/>
                  <a:pt x="17886" y="39731"/>
                  <a:pt x="17919" y="39731"/>
                </a:cubicBezTo>
                <a:cubicBezTo>
                  <a:pt x="18144" y="39731"/>
                  <a:pt x="18349" y="39573"/>
                  <a:pt x="18397" y="39343"/>
                </a:cubicBezTo>
                <a:cubicBezTo>
                  <a:pt x="18422" y="39227"/>
                  <a:pt x="18476" y="39093"/>
                  <a:pt x="18555" y="38949"/>
                </a:cubicBezTo>
                <a:cubicBezTo>
                  <a:pt x="18759" y="38582"/>
                  <a:pt x="19009" y="38249"/>
                  <a:pt x="19301" y="37961"/>
                </a:cubicBezTo>
                <a:cubicBezTo>
                  <a:pt x="19493" y="37772"/>
                  <a:pt x="19495" y="37463"/>
                  <a:pt x="19305" y="37271"/>
                </a:cubicBezTo>
                <a:cubicBezTo>
                  <a:pt x="19210" y="37175"/>
                  <a:pt x="19084" y="37126"/>
                  <a:pt x="18958" y="37126"/>
                </a:cubicBezTo>
                <a:close/>
                <a:moveTo>
                  <a:pt x="24692" y="38780"/>
                </a:moveTo>
                <a:cubicBezTo>
                  <a:pt x="24616" y="38780"/>
                  <a:pt x="24539" y="38798"/>
                  <a:pt x="24466" y="38837"/>
                </a:cubicBezTo>
                <a:cubicBezTo>
                  <a:pt x="23908" y="39131"/>
                  <a:pt x="23328" y="39381"/>
                  <a:pt x="22743" y="39583"/>
                </a:cubicBezTo>
                <a:cubicBezTo>
                  <a:pt x="22488" y="39671"/>
                  <a:pt x="22353" y="39948"/>
                  <a:pt x="22440" y="40204"/>
                </a:cubicBezTo>
                <a:cubicBezTo>
                  <a:pt x="22509" y="40406"/>
                  <a:pt x="22699" y="40531"/>
                  <a:pt x="22901" y="40531"/>
                </a:cubicBezTo>
                <a:cubicBezTo>
                  <a:pt x="22955" y="40531"/>
                  <a:pt x="23009" y="40523"/>
                  <a:pt x="23061" y="40506"/>
                </a:cubicBezTo>
                <a:cubicBezTo>
                  <a:pt x="23693" y="40287"/>
                  <a:pt x="24318" y="40019"/>
                  <a:pt x="24921" y="39702"/>
                </a:cubicBezTo>
                <a:cubicBezTo>
                  <a:pt x="25158" y="39577"/>
                  <a:pt x="25252" y="39283"/>
                  <a:pt x="25127" y="39043"/>
                </a:cubicBezTo>
                <a:cubicBezTo>
                  <a:pt x="25040" y="38877"/>
                  <a:pt x="24869" y="38780"/>
                  <a:pt x="24692" y="38780"/>
                </a:cubicBezTo>
                <a:close/>
                <a:moveTo>
                  <a:pt x="27624" y="38247"/>
                </a:moveTo>
                <a:cubicBezTo>
                  <a:pt x="27500" y="38247"/>
                  <a:pt x="27376" y="38294"/>
                  <a:pt x="27282" y="38387"/>
                </a:cubicBezTo>
                <a:cubicBezTo>
                  <a:pt x="27091" y="38576"/>
                  <a:pt x="27088" y="38885"/>
                  <a:pt x="27276" y="39076"/>
                </a:cubicBezTo>
                <a:cubicBezTo>
                  <a:pt x="27695" y="39502"/>
                  <a:pt x="28101" y="39985"/>
                  <a:pt x="28483" y="40515"/>
                </a:cubicBezTo>
                <a:cubicBezTo>
                  <a:pt x="28579" y="40646"/>
                  <a:pt x="28729" y="40715"/>
                  <a:pt x="28879" y="40715"/>
                </a:cubicBezTo>
                <a:lnTo>
                  <a:pt x="28879" y="40717"/>
                </a:lnTo>
                <a:cubicBezTo>
                  <a:pt x="28979" y="40717"/>
                  <a:pt x="29079" y="40686"/>
                  <a:pt x="29165" y="40623"/>
                </a:cubicBezTo>
                <a:cubicBezTo>
                  <a:pt x="29383" y="40465"/>
                  <a:pt x="29433" y="40160"/>
                  <a:pt x="29275" y="39941"/>
                </a:cubicBezTo>
                <a:cubicBezTo>
                  <a:pt x="28862" y="39372"/>
                  <a:pt x="28425" y="38851"/>
                  <a:pt x="27972" y="38393"/>
                </a:cubicBezTo>
                <a:cubicBezTo>
                  <a:pt x="27877" y="38295"/>
                  <a:pt x="27750" y="38247"/>
                  <a:pt x="27624" y="38247"/>
                </a:cubicBezTo>
                <a:close/>
                <a:moveTo>
                  <a:pt x="20994" y="40032"/>
                </a:moveTo>
                <a:cubicBezTo>
                  <a:pt x="20974" y="40032"/>
                  <a:pt x="20955" y="40033"/>
                  <a:pt x="20935" y="40035"/>
                </a:cubicBezTo>
                <a:cubicBezTo>
                  <a:pt x="20581" y="40089"/>
                  <a:pt x="20246" y="40117"/>
                  <a:pt x="19939" y="40117"/>
                </a:cubicBezTo>
                <a:cubicBezTo>
                  <a:pt x="19888" y="40120"/>
                  <a:pt x="19838" y="40122"/>
                  <a:pt x="19789" y="40122"/>
                </a:cubicBezTo>
                <a:cubicBezTo>
                  <a:pt x="19559" y="40122"/>
                  <a:pt x="19347" y="40086"/>
                  <a:pt x="19164" y="40048"/>
                </a:cubicBezTo>
                <a:cubicBezTo>
                  <a:pt x="19133" y="40042"/>
                  <a:pt x="19101" y="40039"/>
                  <a:pt x="19071" y="40039"/>
                </a:cubicBezTo>
                <a:cubicBezTo>
                  <a:pt x="18845" y="40039"/>
                  <a:pt x="18636" y="40194"/>
                  <a:pt x="18588" y="40427"/>
                </a:cubicBezTo>
                <a:cubicBezTo>
                  <a:pt x="18534" y="40692"/>
                  <a:pt x="18703" y="40950"/>
                  <a:pt x="18968" y="41005"/>
                </a:cubicBezTo>
                <a:cubicBezTo>
                  <a:pt x="19253" y="41063"/>
                  <a:pt x="19579" y="41092"/>
                  <a:pt x="19931" y="41092"/>
                </a:cubicBezTo>
                <a:lnTo>
                  <a:pt x="19939" y="41092"/>
                </a:lnTo>
                <a:cubicBezTo>
                  <a:pt x="20296" y="41092"/>
                  <a:pt x="20679" y="41063"/>
                  <a:pt x="21081" y="41002"/>
                </a:cubicBezTo>
                <a:cubicBezTo>
                  <a:pt x="21348" y="40961"/>
                  <a:pt x="21532" y="40713"/>
                  <a:pt x="21490" y="40446"/>
                </a:cubicBezTo>
                <a:cubicBezTo>
                  <a:pt x="21455" y="40199"/>
                  <a:pt x="21236" y="40032"/>
                  <a:pt x="20994" y="40032"/>
                </a:cubicBezTo>
                <a:close/>
                <a:moveTo>
                  <a:pt x="29923" y="41386"/>
                </a:moveTo>
                <a:cubicBezTo>
                  <a:pt x="29843" y="41386"/>
                  <a:pt x="29762" y="41405"/>
                  <a:pt x="29688" y="41446"/>
                </a:cubicBezTo>
                <a:cubicBezTo>
                  <a:pt x="29452" y="41580"/>
                  <a:pt x="29369" y="41876"/>
                  <a:pt x="29500" y="42111"/>
                </a:cubicBezTo>
                <a:cubicBezTo>
                  <a:pt x="29796" y="42641"/>
                  <a:pt x="30082" y="43216"/>
                  <a:pt x="30348" y="43818"/>
                </a:cubicBezTo>
                <a:cubicBezTo>
                  <a:pt x="30428" y="44000"/>
                  <a:pt x="30607" y="44108"/>
                  <a:pt x="30794" y="44108"/>
                </a:cubicBezTo>
                <a:lnTo>
                  <a:pt x="30794" y="44110"/>
                </a:lnTo>
                <a:cubicBezTo>
                  <a:pt x="30859" y="44110"/>
                  <a:pt x="30926" y="44096"/>
                  <a:pt x="30990" y="44069"/>
                </a:cubicBezTo>
                <a:cubicBezTo>
                  <a:pt x="31236" y="43960"/>
                  <a:pt x="31349" y="43670"/>
                  <a:pt x="31241" y="43424"/>
                </a:cubicBezTo>
                <a:cubicBezTo>
                  <a:pt x="30963" y="42793"/>
                  <a:pt x="30663" y="42193"/>
                  <a:pt x="30353" y="41636"/>
                </a:cubicBezTo>
                <a:cubicBezTo>
                  <a:pt x="30262" y="41476"/>
                  <a:pt x="30094" y="41386"/>
                  <a:pt x="29923" y="41386"/>
                </a:cubicBezTo>
                <a:close/>
                <a:moveTo>
                  <a:pt x="31510" y="44948"/>
                </a:moveTo>
                <a:cubicBezTo>
                  <a:pt x="31457" y="44948"/>
                  <a:pt x="31402" y="44956"/>
                  <a:pt x="31349" y="44975"/>
                </a:cubicBezTo>
                <a:cubicBezTo>
                  <a:pt x="31093" y="45065"/>
                  <a:pt x="30959" y="45344"/>
                  <a:pt x="31049" y="45598"/>
                </a:cubicBezTo>
                <a:cubicBezTo>
                  <a:pt x="31253" y="46176"/>
                  <a:pt x="31447" y="46787"/>
                  <a:pt x="31628" y="47429"/>
                </a:cubicBezTo>
                <a:cubicBezTo>
                  <a:pt x="31689" y="47645"/>
                  <a:pt x="31885" y="47785"/>
                  <a:pt x="32097" y="47785"/>
                </a:cubicBezTo>
                <a:cubicBezTo>
                  <a:pt x="32141" y="47785"/>
                  <a:pt x="32187" y="47779"/>
                  <a:pt x="32231" y="47766"/>
                </a:cubicBezTo>
                <a:cubicBezTo>
                  <a:pt x="32489" y="47693"/>
                  <a:pt x="32641" y="47424"/>
                  <a:pt x="32568" y="47164"/>
                </a:cubicBezTo>
                <a:cubicBezTo>
                  <a:pt x="32381" y="46501"/>
                  <a:pt x="32181" y="45872"/>
                  <a:pt x="31970" y="45273"/>
                </a:cubicBezTo>
                <a:cubicBezTo>
                  <a:pt x="31901" y="45074"/>
                  <a:pt x="31712" y="44948"/>
                  <a:pt x="31510" y="44948"/>
                </a:cubicBezTo>
                <a:close/>
                <a:moveTo>
                  <a:pt x="32541" y="48708"/>
                </a:moveTo>
                <a:cubicBezTo>
                  <a:pt x="32515" y="48708"/>
                  <a:pt x="32488" y="48710"/>
                  <a:pt x="32462" y="48715"/>
                </a:cubicBezTo>
                <a:cubicBezTo>
                  <a:pt x="32197" y="48758"/>
                  <a:pt x="32016" y="49011"/>
                  <a:pt x="32060" y="49275"/>
                </a:cubicBezTo>
                <a:cubicBezTo>
                  <a:pt x="32151" y="49834"/>
                  <a:pt x="32197" y="50372"/>
                  <a:pt x="32197" y="50874"/>
                </a:cubicBezTo>
                <a:lnTo>
                  <a:pt x="32193" y="51126"/>
                </a:lnTo>
                <a:cubicBezTo>
                  <a:pt x="32185" y="51395"/>
                  <a:pt x="32397" y="51620"/>
                  <a:pt x="32666" y="51629"/>
                </a:cubicBezTo>
                <a:cubicBezTo>
                  <a:pt x="32670" y="51631"/>
                  <a:pt x="32677" y="51631"/>
                  <a:pt x="32681" y="51631"/>
                </a:cubicBezTo>
                <a:lnTo>
                  <a:pt x="32681" y="51629"/>
                </a:lnTo>
                <a:cubicBezTo>
                  <a:pt x="32943" y="51629"/>
                  <a:pt x="33162" y="51422"/>
                  <a:pt x="33171" y="51157"/>
                </a:cubicBezTo>
                <a:lnTo>
                  <a:pt x="33175" y="50874"/>
                </a:lnTo>
                <a:cubicBezTo>
                  <a:pt x="33175" y="50317"/>
                  <a:pt x="33123" y="49728"/>
                  <a:pt x="33023" y="49119"/>
                </a:cubicBezTo>
                <a:cubicBezTo>
                  <a:pt x="32983" y="48877"/>
                  <a:pt x="32772" y="48708"/>
                  <a:pt x="32541" y="48708"/>
                </a:cubicBezTo>
                <a:close/>
                <a:moveTo>
                  <a:pt x="32375" y="52570"/>
                </a:moveTo>
                <a:cubicBezTo>
                  <a:pt x="32167" y="52570"/>
                  <a:pt x="31974" y="52709"/>
                  <a:pt x="31910" y="52917"/>
                </a:cubicBezTo>
                <a:cubicBezTo>
                  <a:pt x="31735" y="53496"/>
                  <a:pt x="31472" y="54036"/>
                  <a:pt x="31130" y="54526"/>
                </a:cubicBezTo>
                <a:cubicBezTo>
                  <a:pt x="30976" y="54745"/>
                  <a:pt x="31030" y="55049"/>
                  <a:pt x="31251" y="55203"/>
                </a:cubicBezTo>
                <a:cubicBezTo>
                  <a:pt x="31336" y="55264"/>
                  <a:pt x="31434" y="55293"/>
                  <a:pt x="31530" y="55293"/>
                </a:cubicBezTo>
                <a:cubicBezTo>
                  <a:pt x="31685" y="55293"/>
                  <a:pt x="31837" y="55220"/>
                  <a:pt x="31930" y="55084"/>
                </a:cubicBezTo>
                <a:cubicBezTo>
                  <a:pt x="32331" y="54511"/>
                  <a:pt x="32637" y="53880"/>
                  <a:pt x="32846" y="53202"/>
                </a:cubicBezTo>
                <a:cubicBezTo>
                  <a:pt x="32923" y="52944"/>
                  <a:pt x="32779" y="52671"/>
                  <a:pt x="32520" y="52594"/>
                </a:cubicBezTo>
                <a:cubicBezTo>
                  <a:pt x="32472" y="52578"/>
                  <a:pt x="32423" y="52570"/>
                  <a:pt x="32375" y="52570"/>
                </a:cubicBezTo>
                <a:close/>
                <a:moveTo>
                  <a:pt x="30195" y="55727"/>
                </a:moveTo>
                <a:cubicBezTo>
                  <a:pt x="30088" y="55727"/>
                  <a:pt x="29981" y="55761"/>
                  <a:pt x="29890" y="55833"/>
                </a:cubicBezTo>
                <a:cubicBezTo>
                  <a:pt x="29438" y="56193"/>
                  <a:pt x="28912" y="56523"/>
                  <a:pt x="28327" y="56812"/>
                </a:cubicBezTo>
                <a:cubicBezTo>
                  <a:pt x="28087" y="56931"/>
                  <a:pt x="27987" y="57223"/>
                  <a:pt x="28106" y="57465"/>
                </a:cubicBezTo>
                <a:cubicBezTo>
                  <a:pt x="28191" y="57638"/>
                  <a:pt x="28364" y="57738"/>
                  <a:pt x="28543" y="57738"/>
                </a:cubicBezTo>
                <a:cubicBezTo>
                  <a:pt x="28616" y="57738"/>
                  <a:pt x="28691" y="57721"/>
                  <a:pt x="28760" y="57688"/>
                </a:cubicBezTo>
                <a:cubicBezTo>
                  <a:pt x="29408" y="57367"/>
                  <a:pt x="29992" y="57000"/>
                  <a:pt x="30499" y="56596"/>
                </a:cubicBezTo>
                <a:cubicBezTo>
                  <a:pt x="30711" y="56427"/>
                  <a:pt x="30742" y="56120"/>
                  <a:pt x="30576" y="55910"/>
                </a:cubicBezTo>
                <a:cubicBezTo>
                  <a:pt x="30479" y="55789"/>
                  <a:pt x="30338" y="55727"/>
                  <a:pt x="30195" y="55727"/>
                </a:cubicBezTo>
                <a:close/>
                <a:moveTo>
                  <a:pt x="26727" y="57480"/>
                </a:moveTo>
                <a:cubicBezTo>
                  <a:pt x="26679" y="57480"/>
                  <a:pt x="26630" y="57487"/>
                  <a:pt x="26582" y="57502"/>
                </a:cubicBezTo>
                <a:cubicBezTo>
                  <a:pt x="26011" y="57682"/>
                  <a:pt x="25392" y="57838"/>
                  <a:pt x="24739" y="57965"/>
                </a:cubicBezTo>
                <a:cubicBezTo>
                  <a:pt x="24475" y="58017"/>
                  <a:pt x="24302" y="58274"/>
                  <a:pt x="24356" y="58538"/>
                </a:cubicBezTo>
                <a:cubicBezTo>
                  <a:pt x="24400" y="58770"/>
                  <a:pt x="24604" y="58932"/>
                  <a:pt x="24833" y="58932"/>
                </a:cubicBezTo>
                <a:cubicBezTo>
                  <a:pt x="24864" y="58932"/>
                  <a:pt x="24896" y="58928"/>
                  <a:pt x="24927" y="58922"/>
                </a:cubicBezTo>
                <a:cubicBezTo>
                  <a:pt x="25615" y="58788"/>
                  <a:pt x="26269" y="58624"/>
                  <a:pt x="26874" y="58434"/>
                </a:cubicBezTo>
                <a:cubicBezTo>
                  <a:pt x="27132" y="58353"/>
                  <a:pt x="27274" y="58080"/>
                  <a:pt x="27195" y="57821"/>
                </a:cubicBezTo>
                <a:cubicBezTo>
                  <a:pt x="27129" y="57613"/>
                  <a:pt x="26935" y="57480"/>
                  <a:pt x="26727" y="57480"/>
                </a:cubicBezTo>
                <a:close/>
                <a:moveTo>
                  <a:pt x="22897" y="58246"/>
                </a:moveTo>
                <a:cubicBezTo>
                  <a:pt x="22881" y="58246"/>
                  <a:pt x="22865" y="58247"/>
                  <a:pt x="22849" y="58248"/>
                </a:cubicBezTo>
                <a:cubicBezTo>
                  <a:pt x="22230" y="58315"/>
                  <a:pt x="21586" y="58363"/>
                  <a:pt x="20933" y="58388"/>
                </a:cubicBezTo>
                <a:cubicBezTo>
                  <a:pt x="20662" y="58399"/>
                  <a:pt x="20454" y="58626"/>
                  <a:pt x="20464" y="58897"/>
                </a:cubicBezTo>
                <a:cubicBezTo>
                  <a:pt x="20475" y="59159"/>
                  <a:pt x="20692" y="59366"/>
                  <a:pt x="20952" y="59366"/>
                </a:cubicBezTo>
                <a:lnTo>
                  <a:pt x="20952" y="59364"/>
                </a:lnTo>
                <a:lnTo>
                  <a:pt x="20971" y="59364"/>
                </a:lnTo>
                <a:cubicBezTo>
                  <a:pt x="21646" y="59337"/>
                  <a:pt x="22315" y="59289"/>
                  <a:pt x="22955" y="59218"/>
                </a:cubicBezTo>
                <a:cubicBezTo>
                  <a:pt x="23224" y="59189"/>
                  <a:pt x="23416" y="58949"/>
                  <a:pt x="23387" y="58680"/>
                </a:cubicBezTo>
                <a:cubicBezTo>
                  <a:pt x="23359" y="58430"/>
                  <a:pt x="23133" y="58246"/>
                  <a:pt x="22897" y="58246"/>
                </a:cubicBezTo>
                <a:close/>
                <a:moveTo>
                  <a:pt x="17054" y="58320"/>
                </a:moveTo>
                <a:cubicBezTo>
                  <a:pt x="16802" y="58320"/>
                  <a:pt x="16582" y="58511"/>
                  <a:pt x="16562" y="58770"/>
                </a:cubicBezTo>
                <a:cubicBezTo>
                  <a:pt x="16542" y="59041"/>
                  <a:pt x="16744" y="59274"/>
                  <a:pt x="17013" y="59295"/>
                </a:cubicBezTo>
                <a:cubicBezTo>
                  <a:pt x="17509" y="59332"/>
                  <a:pt x="18190" y="59372"/>
                  <a:pt x="18991" y="59387"/>
                </a:cubicBezTo>
                <a:lnTo>
                  <a:pt x="18999" y="59387"/>
                </a:lnTo>
                <a:cubicBezTo>
                  <a:pt x="19266" y="59387"/>
                  <a:pt x="19483" y="59174"/>
                  <a:pt x="19489" y="58907"/>
                </a:cubicBezTo>
                <a:cubicBezTo>
                  <a:pt x="19493" y="58638"/>
                  <a:pt x="19278" y="58415"/>
                  <a:pt x="19007" y="58411"/>
                </a:cubicBezTo>
                <a:cubicBezTo>
                  <a:pt x="18230" y="58396"/>
                  <a:pt x="17567" y="58357"/>
                  <a:pt x="17086" y="58321"/>
                </a:cubicBezTo>
                <a:cubicBezTo>
                  <a:pt x="17075" y="58321"/>
                  <a:pt x="17065" y="58320"/>
                  <a:pt x="17054" y="583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21"/>
          <p:cNvSpPr/>
          <p:nvPr/>
        </p:nvSpPr>
        <p:spPr>
          <a:xfrm rot="-9900051" flipH="1">
            <a:off x="10284804" y="5830871"/>
            <a:ext cx="1744849" cy="48820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2361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dk2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2"/>
          <p:cNvSpPr txBox="1">
            <a:spLocks noGrp="1"/>
          </p:cNvSpPr>
          <p:nvPr>
            <p:ph type="subTitle" idx="1"/>
          </p:nvPr>
        </p:nvSpPr>
        <p:spPr>
          <a:xfrm>
            <a:off x="1292800" y="2654767"/>
            <a:ext cx="46444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0" name="Google Shape;260;p22"/>
          <p:cNvSpPr txBox="1">
            <a:spLocks noGrp="1"/>
          </p:cNvSpPr>
          <p:nvPr>
            <p:ph type="subTitle" idx="2"/>
          </p:nvPr>
        </p:nvSpPr>
        <p:spPr>
          <a:xfrm>
            <a:off x="6254867" y="2654767"/>
            <a:ext cx="46444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1" name="Google Shape;261;p22"/>
          <p:cNvSpPr txBox="1">
            <a:spLocks noGrp="1"/>
          </p:cNvSpPr>
          <p:nvPr>
            <p:ph type="subTitle" idx="3"/>
          </p:nvPr>
        </p:nvSpPr>
        <p:spPr>
          <a:xfrm>
            <a:off x="1292800" y="3428996"/>
            <a:ext cx="4644400" cy="1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2"/>
          <p:cNvSpPr txBox="1">
            <a:spLocks noGrp="1"/>
          </p:cNvSpPr>
          <p:nvPr>
            <p:ph type="subTitle" idx="4"/>
          </p:nvPr>
        </p:nvSpPr>
        <p:spPr>
          <a:xfrm>
            <a:off x="6254867" y="3428996"/>
            <a:ext cx="4644400" cy="1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4" name="Google Shape;264;p22"/>
          <p:cNvGrpSpPr/>
          <p:nvPr/>
        </p:nvGrpSpPr>
        <p:grpSpPr>
          <a:xfrm rot="10800000" flipH="1">
            <a:off x="10865533" y="2152952"/>
            <a:ext cx="746020" cy="697613"/>
            <a:chOff x="5569775" y="2016450"/>
            <a:chExt cx="296825" cy="277550"/>
          </a:xfrm>
        </p:grpSpPr>
        <p:sp>
          <p:nvSpPr>
            <p:cNvPr id="265" name="Google Shape;265;p22"/>
            <p:cNvSpPr/>
            <p:nvPr/>
          </p:nvSpPr>
          <p:spPr>
            <a:xfrm>
              <a:off x="5647700" y="2027100"/>
              <a:ext cx="140000" cy="266900"/>
            </a:xfrm>
            <a:custGeom>
              <a:avLst/>
              <a:gdLst/>
              <a:ahLst/>
              <a:cxnLst/>
              <a:rect l="l" t="t" r="r" b="b"/>
              <a:pathLst>
                <a:path w="5600" h="10676" extrusionOk="0">
                  <a:moveTo>
                    <a:pt x="3084" y="254"/>
                  </a:moveTo>
                  <a:cubicBezTo>
                    <a:pt x="3109" y="254"/>
                    <a:pt x="3133" y="255"/>
                    <a:pt x="3159" y="257"/>
                  </a:cubicBezTo>
                  <a:cubicBezTo>
                    <a:pt x="4447" y="348"/>
                    <a:pt x="5334" y="2701"/>
                    <a:pt x="5135" y="5503"/>
                  </a:cubicBezTo>
                  <a:cubicBezTo>
                    <a:pt x="4944" y="8216"/>
                    <a:pt x="3770" y="10421"/>
                    <a:pt x="2515" y="10421"/>
                  </a:cubicBezTo>
                  <a:cubicBezTo>
                    <a:pt x="2490" y="10421"/>
                    <a:pt x="2465" y="10420"/>
                    <a:pt x="2440" y="10419"/>
                  </a:cubicBezTo>
                  <a:cubicBezTo>
                    <a:pt x="1153" y="10328"/>
                    <a:pt x="266" y="7974"/>
                    <a:pt x="464" y="5172"/>
                  </a:cubicBezTo>
                  <a:cubicBezTo>
                    <a:pt x="656" y="2461"/>
                    <a:pt x="1831" y="254"/>
                    <a:pt x="3084" y="254"/>
                  </a:cubicBezTo>
                  <a:close/>
                  <a:moveTo>
                    <a:pt x="3083" y="1"/>
                  </a:moveTo>
                  <a:cubicBezTo>
                    <a:pt x="1674" y="1"/>
                    <a:pt x="415" y="2265"/>
                    <a:pt x="211" y="5155"/>
                  </a:cubicBezTo>
                  <a:cubicBezTo>
                    <a:pt x="0" y="8145"/>
                    <a:pt x="972" y="10568"/>
                    <a:pt x="2423" y="10671"/>
                  </a:cubicBezTo>
                  <a:cubicBezTo>
                    <a:pt x="2454" y="10673"/>
                    <a:pt x="2485" y="10675"/>
                    <a:pt x="2515" y="10675"/>
                  </a:cubicBezTo>
                  <a:lnTo>
                    <a:pt x="2516" y="10674"/>
                  </a:lnTo>
                  <a:cubicBezTo>
                    <a:pt x="3922" y="10674"/>
                    <a:pt x="5184" y="8410"/>
                    <a:pt x="5388" y="5520"/>
                  </a:cubicBezTo>
                  <a:cubicBezTo>
                    <a:pt x="5599" y="2530"/>
                    <a:pt x="4628" y="107"/>
                    <a:pt x="3176" y="4"/>
                  </a:cubicBezTo>
                  <a:cubicBezTo>
                    <a:pt x="3145" y="2"/>
                    <a:pt x="3114" y="1"/>
                    <a:pt x="3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2"/>
            <p:cNvSpPr/>
            <p:nvPr/>
          </p:nvSpPr>
          <p:spPr>
            <a:xfrm>
              <a:off x="5591250" y="2074650"/>
              <a:ext cx="275350" cy="172825"/>
            </a:xfrm>
            <a:custGeom>
              <a:avLst/>
              <a:gdLst/>
              <a:ahLst/>
              <a:cxnLst/>
              <a:rect l="l" t="t" r="r" b="b"/>
              <a:pathLst>
                <a:path w="11014" h="6913" extrusionOk="0">
                  <a:moveTo>
                    <a:pt x="2397" y="254"/>
                  </a:moveTo>
                  <a:cubicBezTo>
                    <a:pt x="3551" y="254"/>
                    <a:pt x="5010" y="661"/>
                    <a:pt x="6402" y="1371"/>
                  </a:cubicBezTo>
                  <a:cubicBezTo>
                    <a:pt x="9042" y="2717"/>
                    <a:pt x="10713" y="4748"/>
                    <a:pt x="10126" y="5899"/>
                  </a:cubicBezTo>
                  <a:cubicBezTo>
                    <a:pt x="9876" y="6389"/>
                    <a:pt x="9220" y="6659"/>
                    <a:pt x="8279" y="6659"/>
                  </a:cubicBezTo>
                  <a:cubicBezTo>
                    <a:pt x="7125" y="6659"/>
                    <a:pt x="5665" y="6252"/>
                    <a:pt x="4274" y="5543"/>
                  </a:cubicBezTo>
                  <a:cubicBezTo>
                    <a:pt x="2981" y="4883"/>
                    <a:pt x="1880" y="4038"/>
                    <a:pt x="1177" y="3165"/>
                  </a:cubicBezTo>
                  <a:cubicBezTo>
                    <a:pt x="497" y="2318"/>
                    <a:pt x="273" y="1554"/>
                    <a:pt x="549" y="1015"/>
                  </a:cubicBezTo>
                  <a:cubicBezTo>
                    <a:pt x="800" y="524"/>
                    <a:pt x="1455" y="254"/>
                    <a:pt x="2397" y="254"/>
                  </a:cubicBezTo>
                  <a:close/>
                  <a:moveTo>
                    <a:pt x="2397" y="1"/>
                  </a:moveTo>
                  <a:cubicBezTo>
                    <a:pt x="1356" y="1"/>
                    <a:pt x="619" y="320"/>
                    <a:pt x="323" y="899"/>
                  </a:cubicBezTo>
                  <a:cubicBezTo>
                    <a:pt x="0" y="1534"/>
                    <a:pt x="233" y="2394"/>
                    <a:pt x="980" y="3323"/>
                  </a:cubicBezTo>
                  <a:cubicBezTo>
                    <a:pt x="1705" y="4224"/>
                    <a:pt x="2834" y="5092"/>
                    <a:pt x="4159" y="5768"/>
                  </a:cubicBezTo>
                  <a:cubicBezTo>
                    <a:pt x="5584" y="6495"/>
                    <a:pt x="7086" y="6913"/>
                    <a:pt x="8278" y="6913"/>
                  </a:cubicBezTo>
                  <a:lnTo>
                    <a:pt x="8278" y="6912"/>
                  </a:lnTo>
                  <a:cubicBezTo>
                    <a:pt x="9320" y="6912"/>
                    <a:pt x="10057" y="6592"/>
                    <a:pt x="10352" y="6014"/>
                  </a:cubicBezTo>
                  <a:cubicBezTo>
                    <a:pt x="11013" y="4717"/>
                    <a:pt x="9328" y="2579"/>
                    <a:pt x="6517" y="1145"/>
                  </a:cubicBezTo>
                  <a:cubicBezTo>
                    <a:pt x="5091" y="417"/>
                    <a:pt x="3589" y="1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2"/>
            <p:cNvSpPr/>
            <p:nvPr/>
          </p:nvSpPr>
          <p:spPr>
            <a:xfrm>
              <a:off x="5569775" y="2080650"/>
              <a:ext cx="279300" cy="164850"/>
            </a:xfrm>
            <a:custGeom>
              <a:avLst/>
              <a:gdLst/>
              <a:ahLst/>
              <a:cxnLst/>
              <a:rect l="l" t="t" r="r" b="b"/>
              <a:pathLst>
                <a:path w="11172" h="6594" extrusionOk="0">
                  <a:moveTo>
                    <a:pt x="8557" y="254"/>
                  </a:moveTo>
                  <a:cubicBezTo>
                    <a:pt x="9661" y="254"/>
                    <a:pt x="10405" y="563"/>
                    <a:pt x="10652" y="1124"/>
                  </a:cubicBezTo>
                  <a:cubicBezTo>
                    <a:pt x="10897" y="1679"/>
                    <a:pt x="10632" y="2429"/>
                    <a:pt x="9906" y="3236"/>
                  </a:cubicBezTo>
                  <a:cubicBezTo>
                    <a:pt x="9156" y="4070"/>
                    <a:pt x="8011" y="4852"/>
                    <a:pt x="6683" y="5439"/>
                  </a:cubicBezTo>
                  <a:cubicBezTo>
                    <a:pt x="5369" y="6021"/>
                    <a:pt x="4018" y="6341"/>
                    <a:pt x="2915" y="6341"/>
                  </a:cubicBezTo>
                  <a:cubicBezTo>
                    <a:pt x="1812" y="6341"/>
                    <a:pt x="1068" y="6032"/>
                    <a:pt x="820" y="5472"/>
                  </a:cubicBezTo>
                  <a:cubicBezTo>
                    <a:pt x="298" y="4291"/>
                    <a:pt x="2078" y="2355"/>
                    <a:pt x="4789" y="1156"/>
                  </a:cubicBezTo>
                  <a:cubicBezTo>
                    <a:pt x="6103" y="574"/>
                    <a:pt x="7442" y="254"/>
                    <a:pt x="8557" y="254"/>
                  </a:cubicBezTo>
                  <a:close/>
                  <a:moveTo>
                    <a:pt x="8557" y="1"/>
                  </a:moveTo>
                  <a:cubicBezTo>
                    <a:pt x="7407" y="1"/>
                    <a:pt x="6033" y="329"/>
                    <a:pt x="4686" y="924"/>
                  </a:cubicBezTo>
                  <a:cubicBezTo>
                    <a:pt x="1800" y="2201"/>
                    <a:pt x="0" y="4243"/>
                    <a:pt x="588" y="5573"/>
                  </a:cubicBezTo>
                  <a:cubicBezTo>
                    <a:pt x="879" y="6231"/>
                    <a:pt x="1705" y="6594"/>
                    <a:pt x="2915" y="6594"/>
                  </a:cubicBezTo>
                  <a:cubicBezTo>
                    <a:pt x="4064" y="6594"/>
                    <a:pt x="5439" y="6266"/>
                    <a:pt x="6786" y="5671"/>
                  </a:cubicBezTo>
                  <a:cubicBezTo>
                    <a:pt x="8146" y="5070"/>
                    <a:pt x="9321" y="4265"/>
                    <a:pt x="10094" y="3405"/>
                  </a:cubicBezTo>
                  <a:cubicBezTo>
                    <a:pt x="10891" y="2519"/>
                    <a:pt x="11171" y="1673"/>
                    <a:pt x="10884" y="1021"/>
                  </a:cubicBezTo>
                  <a:cubicBezTo>
                    <a:pt x="10592" y="363"/>
                    <a:pt x="9766" y="1"/>
                    <a:pt x="8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2"/>
            <p:cNvSpPr/>
            <p:nvPr/>
          </p:nvSpPr>
          <p:spPr>
            <a:xfrm>
              <a:off x="5694950" y="2128825"/>
              <a:ext cx="58175" cy="58175"/>
            </a:xfrm>
            <a:custGeom>
              <a:avLst/>
              <a:gdLst/>
              <a:ahLst/>
              <a:cxnLst/>
              <a:rect l="l" t="t" r="r" b="b"/>
              <a:pathLst>
                <a:path w="2327" h="2327" extrusionOk="0">
                  <a:moveTo>
                    <a:pt x="1163" y="0"/>
                  </a:moveTo>
                  <a:cubicBezTo>
                    <a:pt x="521" y="0"/>
                    <a:pt x="0" y="520"/>
                    <a:pt x="0" y="1164"/>
                  </a:cubicBezTo>
                  <a:cubicBezTo>
                    <a:pt x="0" y="1806"/>
                    <a:pt x="521" y="2327"/>
                    <a:pt x="1163" y="2327"/>
                  </a:cubicBezTo>
                  <a:cubicBezTo>
                    <a:pt x="1807" y="2327"/>
                    <a:pt x="2327" y="1806"/>
                    <a:pt x="2327" y="1164"/>
                  </a:cubicBezTo>
                  <a:cubicBezTo>
                    <a:pt x="2327" y="520"/>
                    <a:pt x="1807" y="0"/>
                    <a:pt x="1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2"/>
            <p:cNvSpPr/>
            <p:nvPr/>
          </p:nvSpPr>
          <p:spPr>
            <a:xfrm>
              <a:off x="5799200" y="2222250"/>
              <a:ext cx="39725" cy="39750"/>
            </a:xfrm>
            <a:custGeom>
              <a:avLst/>
              <a:gdLst/>
              <a:ahLst/>
              <a:cxnLst/>
              <a:rect l="l" t="t" r="r" b="b"/>
              <a:pathLst>
                <a:path w="1589" h="1590" extrusionOk="0">
                  <a:moveTo>
                    <a:pt x="794" y="1"/>
                  </a:moveTo>
                  <a:cubicBezTo>
                    <a:pt x="355" y="1"/>
                    <a:pt x="0" y="356"/>
                    <a:pt x="0" y="795"/>
                  </a:cubicBezTo>
                  <a:cubicBezTo>
                    <a:pt x="0" y="1234"/>
                    <a:pt x="355" y="1589"/>
                    <a:pt x="794" y="1589"/>
                  </a:cubicBezTo>
                  <a:cubicBezTo>
                    <a:pt x="1234" y="1589"/>
                    <a:pt x="1589" y="1234"/>
                    <a:pt x="1589" y="795"/>
                  </a:cubicBezTo>
                  <a:cubicBezTo>
                    <a:pt x="1589" y="356"/>
                    <a:pt x="1234" y="1"/>
                    <a:pt x="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2"/>
            <p:cNvSpPr/>
            <p:nvPr/>
          </p:nvSpPr>
          <p:spPr>
            <a:xfrm>
              <a:off x="5730775" y="2016450"/>
              <a:ext cx="39750" cy="39725"/>
            </a:xfrm>
            <a:custGeom>
              <a:avLst/>
              <a:gdLst/>
              <a:ahLst/>
              <a:cxnLst/>
              <a:rect l="l" t="t" r="r" b="b"/>
              <a:pathLst>
                <a:path w="1590" h="1589" extrusionOk="0">
                  <a:moveTo>
                    <a:pt x="794" y="0"/>
                  </a:moveTo>
                  <a:cubicBezTo>
                    <a:pt x="356" y="0"/>
                    <a:pt x="0" y="355"/>
                    <a:pt x="0" y="794"/>
                  </a:cubicBezTo>
                  <a:cubicBezTo>
                    <a:pt x="0" y="1233"/>
                    <a:pt x="356" y="1589"/>
                    <a:pt x="794" y="1589"/>
                  </a:cubicBezTo>
                  <a:cubicBezTo>
                    <a:pt x="1234" y="1589"/>
                    <a:pt x="1590" y="1233"/>
                    <a:pt x="1590" y="794"/>
                  </a:cubicBezTo>
                  <a:cubicBezTo>
                    <a:pt x="1590" y="355"/>
                    <a:pt x="1234" y="0"/>
                    <a:pt x="7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2"/>
            <p:cNvSpPr/>
            <p:nvPr/>
          </p:nvSpPr>
          <p:spPr>
            <a:xfrm>
              <a:off x="5574200" y="2206350"/>
              <a:ext cx="39750" cy="39775"/>
            </a:xfrm>
            <a:custGeom>
              <a:avLst/>
              <a:gdLst/>
              <a:ahLst/>
              <a:cxnLst/>
              <a:rect l="l" t="t" r="r" b="b"/>
              <a:pathLst>
                <a:path w="1590" h="1591" extrusionOk="0">
                  <a:moveTo>
                    <a:pt x="795" y="1"/>
                  </a:moveTo>
                  <a:cubicBezTo>
                    <a:pt x="356" y="1"/>
                    <a:pt x="1" y="357"/>
                    <a:pt x="1" y="796"/>
                  </a:cubicBezTo>
                  <a:cubicBezTo>
                    <a:pt x="1" y="1234"/>
                    <a:pt x="356" y="1590"/>
                    <a:pt x="795" y="1590"/>
                  </a:cubicBezTo>
                  <a:cubicBezTo>
                    <a:pt x="1233" y="1590"/>
                    <a:pt x="1589" y="1234"/>
                    <a:pt x="1589" y="796"/>
                  </a:cubicBezTo>
                  <a:cubicBezTo>
                    <a:pt x="1589" y="357"/>
                    <a:pt x="1233" y="1"/>
                    <a:pt x="7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22"/>
          <p:cNvGrpSpPr/>
          <p:nvPr/>
        </p:nvGrpSpPr>
        <p:grpSpPr>
          <a:xfrm rot="10800000">
            <a:off x="469546" y="2244503"/>
            <a:ext cx="967847" cy="697596"/>
            <a:chOff x="9144000" y="2239675"/>
            <a:chExt cx="584825" cy="421525"/>
          </a:xfrm>
        </p:grpSpPr>
        <p:sp>
          <p:nvSpPr>
            <p:cNvPr id="273" name="Google Shape;273;p22"/>
            <p:cNvSpPr/>
            <p:nvPr/>
          </p:nvSpPr>
          <p:spPr>
            <a:xfrm>
              <a:off x="9315200" y="2403850"/>
              <a:ext cx="164000" cy="137150"/>
            </a:xfrm>
            <a:custGeom>
              <a:avLst/>
              <a:gdLst/>
              <a:ahLst/>
              <a:cxnLst/>
              <a:rect l="l" t="t" r="r" b="b"/>
              <a:pathLst>
                <a:path w="6560" h="5486" extrusionOk="0">
                  <a:moveTo>
                    <a:pt x="5810" y="1"/>
                  </a:moveTo>
                  <a:cubicBezTo>
                    <a:pt x="5793" y="1"/>
                    <a:pt x="5775" y="6"/>
                    <a:pt x="5758" y="18"/>
                  </a:cubicBezTo>
                  <a:cubicBezTo>
                    <a:pt x="4874" y="608"/>
                    <a:pt x="703" y="3397"/>
                    <a:pt x="352" y="3743"/>
                  </a:cubicBezTo>
                  <a:cubicBezTo>
                    <a:pt x="1" y="4088"/>
                    <a:pt x="1301" y="4864"/>
                    <a:pt x="1465" y="5426"/>
                  </a:cubicBezTo>
                  <a:cubicBezTo>
                    <a:pt x="1477" y="5467"/>
                    <a:pt x="1514" y="5485"/>
                    <a:pt x="1571" y="5485"/>
                  </a:cubicBezTo>
                  <a:cubicBezTo>
                    <a:pt x="2314" y="5485"/>
                    <a:pt x="6560" y="2361"/>
                    <a:pt x="6560" y="2361"/>
                  </a:cubicBezTo>
                  <a:cubicBezTo>
                    <a:pt x="6560" y="2361"/>
                    <a:pt x="6169" y="1"/>
                    <a:pt x="5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2"/>
            <p:cNvSpPr/>
            <p:nvPr/>
          </p:nvSpPr>
          <p:spPr>
            <a:xfrm>
              <a:off x="9319300" y="2400700"/>
              <a:ext cx="163250" cy="143475"/>
            </a:xfrm>
            <a:custGeom>
              <a:avLst/>
              <a:gdLst/>
              <a:ahLst/>
              <a:cxnLst/>
              <a:rect l="l" t="t" r="r" b="b"/>
              <a:pathLst>
                <a:path w="6530" h="5739" extrusionOk="0">
                  <a:moveTo>
                    <a:pt x="5647" y="261"/>
                  </a:moveTo>
                  <a:cubicBezTo>
                    <a:pt x="5817" y="397"/>
                    <a:pt x="6092" y="1459"/>
                    <a:pt x="6258" y="2430"/>
                  </a:cubicBezTo>
                  <a:cubicBezTo>
                    <a:pt x="4568" y="3671"/>
                    <a:pt x="1935" y="5472"/>
                    <a:pt x="1413" y="5485"/>
                  </a:cubicBezTo>
                  <a:cubicBezTo>
                    <a:pt x="1321" y="5221"/>
                    <a:pt x="1041" y="4941"/>
                    <a:pt x="770" y="4670"/>
                  </a:cubicBezTo>
                  <a:cubicBezTo>
                    <a:pt x="540" y="4440"/>
                    <a:pt x="254" y="4152"/>
                    <a:pt x="255" y="4008"/>
                  </a:cubicBezTo>
                  <a:cubicBezTo>
                    <a:pt x="255" y="3991"/>
                    <a:pt x="259" y="3977"/>
                    <a:pt x="277" y="3959"/>
                  </a:cubicBezTo>
                  <a:cubicBezTo>
                    <a:pt x="542" y="3699"/>
                    <a:pt x="3220" y="1880"/>
                    <a:pt x="5647" y="261"/>
                  </a:cubicBezTo>
                  <a:close/>
                  <a:moveTo>
                    <a:pt x="5646" y="0"/>
                  </a:moveTo>
                  <a:cubicBezTo>
                    <a:pt x="5603" y="0"/>
                    <a:pt x="5561" y="12"/>
                    <a:pt x="5523" y="38"/>
                  </a:cubicBezTo>
                  <a:cubicBezTo>
                    <a:pt x="4339" y="828"/>
                    <a:pt x="450" y="3434"/>
                    <a:pt x="100" y="3778"/>
                  </a:cubicBezTo>
                  <a:cubicBezTo>
                    <a:pt x="36" y="3840"/>
                    <a:pt x="2" y="3919"/>
                    <a:pt x="1" y="4006"/>
                  </a:cubicBezTo>
                  <a:cubicBezTo>
                    <a:pt x="0" y="4257"/>
                    <a:pt x="274" y="4531"/>
                    <a:pt x="591" y="4848"/>
                  </a:cubicBezTo>
                  <a:cubicBezTo>
                    <a:pt x="838" y="5097"/>
                    <a:pt x="1119" y="5377"/>
                    <a:pt x="1180" y="5587"/>
                  </a:cubicBezTo>
                  <a:cubicBezTo>
                    <a:pt x="1194" y="5632"/>
                    <a:pt x="1242" y="5738"/>
                    <a:pt x="1408" y="5738"/>
                  </a:cubicBezTo>
                  <a:lnTo>
                    <a:pt x="1408" y="5737"/>
                  </a:lnTo>
                  <a:cubicBezTo>
                    <a:pt x="2171" y="5737"/>
                    <a:pt x="6033" y="2911"/>
                    <a:pt x="6472" y="2588"/>
                  </a:cubicBezTo>
                  <a:cubicBezTo>
                    <a:pt x="6510" y="2560"/>
                    <a:pt x="6529" y="2512"/>
                    <a:pt x="6521" y="2465"/>
                  </a:cubicBezTo>
                  <a:cubicBezTo>
                    <a:pt x="6335" y="1340"/>
                    <a:pt x="6031" y="0"/>
                    <a:pt x="5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2"/>
            <p:cNvSpPr/>
            <p:nvPr/>
          </p:nvSpPr>
          <p:spPr>
            <a:xfrm>
              <a:off x="9400825" y="2239675"/>
              <a:ext cx="328000" cy="254600"/>
            </a:xfrm>
            <a:custGeom>
              <a:avLst/>
              <a:gdLst/>
              <a:ahLst/>
              <a:cxnLst/>
              <a:rect l="l" t="t" r="r" b="b"/>
              <a:pathLst>
                <a:path w="13120" h="10184" extrusionOk="0">
                  <a:moveTo>
                    <a:pt x="10498" y="1"/>
                  </a:moveTo>
                  <a:cubicBezTo>
                    <a:pt x="10410" y="1"/>
                    <a:pt x="10325" y="20"/>
                    <a:pt x="10245" y="63"/>
                  </a:cubicBezTo>
                  <a:cubicBezTo>
                    <a:pt x="9169" y="630"/>
                    <a:pt x="1" y="7620"/>
                    <a:pt x="31" y="8011"/>
                  </a:cubicBezTo>
                  <a:cubicBezTo>
                    <a:pt x="61" y="8402"/>
                    <a:pt x="1189" y="9972"/>
                    <a:pt x="1629" y="10179"/>
                  </a:cubicBezTo>
                  <a:cubicBezTo>
                    <a:pt x="1636" y="10182"/>
                    <a:pt x="1645" y="10184"/>
                    <a:pt x="1656" y="10184"/>
                  </a:cubicBezTo>
                  <a:cubicBezTo>
                    <a:pt x="2364" y="10184"/>
                    <a:pt x="11825" y="3661"/>
                    <a:pt x="11825" y="3661"/>
                  </a:cubicBezTo>
                  <a:cubicBezTo>
                    <a:pt x="13119" y="3029"/>
                    <a:pt x="11587" y="1"/>
                    <a:pt x="10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2"/>
            <p:cNvSpPr/>
            <p:nvPr/>
          </p:nvSpPr>
          <p:spPr>
            <a:xfrm>
              <a:off x="9162250" y="2475725"/>
              <a:ext cx="207475" cy="177925"/>
            </a:xfrm>
            <a:custGeom>
              <a:avLst/>
              <a:gdLst/>
              <a:ahLst/>
              <a:cxnLst/>
              <a:rect l="l" t="t" r="r" b="b"/>
              <a:pathLst>
                <a:path w="8299" h="7117" extrusionOk="0">
                  <a:moveTo>
                    <a:pt x="4624" y="1"/>
                  </a:moveTo>
                  <a:cubicBezTo>
                    <a:pt x="3703" y="1"/>
                    <a:pt x="2755" y="346"/>
                    <a:pt x="1991" y="1218"/>
                  </a:cubicBezTo>
                  <a:cubicBezTo>
                    <a:pt x="698" y="2692"/>
                    <a:pt x="0" y="6168"/>
                    <a:pt x="394" y="6757"/>
                  </a:cubicBezTo>
                  <a:cubicBezTo>
                    <a:pt x="571" y="7022"/>
                    <a:pt x="1145" y="7116"/>
                    <a:pt x="1945" y="7116"/>
                  </a:cubicBezTo>
                  <a:cubicBezTo>
                    <a:pt x="2922" y="7116"/>
                    <a:pt x="4237" y="6976"/>
                    <a:pt x="5574" y="6839"/>
                  </a:cubicBezTo>
                  <a:cubicBezTo>
                    <a:pt x="7469" y="6644"/>
                    <a:pt x="8034" y="3871"/>
                    <a:pt x="8150" y="2812"/>
                  </a:cubicBezTo>
                  <a:cubicBezTo>
                    <a:pt x="8298" y="1460"/>
                    <a:pt x="6517" y="1"/>
                    <a:pt x="4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2"/>
            <p:cNvSpPr/>
            <p:nvPr/>
          </p:nvSpPr>
          <p:spPr>
            <a:xfrm>
              <a:off x="9158275" y="2472550"/>
              <a:ext cx="212350" cy="184250"/>
            </a:xfrm>
            <a:custGeom>
              <a:avLst/>
              <a:gdLst/>
              <a:ahLst/>
              <a:cxnLst/>
              <a:rect l="l" t="t" r="r" b="b"/>
              <a:pathLst>
                <a:path w="8494" h="7370" extrusionOk="0">
                  <a:moveTo>
                    <a:pt x="4783" y="254"/>
                  </a:moveTo>
                  <a:cubicBezTo>
                    <a:pt x="5833" y="254"/>
                    <a:pt x="6948" y="741"/>
                    <a:pt x="7622" y="1493"/>
                  </a:cubicBezTo>
                  <a:cubicBezTo>
                    <a:pt x="8035" y="1954"/>
                    <a:pt x="8234" y="2462"/>
                    <a:pt x="8184" y="2925"/>
                  </a:cubicBezTo>
                  <a:cubicBezTo>
                    <a:pt x="8142" y="3304"/>
                    <a:pt x="7720" y="6635"/>
                    <a:pt x="5720" y="6840"/>
                  </a:cubicBezTo>
                  <a:lnTo>
                    <a:pt x="5532" y="6859"/>
                  </a:lnTo>
                  <a:cubicBezTo>
                    <a:pt x="4245" y="6992"/>
                    <a:pt x="3029" y="7117"/>
                    <a:pt x="2103" y="7117"/>
                  </a:cubicBezTo>
                  <a:cubicBezTo>
                    <a:pt x="1076" y="7117"/>
                    <a:pt x="750" y="6952"/>
                    <a:pt x="658" y="6814"/>
                  </a:cubicBezTo>
                  <a:cubicBezTo>
                    <a:pt x="305" y="6285"/>
                    <a:pt x="1004" y="2842"/>
                    <a:pt x="2245" y="1428"/>
                  </a:cubicBezTo>
                  <a:cubicBezTo>
                    <a:pt x="3095" y="458"/>
                    <a:pt x="4095" y="254"/>
                    <a:pt x="4783" y="254"/>
                  </a:cubicBezTo>
                  <a:close/>
                  <a:moveTo>
                    <a:pt x="4783" y="1"/>
                  </a:moveTo>
                  <a:cubicBezTo>
                    <a:pt x="4043" y="1"/>
                    <a:pt x="2968" y="219"/>
                    <a:pt x="2055" y="1261"/>
                  </a:cubicBezTo>
                  <a:cubicBezTo>
                    <a:pt x="769" y="2728"/>
                    <a:pt x="0" y="6285"/>
                    <a:pt x="448" y="6955"/>
                  </a:cubicBezTo>
                  <a:cubicBezTo>
                    <a:pt x="640" y="7242"/>
                    <a:pt x="1150" y="7369"/>
                    <a:pt x="2103" y="7369"/>
                  </a:cubicBezTo>
                  <a:cubicBezTo>
                    <a:pt x="3041" y="7369"/>
                    <a:pt x="4263" y="7244"/>
                    <a:pt x="5557" y="7112"/>
                  </a:cubicBezTo>
                  <a:lnTo>
                    <a:pt x="5745" y="7092"/>
                  </a:lnTo>
                  <a:cubicBezTo>
                    <a:pt x="7898" y="6872"/>
                    <a:pt x="8364" y="3605"/>
                    <a:pt x="8435" y="2952"/>
                  </a:cubicBezTo>
                  <a:cubicBezTo>
                    <a:pt x="8494" y="2417"/>
                    <a:pt x="8272" y="1839"/>
                    <a:pt x="7811" y="1325"/>
                  </a:cubicBezTo>
                  <a:cubicBezTo>
                    <a:pt x="7079" y="508"/>
                    <a:pt x="5919" y="1"/>
                    <a:pt x="4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9144000" y="2525150"/>
              <a:ext cx="150150" cy="136050"/>
            </a:xfrm>
            <a:custGeom>
              <a:avLst/>
              <a:gdLst/>
              <a:ahLst/>
              <a:cxnLst/>
              <a:rect l="l" t="t" r="r" b="b"/>
              <a:pathLst>
                <a:path w="6006" h="5442" extrusionOk="0">
                  <a:moveTo>
                    <a:pt x="3377" y="0"/>
                  </a:moveTo>
                  <a:cubicBezTo>
                    <a:pt x="2699" y="0"/>
                    <a:pt x="1946" y="208"/>
                    <a:pt x="1621" y="657"/>
                  </a:cubicBezTo>
                  <a:cubicBezTo>
                    <a:pt x="1156" y="1299"/>
                    <a:pt x="1" y="4203"/>
                    <a:pt x="571" y="4868"/>
                  </a:cubicBezTo>
                  <a:cubicBezTo>
                    <a:pt x="944" y="5303"/>
                    <a:pt x="1620" y="5442"/>
                    <a:pt x="2361" y="5442"/>
                  </a:cubicBezTo>
                  <a:cubicBezTo>
                    <a:pt x="3240" y="5442"/>
                    <a:pt x="4212" y="5246"/>
                    <a:pt x="4878" y="5117"/>
                  </a:cubicBezTo>
                  <a:cubicBezTo>
                    <a:pt x="4878" y="5117"/>
                    <a:pt x="6005" y="4129"/>
                    <a:pt x="5773" y="3482"/>
                  </a:cubicBezTo>
                  <a:cubicBezTo>
                    <a:pt x="5541" y="2834"/>
                    <a:pt x="4512" y="3020"/>
                    <a:pt x="4393" y="2076"/>
                  </a:cubicBezTo>
                  <a:cubicBezTo>
                    <a:pt x="4275" y="1132"/>
                    <a:pt x="4910" y="357"/>
                    <a:pt x="4165" y="111"/>
                  </a:cubicBezTo>
                  <a:cubicBezTo>
                    <a:pt x="3942" y="38"/>
                    <a:pt x="3666" y="0"/>
                    <a:pt x="3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9180875" y="2557100"/>
              <a:ext cx="146300" cy="84475"/>
            </a:xfrm>
            <a:custGeom>
              <a:avLst/>
              <a:gdLst/>
              <a:ahLst/>
              <a:cxnLst/>
              <a:rect l="l" t="t" r="r" b="b"/>
              <a:pathLst>
                <a:path w="5852" h="3379" extrusionOk="0">
                  <a:moveTo>
                    <a:pt x="5710" y="1"/>
                  </a:moveTo>
                  <a:cubicBezTo>
                    <a:pt x="5657" y="1"/>
                    <a:pt x="5606" y="35"/>
                    <a:pt x="5589" y="90"/>
                  </a:cubicBezTo>
                  <a:cubicBezTo>
                    <a:pt x="5582" y="110"/>
                    <a:pt x="4908" y="2212"/>
                    <a:pt x="3715" y="2319"/>
                  </a:cubicBezTo>
                  <a:cubicBezTo>
                    <a:pt x="3569" y="2331"/>
                    <a:pt x="3423" y="2343"/>
                    <a:pt x="3276" y="2356"/>
                  </a:cubicBezTo>
                  <a:cubicBezTo>
                    <a:pt x="2138" y="2449"/>
                    <a:pt x="960" y="2545"/>
                    <a:pt x="73" y="3147"/>
                  </a:cubicBezTo>
                  <a:cubicBezTo>
                    <a:pt x="15" y="3187"/>
                    <a:pt x="0" y="3265"/>
                    <a:pt x="39" y="3323"/>
                  </a:cubicBezTo>
                  <a:cubicBezTo>
                    <a:pt x="64" y="3359"/>
                    <a:pt x="103" y="3379"/>
                    <a:pt x="144" y="3379"/>
                  </a:cubicBezTo>
                  <a:cubicBezTo>
                    <a:pt x="168" y="3379"/>
                    <a:pt x="193" y="3372"/>
                    <a:pt x="215" y="3357"/>
                  </a:cubicBezTo>
                  <a:cubicBezTo>
                    <a:pt x="1047" y="2793"/>
                    <a:pt x="2140" y="2702"/>
                    <a:pt x="3297" y="2608"/>
                  </a:cubicBezTo>
                  <a:cubicBezTo>
                    <a:pt x="3443" y="2596"/>
                    <a:pt x="3591" y="2583"/>
                    <a:pt x="3738" y="2570"/>
                  </a:cubicBezTo>
                  <a:cubicBezTo>
                    <a:pt x="5099" y="2449"/>
                    <a:pt x="5802" y="258"/>
                    <a:pt x="5831" y="166"/>
                  </a:cubicBezTo>
                  <a:cubicBezTo>
                    <a:pt x="5851" y="98"/>
                    <a:pt x="5814" y="27"/>
                    <a:pt x="5747" y="6"/>
                  </a:cubicBezTo>
                  <a:cubicBezTo>
                    <a:pt x="5735" y="3"/>
                    <a:pt x="5723" y="1"/>
                    <a:pt x="5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2"/>
            <p:cNvSpPr/>
            <p:nvPr/>
          </p:nvSpPr>
          <p:spPr>
            <a:xfrm>
              <a:off x="9169475" y="2492275"/>
              <a:ext cx="125575" cy="139225"/>
            </a:xfrm>
            <a:custGeom>
              <a:avLst/>
              <a:gdLst/>
              <a:ahLst/>
              <a:cxnLst/>
              <a:rect l="l" t="t" r="r" b="b"/>
              <a:pathLst>
                <a:path w="5023" h="5569" extrusionOk="0">
                  <a:moveTo>
                    <a:pt x="4888" y="0"/>
                  </a:moveTo>
                  <a:cubicBezTo>
                    <a:pt x="4819" y="0"/>
                    <a:pt x="4769" y="52"/>
                    <a:pt x="4765" y="118"/>
                  </a:cubicBezTo>
                  <a:cubicBezTo>
                    <a:pt x="4760" y="176"/>
                    <a:pt x="4637" y="1563"/>
                    <a:pt x="2971" y="1905"/>
                  </a:cubicBezTo>
                  <a:cubicBezTo>
                    <a:pt x="1515" y="2202"/>
                    <a:pt x="1023" y="3280"/>
                    <a:pt x="501" y="4420"/>
                  </a:cubicBezTo>
                  <a:cubicBezTo>
                    <a:pt x="357" y="4736"/>
                    <a:pt x="208" y="5064"/>
                    <a:pt x="34" y="5381"/>
                  </a:cubicBezTo>
                  <a:cubicBezTo>
                    <a:pt x="1" y="5442"/>
                    <a:pt x="23" y="5519"/>
                    <a:pt x="84" y="5553"/>
                  </a:cubicBezTo>
                  <a:cubicBezTo>
                    <a:pt x="103" y="5563"/>
                    <a:pt x="125" y="5568"/>
                    <a:pt x="145" y="5568"/>
                  </a:cubicBezTo>
                  <a:cubicBezTo>
                    <a:pt x="189" y="5568"/>
                    <a:pt x="234" y="5545"/>
                    <a:pt x="256" y="5503"/>
                  </a:cubicBezTo>
                  <a:cubicBezTo>
                    <a:pt x="434" y="5177"/>
                    <a:pt x="586" y="4846"/>
                    <a:pt x="732" y="4526"/>
                  </a:cubicBezTo>
                  <a:cubicBezTo>
                    <a:pt x="1248" y="3398"/>
                    <a:pt x="1693" y="2425"/>
                    <a:pt x="3022" y="2153"/>
                  </a:cubicBezTo>
                  <a:cubicBezTo>
                    <a:pt x="4882" y="1772"/>
                    <a:pt x="5016" y="152"/>
                    <a:pt x="5017" y="135"/>
                  </a:cubicBezTo>
                  <a:cubicBezTo>
                    <a:pt x="5022" y="66"/>
                    <a:pt x="4970" y="6"/>
                    <a:pt x="4900" y="1"/>
                  </a:cubicBezTo>
                  <a:cubicBezTo>
                    <a:pt x="4896" y="1"/>
                    <a:pt x="4892" y="0"/>
                    <a:pt x="4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281;p22"/>
          <p:cNvSpPr/>
          <p:nvPr/>
        </p:nvSpPr>
        <p:spPr>
          <a:xfrm flipH="1">
            <a:off x="10244933" y="5713232"/>
            <a:ext cx="1744872" cy="48819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2" name="Google Shape;282;p22"/>
          <p:cNvGrpSpPr/>
          <p:nvPr/>
        </p:nvGrpSpPr>
        <p:grpSpPr>
          <a:xfrm>
            <a:off x="198754" y="5554505"/>
            <a:ext cx="1780335" cy="846184"/>
            <a:chOff x="836599" y="324929"/>
            <a:chExt cx="1335251" cy="634638"/>
          </a:xfrm>
        </p:grpSpPr>
        <p:sp>
          <p:nvSpPr>
            <p:cNvPr id="283" name="Google Shape;283;p22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8977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0" name="Google Shape;300;p24"/>
          <p:cNvGrpSpPr/>
          <p:nvPr/>
        </p:nvGrpSpPr>
        <p:grpSpPr>
          <a:xfrm flipH="1">
            <a:off x="10040904" y="3434665"/>
            <a:ext cx="1956096" cy="1184400"/>
            <a:chOff x="3316390" y="3783954"/>
            <a:chExt cx="1467072" cy="888300"/>
          </a:xfrm>
        </p:grpSpPr>
        <p:sp>
          <p:nvSpPr>
            <p:cNvPr id="301" name="Google Shape;301;p24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24"/>
          <p:cNvGrpSpPr/>
          <p:nvPr/>
        </p:nvGrpSpPr>
        <p:grpSpPr>
          <a:xfrm>
            <a:off x="195017" y="2081504"/>
            <a:ext cx="1424703" cy="640009"/>
            <a:chOff x="146262" y="382602"/>
            <a:chExt cx="1068527" cy="480007"/>
          </a:xfrm>
        </p:grpSpPr>
        <p:sp>
          <p:nvSpPr>
            <p:cNvPr id="304" name="Google Shape;304;p24"/>
            <p:cNvSpPr/>
            <p:nvPr/>
          </p:nvSpPr>
          <p:spPr>
            <a:xfrm>
              <a:off x="146262" y="3826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5" name="Google Shape;305;p24"/>
            <p:cNvGrpSpPr/>
            <p:nvPr/>
          </p:nvGrpSpPr>
          <p:grpSpPr>
            <a:xfrm rot="10800000">
              <a:off x="1019527" y="632409"/>
              <a:ext cx="195262" cy="230199"/>
              <a:chOff x="1887875" y="651475"/>
              <a:chExt cx="195281" cy="230222"/>
            </a:xfrm>
          </p:grpSpPr>
          <p:sp>
            <p:nvSpPr>
              <p:cNvPr id="306" name="Google Shape;306;p24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4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46138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0" name="Google Shape;310;p25"/>
          <p:cNvGrpSpPr/>
          <p:nvPr/>
        </p:nvGrpSpPr>
        <p:grpSpPr>
          <a:xfrm rot="10800000">
            <a:off x="10889905" y="2155692"/>
            <a:ext cx="1107084" cy="932768"/>
            <a:chOff x="538733" y="3980782"/>
            <a:chExt cx="953506" cy="803372"/>
          </a:xfrm>
        </p:grpSpPr>
        <p:grpSp>
          <p:nvGrpSpPr>
            <p:cNvPr id="311" name="Google Shape;311;p25"/>
            <p:cNvGrpSpPr/>
            <p:nvPr/>
          </p:nvGrpSpPr>
          <p:grpSpPr>
            <a:xfrm flipH="1">
              <a:off x="1219939" y="3980782"/>
              <a:ext cx="272300" cy="321022"/>
              <a:chOff x="1887875" y="651475"/>
              <a:chExt cx="195281" cy="230222"/>
            </a:xfrm>
          </p:grpSpPr>
          <p:sp>
            <p:nvSpPr>
              <p:cNvPr id="312" name="Google Shape;312;p25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5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25"/>
            <p:cNvSpPr/>
            <p:nvPr/>
          </p:nvSpPr>
          <p:spPr>
            <a:xfrm flipH="1">
              <a:off x="538733" y="4300143"/>
              <a:ext cx="791851" cy="484011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5"/>
          <p:cNvGrpSpPr/>
          <p:nvPr/>
        </p:nvGrpSpPr>
        <p:grpSpPr>
          <a:xfrm>
            <a:off x="194999" y="1972772"/>
            <a:ext cx="1780335" cy="846184"/>
            <a:chOff x="836599" y="324929"/>
            <a:chExt cx="1335251" cy="634638"/>
          </a:xfrm>
        </p:grpSpPr>
        <p:sp>
          <p:nvSpPr>
            <p:cNvPr id="316" name="Google Shape;316;p25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5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25"/>
          <p:cNvSpPr/>
          <p:nvPr/>
        </p:nvSpPr>
        <p:spPr>
          <a:xfrm rot="10800000" flipH="1">
            <a:off x="7995467" y="5886134"/>
            <a:ext cx="1712432" cy="783477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2050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59633" y="2142200"/>
            <a:ext cx="6237600" cy="25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5841304" y="5572199"/>
            <a:ext cx="1956096" cy="1184400"/>
            <a:chOff x="3316390" y="3783954"/>
            <a:chExt cx="1467072" cy="888300"/>
          </a:xfrm>
        </p:grpSpPr>
        <p:sp>
          <p:nvSpPr>
            <p:cNvPr id="12" name="Google Shape;12;p2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95017" y="510137"/>
            <a:ext cx="1424703" cy="640009"/>
            <a:chOff x="146262" y="382602"/>
            <a:chExt cx="1068527" cy="480007"/>
          </a:xfrm>
        </p:grpSpPr>
        <p:sp>
          <p:nvSpPr>
            <p:cNvPr id="15" name="Google Shape;15;p2"/>
            <p:cNvSpPr/>
            <p:nvPr/>
          </p:nvSpPr>
          <p:spPr>
            <a:xfrm>
              <a:off x="146262" y="3826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"/>
            <p:cNvGrpSpPr/>
            <p:nvPr/>
          </p:nvGrpSpPr>
          <p:grpSpPr>
            <a:xfrm rot="10800000">
              <a:off x="1019527" y="632409"/>
              <a:ext cx="195262" cy="230199"/>
              <a:chOff x="1887875" y="651475"/>
              <a:chExt cx="195281" cy="230222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16607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1580467" y="2903367"/>
            <a:ext cx="4691600" cy="23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3198133" y="1636933"/>
            <a:ext cx="1456400" cy="12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23" name="Google Shape;23;p3"/>
          <p:cNvGrpSpPr/>
          <p:nvPr/>
        </p:nvGrpSpPr>
        <p:grpSpPr>
          <a:xfrm>
            <a:off x="209333" y="433239"/>
            <a:ext cx="1780335" cy="846184"/>
            <a:chOff x="836599" y="324929"/>
            <a:chExt cx="1335251" cy="634638"/>
          </a:xfrm>
        </p:grpSpPr>
        <p:sp>
          <p:nvSpPr>
            <p:cNvPr id="24" name="Google Shape;24;p3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3"/>
          <p:cNvSpPr/>
          <p:nvPr/>
        </p:nvSpPr>
        <p:spPr>
          <a:xfrm rot="10800000">
            <a:off x="2708800" y="5883600"/>
            <a:ext cx="1712432" cy="783477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2457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 rot="10800000" flipH="1">
            <a:off x="209319" y="4053472"/>
            <a:ext cx="1328931" cy="1186955"/>
            <a:chOff x="156989" y="3635990"/>
            <a:chExt cx="996698" cy="890216"/>
          </a:xfrm>
        </p:grpSpPr>
        <p:grpSp>
          <p:nvGrpSpPr>
            <p:cNvPr id="32" name="Google Shape;32;p4"/>
            <p:cNvGrpSpPr/>
            <p:nvPr/>
          </p:nvGrpSpPr>
          <p:grpSpPr>
            <a:xfrm rot="-1673779" flipH="1">
              <a:off x="869523" y="3674597"/>
              <a:ext cx="233363" cy="275118"/>
              <a:chOff x="1919777" y="678152"/>
              <a:chExt cx="150599" cy="177545"/>
            </a:xfrm>
          </p:grpSpPr>
          <p:sp>
            <p:nvSpPr>
              <p:cNvPr id="33" name="Google Shape;33;p4"/>
              <p:cNvSpPr/>
              <p:nvPr/>
            </p:nvSpPr>
            <p:spPr>
              <a:xfrm>
                <a:off x="1919777" y="678152"/>
                <a:ext cx="150599" cy="17754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4"/>
              <p:cNvSpPr/>
              <p:nvPr/>
            </p:nvSpPr>
            <p:spPr>
              <a:xfrm>
                <a:off x="1974344" y="788708"/>
                <a:ext cx="50838" cy="5826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4"/>
            <p:cNvSpPr/>
            <p:nvPr/>
          </p:nvSpPr>
          <p:spPr>
            <a:xfrm flipH="1">
              <a:off x="156989" y="3988318"/>
              <a:ext cx="879999" cy="537887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4"/>
          <p:cNvGrpSpPr/>
          <p:nvPr/>
        </p:nvGrpSpPr>
        <p:grpSpPr>
          <a:xfrm rot="10800000">
            <a:off x="10208787" y="5188756"/>
            <a:ext cx="1780335" cy="846184"/>
            <a:chOff x="836599" y="324929"/>
            <a:chExt cx="1335251" cy="634638"/>
          </a:xfrm>
        </p:grpSpPr>
        <p:sp>
          <p:nvSpPr>
            <p:cNvPr id="37" name="Google Shape;37;p4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7173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956767" y="2152967"/>
            <a:ext cx="50964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2"/>
          </p:nvPr>
        </p:nvSpPr>
        <p:spPr>
          <a:xfrm>
            <a:off x="6134433" y="2152967"/>
            <a:ext cx="51008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956767" y="2748967"/>
            <a:ext cx="5096400" cy="3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>
            <a:off x="6134433" y="2748967"/>
            <a:ext cx="5100800" cy="3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195001" y="1760667"/>
            <a:ext cx="801327" cy="746677"/>
          </a:xfrm>
          <a:custGeom>
            <a:avLst/>
            <a:gdLst/>
            <a:ahLst/>
            <a:cxnLst/>
            <a:rect l="l" t="t" r="r" b="b"/>
            <a:pathLst>
              <a:path w="8402" h="7829" extrusionOk="0">
                <a:moveTo>
                  <a:pt x="275" y="1"/>
                </a:moveTo>
                <a:cubicBezTo>
                  <a:pt x="231" y="1"/>
                  <a:pt x="191" y="29"/>
                  <a:pt x="176" y="73"/>
                </a:cubicBezTo>
                <a:cubicBezTo>
                  <a:pt x="175" y="80"/>
                  <a:pt x="125" y="239"/>
                  <a:pt x="78" y="490"/>
                </a:cubicBezTo>
                <a:cubicBezTo>
                  <a:pt x="68" y="548"/>
                  <a:pt x="105" y="601"/>
                  <a:pt x="161" y="611"/>
                </a:cubicBezTo>
                <a:cubicBezTo>
                  <a:pt x="167" y="612"/>
                  <a:pt x="175" y="614"/>
                  <a:pt x="181" y="614"/>
                </a:cubicBezTo>
                <a:cubicBezTo>
                  <a:pt x="230" y="614"/>
                  <a:pt x="273" y="578"/>
                  <a:pt x="283" y="528"/>
                </a:cubicBezTo>
                <a:cubicBezTo>
                  <a:pt x="327" y="290"/>
                  <a:pt x="374" y="137"/>
                  <a:pt x="374" y="136"/>
                </a:cubicBezTo>
                <a:cubicBezTo>
                  <a:pt x="392" y="81"/>
                  <a:pt x="361" y="23"/>
                  <a:pt x="307" y="6"/>
                </a:cubicBezTo>
                <a:cubicBezTo>
                  <a:pt x="296" y="2"/>
                  <a:pt x="285" y="1"/>
                  <a:pt x="275" y="1"/>
                </a:cubicBezTo>
                <a:close/>
                <a:moveTo>
                  <a:pt x="124" y="817"/>
                </a:moveTo>
                <a:cubicBezTo>
                  <a:pt x="73" y="817"/>
                  <a:pt x="25" y="857"/>
                  <a:pt x="20" y="911"/>
                </a:cubicBezTo>
                <a:cubicBezTo>
                  <a:pt x="8" y="1047"/>
                  <a:pt x="1" y="1181"/>
                  <a:pt x="1" y="1309"/>
                </a:cubicBezTo>
                <a:lnTo>
                  <a:pt x="1" y="1336"/>
                </a:lnTo>
                <a:cubicBezTo>
                  <a:pt x="1" y="1394"/>
                  <a:pt x="47" y="1439"/>
                  <a:pt x="105" y="1439"/>
                </a:cubicBezTo>
                <a:cubicBezTo>
                  <a:pt x="163" y="1439"/>
                  <a:pt x="209" y="1394"/>
                  <a:pt x="209" y="1336"/>
                </a:cubicBezTo>
                <a:lnTo>
                  <a:pt x="209" y="1309"/>
                </a:lnTo>
                <a:cubicBezTo>
                  <a:pt x="209" y="1187"/>
                  <a:pt x="215" y="1060"/>
                  <a:pt x="228" y="931"/>
                </a:cubicBezTo>
                <a:cubicBezTo>
                  <a:pt x="232" y="873"/>
                  <a:pt x="190" y="823"/>
                  <a:pt x="133" y="817"/>
                </a:cubicBezTo>
                <a:cubicBezTo>
                  <a:pt x="130" y="817"/>
                  <a:pt x="127" y="817"/>
                  <a:pt x="124" y="817"/>
                </a:cubicBezTo>
                <a:close/>
                <a:moveTo>
                  <a:pt x="130" y="1647"/>
                </a:moveTo>
                <a:cubicBezTo>
                  <a:pt x="126" y="1647"/>
                  <a:pt x="122" y="1647"/>
                  <a:pt x="118" y="1648"/>
                </a:cubicBezTo>
                <a:cubicBezTo>
                  <a:pt x="62" y="1655"/>
                  <a:pt x="22" y="1706"/>
                  <a:pt x="29" y="1764"/>
                </a:cubicBezTo>
                <a:cubicBezTo>
                  <a:pt x="47" y="1911"/>
                  <a:pt x="74" y="2053"/>
                  <a:pt x="111" y="2185"/>
                </a:cubicBezTo>
                <a:cubicBezTo>
                  <a:pt x="123" y="2232"/>
                  <a:pt x="165" y="2262"/>
                  <a:pt x="210" y="2262"/>
                </a:cubicBezTo>
                <a:cubicBezTo>
                  <a:pt x="220" y="2262"/>
                  <a:pt x="229" y="2261"/>
                  <a:pt x="239" y="2259"/>
                </a:cubicBezTo>
                <a:cubicBezTo>
                  <a:pt x="294" y="2243"/>
                  <a:pt x="325" y="2186"/>
                  <a:pt x="311" y="2130"/>
                </a:cubicBezTo>
                <a:cubicBezTo>
                  <a:pt x="278" y="2008"/>
                  <a:pt x="252" y="1875"/>
                  <a:pt x="235" y="1738"/>
                </a:cubicBezTo>
                <a:cubicBezTo>
                  <a:pt x="228" y="1685"/>
                  <a:pt x="181" y="1647"/>
                  <a:pt x="130" y="1647"/>
                </a:cubicBezTo>
                <a:close/>
                <a:moveTo>
                  <a:pt x="5059" y="2293"/>
                </a:moveTo>
                <a:cubicBezTo>
                  <a:pt x="4937" y="2293"/>
                  <a:pt x="4806" y="2308"/>
                  <a:pt x="4679" y="2338"/>
                </a:cubicBezTo>
                <a:cubicBezTo>
                  <a:pt x="4624" y="2352"/>
                  <a:pt x="4590" y="2408"/>
                  <a:pt x="4603" y="2463"/>
                </a:cubicBezTo>
                <a:cubicBezTo>
                  <a:pt x="4614" y="2511"/>
                  <a:pt x="4657" y="2543"/>
                  <a:pt x="4703" y="2543"/>
                </a:cubicBezTo>
                <a:cubicBezTo>
                  <a:pt x="4712" y="2543"/>
                  <a:pt x="4719" y="2542"/>
                  <a:pt x="4728" y="2540"/>
                </a:cubicBezTo>
                <a:cubicBezTo>
                  <a:pt x="4836" y="2514"/>
                  <a:pt x="4951" y="2500"/>
                  <a:pt x="5056" y="2500"/>
                </a:cubicBezTo>
                <a:cubicBezTo>
                  <a:pt x="5075" y="2500"/>
                  <a:pt x="5093" y="2500"/>
                  <a:pt x="5111" y="2501"/>
                </a:cubicBezTo>
                <a:cubicBezTo>
                  <a:pt x="5115" y="2502"/>
                  <a:pt x="5118" y="2502"/>
                  <a:pt x="5121" y="2502"/>
                </a:cubicBezTo>
                <a:cubicBezTo>
                  <a:pt x="5174" y="2502"/>
                  <a:pt x="5217" y="2456"/>
                  <a:pt x="5219" y="2402"/>
                </a:cubicBezTo>
                <a:cubicBezTo>
                  <a:pt x="5223" y="2346"/>
                  <a:pt x="5179" y="2297"/>
                  <a:pt x="5121" y="2294"/>
                </a:cubicBezTo>
                <a:cubicBezTo>
                  <a:pt x="5101" y="2293"/>
                  <a:pt x="5080" y="2293"/>
                  <a:pt x="5059" y="2293"/>
                </a:cubicBezTo>
                <a:close/>
                <a:moveTo>
                  <a:pt x="4317" y="2484"/>
                </a:moveTo>
                <a:cubicBezTo>
                  <a:pt x="4300" y="2484"/>
                  <a:pt x="4283" y="2489"/>
                  <a:pt x="4267" y="2498"/>
                </a:cubicBezTo>
                <a:cubicBezTo>
                  <a:pt x="4134" y="2570"/>
                  <a:pt x="4015" y="2662"/>
                  <a:pt x="3913" y="2767"/>
                </a:cubicBezTo>
                <a:cubicBezTo>
                  <a:pt x="3874" y="2809"/>
                  <a:pt x="3875" y="2875"/>
                  <a:pt x="3917" y="2914"/>
                </a:cubicBezTo>
                <a:cubicBezTo>
                  <a:pt x="3937" y="2934"/>
                  <a:pt x="3964" y="2943"/>
                  <a:pt x="3989" y="2943"/>
                </a:cubicBezTo>
                <a:cubicBezTo>
                  <a:pt x="4016" y="2943"/>
                  <a:pt x="4043" y="2932"/>
                  <a:pt x="4064" y="2912"/>
                </a:cubicBezTo>
                <a:cubicBezTo>
                  <a:pt x="4151" y="2820"/>
                  <a:pt x="4253" y="2741"/>
                  <a:pt x="4368" y="2679"/>
                </a:cubicBezTo>
                <a:cubicBezTo>
                  <a:pt x="4418" y="2651"/>
                  <a:pt x="4436" y="2588"/>
                  <a:pt x="4408" y="2538"/>
                </a:cubicBezTo>
                <a:cubicBezTo>
                  <a:pt x="4389" y="2504"/>
                  <a:pt x="4353" y="2484"/>
                  <a:pt x="4317" y="2484"/>
                </a:cubicBezTo>
                <a:close/>
                <a:moveTo>
                  <a:pt x="352" y="2444"/>
                </a:moveTo>
                <a:cubicBezTo>
                  <a:pt x="337" y="2444"/>
                  <a:pt x="323" y="2447"/>
                  <a:pt x="308" y="2454"/>
                </a:cubicBezTo>
                <a:cubicBezTo>
                  <a:pt x="257" y="2478"/>
                  <a:pt x="234" y="2539"/>
                  <a:pt x="258" y="2592"/>
                </a:cubicBezTo>
                <a:cubicBezTo>
                  <a:pt x="321" y="2725"/>
                  <a:pt x="394" y="2852"/>
                  <a:pt x="479" y="2967"/>
                </a:cubicBezTo>
                <a:cubicBezTo>
                  <a:pt x="499" y="2995"/>
                  <a:pt x="531" y="3010"/>
                  <a:pt x="563" y="3010"/>
                </a:cubicBezTo>
                <a:cubicBezTo>
                  <a:pt x="584" y="3010"/>
                  <a:pt x="606" y="3002"/>
                  <a:pt x="624" y="2989"/>
                </a:cubicBezTo>
                <a:cubicBezTo>
                  <a:pt x="671" y="2956"/>
                  <a:pt x="681" y="2891"/>
                  <a:pt x="646" y="2844"/>
                </a:cubicBezTo>
                <a:cubicBezTo>
                  <a:pt x="570" y="2740"/>
                  <a:pt x="503" y="2626"/>
                  <a:pt x="447" y="2504"/>
                </a:cubicBezTo>
                <a:cubicBezTo>
                  <a:pt x="429" y="2466"/>
                  <a:pt x="391" y="2444"/>
                  <a:pt x="352" y="2444"/>
                </a:cubicBezTo>
                <a:close/>
                <a:moveTo>
                  <a:pt x="5443" y="2498"/>
                </a:moveTo>
                <a:cubicBezTo>
                  <a:pt x="5432" y="2498"/>
                  <a:pt x="5422" y="2499"/>
                  <a:pt x="5411" y="2503"/>
                </a:cubicBezTo>
                <a:cubicBezTo>
                  <a:pt x="5358" y="2518"/>
                  <a:pt x="5326" y="2577"/>
                  <a:pt x="5343" y="2631"/>
                </a:cubicBezTo>
                <a:cubicBezTo>
                  <a:pt x="5350" y="2656"/>
                  <a:pt x="5354" y="2683"/>
                  <a:pt x="5354" y="2711"/>
                </a:cubicBezTo>
                <a:cubicBezTo>
                  <a:pt x="5354" y="2784"/>
                  <a:pt x="5331" y="2868"/>
                  <a:pt x="5285" y="2953"/>
                </a:cubicBezTo>
                <a:cubicBezTo>
                  <a:pt x="5260" y="3005"/>
                  <a:pt x="5279" y="3067"/>
                  <a:pt x="5331" y="3094"/>
                </a:cubicBezTo>
                <a:cubicBezTo>
                  <a:pt x="5345" y="3102"/>
                  <a:pt x="5361" y="3105"/>
                  <a:pt x="5378" y="3105"/>
                </a:cubicBezTo>
                <a:cubicBezTo>
                  <a:pt x="5415" y="3105"/>
                  <a:pt x="5452" y="3086"/>
                  <a:pt x="5470" y="3049"/>
                </a:cubicBezTo>
                <a:cubicBezTo>
                  <a:pt x="5530" y="2935"/>
                  <a:pt x="5561" y="2817"/>
                  <a:pt x="5561" y="2711"/>
                </a:cubicBezTo>
                <a:cubicBezTo>
                  <a:pt x="5561" y="2662"/>
                  <a:pt x="5555" y="2615"/>
                  <a:pt x="5541" y="2571"/>
                </a:cubicBezTo>
                <a:cubicBezTo>
                  <a:pt x="5528" y="2526"/>
                  <a:pt x="5487" y="2498"/>
                  <a:pt x="5443" y="2498"/>
                </a:cubicBezTo>
                <a:close/>
                <a:moveTo>
                  <a:pt x="839" y="3109"/>
                </a:moveTo>
                <a:cubicBezTo>
                  <a:pt x="811" y="3109"/>
                  <a:pt x="783" y="3120"/>
                  <a:pt x="763" y="3143"/>
                </a:cubicBezTo>
                <a:cubicBezTo>
                  <a:pt x="725" y="3186"/>
                  <a:pt x="727" y="3252"/>
                  <a:pt x="770" y="3290"/>
                </a:cubicBezTo>
                <a:cubicBezTo>
                  <a:pt x="877" y="3386"/>
                  <a:pt x="994" y="3473"/>
                  <a:pt x="1120" y="3549"/>
                </a:cubicBezTo>
                <a:cubicBezTo>
                  <a:pt x="1136" y="3558"/>
                  <a:pt x="1155" y="3563"/>
                  <a:pt x="1173" y="3563"/>
                </a:cubicBezTo>
                <a:cubicBezTo>
                  <a:pt x="1209" y="3563"/>
                  <a:pt x="1243" y="3545"/>
                  <a:pt x="1263" y="3513"/>
                </a:cubicBezTo>
                <a:cubicBezTo>
                  <a:pt x="1292" y="3463"/>
                  <a:pt x="1276" y="3399"/>
                  <a:pt x="1227" y="3370"/>
                </a:cubicBezTo>
                <a:cubicBezTo>
                  <a:pt x="1112" y="3301"/>
                  <a:pt x="1005" y="3223"/>
                  <a:pt x="910" y="3136"/>
                </a:cubicBezTo>
                <a:cubicBezTo>
                  <a:pt x="890" y="3118"/>
                  <a:pt x="864" y="3109"/>
                  <a:pt x="839" y="3109"/>
                </a:cubicBezTo>
                <a:close/>
                <a:moveTo>
                  <a:pt x="5121" y="3222"/>
                </a:moveTo>
                <a:cubicBezTo>
                  <a:pt x="5096" y="3222"/>
                  <a:pt x="5071" y="3231"/>
                  <a:pt x="5051" y="3249"/>
                </a:cubicBezTo>
                <a:cubicBezTo>
                  <a:pt x="4961" y="3332"/>
                  <a:pt x="4853" y="3408"/>
                  <a:pt x="4733" y="3474"/>
                </a:cubicBezTo>
                <a:cubicBezTo>
                  <a:pt x="4683" y="3501"/>
                  <a:pt x="4664" y="3565"/>
                  <a:pt x="4692" y="3615"/>
                </a:cubicBezTo>
                <a:cubicBezTo>
                  <a:pt x="4711" y="3649"/>
                  <a:pt x="4746" y="3669"/>
                  <a:pt x="4783" y="3669"/>
                </a:cubicBezTo>
                <a:cubicBezTo>
                  <a:pt x="4800" y="3669"/>
                  <a:pt x="4817" y="3665"/>
                  <a:pt x="4833" y="3655"/>
                </a:cubicBezTo>
                <a:cubicBezTo>
                  <a:pt x="4968" y="3582"/>
                  <a:pt x="5088" y="3496"/>
                  <a:pt x="5191" y="3403"/>
                </a:cubicBezTo>
                <a:cubicBezTo>
                  <a:pt x="5234" y="3364"/>
                  <a:pt x="5236" y="3298"/>
                  <a:pt x="5198" y="3256"/>
                </a:cubicBezTo>
                <a:cubicBezTo>
                  <a:pt x="5178" y="3233"/>
                  <a:pt x="5150" y="3222"/>
                  <a:pt x="5121" y="3222"/>
                </a:cubicBezTo>
                <a:close/>
                <a:moveTo>
                  <a:pt x="3752" y="3075"/>
                </a:moveTo>
                <a:cubicBezTo>
                  <a:pt x="3714" y="3075"/>
                  <a:pt x="3677" y="3096"/>
                  <a:pt x="3660" y="3133"/>
                </a:cubicBezTo>
                <a:cubicBezTo>
                  <a:pt x="3597" y="3261"/>
                  <a:pt x="3550" y="3402"/>
                  <a:pt x="3520" y="3551"/>
                </a:cubicBezTo>
                <a:cubicBezTo>
                  <a:pt x="3509" y="3607"/>
                  <a:pt x="3546" y="3663"/>
                  <a:pt x="3602" y="3674"/>
                </a:cubicBezTo>
                <a:cubicBezTo>
                  <a:pt x="3608" y="3675"/>
                  <a:pt x="3616" y="3675"/>
                  <a:pt x="3623" y="3675"/>
                </a:cubicBezTo>
                <a:cubicBezTo>
                  <a:pt x="3671" y="3675"/>
                  <a:pt x="3715" y="3640"/>
                  <a:pt x="3725" y="3591"/>
                </a:cubicBezTo>
                <a:cubicBezTo>
                  <a:pt x="3750" y="3459"/>
                  <a:pt x="3791" y="3335"/>
                  <a:pt x="3846" y="3224"/>
                </a:cubicBezTo>
                <a:cubicBezTo>
                  <a:pt x="3870" y="3173"/>
                  <a:pt x="3850" y="3110"/>
                  <a:pt x="3798" y="3086"/>
                </a:cubicBezTo>
                <a:cubicBezTo>
                  <a:pt x="3783" y="3079"/>
                  <a:pt x="3768" y="3075"/>
                  <a:pt x="3752" y="3075"/>
                </a:cubicBezTo>
                <a:close/>
                <a:moveTo>
                  <a:pt x="1545" y="3538"/>
                </a:moveTo>
                <a:cubicBezTo>
                  <a:pt x="1504" y="3538"/>
                  <a:pt x="1465" y="3562"/>
                  <a:pt x="1449" y="3604"/>
                </a:cubicBezTo>
                <a:cubicBezTo>
                  <a:pt x="1428" y="3658"/>
                  <a:pt x="1454" y="3718"/>
                  <a:pt x="1508" y="3738"/>
                </a:cubicBezTo>
                <a:cubicBezTo>
                  <a:pt x="1635" y="3789"/>
                  <a:pt x="1772" y="3833"/>
                  <a:pt x="1915" y="3868"/>
                </a:cubicBezTo>
                <a:cubicBezTo>
                  <a:pt x="1924" y="3870"/>
                  <a:pt x="1933" y="3871"/>
                  <a:pt x="1941" y="3871"/>
                </a:cubicBezTo>
                <a:cubicBezTo>
                  <a:pt x="1988" y="3871"/>
                  <a:pt x="2029" y="3839"/>
                  <a:pt x="2042" y="3791"/>
                </a:cubicBezTo>
                <a:cubicBezTo>
                  <a:pt x="2055" y="3736"/>
                  <a:pt x="2021" y="3680"/>
                  <a:pt x="1966" y="3666"/>
                </a:cubicBezTo>
                <a:cubicBezTo>
                  <a:pt x="1831" y="3633"/>
                  <a:pt x="1702" y="3593"/>
                  <a:pt x="1584" y="3545"/>
                </a:cubicBezTo>
                <a:cubicBezTo>
                  <a:pt x="1571" y="3540"/>
                  <a:pt x="1558" y="3538"/>
                  <a:pt x="1545" y="3538"/>
                </a:cubicBezTo>
                <a:close/>
                <a:moveTo>
                  <a:pt x="4403" y="3628"/>
                </a:moveTo>
                <a:cubicBezTo>
                  <a:pt x="4392" y="3628"/>
                  <a:pt x="4380" y="3629"/>
                  <a:pt x="4369" y="3633"/>
                </a:cubicBezTo>
                <a:cubicBezTo>
                  <a:pt x="4248" y="3675"/>
                  <a:pt x="4118" y="3709"/>
                  <a:pt x="3982" y="3735"/>
                </a:cubicBezTo>
                <a:cubicBezTo>
                  <a:pt x="3926" y="3746"/>
                  <a:pt x="3889" y="3801"/>
                  <a:pt x="3900" y="3857"/>
                </a:cubicBezTo>
                <a:cubicBezTo>
                  <a:pt x="3910" y="3906"/>
                  <a:pt x="3954" y="3941"/>
                  <a:pt x="4002" y="3941"/>
                </a:cubicBezTo>
                <a:cubicBezTo>
                  <a:pt x="4009" y="3941"/>
                  <a:pt x="4015" y="3941"/>
                  <a:pt x="4022" y="3939"/>
                </a:cubicBezTo>
                <a:cubicBezTo>
                  <a:pt x="4167" y="3911"/>
                  <a:pt x="4307" y="3874"/>
                  <a:pt x="4436" y="3829"/>
                </a:cubicBezTo>
                <a:cubicBezTo>
                  <a:pt x="4490" y="3811"/>
                  <a:pt x="4520" y="3752"/>
                  <a:pt x="4501" y="3697"/>
                </a:cubicBezTo>
                <a:cubicBezTo>
                  <a:pt x="4487" y="3654"/>
                  <a:pt x="4446" y="3628"/>
                  <a:pt x="4403" y="3628"/>
                </a:cubicBezTo>
                <a:close/>
                <a:moveTo>
                  <a:pt x="2346" y="3741"/>
                </a:moveTo>
                <a:cubicBezTo>
                  <a:pt x="2296" y="3741"/>
                  <a:pt x="2253" y="3778"/>
                  <a:pt x="2245" y="3829"/>
                </a:cubicBezTo>
                <a:cubicBezTo>
                  <a:pt x="2238" y="3887"/>
                  <a:pt x="2277" y="3939"/>
                  <a:pt x="2333" y="3947"/>
                </a:cubicBezTo>
                <a:cubicBezTo>
                  <a:pt x="2479" y="3968"/>
                  <a:pt x="2619" y="3983"/>
                  <a:pt x="2752" y="3994"/>
                </a:cubicBezTo>
                <a:cubicBezTo>
                  <a:pt x="2756" y="3996"/>
                  <a:pt x="2758" y="3996"/>
                  <a:pt x="2761" y="3996"/>
                </a:cubicBezTo>
                <a:cubicBezTo>
                  <a:pt x="2815" y="3994"/>
                  <a:pt x="2860" y="3954"/>
                  <a:pt x="2865" y="3900"/>
                </a:cubicBezTo>
                <a:cubicBezTo>
                  <a:pt x="2870" y="3843"/>
                  <a:pt x="2827" y="3792"/>
                  <a:pt x="2769" y="3787"/>
                </a:cubicBezTo>
                <a:cubicBezTo>
                  <a:pt x="2639" y="3778"/>
                  <a:pt x="2503" y="3762"/>
                  <a:pt x="2363" y="3742"/>
                </a:cubicBezTo>
                <a:cubicBezTo>
                  <a:pt x="2357" y="3741"/>
                  <a:pt x="2351" y="3741"/>
                  <a:pt x="2346" y="3741"/>
                </a:cubicBezTo>
                <a:close/>
                <a:moveTo>
                  <a:pt x="3591" y="3789"/>
                </a:moveTo>
                <a:cubicBezTo>
                  <a:pt x="3588" y="3789"/>
                  <a:pt x="3585" y="3790"/>
                  <a:pt x="3581" y="3790"/>
                </a:cubicBezTo>
                <a:cubicBezTo>
                  <a:pt x="3460" y="3801"/>
                  <a:pt x="3334" y="3806"/>
                  <a:pt x="3204" y="3806"/>
                </a:cubicBezTo>
                <a:lnTo>
                  <a:pt x="3176" y="3806"/>
                </a:lnTo>
                <a:cubicBezTo>
                  <a:pt x="3118" y="3806"/>
                  <a:pt x="3073" y="3851"/>
                  <a:pt x="3072" y="3909"/>
                </a:cubicBezTo>
                <a:cubicBezTo>
                  <a:pt x="3072" y="3966"/>
                  <a:pt x="3117" y="4013"/>
                  <a:pt x="3175" y="4013"/>
                </a:cubicBezTo>
                <a:lnTo>
                  <a:pt x="3204" y="4013"/>
                </a:lnTo>
                <a:cubicBezTo>
                  <a:pt x="3298" y="4013"/>
                  <a:pt x="3390" y="4010"/>
                  <a:pt x="3480" y="4006"/>
                </a:cubicBezTo>
                <a:cubicBezTo>
                  <a:pt x="3481" y="4135"/>
                  <a:pt x="3492" y="4271"/>
                  <a:pt x="3513" y="4412"/>
                </a:cubicBezTo>
                <a:cubicBezTo>
                  <a:pt x="3520" y="4465"/>
                  <a:pt x="3564" y="4502"/>
                  <a:pt x="3614" y="4502"/>
                </a:cubicBezTo>
                <a:cubicBezTo>
                  <a:pt x="3619" y="4502"/>
                  <a:pt x="3624" y="4502"/>
                  <a:pt x="3629" y="4500"/>
                </a:cubicBezTo>
                <a:cubicBezTo>
                  <a:pt x="3687" y="4493"/>
                  <a:pt x="3726" y="4440"/>
                  <a:pt x="3717" y="4383"/>
                </a:cubicBezTo>
                <a:cubicBezTo>
                  <a:pt x="3698" y="4244"/>
                  <a:pt x="3688" y="4110"/>
                  <a:pt x="3688" y="3983"/>
                </a:cubicBezTo>
                <a:cubicBezTo>
                  <a:pt x="3688" y="3971"/>
                  <a:pt x="3684" y="3958"/>
                  <a:pt x="3681" y="3945"/>
                </a:cubicBezTo>
                <a:cubicBezTo>
                  <a:pt x="3690" y="3928"/>
                  <a:pt x="3695" y="3908"/>
                  <a:pt x="3694" y="3885"/>
                </a:cubicBezTo>
                <a:cubicBezTo>
                  <a:pt x="3689" y="3831"/>
                  <a:pt x="3641" y="3789"/>
                  <a:pt x="3591" y="3789"/>
                </a:cubicBezTo>
                <a:close/>
                <a:moveTo>
                  <a:pt x="3696" y="4701"/>
                </a:moveTo>
                <a:cubicBezTo>
                  <a:pt x="3687" y="4701"/>
                  <a:pt x="3679" y="4702"/>
                  <a:pt x="3671" y="4704"/>
                </a:cubicBezTo>
                <a:cubicBezTo>
                  <a:pt x="3616" y="4718"/>
                  <a:pt x="3581" y="4775"/>
                  <a:pt x="3596" y="4830"/>
                </a:cubicBezTo>
                <a:cubicBezTo>
                  <a:pt x="3629" y="4962"/>
                  <a:pt x="3670" y="5098"/>
                  <a:pt x="3716" y="5237"/>
                </a:cubicBezTo>
                <a:cubicBezTo>
                  <a:pt x="3731" y="5279"/>
                  <a:pt x="3771" y="5307"/>
                  <a:pt x="3815" y="5308"/>
                </a:cubicBezTo>
                <a:lnTo>
                  <a:pt x="3815" y="5308"/>
                </a:lnTo>
                <a:cubicBezTo>
                  <a:pt x="3827" y="5308"/>
                  <a:pt x="3838" y="5305"/>
                  <a:pt x="3848" y="5302"/>
                </a:cubicBezTo>
                <a:cubicBezTo>
                  <a:pt x="3902" y="5283"/>
                  <a:pt x="3932" y="5224"/>
                  <a:pt x="3913" y="5169"/>
                </a:cubicBezTo>
                <a:cubicBezTo>
                  <a:pt x="3868" y="5037"/>
                  <a:pt x="3829" y="4906"/>
                  <a:pt x="3797" y="4780"/>
                </a:cubicBezTo>
                <a:cubicBezTo>
                  <a:pt x="3785" y="4733"/>
                  <a:pt x="3743" y="4701"/>
                  <a:pt x="3696" y="4701"/>
                </a:cubicBezTo>
                <a:close/>
                <a:moveTo>
                  <a:pt x="3815" y="5308"/>
                </a:moveTo>
                <a:cubicBezTo>
                  <a:pt x="3815" y="5308"/>
                  <a:pt x="3814" y="5308"/>
                  <a:pt x="3814" y="5308"/>
                </a:cubicBezTo>
                <a:lnTo>
                  <a:pt x="3815" y="5308"/>
                </a:lnTo>
                <a:cubicBezTo>
                  <a:pt x="3815" y="5308"/>
                  <a:pt x="3815" y="5308"/>
                  <a:pt x="3815" y="5308"/>
                </a:cubicBezTo>
                <a:close/>
                <a:moveTo>
                  <a:pt x="3962" y="5488"/>
                </a:moveTo>
                <a:cubicBezTo>
                  <a:pt x="3949" y="5488"/>
                  <a:pt x="3935" y="5491"/>
                  <a:pt x="3922" y="5496"/>
                </a:cubicBezTo>
                <a:cubicBezTo>
                  <a:pt x="3868" y="5518"/>
                  <a:pt x="3844" y="5578"/>
                  <a:pt x="3866" y="5631"/>
                </a:cubicBezTo>
                <a:cubicBezTo>
                  <a:pt x="3921" y="5766"/>
                  <a:pt x="3978" y="5896"/>
                  <a:pt x="4038" y="6017"/>
                </a:cubicBezTo>
                <a:cubicBezTo>
                  <a:pt x="4057" y="6054"/>
                  <a:pt x="4093" y="6074"/>
                  <a:pt x="4131" y="6074"/>
                </a:cubicBezTo>
                <a:cubicBezTo>
                  <a:pt x="4147" y="6074"/>
                  <a:pt x="4163" y="6071"/>
                  <a:pt x="4178" y="6063"/>
                </a:cubicBezTo>
                <a:cubicBezTo>
                  <a:pt x="4229" y="6038"/>
                  <a:pt x="4250" y="5975"/>
                  <a:pt x="4224" y="5924"/>
                </a:cubicBezTo>
                <a:cubicBezTo>
                  <a:pt x="4167" y="5807"/>
                  <a:pt x="4111" y="5682"/>
                  <a:pt x="4057" y="5553"/>
                </a:cubicBezTo>
                <a:cubicBezTo>
                  <a:pt x="4040" y="5512"/>
                  <a:pt x="4002" y="5488"/>
                  <a:pt x="3962" y="5488"/>
                </a:cubicBezTo>
                <a:close/>
                <a:moveTo>
                  <a:pt x="8282" y="5947"/>
                </a:moveTo>
                <a:cubicBezTo>
                  <a:pt x="8245" y="5947"/>
                  <a:pt x="8208" y="5967"/>
                  <a:pt x="8190" y="6003"/>
                </a:cubicBezTo>
                <a:cubicBezTo>
                  <a:pt x="8149" y="6083"/>
                  <a:pt x="8109" y="6160"/>
                  <a:pt x="8067" y="6234"/>
                </a:cubicBezTo>
                <a:cubicBezTo>
                  <a:pt x="8039" y="6284"/>
                  <a:pt x="8057" y="6348"/>
                  <a:pt x="8108" y="6376"/>
                </a:cubicBezTo>
                <a:cubicBezTo>
                  <a:pt x="8123" y="6384"/>
                  <a:pt x="8141" y="6389"/>
                  <a:pt x="8158" y="6389"/>
                </a:cubicBezTo>
                <a:cubicBezTo>
                  <a:pt x="8195" y="6389"/>
                  <a:pt x="8230" y="6370"/>
                  <a:pt x="8248" y="6337"/>
                </a:cubicBezTo>
                <a:cubicBezTo>
                  <a:pt x="8291" y="6259"/>
                  <a:pt x="8334" y="6180"/>
                  <a:pt x="8376" y="6097"/>
                </a:cubicBezTo>
                <a:cubicBezTo>
                  <a:pt x="8402" y="6046"/>
                  <a:pt x="8381" y="5984"/>
                  <a:pt x="8329" y="5958"/>
                </a:cubicBezTo>
                <a:cubicBezTo>
                  <a:pt x="8314" y="5950"/>
                  <a:pt x="8298" y="5947"/>
                  <a:pt x="8282" y="5947"/>
                </a:cubicBezTo>
                <a:close/>
                <a:moveTo>
                  <a:pt x="4330" y="6232"/>
                </a:moveTo>
                <a:cubicBezTo>
                  <a:pt x="4312" y="6232"/>
                  <a:pt x="4294" y="6236"/>
                  <a:pt x="4277" y="6246"/>
                </a:cubicBezTo>
                <a:cubicBezTo>
                  <a:pt x="4228" y="6275"/>
                  <a:pt x="4211" y="6339"/>
                  <a:pt x="4240" y="6389"/>
                </a:cubicBezTo>
                <a:cubicBezTo>
                  <a:pt x="4315" y="6513"/>
                  <a:pt x="4394" y="6632"/>
                  <a:pt x="4476" y="6743"/>
                </a:cubicBezTo>
                <a:cubicBezTo>
                  <a:pt x="4495" y="6771"/>
                  <a:pt x="4527" y="6786"/>
                  <a:pt x="4559" y="6786"/>
                </a:cubicBezTo>
                <a:cubicBezTo>
                  <a:pt x="4580" y="6786"/>
                  <a:pt x="4602" y="6780"/>
                  <a:pt x="4620" y="6767"/>
                </a:cubicBezTo>
                <a:cubicBezTo>
                  <a:pt x="4667" y="6732"/>
                  <a:pt x="4676" y="6667"/>
                  <a:pt x="4642" y="6621"/>
                </a:cubicBezTo>
                <a:cubicBezTo>
                  <a:pt x="4565" y="6515"/>
                  <a:pt x="4490" y="6402"/>
                  <a:pt x="4419" y="6283"/>
                </a:cubicBezTo>
                <a:cubicBezTo>
                  <a:pt x="4400" y="6249"/>
                  <a:pt x="4365" y="6232"/>
                  <a:pt x="4330" y="6232"/>
                </a:cubicBezTo>
                <a:close/>
                <a:moveTo>
                  <a:pt x="7940" y="6534"/>
                </a:moveTo>
                <a:cubicBezTo>
                  <a:pt x="7907" y="6534"/>
                  <a:pt x="7874" y="6550"/>
                  <a:pt x="7854" y="6579"/>
                </a:cubicBezTo>
                <a:cubicBezTo>
                  <a:pt x="7774" y="6694"/>
                  <a:pt x="7692" y="6802"/>
                  <a:pt x="7608" y="6899"/>
                </a:cubicBezTo>
                <a:cubicBezTo>
                  <a:pt x="7570" y="6943"/>
                  <a:pt x="7575" y="7008"/>
                  <a:pt x="7618" y="7046"/>
                </a:cubicBezTo>
                <a:cubicBezTo>
                  <a:pt x="7637" y="7063"/>
                  <a:pt x="7662" y="7072"/>
                  <a:pt x="7686" y="7072"/>
                </a:cubicBezTo>
                <a:lnTo>
                  <a:pt x="7686" y="7070"/>
                </a:lnTo>
                <a:cubicBezTo>
                  <a:pt x="7714" y="7070"/>
                  <a:pt x="7744" y="7059"/>
                  <a:pt x="7765" y="7035"/>
                </a:cubicBezTo>
                <a:cubicBezTo>
                  <a:pt x="7854" y="6932"/>
                  <a:pt x="7941" y="6818"/>
                  <a:pt x="8024" y="6697"/>
                </a:cubicBezTo>
                <a:cubicBezTo>
                  <a:pt x="8057" y="6650"/>
                  <a:pt x="8045" y="6585"/>
                  <a:pt x="7999" y="6552"/>
                </a:cubicBezTo>
                <a:cubicBezTo>
                  <a:pt x="7981" y="6540"/>
                  <a:pt x="7960" y="6534"/>
                  <a:pt x="7940" y="6534"/>
                </a:cubicBezTo>
                <a:close/>
                <a:moveTo>
                  <a:pt x="4822" y="6899"/>
                </a:moveTo>
                <a:cubicBezTo>
                  <a:pt x="4797" y="6899"/>
                  <a:pt x="4772" y="6908"/>
                  <a:pt x="4751" y="6927"/>
                </a:cubicBezTo>
                <a:cubicBezTo>
                  <a:pt x="4710" y="6966"/>
                  <a:pt x="4707" y="7031"/>
                  <a:pt x="4746" y="7074"/>
                </a:cubicBezTo>
                <a:cubicBezTo>
                  <a:pt x="4847" y="7183"/>
                  <a:pt x="4952" y="7281"/>
                  <a:pt x="5060" y="7368"/>
                </a:cubicBezTo>
                <a:cubicBezTo>
                  <a:pt x="5079" y="7383"/>
                  <a:pt x="5102" y="7391"/>
                  <a:pt x="5125" y="7391"/>
                </a:cubicBezTo>
                <a:lnTo>
                  <a:pt x="5125" y="7390"/>
                </a:lnTo>
                <a:cubicBezTo>
                  <a:pt x="5155" y="7390"/>
                  <a:pt x="5185" y="7378"/>
                  <a:pt x="5206" y="7352"/>
                </a:cubicBezTo>
                <a:cubicBezTo>
                  <a:pt x="5242" y="7307"/>
                  <a:pt x="5235" y="7242"/>
                  <a:pt x="5190" y="7206"/>
                </a:cubicBezTo>
                <a:cubicBezTo>
                  <a:pt x="5091" y="7125"/>
                  <a:pt x="4993" y="7034"/>
                  <a:pt x="4898" y="6932"/>
                </a:cubicBezTo>
                <a:cubicBezTo>
                  <a:pt x="4878" y="6910"/>
                  <a:pt x="4850" y="6899"/>
                  <a:pt x="4822" y="6899"/>
                </a:cubicBezTo>
                <a:close/>
                <a:moveTo>
                  <a:pt x="7393" y="7157"/>
                </a:moveTo>
                <a:cubicBezTo>
                  <a:pt x="7369" y="7157"/>
                  <a:pt x="7345" y="7165"/>
                  <a:pt x="7325" y="7182"/>
                </a:cubicBezTo>
                <a:cubicBezTo>
                  <a:pt x="7221" y="7271"/>
                  <a:pt x="7113" y="7348"/>
                  <a:pt x="7004" y="7411"/>
                </a:cubicBezTo>
                <a:cubicBezTo>
                  <a:pt x="6954" y="7440"/>
                  <a:pt x="6936" y="7503"/>
                  <a:pt x="6965" y="7553"/>
                </a:cubicBezTo>
                <a:cubicBezTo>
                  <a:pt x="6984" y="7586"/>
                  <a:pt x="7020" y="7606"/>
                  <a:pt x="7055" y="7606"/>
                </a:cubicBezTo>
                <a:cubicBezTo>
                  <a:pt x="7072" y="7606"/>
                  <a:pt x="7091" y="7601"/>
                  <a:pt x="7107" y="7591"/>
                </a:cubicBezTo>
                <a:cubicBezTo>
                  <a:pt x="7227" y="7522"/>
                  <a:pt x="7346" y="7438"/>
                  <a:pt x="7461" y="7340"/>
                </a:cubicBezTo>
                <a:cubicBezTo>
                  <a:pt x="7504" y="7302"/>
                  <a:pt x="7510" y="7237"/>
                  <a:pt x="7472" y="7193"/>
                </a:cubicBezTo>
                <a:cubicBezTo>
                  <a:pt x="7451" y="7169"/>
                  <a:pt x="7422" y="7157"/>
                  <a:pt x="7393" y="7157"/>
                </a:cubicBezTo>
                <a:close/>
                <a:moveTo>
                  <a:pt x="5470" y="7413"/>
                </a:moveTo>
                <a:cubicBezTo>
                  <a:pt x="5433" y="7413"/>
                  <a:pt x="5397" y="7433"/>
                  <a:pt x="5378" y="7468"/>
                </a:cubicBezTo>
                <a:cubicBezTo>
                  <a:pt x="5351" y="7519"/>
                  <a:pt x="5370" y="7581"/>
                  <a:pt x="5420" y="7609"/>
                </a:cubicBezTo>
                <a:cubicBezTo>
                  <a:pt x="5554" y="7680"/>
                  <a:pt x="5691" y="7735"/>
                  <a:pt x="5827" y="7772"/>
                </a:cubicBezTo>
                <a:cubicBezTo>
                  <a:pt x="5837" y="7775"/>
                  <a:pt x="5845" y="7776"/>
                  <a:pt x="5854" y="7776"/>
                </a:cubicBezTo>
                <a:cubicBezTo>
                  <a:pt x="5900" y="7776"/>
                  <a:pt x="5942" y="7745"/>
                  <a:pt x="5954" y="7699"/>
                </a:cubicBezTo>
                <a:cubicBezTo>
                  <a:pt x="5969" y="7642"/>
                  <a:pt x="5936" y="7586"/>
                  <a:pt x="5881" y="7571"/>
                </a:cubicBezTo>
                <a:cubicBezTo>
                  <a:pt x="5759" y="7538"/>
                  <a:pt x="5638" y="7490"/>
                  <a:pt x="5519" y="7426"/>
                </a:cubicBezTo>
                <a:cubicBezTo>
                  <a:pt x="5504" y="7417"/>
                  <a:pt x="5487" y="7413"/>
                  <a:pt x="5470" y="7413"/>
                </a:cubicBezTo>
                <a:close/>
                <a:moveTo>
                  <a:pt x="6673" y="7560"/>
                </a:moveTo>
                <a:cubicBezTo>
                  <a:pt x="6664" y="7560"/>
                  <a:pt x="6654" y="7562"/>
                  <a:pt x="6645" y="7564"/>
                </a:cubicBezTo>
                <a:cubicBezTo>
                  <a:pt x="6520" y="7601"/>
                  <a:pt x="6391" y="7620"/>
                  <a:pt x="6264" y="7620"/>
                </a:cubicBezTo>
                <a:cubicBezTo>
                  <a:pt x="6206" y="7622"/>
                  <a:pt x="6160" y="7668"/>
                  <a:pt x="6161" y="7726"/>
                </a:cubicBezTo>
                <a:cubicBezTo>
                  <a:pt x="6161" y="7783"/>
                  <a:pt x="6208" y="7829"/>
                  <a:pt x="6265" y="7829"/>
                </a:cubicBezTo>
                <a:cubicBezTo>
                  <a:pt x="6412" y="7827"/>
                  <a:pt x="6559" y="7805"/>
                  <a:pt x="6703" y="7764"/>
                </a:cubicBezTo>
                <a:cubicBezTo>
                  <a:pt x="6759" y="7748"/>
                  <a:pt x="6790" y="7690"/>
                  <a:pt x="6774" y="7635"/>
                </a:cubicBezTo>
                <a:cubicBezTo>
                  <a:pt x="6760" y="7589"/>
                  <a:pt x="6718" y="7560"/>
                  <a:pt x="6673" y="75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1763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6"/>
          <p:cNvGrpSpPr/>
          <p:nvPr/>
        </p:nvGrpSpPr>
        <p:grpSpPr>
          <a:xfrm rot="10800000">
            <a:off x="10918825" y="3275392"/>
            <a:ext cx="1078164" cy="898675"/>
            <a:chOff x="538733" y="4010146"/>
            <a:chExt cx="928598" cy="774008"/>
          </a:xfrm>
        </p:grpSpPr>
        <p:grpSp>
          <p:nvGrpSpPr>
            <p:cNvPr id="51" name="Google Shape;51;p6"/>
            <p:cNvGrpSpPr/>
            <p:nvPr/>
          </p:nvGrpSpPr>
          <p:grpSpPr>
            <a:xfrm flipH="1">
              <a:off x="1219936" y="4010146"/>
              <a:ext cx="247394" cy="291660"/>
              <a:chOff x="1905738" y="672533"/>
              <a:chExt cx="177420" cy="209165"/>
            </a:xfrm>
          </p:grpSpPr>
          <p:sp>
            <p:nvSpPr>
              <p:cNvPr id="52" name="Google Shape;52;p6"/>
              <p:cNvSpPr/>
              <p:nvPr/>
            </p:nvSpPr>
            <p:spPr>
              <a:xfrm>
                <a:off x="1905738" y="672533"/>
                <a:ext cx="177420" cy="20916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6"/>
              <p:cNvSpPr/>
              <p:nvPr/>
            </p:nvSpPr>
            <p:spPr>
              <a:xfrm>
                <a:off x="1970024" y="802780"/>
                <a:ext cx="59892" cy="68644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" name="Google Shape;54;p6"/>
            <p:cNvSpPr/>
            <p:nvPr/>
          </p:nvSpPr>
          <p:spPr>
            <a:xfrm flipH="1">
              <a:off x="538733" y="4300143"/>
              <a:ext cx="791851" cy="484011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6"/>
          <p:cNvGrpSpPr/>
          <p:nvPr/>
        </p:nvGrpSpPr>
        <p:grpSpPr>
          <a:xfrm>
            <a:off x="194999" y="2787105"/>
            <a:ext cx="1780335" cy="846184"/>
            <a:chOff x="836599" y="324929"/>
            <a:chExt cx="1335251" cy="634638"/>
          </a:xfrm>
        </p:grpSpPr>
        <p:sp>
          <p:nvSpPr>
            <p:cNvPr id="56" name="Google Shape;56;p6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6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" name="Google Shape;58;p6"/>
          <p:cNvSpPr/>
          <p:nvPr/>
        </p:nvSpPr>
        <p:spPr>
          <a:xfrm rot="10800000" flipH="1">
            <a:off x="5991500" y="5886134"/>
            <a:ext cx="1712432" cy="783477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58575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2263400" y="3042784"/>
            <a:ext cx="7665200" cy="11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3" name="Google Shape;63;p7"/>
          <p:cNvGrpSpPr/>
          <p:nvPr/>
        </p:nvGrpSpPr>
        <p:grpSpPr>
          <a:xfrm>
            <a:off x="209319" y="4847987"/>
            <a:ext cx="1328931" cy="1186955"/>
            <a:chOff x="156989" y="3635990"/>
            <a:chExt cx="996698" cy="890216"/>
          </a:xfrm>
        </p:grpSpPr>
        <p:grpSp>
          <p:nvGrpSpPr>
            <p:cNvPr id="64" name="Google Shape;64;p7"/>
            <p:cNvGrpSpPr/>
            <p:nvPr/>
          </p:nvGrpSpPr>
          <p:grpSpPr>
            <a:xfrm rot="-1673779" flipH="1">
              <a:off x="869523" y="3674597"/>
              <a:ext cx="233363" cy="275118"/>
              <a:chOff x="1919777" y="678152"/>
              <a:chExt cx="150599" cy="177545"/>
            </a:xfrm>
          </p:grpSpPr>
          <p:sp>
            <p:nvSpPr>
              <p:cNvPr id="65" name="Google Shape;65;p7"/>
              <p:cNvSpPr/>
              <p:nvPr/>
            </p:nvSpPr>
            <p:spPr>
              <a:xfrm>
                <a:off x="1919777" y="678152"/>
                <a:ext cx="150599" cy="17754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7"/>
              <p:cNvSpPr/>
              <p:nvPr/>
            </p:nvSpPr>
            <p:spPr>
              <a:xfrm>
                <a:off x="1974344" y="788708"/>
                <a:ext cx="50838" cy="5826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67;p7"/>
            <p:cNvSpPr/>
            <p:nvPr/>
          </p:nvSpPr>
          <p:spPr>
            <a:xfrm flipH="1">
              <a:off x="156989" y="3988318"/>
              <a:ext cx="879999" cy="537887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" name="Google Shape;68;p7"/>
          <p:cNvGrpSpPr/>
          <p:nvPr/>
        </p:nvGrpSpPr>
        <p:grpSpPr>
          <a:xfrm flipH="1">
            <a:off x="10208787" y="4053472"/>
            <a:ext cx="1780335" cy="846184"/>
            <a:chOff x="836599" y="324929"/>
            <a:chExt cx="1335251" cy="634638"/>
          </a:xfrm>
        </p:grpSpPr>
        <p:sp>
          <p:nvSpPr>
            <p:cNvPr id="69" name="Google Shape;69;p7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7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7"/>
          <p:cNvSpPr/>
          <p:nvPr/>
        </p:nvSpPr>
        <p:spPr>
          <a:xfrm rot="10800000" flipH="1">
            <a:off x="194984" y="1956017"/>
            <a:ext cx="1469373" cy="486131"/>
          </a:xfrm>
          <a:custGeom>
            <a:avLst/>
            <a:gdLst/>
            <a:ahLst/>
            <a:cxnLst/>
            <a:rect l="l" t="t" r="r" b="b"/>
            <a:pathLst>
              <a:path w="15521" h="5135" extrusionOk="0">
                <a:moveTo>
                  <a:pt x="15349" y="1"/>
                </a:moveTo>
                <a:cubicBezTo>
                  <a:pt x="15226" y="1"/>
                  <a:pt x="15105" y="7"/>
                  <a:pt x="14990" y="20"/>
                </a:cubicBezTo>
                <a:cubicBezTo>
                  <a:pt x="14933" y="27"/>
                  <a:pt x="14892" y="78"/>
                  <a:pt x="14898" y="134"/>
                </a:cubicBezTo>
                <a:cubicBezTo>
                  <a:pt x="14904" y="188"/>
                  <a:pt x="14949" y="227"/>
                  <a:pt x="15001" y="227"/>
                </a:cubicBezTo>
                <a:cubicBezTo>
                  <a:pt x="15005" y="227"/>
                  <a:pt x="15008" y="227"/>
                  <a:pt x="15013" y="226"/>
                </a:cubicBezTo>
                <a:cubicBezTo>
                  <a:pt x="15121" y="215"/>
                  <a:pt x="15234" y="209"/>
                  <a:pt x="15349" y="209"/>
                </a:cubicBezTo>
                <a:lnTo>
                  <a:pt x="15414" y="209"/>
                </a:lnTo>
                <a:cubicBezTo>
                  <a:pt x="15475" y="208"/>
                  <a:pt x="15518" y="165"/>
                  <a:pt x="15519" y="107"/>
                </a:cubicBezTo>
                <a:cubicBezTo>
                  <a:pt x="15520" y="50"/>
                  <a:pt x="15475" y="2"/>
                  <a:pt x="15417" y="1"/>
                </a:cubicBezTo>
                <a:close/>
                <a:moveTo>
                  <a:pt x="14595" y="97"/>
                </a:moveTo>
                <a:cubicBezTo>
                  <a:pt x="14586" y="97"/>
                  <a:pt x="14577" y="98"/>
                  <a:pt x="14568" y="100"/>
                </a:cubicBezTo>
                <a:cubicBezTo>
                  <a:pt x="14428" y="139"/>
                  <a:pt x="14292" y="191"/>
                  <a:pt x="14164" y="253"/>
                </a:cubicBezTo>
                <a:cubicBezTo>
                  <a:pt x="14113" y="278"/>
                  <a:pt x="14091" y="340"/>
                  <a:pt x="14115" y="392"/>
                </a:cubicBezTo>
                <a:cubicBezTo>
                  <a:pt x="14134" y="428"/>
                  <a:pt x="14170" y="450"/>
                  <a:pt x="14210" y="450"/>
                </a:cubicBezTo>
                <a:cubicBezTo>
                  <a:pt x="14224" y="450"/>
                  <a:pt x="14240" y="447"/>
                  <a:pt x="14255" y="439"/>
                </a:cubicBezTo>
                <a:cubicBezTo>
                  <a:pt x="14371" y="383"/>
                  <a:pt x="14495" y="337"/>
                  <a:pt x="14624" y="301"/>
                </a:cubicBezTo>
                <a:cubicBezTo>
                  <a:pt x="14679" y="285"/>
                  <a:pt x="14711" y="229"/>
                  <a:pt x="14696" y="174"/>
                </a:cubicBezTo>
                <a:cubicBezTo>
                  <a:pt x="14683" y="127"/>
                  <a:pt x="14640" y="97"/>
                  <a:pt x="14595" y="97"/>
                </a:cubicBezTo>
                <a:close/>
                <a:moveTo>
                  <a:pt x="13856" y="456"/>
                </a:moveTo>
                <a:cubicBezTo>
                  <a:pt x="13835" y="456"/>
                  <a:pt x="13813" y="462"/>
                  <a:pt x="13794" y="476"/>
                </a:cubicBezTo>
                <a:cubicBezTo>
                  <a:pt x="13683" y="557"/>
                  <a:pt x="13574" y="651"/>
                  <a:pt x="13468" y="757"/>
                </a:cubicBezTo>
                <a:cubicBezTo>
                  <a:pt x="13427" y="797"/>
                  <a:pt x="13427" y="862"/>
                  <a:pt x="13468" y="904"/>
                </a:cubicBezTo>
                <a:cubicBezTo>
                  <a:pt x="13488" y="923"/>
                  <a:pt x="13515" y="933"/>
                  <a:pt x="13542" y="933"/>
                </a:cubicBezTo>
                <a:cubicBezTo>
                  <a:pt x="13568" y="933"/>
                  <a:pt x="13595" y="923"/>
                  <a:pt x="13614" y="904"/>
                </a:cubicBezTo>
                <a:cubicBezTo>
                  <a:pt x="13712" y="806"/>
                  <a:pt x="13814" y="719"/>
                  <a:pt x="13917" y="644"/>
                </a:cubicBezTo>
                <a:cubicBezTo>
                  <a:pt x="13963" y="610"/>
                  <a:pt x="13973" y="545"/>
                  <a:pt x="13939" y="498"/>
                </a:cubicBezTo>
                <a:cubicBezTo>
                  <a:pt x="13919" y="470"/>
                  <a:pt x="13888" y="456"/>
                  <a:pt x="13856" y="456"/>
                </a:cubicBezTo>
                <a:close/>
                <a:moveTo>
                  <a:pt x="6683" y="831"/>
                </a:moveTo>
                <a:cubicBezTo>
                  <a:pt x="6631" y="831"/>
                  <a:pt x="6575" y="836"/>
                  <a:pt x="6514" y="846"/>
                </a:cubicBezTo>
                <a:cubicBezTo>
                  <a:pt x="6457" y="856"/>
                  <a:pt x="6419" y="909"/>
                  <a:pt x="6429" y="965"/>
                </a:cubicBezTo>
                <a:cubicBezTo>
                  <a:pt x="6436" y="1016"/>
                  <a:pt x="6479" y="1053"/>
                  <a:pt x="6528" y="1053"/>
                </a:cubicBezTo>
                <a:cubicBezTo>
                  <a:pt x="6535" y="1053"/>
                  <a:pt x="6541" y="1052"/>
                  <a:pt x="6548" y="1051"/>
                </a:cubicBezTo>
                <a:cubicBezTo>
                  <a:pt x="6595" y="1043"/>
                  <a:pt x="6638" y="1040"/>
                  <a:pt x="6677" y="1040"/>
                </a:cubicBezTo>
                <a:cubicBezTo>
                  <a:pt x="6760" y="1040"/>
                  <a:pt x="6825" y="1056"/>
                  <a:pt x="6868" y="1089"/>
                </a:cubicBezTo>
                <a:cubicBezTo>
                  <a:pt x="6887" y="1102"/>
                  <a:pt x="6909" y="1109"/>
                  <a:pt x="6931" y="1109"/>
                </a:cubicBezTo>
                <a:cubicBezTo>
                  <a:pt x="6963" y="1109"/>
                  <a:pt x="6993" y="1095"/>
                  <a:pt x="7014" y="1068"/>
                </a:cubicBezTo>
                <a:cubicBezTo>
                  <a:pt x="7049" y="1022"/>
                  <a:pt x="7040" y="958"/>
                  <a:pt x="6993" y="922"/>
                </a:cubicBezTo>
                <a:cubicBezTo>
                  <a:pt x="6914" y="862"/>
                  <a:pt x="6812" y="831"/>
                  <a:pt x="6683" y="831"/>
                </a:cubicBezTo>
                <a:close/>
                <a:moveTo>
                  <a:pt x="6141" y="980"/>
                </a:moveTo>
                <a:cubicBezTo>
                  <a:pt x="6123" y="980"/>
                  <a:pt x="6104" y="985"/>
                  <a:pt x="6087" y="996"/>
                </a:cubicBezTo>
                <a:cubicBezTo>
                  <a:pt x="5953" y="1076"/>
                  <a:pt x="5844" y="1188"/>
                  <a:pt x="5764" y="1325"/>
                </a:cubicBezTo>
                <a:cubicBezTo>
                  <a:pt x="5735" y="1375"/>
                  <a:pt x="5751" y="1439"/>
                  <a:pt x="5800" y="1467"/>
                </a:cubicBezTo>
                <a:cubicBezTo>
                  <a:pt x="5817" y="1477"/>
                  <a:pt x="5836" y="1482"/>
                  <a:pt x="5853" y="1482"/>
                </a:cubicBezTo>
                <a:cubicBezTo>
                  <a:pt x="5890" y="1482"/>
                  <a:pt x="5924" y="1463"/>
                  <a:pt x="5944" y="1430"/>
                </a:cubicBezTo>
                <a:cubicBezTo>
                  <a:pt x="6006" y="1323"/>
                  <a:pt x="6091" y="1236"/>
                  <a:pt x="6195" y="1173"/>
                </a:cubicBezTo>
                <a:cubicBezTo>
                  <a:pt x="6244" y="1144"/>
                  <a:pt x="6260" y="1079"/>
                  <a:pt x="6230" y="1030"/>
                </a:cubicBezTo>
                <a:cubicBezTo>
                  <a:pt x="6210" y="998"/>
                  <a:pt x="6176" y="980"/>
                  <a:pt x="6141" y="980"/>
                </a:cubicBezTo>
                <a:close/>
                <a:moveTo>
                  <a:pt x="13266" y="1036"/>
                </a:moveTo>
                <a:cubicBezTo>
                  <a:pt x="13236" y="1036"/>
                  <a:pt x="13205" y="1049"/>
                  <a:pt x="13184" y="1075"/>
                </a:cubicBezTo>
                <a:cubicBezTo>
                  <a:pt x="13103" y="1177"/>
                  <a:pt x="13021" y="1288"/>
                  <a:pt x="12934" y="1416"/>
                </a:cubicBezTo>
                <a:cubicBezTo>
                  <a:pt x="12903" y="1463"/>
                  <a:pt x="12914" y="1527"/>
                  <a:pt x="12961" y="1560"/>
                </a:cubicBezTo>
                <a:cubicBezTo>
                  <a:pt x="12980" y="1572"/>
                  <a:pt x="12999" y="1579"/>
                  <a:pt x="13020" y="1579"/>
                </a:cubicBezTo>
                <a:lnTo>
                  <a:pt x="13020" y="1577"/>
                </a:lnTo>
                <a:cubicBezTo>
                  <a:pt x="13053" y="1577"/>
                  <a:pt x="13085" y="1561"/>
                  <a:pt x="13106" y="1532"/>
                </a:cubicBezTo>
                <a:cubicBezTo>
                  <a:pt x="13189" y="1410"/>
                  <a:pt x="13269" y="1303"/>
                  <a:pt x="13347" y="1204"/>
                </a:cubicBezTo>
                <a:cubicBezTo>
                  <a:pt x="13383" y="1160"/>
                  <a:pt x="13375" y="1094"/>
                  <a:pt x="13330" y="1058"/>
                </a:cubicBezTo>
                <a:cubicBezTo>
                  <a:pt x="13311" y="1043"/>
                  <a:pt x="13289" y="1036"/>
                  <a:pt x="13266" y="1036"/>
                </a:cubicBezTo>
                <a:close/>
                <a:moveTo>
                  <a:pt x="135" y="1254"/>
                </a:moveTo>
                <a:cubicBezTo>
                  <a:pt x="94" y="1254"/>
                  <a:pt x="54" y="1279"/>
                  <a:pt x="38" y="1320"/>
                </a:cubicBezTo>
                <a:cubicBezTo>
                  <a:pt x="35" y="1330"/>
                  <a:pt x="0" y="1421"/>
                  <a:pt x="0" y="1565"/>
                </a:cubicBezTo>
                <a:cubicBezTo>
                  <a:pt x="0" y="1640"/>
                  <a:pt x="10" y="1717"/>
                  <a:pt x="28" y="1793"/>
                </a:cubicBezTo>
                <a:cubicBezTo>
                  <a:pt x="39" y="1841"/>
                  <a:pt x="82" y="1873"/>
                  <a:pt x="129" y="1873"/>
                </a:cubicBezTo>
                <a:lnTo>
                  <a:pt x="129" y="1871"/>
                </a:lnTo>
                <a:cubicBezTo>
                  <a:pt x="137" y="1871"/>
                  <a:pt x="146" y="1871"/>
                  <a:pt x="153" y="1869"/>
                </a:cubicBezTo>
                <a:cubicBezTo>
                  <a:pt x="210" y="1855"/>
                  <a:pt x="244" y="1799"/>
                  <a:pt x="231" y="1744"/>
                </a:cubicBezTo>
                <a:cubicBezTo>
                  <a:pt x="216" y="1684"/>
                  <a:pt x="208" y="1624"/>
                  <a:pt x="208" y="1565"/>
                </a:cubicBezTo>
                <a:cubicBezTo>
                  <a:pt x="208" y="1462"/>
                  <a:pt x="232" y="1397"/>
                  <a:pt x="232" y="1395"/>
                </a:cubicBezTo>
                <a:cubicBezTo>
                  <a:pt x="253" y="1342"/>
                  <a:pt x="227" y="1282"/>
                  <a:pt x="173" y="1261"/>
                </a:cubicBezTo>
                <a:cubicBezTo>
                  <a:pt x="161" y="1256"/>
                  <a:pt x="148" y="1254"/>
                  <a:pt x="135" y="1254"/>
                </a:cubicBezTo>
                <a:close/>
                <a:moveTo>
                  <a:pt x="7034" y="1281"/>
                </a:moveTo>
                <a:cubicBezTo>
                  <a:pt x="6985" y="1281"/>
                  <a:pt x="6942" y="1317"/>
                  <a:pt x="6932" y="1367"/>
                </a:cubicBezTo>
                <a:cubicBezTo>
                  <a:pt x="6914" y="1471"/>
                  <a:pt x="6866" y="1593"/>
                  <a:pt x="6795" y="1719"/>
                </a:cubicBezTo>
                <a:cubicBezTo>
                  <a:pt x="6767" y="1770"/>
                  <a:pt x="6784" y="1833"/>
                  <a:pt x="6834" y="1862"/>
                </a:cubicBezTo>
                <a:cubicBezTo>
                  <a:pt x="6850" y="1870"/>
                  <a:pt x="6868" y="1875"/>
                  <a:pt x="6886" y="1875"/>
                </a:cubicBezTo>
                <a:cubicBezTo>
                  <a:pt x="6921" y="1875"/>
                  <a:pt x="6957" y="1855"/>
                  <a:pt x="6976" y="1821"/>
                </a:cubicBezTo>
                <a:cubicBezTo>
                  <a:pt x="7060" y="1673"/>
                  <a:pt x="7113" y="1532"/>
                  <a:pt x="7137" y="1403"/>
                </a:cubicBezTo>
                <a:cubicBezTo>
                  <a:pt x="7147" y="1347"/>
                  <a:pt x="7110" y="1293"/>
                  <a:pt x="7053" y="1283"/>
                </a:cubicBezTo>
                <a:cubicBezTo>
                  <a:pt x="7047" y="1282"/>
                  <a:pt x="7040" y="1281"/>
                  <a:pt x="7034" y="1281"/>
                </a:cubicBezTo>
                <a:close/>
                <a:moveTo>
                  <a:pt x="12793" y="1718"/>
                </a:moveTo>
                <a:cubicBezTo>
                  <a:pt x="12759" y="1718"/>
                  <a:pt x="12725" y="1736"/>
                  <a:pt x="12705" y="1767"/>
                </a:cubicBezTo>
                <a:cubicBezTo>
                  <a:pt x="12633" y="1884"/>
                  <a:pt x="12561" y="2002"/>
                  <a:pt x="12487" y="2124"/>
                </a:cubicBezTo>
                <a:cubicBezTo>
                  <a:pt x="12458" y="2173"/>
                  <a:pt x="12474" y="2236"/>
                  <a:pt x="12523" y="2266"/>
                </a:cubicBezTo>
                <a:cubicBezTo>
                  <a:pt x="12540" y="2276"/>
                  <a:pt x="12558" y="2280"/>
                  <a:pt x="12577" y="2280"/>
                </a:cubicBezTo>
                <a:cubicBezTo>
                  <a:pt x="12612" y="2280"/>
                  <a:pt x="12647" y="2263"/>
                  <a:pt x="12666" y="2232"/>
                </a:cubicBezTo>
                <a:cubicBezTo>
                  <a:pt x="12738" y="2111"/>
                  <a:pt x="12809" y="1993"/>
                  <a:pt x="12882" y="1877"/>
                </a:cubicBezTo>
                <a:cubicBezTo>
                  <a:pt x="12912" y="1828"/>
                  <a:pt x="12898" y="1765"/>
                  <a:pt x="12849" y="1734"/>
                </a:cubicBezTo>
                <a:cubicBezTo>
                  <a:pt x="12831" y="1723"/>
                  <a:pt x="12812" y="1718"/>
                  <a:pt x="12793" y="1718"/>
                </a:cubicBezTo>
                <a:close/>
                <a:moveTo>
                  <a:pt x="5718" y="1664"/>
                </a:moveTo>
                <a:cubicBezTo>
                  <a:pt x="5668" y="1664"/>
                  <a:pt x="5624" y="1701"/>
                  <a:pt x="5617" y="1751"/>
                </a:cubicBezTo>
                <a:cubicBezTo>
                  <a:pt x="5603" y="1837"/>
                  <a:pt x="5596" y="1928"/>
                  <a:pt x="5596" y="2021"/>
                </a:cubicBezTo>
                <a:cubicBezTo>
                  <a:pt x="5596" y="2077"/>
                  <a:pt x="5598" y="2134"/>
                  <a:pt x="5603" y="2191"/>
                </a:cubicBezTo>
                <a:cubicBezTo>
                  <a:pt x="5608" y="2245"/>
                  <a:pt x="5653" y="2287"/>
                  <a:pt x="5706" y="2287"/>
                </a:cubicBezTo>
                <a:cubicBezTo>
                  <a:pt x="5710" y="2287"/>
                  <a:pt x="5712" y="2287"/>
                  <a:pt x="5715" y="2285"/>
                </a:cubicBezTo>
                <a:cubicBezTo>
                  <a:pt x="5772" y="2280"/>
                  <a:pt x="5815" y="2232"/>
                  <a:pt x="5810" y="2174"/>
                </a:cubicBezTo>
                <a:cubicBezTo>
                  <a:pt x="5805" y="2122"/>
                  <a:pt x="5804" y="2071"/>
                  <a:pt x="5804" y="2021"/>
                </a:cubicBezTo>
                <a:cubicBezTo>
                  <a:pt x="5804" y="1939"/>
                  <a:pt x="5810" y="1859"/>
                  <a:pt x="5821" y="1784"/>
                </a:cubicBezTo>
                <a:cubicBezTo>
                  <a:pt x="5831" y="1728"/>
                  <a:pt x="5792" y="1674"/>
                  <a:pt x="5735" y="1666"/>
                </a:cubicBezTo>
                <a:cubicBezTo>
                  <a:pt x="5730" y="1665"/>
                  <a:pt x="5724" y="1664"/>
                  <a:pt x="5718" y="1664"/>
                </a:cubicBezTo>
                <a:close/>
                <a:moveTo>
                  <a:pt x="6648" y="2008"/>
                </a:moveTo>
                <a:cubicBezTo>
                  <a:pt x="6618" y="2008"/>
                  <a:pt x="6589" y="2021"/>
                  <a:pt x="6568" y="2045"/>
                </a:cubicBezTo>
                <a:cubicBezTo>
                  <a:pt x="6486" y="2146"/>
                  <a:pt x="6394" y="2244"/>
                  <a:pt x="6293" y="2338"/>
                </a:cubicBezTo>
                <a:cubicBezTo>
                  <a:pt x="6251" y="2377"/>
                  <a:pt x="6249" y="2443"/>
                  <a:pt x="6288" y="2485"/>
                </a:cubicBezTo>
                <a:cubicBezTo>
                  <a:pt x="6309" y="2507"/>
                  <a:pt x="6336" y="2518"/>
                  <a:pt x="6364" y="2518"/>
                </a:cubicBezTo>
                <a:cubicBezTo>
                  <a:pt x="6390" y="2518"/>
                  <a:pt x="6415" y="2508"/>
                  <a:pt x="6435" y="2490"/>
                </a:cubicBezTo>
                <a:cubicBezTo>
                  <a:pt x="6543" y="2390"/>
                  <a:pt x="6641" y="2285"/>
                  <a:pt x="6729" y="2178"/>
                </a:cubicBezTo>
                <a:cubicBezTo>
                  <a:pt x="6766" y="2134"/>
                  <a:pt x="6759" y="2069"/>
                  <a:pt x="6715" y="2032"/>
                </a:cubicBezTo>
                <a:cubicBezTo>
                  <a:pt x="6695" y="2016"/>
                  <a:pt x="6672" y="2008"/>
                  <a:pt x="6648" y="2008"/>
                </a:cubicBezTo>
                <a:close/>
                <a:moveTo>
                  <a:pt x="306" y="2036"/>
                </a:moveTo>
                <a:cubicBezTo>
                  <a:pt x="285" y="2036"/>
                  <a:pt x="264" y="2043"/>
                  <a:pt x="245" y="2056"/>
                </a:cubicBezTo>
                <a:cubicBezTo>
                  <a:pt x="199" y="2089"/>
                  <a:pt x="188" y="2154"/>
                  <a:pt x="221" y="2201"/>
                </a:cubicBezTo>
                <a:cubicBezTo>
                  <a:pt x="300" y="2312"/>
                  <a:pt x="402" y="2420"/>
                  <a:pt x="523" y="2521"/>
                </a:cubicBezTo>
                <a:cubicBezTo>
                  <a:pt x="543" y="2538"/>
                  <a:pt x="566" y="2545"/>
                  <a:pt x="589" y="2545"/>
                </a:cubicBezTo>
                <a:cubicBezTo>
                  <a:pt x="620" y="2545"/>
                  <a:pt x="649" y="2533"/>
                  <a:pt x="670" y="2508"/>
                </a:cubicBezTo>
                <a:cubicBezTo>
                  <a:pt x="707" y="2464"/>
                  <a:pt x="701" y="2398"/>
                  <a:pt x="657" y="2361"/>
                </a:cubicBezTo>
                <a:cubicBezTo>
                  <a:pt x="549" y="2272"/>
                  <a:pt x="460" y="2178"/>
                  <a:pt x="390" y="2080"/>
                </a:cubicBezTo>
                <a:cubicBezTo>
                  <a:pt x="370" y="2051"/>
                  <a:pt x="338" y="2036"/>
                  <a:pt x="306" y="2036"/>
                </a:cubicBezTo>
                <a:close/>
                <a:moveTo>
                  <a:pt x="930" y="2574"/>
                </a:moveTo>
                <a:cubicBezTo>
                  <a:pt x="894" y="2574"/>
                  <a:pt x="860" y="2593"/>
                  <a:pt x="841" y="2626"/>
                </a:cubicBezTo>
                <a:cubicBezTo>
                  <a:pt x="811" y="2675"/>
                  <a:pt x="827" y="2739"/>
                  <a:pt x="877" y="2768"/>
                </a:cubicBezTo>
                <a:cubicBezTo>
                  <a:pt x="992" y="2835"/>
                  <a:pt x="1120" y="2902"/>
                  <a:pt x="1256" y="2963"/>
                </a:cubicBezTo>
                <a:cubicBezTo>
                  <a:pt x="1270" y="2969"/>
                  <a:pt x="1284" y="2971"/>
                  <a:pt x="1299" y="2971"/>
                </a:cubicBezTo>
                <a:cubicBezTo>
                  <a:pt x="1338" y="2971"/>
                  <a:pt x="1376" y="2949"/>
                  <a:pt x="1393" y="2910"/>
                </a:cubicBezTo>
                <a:cubicBezTo>
                  <a:pt x="1417" y="2857"/>
                  <a:pt x="1394" y="2796"/>
                  <a:pt x="1342" y="2773"/>
                </a:cubicBezTo>
                <a:cubicBezTo>
                  <a:pt x="1212" y="2715"/>
                  <a:pt x="1092" y="2653"/>
                  <a:pt x="983" y="2589"/>
                </a:cubicBezTo>
                <a:cubicBezTo>
                  <a:pt x="966" y="2579"/>
                  <a:pt x="948" y="2574"/>
                  <a:pt x="930" y="2574"/>
                </a:cubicBezTo>
                <a:close/>
                <a:moveTo>
                  <a:pt x="12361" y="2428"/>
                </a:moveTo>
                <a:cubicBezTo>
                  <a:pt x="12326" y="2428"/>
                  <a:pt x="12292" y="2446"/>
                  <a:pt x="12272" y="2478"/>
                </a:cubicBezTo>
                <a:cubicBezTo>
                  <a:pt x="12201" y="2593"/>
                  <a:pt x="12126" y="2709"/>
                  <a:pt x="12050" y="2824"/>
                </a:cubicBezTo>
                <a:cubicBezTo>
                  <a:pt x="12018" y="2872"/>
                  <a:pt x="12032" y="2937"/>
                  <a:pt x="12079" y="2969"/>
                </a:cubicBezTo>
                <a:cubicBezTo>
                  <a:pt x="12097" y="2981"/>
                  <a:pt x="12117" y="2986"/>
                  <a:pt x="12137" y="2986"/>
                </a:cubicBezTo>
                <a:cubicBezTo>
                  <a:pt x="12170" y="2986"/>
                  <a:pt x="12203" y="2970"/>
                  <a:pt x="12223" y="2940"/>
                </a:cubicBezTo>
                <a:cubicBezTo>
                  <a:pt x="12301" y="2822"/>
                  <a:pt x="12376" y="2704"/>
                  <a:pt x="12448" y="2587"/>
                </a:cubicBezTo>
                <a:cubicBezTo>
                  <a:pt x="12479" y="2538"/>
                  <a:pt x="12464" y="2474"/>
                  <a:pt x="12415" y="2443"/>
                </a:cubicBezTo>
                <a:cubicBezTo>
                  <a:pt x="12398" y="2433"/>
                  <a:pt x="12379" y="2428"/>
                  <a:pt x="12361" y="2428"/>
                </a:cubicBezTo>
                <a:close/>
                <a:moveTo>
                  <a:pt x="5778" y="2488"/>
                </a:moveTo>
                <a:cubicBezTo>
                  <a:pt x="5769" y="2488"/>
                  <a:pt x="5760" y="2489"/>
                  <a:pt x="5751" y="2491"/>
                </a:cubicBezTo>
                <a:cubicBezTo>
                  <a:pt x="5696" y="2505"/>
                  <a:pt x="5663" y="2562"/>
                  <a:pt x="5678" y="2617"/>
                </a:cubicBezTo>
                <a:cubicBezTo>
                  <a:pt x="5690" y="2668"/>
                  <a:pt x="5705" y="2719"/>
                  <a:pt x="5722" y="2770"/>
                </a:cubicBezTo>
                <a:cubicBezTo>
                  <a:pt x="5696" y="2786"/>
                  <a:pt x="5670" y="2801"/>
                  <a:pt x="5644" y="2816"/>
                </a:cubicBezTo>
                <a:cubicBezTo>
                  <a:pt x="5595" y="2845"/>
                  <a:pt x="5577" y="2909"/>
                  <a:pt x="5606" y="2958"/>
                </a:cubicBezTo>
                <a:cubicBezTo>
                  <a:pt x="5625" y="2991"/>
                  <a:pt x="5660" y="3010"/>
                  <a:pt x="5696" y="3010"/>
                </a:cubicBezTo>
                <a:cubicBezTo>
                  <a:pt x="5714" y="3010"/>
                  <a:pt x="5731" y="3006"/>
                  <a:pt x="5748" y="2996"/>
                </a:cubicBezTo>
                <a:cubicBezTo>
                  <a:pt x="5764" y="2987"/>
                  <a:pt x="5778" y="2979"/>
                  <a:pt x="5793" y="2970"/>
                </a:cubicBezTo>
                <a:cubicBezTo>
                  <a:pt x="5800" y="2987"/>
                  <a:pt x="5808" y="3006"/>
                  <a:pt x="5815" y="3024"/>
                </a:cubicBezTo>
                <a:cubicBezTo>
                  <a:pt x="5831" y="3064"/>
                  <a:pt x="5870" y="3089"/>
                  <a:pt x="5911" y="3089"/>
                </a:cubicBezTo>
                <a:cubicBezTo>
                  <a:pt x="5924" y="3089"/>
                  <a:pt x="5938" y="3085"/>
                  <a:pt x="5951" y="3080"/>
                </a:cubicBezTo>
                <a:cubicBezTo>
                  <a:pt x="6004" y="3058"/>
                  <a:pt x="6029" y="2998"/>
                  <a:pt x="6007" y="2944"/>
                </a:cubicBezTo>
                <a:cubicBezTo>
                  <a:pt x="5995" y="2915"/>
                  <a:pt x="5983" y="2886"/>
                  <a:pt x="5972" y="2856"/>
                </a:cubicBezTo>
                <a:cubicBezTo>
                  <a:pt x="6017" y="2826"/>
                  <a:pt x="6061" y="2795"/>
                  <a:pt x="6105" y="2762"/>
                </a:cubicBezTo>
                <a:cubicBezTo>
                  <a:pt x="6152" y="2729"/>
                  <a:pt x="6162" y="2663"/>
                  <a:pt x="6127" y="2617"/>
                </a:cubicBezTo>
                <a:cubicBezTo>
                  <a:pt x="6107" y="2590"/>
                  <a:pt x="6075" y="2575"/>
                  <a:pt x="6044" y="2575"/>
                </a:cubicBezTo>
                <a:cubicBezTo>
                  <a:pt x="6022" y="2575"/>
                  <a:pt x="6000" y="2582"/>
                  <a:pt x="5982" y="2595"/>
                </a:cubicBezTo>
                <a:cubicBezTo>
                  <a:pt x="5956" y="2615"/>
                  <a:pt x="5929" y="2633"/>
                  <a:pt x="5902" y="2652"/>
                </a:cubicBezTo>
                <a:cubicBezTo>
                  <a:pt x="5893" y="2622"/>
                  <a:pt x="5886" y="2594"/>
                  <a:pt x="5879" y="2565"/>
                </a:cubicBezTo>
                <a:cubicBezTo>
                  <a:pt x="5866" y="2518"/>
                  <a:pt x="5825" y="2488"/>
                  <a:pt x="5778" y="2488"/>
                </a:cubicBezTo>
                <a:close/>
                <a:moveTo>
                  <a:pt x="1684" y="2919"/>
                </a:moveTo>
                <a:cubicBezTo>
                  <a:pt x="1641" y="2919"/>
                  <a:pt x="1602" y="2945"/>
                  <a:pt x="1587" y="2987"/>
                </a:cubicBezTo>
                <a:cubicBezTo>
                  <a:pt x="1567" y="3041"/>
                  <a:pt x="1595" y="3100"/>
                  <a:pt x="1649" y="3120"/>
                </a:cubicBezTo>
                <a:cubicBezTo>
                  <a:pt x="1774" y="3164"/>
                  <a:pt x="1907" y="3208"/>
                  <a:pt x="2051" y="3249"/>
                </a:cubicBezTo>
                <a:cubicBezTo>
                  <a:pt x="2061" y="3252"/>
                  <a:pt x="2070" y="3253"/>
                  <a:pt x="2079" y="3253"/>
                </a:cubicBezTo>
                <a:cubicBezTo>
                  <a:pt x="2124" y="3253"/>
                  <a:pt x="2166" y="3224"/>
                  <a:pt x="2179" y="3178"/>
                </a:cubicBezTo>
                <a:cubicBezTo>
                  <a:pt x="2195" y="3123"/>
                  <a:pt x="2163" y="3066"/>
                  <a:pt x="2108" y="3050"/>
                </a:cubicBezTo>
                <a:cubicBezTo>
                  <a:pt x="1969" y="3009"/>
                  <a:pt x="1839" y="2968"/>
                  <a:pt x="1719" y="2925"/>
                </a:cubicBezTo>
                <a:cubicBezTo>
                  <a:pt x="1707" y="2921"/>
                  <a:pt x="1695" y="2919"/>
                  <a:pt x="1684" y="2919"/>
                </a:cubicBezTo>
                <a:close/>
                <a:moveTo>
                  <a:pt x="5325" y="2991"/>
                </a:moveTo>
                <a:cubicBezTo>
                  <a:pt x="5311" y="2991"/>
                  <a:pt x="5297" y="2994"/>
                  <a:pt x="5283" y="3000"/>
                </a:cubicBezTo>
                <a:cubicBezTo>
                  <a:pt x="5161" y="3055"/>
                  <a:pt x="5035" y="3102"/>
                  <a:pt x="4906" y="3144"/>
                </a:cubicBezTo>
                <a:cubicBezTo>
                  <a:pt x="4851" y="3161"/>
                  <a:pt x="4822" y="3220"/>
                  <a:pt x="4839" y="3274"/>
                </a:cubicBezTo>
                <a:cubicBezTo>
                  <a:pt x="4853" y="3318"/>
                  <a:pt x="4894" y="3346"/>
                  <a:pt x="4938" y="3346"/>
                </a:cubicBezTo>
                <a:cubicBezTo>
                  <a:pt x="4949" y="3346"/>
                  <a:pt x="4959" y="3345"/>
                  <a:pt x="4970" y="3341"/>
                </a:cubicBezTo>
                <a:cubicBezTo>
                  <a:pt x="5105" y="3298"/>
                  <a:pt x="5239" y="3247"/>
                  <a:pt x="5368" y="3189"/>
                </a:cubicBezTo>
                <a:cubicBezTo>
                  <a:pt x="5421" y="3166"/>
                  <a:pt x="5444" y="3105"/>
                  <a:pt x="5421" y="3052"/>
                </a:cubicBezTo>
                <a:cubicBezTo>
                  <a:pt x="5403" y="3014"/>
                  <a:pt x="5365" y="2991"/>
                  <a:pt x="5325" y="2991"/>
                </a:cubicBezTo>
                <a:close/>
                <a:moveTo>
                  <a:pt x="2481" y="3151"/>
                </a:moveTo>
                <a:cubicBezTo>
                  <a:pt x="2434" y="3151"/>
                  <a:pt x="2391" y="3183"/>
                  <a:pt x="2380" y="3231"/>
                </a:cubicBezTo>
                <a:cubicBezTo>
                  <a:pt x="2367" y="3286"/>
                  <a:pt x="2401" y="3343"/>
                  <a:pt x="2456" y="3356"/>
                </a:cubicBezTo>
                <a:cubicBezTo>
                  <a:pt x="2586" y="3387"/>
                  <a:pt x="2722" y="3416"/>
                  <a:pt x="2867" y="3444"/>
                </a:cubicBezTo>
                <a:cubicBezTo>
                  <a:pt x="2873" y="3447"/>
                  <a:pt x="2880" y="3447"/>
                  <a:pt x="2886" y="3447"/>
                </a:cubicBezTo>
                <a:cubicBezTo>
                  <a:pt x="2935" y="3447"/>
                  <a:pt x="2978" y="3412"/>
                  <a:pt x="2988" y="3363"/>
                </a:cubicBezTo>
                <a:cubicBezTo>
                  <a:pt x="2999" y="3307"/>
                  <a:pt x="2963" y="3252"/>
                  <a:pt x="2906" y="3241"/>
                </a:cubicBezTo>
                <a:cubicBezTo>
                  <a:pt x="2766" y="3213"/>
                  <a:pt x="2631" y="3185"/>
                  <a:pt x="2505" y="3154"/>
                </a:cubicBezTo>
                <a:cubicBezTo>
                  <a:pt x="2497" y="3152"/>
                  <a:pt x="2489" y="3151"/>
                  <a:pt x="2481" y="3151"/>
                </a:cubicBezTo>
                <a:close/>
                <a:moveTo>
                  <a:pt x="4537" y="3245"/>
                </a:moveTo>
                <a:cubicBezTo>
                  <a:pt x="4530" y="3245"/>
                  <a:pt x="4523" y="3245"/>
                  <a:pt x="4515" y="3247"/>
                </a:cubicBezTo>
                <a:cubicBezTo>
                  <a:pt x="4384" y="3274"/>
                  <a:pt x="4251" y="3295"/>
                  <a:pt x="4116" y="3308"/>
                </a:cubicBezTo>
                <a:cubicBezTo>
                  <a:pt x="4058" y="3313"/>
                  <a:pt x="4018" y="3365"/>
                  <a:pt x="4023" y="3421"/>
                </a:cubicBezTo>
                <a:cubicBezTo>
                  <a:pt x="4028" y="3475"/>
                  <a:pt x="4073" y="3515"/>
                  <a:pt x="4126" y="3515"/>
                </a:cubicBezTo>
                <a:cubicBezTo>
                  <a:pt x="4129" y="3515"/>
                  <a:pt x="4133" y="3515"/>
                  <a:pt x="4137" y="3514"/>
                </a:cubicBezTo>
                <a:cubicBezTo>
                  <a:pt x="4278" y="3501"/>
                  <a:pt x="4420" y="3478"/>
                  <a:pt x="4558" y="3450"/>
                </a:cubicBezTo>
                <a:cubicBezTo>
                  <a:pt x="4615" y="3439"/>
                  <a:pt x="4650" y="3384"/>
                  <a:pt x="4639" y="3328"/>
                </a:cubicBezTo>
                <a:cubicBezTo>
                  <a:pt x="4628" y="3279"/>
                  <a:pt x="4585" y="3245"/>
                  <a:pt x="4537" y="3245"/>
                </a:cubicBezTo>
                <a:close/>
                <a:moveTo>
                  <a:pt x="3295" y="3303"/>
                </a:moveTo>
                <a:cubicBezTo>
                  <a:pt x="3243" y="3303"/>
                  <a:pt x="3199" y="3343"/>
                  <a:pt x="3194" y="3395"/>
                </a:cubicBezTo>
                <a:cubicBezTo>
                  <a:pt x="3188" y="3453"/>
                  <a:pt x="3229" y="3503"/>
                  <a:pt x="3286" y="3509"/>
                </a:cubicBezTo>
                <a:cubicBezTo>
                  <a:pt x="3428" y="3525"/>
                  <a:pt x="3571" y="3532"/>
                  <a:pt x="3711" y="3534"/>
                </a:cubicBezTo>
                <a:lnTo>
                  <a:pt x="3712" y="3534"/>
                </a:lnTo>
                <a:cubicBezTo>
                  <a:pt x="3768" y="3534"/>
                  <a:pt x="3815" y="3487"/>
                  <a:pt x="3815" y="3431"/>
                </a:cubicBezTo>
                <a:cubicBezTo>
                  <a:pt x="3816" y="3373"/>
                  <a:pt x="3769" y="3327"/>
                  <a:pt x="3712" y="3325"/>
                </a:cubicBezTo>
                <a:cubicBezTo>
                  <a:pt x="3579" y="3325"/>
                  <a:pt x="3442" y="3317"/>
                  <a:pt x="3308" y="3303"/>
                </a:cubicBezTo>
                <a:cubicBezTo>
                  <a:pt x="3303" y="3303"/>
                  <a:pt x="3299" y="3303"/>
                  <a:pt x="3295" y="3303"/>
                </a:cubicBezTo>
                <a:close/>
                <a:moveTo>
                  <a:pt x="11899" y="3119"/>
                </a:moveTo>
                <a:cubicBezTo>
                  <a:pt x="11867" y="3119"/>
                  <a:pt x="11835" y="3133"/>
                  <a:pt x="11815" y="3161"/>
                </a:cubicBezTo>
                <a:cubicBezTo>
                  <a:pt x="11730" y="3276"/>
                  <a:pt x="11648" y="3382"/>
                  <a:pt x="11562" y="3482"/>
                </a:cubicBezTo>
                <a:cubicBezTo>
                  <a:pt x="11526" y="3526"/>
                  <a:pt x="11531" y="3591"/>
                  <a:pt x="11575" y="3629"/>
                </a:cubicBezTo>
                <a:cubicBezTo>
                  <a:pt x="11594" y="3645"/>
                  <a:pt x="11619" y="3654"/>
                  <a:pt x="11642" y="3654"/>
                </a:cubicBezTo>
                <a:cubicBezTo>
                  <a:pt x="11671" y="3654"/>
                  <a:pt x="11701" y="3640"/>
                  <a:pt x="11722" y="3617"/>
                </a:cubicBezTo>
                <a:cubicBezTo>
                  <a:pt x="11810" y="3513"/>
                  <a:pt x="11894" y="3404"/>
                  <a:pt x="11983" y="3285"/>
                </a:cubicBezTo>
                <a:cubicBezTo>
                  <a:pt x="12017" y="3238"/>
                  <a:pt x="12007" y="3173"/>
                  <a:pt x="11961" y="3139"/>
                </a:cubicBezTo>
                <a:cubicBezTo>
                  <a:pt x="11942" y="3125"/>
                  <a:pt x="11920" y="3119"/>
                  <a:pt x="11899" y="3119"/>
                </a:cubicBezTo>
                <a:close/>
                <a:moveTo>
                  <a:pt x="6093" y="3254"/>
                </a:moveTo>
                <a:cubicBezTo>
                  <a:pt x="6076" y="3254"/>
                  <a:pt x="6058" y="3259"/>
                  <a:pt x="6042" y="3268"/>
                </a:cubicBezTo>
                <a:cubicBezTo>
                  <a:pt x="5993" y="3296"/>
                  <a:pt x="5974" y="3358"/>
                  <a:pt x="6002" y="3409"/>
                </a:cubicBezTo>
                <a:cubicBezTo>
                  <a:pt x="6072" y="3532"/>
                  <a:pt x="6151" y="3654"/>
                  <a:pt x="6234" y="3769"/>
                </a:cubicBezTo>
                <a:cubicBezTo>
                  <a:pt x="6254" y="3796"/>
                  <a:pt x="6285" y="3812"/>
                  <a:pt x="6318" y="3812"/>
                </a:cubicBezTo>
                <a:cubicBezTo>
                  <a:pt x="6339" y="3812"/>
                  <a:pt x="6360" y="3804"/>
                  <a:pt x="6380" y="3791"/>
                </a:cubicBezTo>
                <a:cubicBezTo>
                  <a:pt x="6425" y="3758"/>
                  <a:pt x="6436" y="3693"/>
                  <a:pt x="6402" y="3646"/>
                </a:cubicBezTo>
                <a:cubicBezTo>
                  <a:pt x="6322" y="3537"/>
                  <a:pt x="6249" y="3423"/>
                  <a:pt x="6184" y="3307"/>
                </a:cubicBezTo>
                <a:cubicBezTo>
                  <a:pt x="6165" y="3273"/>
                  <a:pt x="6130" y="3254"/>
                  <a:pt x="6093" y="3254"/>
                </a:cubicBezTo>
                <a:close/>
                <a:moveTo>
                  <a:pt x="11362" y="3751"/>
                </a:moveTo>
                <a:cubicBezTo>
                  <a:pt x="11335" y="3751"/>
                  <a:pt x="11308" y="3761"/>
                  <a:pt x="11288" y="3781"/>
                </a:cubicBezTo>
                <a:cubicBezTo>
                  <a:pt x="11191" y="3878"/>
                  <a:pt x="11091" y="3970"/>
                  <a:pt x="10989" y="4054"/>
                </a:cubicBezTo>
                <a:cubicBezTo>
                  <a:pt x="10944" y="4091"/>
                  <a:pt x="10938" y="4156"/>
                  <a:pt x="10974" y="4200"/>
                </a:cubicBezTo>
                <a:cubicBezTo>
                  <a:pt x="10995" y="4224"/>
                  <a:pt x="11025" y="4238"/>
                  <a:pt x="11055" y="4238"/>
                </a:cubicBezTo>
                <a:cubicBezTo>
                  <a:pt x="11079" y="4238"/>
                  <a:pt x="11102" y="4231"/>
                  <a:pt x="11121" y="4215"/>
                </a:cubicBezTo>
                <a:cubicBezTo>
                  <a:pt x="11228" y="4125"/>
                  <a:pt x="11333" y="4030"/>
                  <a:pt x="11435" y="3928"/>
                </a:cubicBezTo>
                <a:cubicBezTo>
                  <a:pt x="11475" y="3888"/>
                  <a:pt x="11475" y="3823"/>
                  <a:pt x="11435" y="3781"/>
                </a:cubicBezTo>
                <a:cubicBezTo>
                  <a:pt x="11415" y="3761"/>
                  <a:pt x="11388" y="3751"/>
                  <a:pt x="11362" y="3751"/>
                </a:cubicBezTo>
                <a:close/>
                <a:moveTo>
                  <a:pt x="6581" y="3924"/>
                </a:moveTo>
                <a:cubicBezTo>
                  <a:pt x="6556" y="3924"/>
                  <a:pt x="6530" y="3933"/>
                  <a:pt x="6511" y="3951"/>
                </a:cubicBezTo>
                <a:cubicBezTo>
                  <a:pt x="6468" y="3991"/>
                  <a:pt x="6465" y="4057"/>
                  <a:pt x="6505" y="4098"/>
                </a:cubicBezTo>
                <a:cubicBezTo>
                  <a:pt x="6601" y="4204"/>
                  <a:pt x="6706" y="4304"/>
                  <a:pt x="6812" y="4395"/>
                </a:cubicBezTo>
                <a:cubicBezTo>
                  <a:pt x="6832" y="4412"/>
                  <a:pt x="6856" y="4420"/>
                  <a:pt x="6879" y="4420"/>
                </a:cubicBezTo>
                <a:cubicBezTo>
                  <a:pt x="6909" y="4420"/>
                  <a:pt x="6938" y="4408"/>
                  <a:pt x="6959" y="4384"/>
                </a:cubicBezTo>
                <a:cubicBezTo>
                  <a:pt x="6996" y="4340"/>
                  <a:pt x="6991" y="4275"/>
                  <a:pt x="6947" y="4237"/>
                </a:cubicBezTo>
                <a:cubicBezTo>
                  <a:pt x="6846" y="4151"/>
                  <a:pt x="6748" y="4057"/>
                  <a:pt x="6658" y="3957"/>
                </a:cubicBezTo>
                <a:cubicBezTo>
                  <a:pt x="6637" y="3936"/>
                  <a:pt x="6609" y="3924"/>
                  <a:pt x="6581" y="3924"/>
                </a:cubicBezTo>
                <a:close/>
                <a:moveTo>
                  <a:pt x="10721" y="4277"/>
                </a:moveTo>
                <a:cubicBezTo>
                  <a:pt x="10702" y="4277"/>
                  <a:pt x="10682" y="4283"/>
                  <a:pt x="10665" y="4294"/>
                </a:cubicBezTo>
                <a:cubicBezTo>
                  <a:pt x="10553" y="4369"/>
                  <a:pt x="10437" y="4439"/>
                  <a:pt x="10318" y="4501"/>
                </a:cubicBezTo>
                <a:cubicBezTo>
                  <a:pt x="10268" y="4528"/>
                  <a:pt x="10248" y="4591"/>
                  <a:pt x="10274" y="4642"/>
                </a:cubicBezTo>
                <a:cubicBezTo>
                  <a:pt x="10293" y="4678"/>
                  <a:pt x="10329" y="4697"/>
                  <a:pt x="10367" y="4697"/>
                </a:cubicBezTo>
                <a:cubicBezTo>
                  <a:pt x="10383" y="4697"/>
                  <a:pt x="10399" y="4694"/>
                  <a:pt x="10415" y="4685"/>
                </a:cubicBezTo>
                <a:cubicBezTo>
                  <a:pt x="10540" y="4619"/>
                  <a:pt x="10662" y="4545"/>
                  <a:pt x="10780" y="4467"/>
                </a:cubicBezTo>
                <a:cubicBezTo>
                  <a:pt x="10827" y="4435"/>
                  <a:pt x="10841" y="4371"/>
                  <a:pt x="10809" y="4324"/>
                </a:cubicBezTo>
                <a:cubicBezTo>
                  <a:pt x="10788" y="4294"/>
                  <a:pt x="10755" y="4277"/>
                  <a:pt x="10721" y="4277"/>
                </a:cubicBezTo>
                <a:close/>
                <a:moveTo>
                  <a:pt x="7211" y="4461"/>
                </a:moveTo>
                <a:cubicBezTo>
                  <a:pt x="7178" y="4461"/>
                  <a:pt x="7145" y="4477"/>
                  <a:pt x="7126" y="4507"/>
                </a:cubicBezTo>
                <a:cubicBezTo>
                  <a:pt x="7094" y="4556"/>
                  <a:pt x="7107" y="4620"/>
                  <a:pt x="7155" y="4652"/>
                </a:cubicBezTo>
                <a:cubicBezTo>
                  <a:pt x="7276" y="4730"/>
                  <a:pt x="7403" y="4801"/>
                  <a:pt x="7530" y="4861"/>
                </a:cubicBezTo>
                <a:cubicBezTo>
                  <a:pt x="7545" y="4868"/>
                  <a:pt x="7559" y="4871"/>
                  <a:pt x="7574" y="4871"/>
                </a:cubicBezTo>
                <a:lnTo>
                  <a:pt x="7574" y="4870"/>
                </a:lnTo>
                <a:cubicBezTo>
                  <a:pt x="7613" y="4870"/>
                  <a:pt x="7651" y="4848"/>
                  <a:pt x="7668" y="4811"/>
                </a:cubicBezTo>
                <a:cubicBezTo>
                  <a:pt x="7693" y="4759"/>
                  <a:pt x="7671" y="4697"/>
                  <a:pt x="7619" y="4673"/>
                </a:cubicBezTo>
                <a:cubicBezTo>
                  <a:pt x="7499" y="4616"/>
                  <a:pt x="7382" y="4552"/>
                  <a:pt x="7269" y="4478"/>
                </a:cubicBezTo>
                <a:cubicBezTo>
                  <a:pt x="7251" y="4466"/>
                  <a:pt x="7231" y="4461"/>
                  <a:pt x="7211" y="4461"/>
                </a:cubicBezTo>
                <a:close/>
                <a:moveTo>
                  <a:pt x="9991" y="4665"/>
                </a:moveTo>
                <a:cubicBezTo>
                  <a:pt x="9978" y="4665"/>
                  <a:pt x="9964" y="4667"/>
                  <a:pt x="9952" y="4673"/>
                </a:cubicBezTo>
                <a:cubicBezTo>
                  <a:pt x="9882" y="4701"/>
                  <a:pt x="9810" y="4728"/>
                  <a:pt x="9736" y="4754"/>
                </a:cubicBezTo>
                <a:cubicBezTo>
                  <a:pt x="9680" y="4773"/>
                  <a:pt x="9625" y="4790"/>
                  <a:pt x="9571" y="4806"/>
                </a:cubicBezTo>
                <a:cubicBezTo>
                  <a:pt x="9516" y="4822"/>
                  <a:pt x="9484" y="4880"/>
                  <a:pt x="9500" y="4935"/>
                </a:cubicBezTo>
                <a:cubicBezTo>
                  <a:pt x="9513" y="4980"/>
                  <a:pt x="9555" y="5010"/>
                  <a:pt x="9600" y="5010"/>
                </a:cubicBezTo>
                <a:cubicBezTo>
                  <a:pt x="9610" y="5010"/>
                  <a:pt x="9618" y="5008"/>
                  <a:pt x="9628" y="5006"/>
                </a:cubicBezTo>
                <a:cubicBezTo>
                  <a:pt x="9687" y="4989"/>
                  <a:pt x="9745" y="4970"/>
                  <a:pt x="9803" y="4950"/>
                </a:cubicBezTo>
                <a:cubicBezTo>
                  <a:pt x="9882" y="4923"/>
                  <a:pt x="9957" y="4895"/>
                  <a:pt x="10030" y="4865"/>
                </a:cubicBezTo>
                <a:cubicBezTo>
                  <a:pt x="10084" y="4843"/>
                  <a:pt x="10108" y="4782"/>
                  <a:pt x="10088" y="4729"/>
                </a:cubicBezTo>
                <a:cubicBezTo>
                  <a:pt x="10071" y="4689"/>
                  <a:pt x="10032" y="4665"/>
                  <a:pt x="9991" y="4665"/>
                </a:cubicBezTo>
                <a:close/>
                <a:moveTo>
                  <a:pt x="7961" y="4811"/>
                </a:moveTo>
                <a:cubicBezTo>
                  <a:pt x="7916" y="4811"/>
                  <a:pt x="7876" y="4841"/>
                  <a:pt x="7862" y="4885"/>
                </a:cubicBezTo>
                <a:cubicBezTo>
                  <a:pt x="7846" y="4940"/>
                  <a:pt x="7877" y="4999"/>
                  <a:pt x="7932" y="5015"/>
                </a:cubicBezTo>
                <a:cubicBezTo>
                  <a:pt x="8070" y="5056"/>
                  <a:pt x="8211" y="5087"/>
                  <a:pt x="8353" y="5106"/>
                </a:cubicBezTo>
                <a:cubicBezTo>
                  <a:pt x="8358" y="5108"/>
                  <a:pt x="8363" y="5108"/>
                  <a:pt x="8368" y="5108"/>
                </a:cubicBezTo>
                <a:cubicBezTo>
                  <a:pt x="8418" y="5108"/>
                  <a:pt x="8462" y="5071"/>
                  <a:pt x="8469" y="5018"/>
                </a:cubicBezTo>
                <a:cubicBezTo>
                  <a:pt x="8478" y="4962"/>
                  <a:pt x="8439" y="4909"/>
                  <a:pt x="8381" y="4901"/>
                </a:cubicBezTo>
                <a:cubicBezTo>
                  <a:pt x="8250" y="4882"/>
                  <a:pt x="8119" y="4854"/>
                  <a:pt x="7992" y="4816"/>
                </a:cubicBezTo>
                <a:cubicBezTo>
                  <a:pt x="7981" y="4813"/>
                  <a:pt x="7971" y="4811"/>
                  <a:pt x="7961" y="4811"/>
                </a:cubicBezTo>
                <a:close/>
                <a:moveTo>
                  <a:pt x="9195" y="4892"/>
                </a:moveTo>
                <a:cubicBezTo>
                  <a:pt x="9189" y="4892"/>
                  <a:pt x="9184" y="4893"/>
                  <a:pt x="9179" y="4893"/>
                </a:cubicBezTo>
                <a:cubicBezTo>
                  <a:pt x="9045" y="4914"/>
                  <a:pt x="8910" y="4925"/>
                  <a:pt x="8779" y="4926"/>
                </a:cubicBezTo>
                <a:cubicBezTo>
                  <a:pt x="8723" y="4928"/>
                  <a:pt x="8676" y="4974"/>
                  <a:pt x="8678" y="5032"/>
                </a:cubicBezTo>
                <a:cubicBezTo>
                  <a:pt x="8678" y="5089"/>
                  <a:pt x="8724" y="5135"/>
                  <a:pt x="8781" y="5135"/>
                </a:cubicBezTo>
                <a:lnTo>
                  <a:pt x="8782" y="5135"/>
                </a:lnTo>
                <a:cubicBezTo>
                  <a:pt x="8923" y="5133"/>
                  <a:pt x="9067" y="5121"/>
                  <a:pt x="9211" y="5099"/>
                </a:cubicBezTo>
                <a:cubicBezTo>
                  <a:pt x="9267" y="5091"/>
                  <a:pt x="9306" y="5037"/>
                  <a:pt x="9298" y="4980"/>
                </a:cubicBezTo>
                <a:cubicBezTo>
                  <a:pt x="9290" y="4929"/>
                  <a:pt x="9246" y="4892"/>
                  <a:pt x="9195" y="489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284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0709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 rot="10800000">
            <a:off x="829767" y="5823405"/>
            <a:ext cx="1780335" cy="846184"/>
            <a:chOff x="836599" y="324929"/>
            <a:chExt cx="1335251" cy="634638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8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" name="Google Shape;78;p8"/>
          <p:cNvSpPr/>
          <p:nvPr/>
        </p:nvSpPr>
        <p:spPr>
          <a:xfrm rot="10800000">
            <a:off x="11116814" y="534219"/>
            <a:ext cx="880185" cy="997047"/>
          </a:xfrm>
          <a:custGeom>
            <a:avLst/>
            <a:gdLst/>
            <a:ahLst/>
            <a:cxnLst/>
            <a:rect l="l" t="t" r="r" b="b"/>
            <a:pathLst>
              <a:path w="12744" h="14436" extrusionOk="0">
                <a:moveTo>
                  <a:pt x="11763" y="1"/>
                </a:moveTo>
                <a:cubicBezTo>
                  <a:pt x="11739" y="1"/>
                  <a:pt x="11715" y="7"/>
                  <a:pt x="11693" y="20"/>
                </a:cubicBezTo>
                <a:cubicBezTo>
                  <a:pt x="11626" y="59"/>
                  <a:pt x="11602" y="145"/>
                  <a:pt x="11641" y="212"/>
                </a:cubicBezTo>
                <a:cubicBezTo>
                  <a:pt x="11643" y="215"/>
                  <a:pt x="11753" y="405"/>
                  <a:pt x="11891" y="705"/>
                </a:cubicBezTo>
                <a:cubicBezTo>
                  <a:pt x="11916" y="756"/>
                  <a:pt x="11966" y="787"/>
                  <a:pt x="12020" y="787"/>
                </a:cubicBezTo>
                <a:cubicBezTo>
                  <a:pt x="12040" y="787"/>
                  <a:pt x="12059" y="783"/>
                  <a:pt x="12079" y="773"/>
                </a:cubicBezTo>
                <a:cubicBezTo>
                  <a:pt x="12150" y="742"/>
                  <a:pt x="12180" y="657"/>
                  <a:pt x="12147" y="587"/>
                </a:cubicBezTo>
                <a:cubicBezTo>
                  <a:pt x="12004" y="274"/>
                  <a:pt x="11890" y="79"/>
                  <a:pt x="11885" y="70"/>
                </a:cubicBezTo>
                <a:cubicBezTo>
                  <a:pt x="11859" y="26"/>
                  <a:pt x="11812" y="1"/>
                  <a:pt x="11763" y="1"/>
                </a:cubicBezTo>
                <a:close/>
                <a:moveTo>
                  <a:pt x="12237" y="1025"/>
                </a:moveTo>
                <a:cubicBezTo>
                  <a:pt x="12221" y="1025"/>
                  <a:pt x="12204" y="1028"/>
                  <a:pt x="12188" y="1034"/>
                </a:cubicBezTo>
                <a:cubicBezTo>
                  <a:pt x="12116" y="1062"/>
                  <a:pt x="12079" y="1143"/>
                  <a:pt x="12106" y="1217"/>
                </a:cubicBezTo>
                <a:cubicBezTo>
                  <a:pt x="12173" y="1394"/>
                  <a:pt x="12232" y="1571"/>
                  <a:pt x="12280" y="1741"/>
                </a:cubicBezTo>
                <a:cubicBezTo>
                  <a:pt x="12298" y="1802"/>
                  <a:pt x="12354" y="1843"/>
                  <a:pt x="12416" y="1843"/>
                </a:cubicBezTo>
                <a:lnTo>
                  <a:pt x="12416" y="1844"/>
                </a:lnTo>
                <a:cubicBezTo>
                  <a:pt x="12428" y="1844"/>
                  <a:pt x="12441" y="1842"/>
                  <a:pt x="12455" y="1838"/>
                </a:cubicBezTo>
                <a:cubicBezTo>
                  <a:pt x="12530" y="1817"/>
                  <a:pt x="12572" y="1739"/>
                  <a:pt x="12552" y="1664"/>
                </a:cubicBezTo>
                <a:cubicBezTo>
                  <a:pt x="12500" y="1486"/>
                  <a:pt x="12439" y="1301"/>
                  <a:pt x="12370" y="1116"/>
                </a:cubicBezTo>
                <a:cubicBezTo>
                  <a:pt x="12348" y="1060"/>
                  <a:pt x="12295" y="1025"/>
                  <a:pt x="12237" y="1025"/>
                </a:cubicBezTo>
                <a:close/>
                <a:moveTo>
                  <a:pt x="12543" y="2111"/>
                </a:moveTo>
                <a:cubicBezTo>
                  <a:pt x="12535" y="2111"/>
                  <a:pt x="12527" y="2112"/>
                  <a:pt x="12519" y="2113"/>
                </a:cubicBezTo>
                <a:cubicBezTo>
                  <a:pt x="12441" y="2126"/>
                  <a:pt x="12390" y="2199"/>
                  <a:pt x="12403" y="2276"/>
                </a:cubicBezTo>
                <a:cubicBezTo>
                  <a:pt x="12436" y="2465"/>
                  <a:pt x="12455" y="2646"/>
                  <a:pt x="12460" y="2817"/>
                </a:cubicBezTo>
                <a:cubicBezTo>
                  <a:pt x="12462" y="2894"/>
                  <a:pt x="12525" y="2954"/>
                  <a:pt x="12601" y="2954"/>
                </a:cubicBezTo>
                <a:lnTo>
                  <a:pt x="12604" y="2954"/>
                </a:lnTo>
                <a:cubicBezTo>
                  <a:pt x="12683" y="2951"/>
                  <a:pt x="12744" y="2886"/>
                  <a:pt x="12741" y="2809"/>
                </a:cubicBezTo>
                <a:cubicBezTo>
                  <a:pt x="12737" y="2626"/>
                  <a:pt x="12717" y="2430"/>
                  <a:pt x="12681" y="2227"/>
                </a:cubicBezTo>
                <a:cubicBezTo>
                  <a:pt x="12669" y="2160"/>
                  <a:pt x="12611" y="2111"/>
                  <a:pt x="12543" y="2111"/>
                </a:cubicBezTo>
                <a:close/>
                <a:moveTo>
                  <a:pt x="9646" y="3169"/>
                </a:moveTo>
                <a:cubicBezTo>
                  <a:pt x="9599" y="3169"/>
                  <a:pt x="9553" y="3193"/>
                  <a:pt x="9527" y="3236"/>
                </a:cubicBezTo>
                <a:cubicBezTo>
                  <a:pt x="9487" y="3302"/>
                  <a:pt x="9506" y="3389"/>
                  <a:pt x="9574" y="3430"/>
                </a:cubicBezTo>
                <a:cubicBezTo>
                  <a:pt x="9675" y="3494"/>
                  <a:pt x="9804" y="3623"/>
                  <a:pt x="9933" y="3792"/>
                </a:cubicBezTo>
                <a:cubicBezTo>
                  <a:pt x="9961" y="3828"/>
                  <a:pt x="10002" y="3848"/>
                  <a:pt x="10045" y="3848"/>
                </a:cubicBezTo>
                <a:cubicBezTo>
                  <a:pt x="10075" y="3848"/>
                  <a:pt x="10104" y="3838"/>
                  <a:pt x="10130" y="3819"/>
                </a:cubicBezTo>
                <a:cubicBezTo>
                  <a:pt x="10192" y="3772"/>
                  <a:pt x="10205" y="3684"/>
                  <a:pt x="10157" y="3621"/>
                </a:cubicBezTo>
                <a:cubicBezTo>
                  <a:pt x="10005" y="3422"/>
                  <a:pt x="9854" y="3272"/>
                  <a:pt x="9721" y="3190"/>
                </a:cubicBezTo>
                <a:cubicBezTo>
                  <a:pt x="9698" y="3176"/>
                  <a:pt x="9672" y="3169"/>
                  <a:pt x="9646" y="3169"/>
                </a:cubicBezTo>
                <a:close/>
                <a:moveTo>
                  <a:pt x="9121" y="3214"/>
                </a:moveTo>
                <a:cubicBezTo>
                  <a:pt x="9093" y="3214"/>
                  <a:pt x="9064" y="3223"/>
                  <a:pt x="9040" y="3240"/>
                </a:cubicBezTo>
                <a:cubicBezTo>
                  <a:pt x="8880" y="3356"/>
                  <a:pt x="8742" y="3531"/>
                  <a:pt x="8650" y="3738"/>
                </a:cubicBezTo>
                <a:cubicBezTo>
                  <a:pt x="8617" y="3809"/>
                  <a:pt x="8649" y="3892"/>
                  <a:pt x="8720" y="3924"/>
                </a:cubicBezTo>
                <a:cubicBezTo>
                  <a:pt x="8740" y="3933"/>
                  <a:pt x="8759" y="3936"/>
                  <a:pt x="8778" y="3936"/>
                </a:cubicBezTo>
                <a:cubicBezTo>
                  <a:pt x="8831" y="3936"/>
                  <a:pt x="8883" y="3906"/>
                  <a:pt x="8907" y="3853"/>
                </a:cubicBezTo>
                <a:cubicBezTo>
                  <a:pt x="8978" y="3694"/>
                  <a:pt x="9087" y="3554"/>
                  <a:pt x="9204" y="3470"/>
                </a:cubicBezTo>
                <a:cubicBezTo>
                  <a:pt x="9268" y="3424"/>
                  <a:pt x="9281" y="3336"/>
                  <a:pt x="9236" y="3272"/>
                </a:cubicBezTo>
                <a:cubicBezTo>
                  <a:pt x="9208" y="3234"/>
                  <a:pt x="9165" y="3214"/>
                  <a:pt x="9121" y="3214"/>
                </a:cubicBezTo>
                <a:close/>
                <a:moveTo>
                  <a:pt x="12563" y="3233"/>
                </a:moveTo>
                <a:cubicBezTo>
                  <a:pt x="12495" y="3233"/>
                  <a:pt x="12436" y="3282"/>
                  <a:pt x="12424" y="3351"/>
                </a:cubicBezTo>
                <a:cubicBezTo>
                  <a:pt x="12392" y="3531"/>
                  <a:pt x="12338" y="3699"/>
                  <a:pt x="12265" y="3848"/>
                </a:cubicBezTo>
                <a:cubicBezTo>
                  <a:pt x="12232" y="3918"/>
                  <a:pt x="12260" y="4002"/>
                  <a:pt x="12330" y="4037"/>
                </a:cubicBezTo>
                <a:cubicBezTo>
                  <a:pt x="12351" y="4046"/>
                  <a:pt x="12372" y="4051"/>
                  <a:pt x="12392" y="4051"/>
                </a:cubicBezTo>
                <a:cubicBezTo>
                  <a:pt x="12445" y="4051"/>
                  <a:pt x="12494" y="4022"/>
                  <a:pt x="12519" y="3972"/>
                </a:cubicBezTo>
                <a:cubicBezTo>
                  <a:pt x="12604" y="3798"/>
                  <a:pt x="12666" y="3605"/>
                  <a:pt x="12702" y="3400"/>
                </a:cubicBezTo>
                <a:cubicBezTo>
                  <a:pt x="12716" y="3323"/>
                  <a:pt x="12664" y="3249"/>
                  <a:pt x="12587" y="3236"/>
                </a:cubicBezTo>
                <a:cubicBezTo>
                  <a:pt x="12579" y="3234"/>
                  <a:pt x="12571" y="3233"/>
                  <a:pt x="12563" y="3233"/>
                </a:cubicBezTo>
                <a:close/>
                <a:moveTo>
                  <a:pt x="10349" y="4040"/>
                </a:moveTo>
                <a:cubicBezTo>
                  <a:pt x="10327" y="4040"/>
                  <a:pt x="10303" y="4046"/>
                  <a:pt x="10282" y="4057"/>
                </a:cubicBezTo>
                <a:cubicBezTo>
                  <a:pt x="10213" y="4095"/>
                  <a:pt x="10189" y="4181"/>
                  <a:pt x="10227" y="4250"/>
                </a:cubicBezTo>
                <a:cubicBezTo>
                  <a:pt x="10312" y="4407"/>
                  <a:pt x="10392" y="4573"/>
                  <a:pt x="10462" y="4743"/>
                </a:cubicBezTo>
                <a:cubicBezTo>
                  <a:pt x="10484" y="4799"/>
                  <a:pt x="10537" y="4832"/>
                  <a:pt x="10592" y="4832"/>
                </a:cubicBezTo>
                <a:cubicBezTo>
                  <a:pt x="10610" y="4832"/>
                  <a:pt x="10627" y="4828"/>
                  <a:pt x="10646" y="4821"/>
                </a:cubicBezTo>
                <a:cubicBezTo>
                  <a:pt x="10718" y="4791"/>
                  <a:pt x="10752" y="4709"/>
                  <a:pt x="10723" y="4637"/>
                </a:cubicBezTo>
                <a:cubicBezTo>
                  <a:pt x="10649" y="4456"/>
                  <a:pt x="10565" y="4279"/>
                  <a:pt x="10473" y="4114"/>
                </a:cubicBezTo>
                <a:cubicBezTo>
                  <a:pt x="10448" y="4067"/>
                  <a:pt x="10399" y="4040"/>
                  <a:pt x="10349" y="4040"/>
                </a:cubicBezTo>
                <a:close/>
                <a:moveTo>
                  <a:pt x="12068" y="4227"/>
                </a:moveTo>
                <a:cubicBezTo>
                  <a:pt x="12032" y="4227"/>
                  <a:pt x="11995" y="4242"/>
                  <a:pt x="11967" y="4269"/>
                </a:cubicBezTo>
                <a:cubicBezTo>
                  <a:pt x="11851" y="4388"/>
                  <a:pt x="11710" y="4494"/>
                  <a:pt x="11551" y="4582"/>
                </a:cubicBezTo>
                <a:cubicBezTo>
                  <a:pt x="11482" y="4620"/>
                  <a:pt x="11458" y="4705"/>
                  <a:pt x="11496" y="4774"/>
                </a:cubicBezTo>
                <a:cubicBezTo>
                  <a:pt x="11521" y="4819"/>
                  <a:pt x="11569" y="4846"/>
                  <a:pt x="11618" y="4846"/>
                </a:cubicBezTo>
                <a:lnTo>
                  <a:pt x="11619" y="4846"/>
                </a:lnTo>
                <a:cubicBezTo>
                  <a:pt x="11641" y="4846"/>
                  <a:pt x="11666" y="4840"/>
                  <a:pt x="11687" y="4828"/>
                </a:cubicBezTo>
                <a:cubicBezTo>
                  <a:pt x="11871" y="4728"/>
                  <a:pt x="12032" y="4605"/>
                  <a:pt x="12168" y="4468"/>
                </a:cubicBezTo>
                <a:cubicBezTo>
                  <a:pt x="12223" y="4411"/>
                  <a:pt x="12222" y="4322"/>
                  <a:pt x="12167" y="4268"/>
                </a:cubicBezTo>
                <a:cubicBezTo>
                  <a:pt x="12140" y="4241"/>
                  <a:pt x="12104" y="4227"/>
                  <a:pt x="12068" y="4227"/>
                </a:cubicBezTo>
                <a:close/>
                <a:moveTo>
                  <a:pt x="8681" y="4203"/>
                </a:moveTo>
                <a:cubicBezTo>
                  <a:pt x="8675" y="4203"/>
                  <a:pt x="8669" y="4204"/>
                  <a:pt x="8664" y="4204"/>
                </a:cubicBezTo>
                <a:cubicBezTo>
                  <a:pt x="8586" y="4212"/>
                  <a:pt x="8530" y="4280"/>
                  <a:pt x="8537" y="4358"/>
                </a:cubicBezTo>
                <a:cubicBezTo>
                  <a:pt x="8560" y="4590"/>
                  <a:pt x="8660" y="4792"/>
                  <a:pt x="8829" y="4942"/>
                </a:cubicBezTo>
                <a:cubicBezTo>
                  <a:pt x="8856" y="4966"/>
                  <a:pt x="8889" y="4977"/>
                  <a:pt x="8922" y="4977"/>
                </a:cubicBezTo>
                <a:cubicBezTo>
                  <a:pt x="8961" y="4977"/>
                  <a:pt x="9000" y="4961"/>
                  <a:pt x="9027" y="4931"/>
                </a:cubicBezTo>
                <a:cubicBezTo>
                  <a:pt x="9080" y="4872"/>
                  <a:pt x="9074" y="4783"/>
                  <a:pt x="9016" y="4731"/>
                </a:cubicBezTo>
                <a:cubicBezTo>
                  <a:pt x="8900" y="4628"/>
                  <a:pt x="8834" y="4494"/>
                  <a:pt x="8818" y="4331"/>
                </a:cubicBezTo>
                <a:cubicBezTo>
                  <a:pt x="8811" y="4259"/>
                  <a:pt x="8752" y="4203"/>
                  <a:pt x="8681" y="4203"/>
                </a:cubicBezTo>
                <a:close/>
                <a:moveTo>
                  <a:pt x="9429" y="4929"/>
                </a:moveTo>
                <a:cubicBezTo>
                  <a:pt x="9363" y="4929"/>
                  <a:pt x="9304" y="4974"/>
                  <a:pt x="9290" y="5041"/>
                </a:cubicBezTo>
                <a:cubicBezTo>
                  <a:pt x="9275" y="5118"/>
                  <a:pt x="9324" y="5193"/>
                  <a:pt x="9400" y="5209"/>
                </a:cubicBezTo>
                <a:cubicBezTo>
                  <a:pt x="9538" y="5237"/>
                  <a:pt x="9697" y="5252"/>
                  <a:pt x="9858" y="5252"/>
                </a:cubicBezTo>
                <a:cubicBezTo>
                  <a:pt x="9865" y="5252"/>
                  <a:pt x="9871" y="5252"/>
                  <a:pt x="9878" y="5252"/>
                </a:cubicBezTo>
                <a:cubicBezTo>
                  <a:pt x="9916" y="5252"/>
                  <a:pt x="9955" y="5252"/>
                  <a:pt x="9995" y="5249"/>
                </a:cubicBezTo>
                <a:cubicBezTo>
                  <a:pt x="10072" y="5247"/>
                  <a:pt x="10134" y="5181"/>
                  <a:pt x="10130" y="5104"/>
                </a:cubicBezTo>
                <a:cubicBezTo>
                  <a:pt x="10126" y="5030"/>
                  <a:pt x="10067" y="4967"/>
                  <a:pt x="9996" y="4967"/>
                </a:cubicBezTo>
                <a:cubicBezTo>
                  <a:pt x="9992" y="4967"/>
                  <a:pt x="9987" y="4967"/>
                  <a:pt x="9983" y="4968"/>
                </a:cubicBezTo>
                <a:cubicBezTo>
                  <a:pt x="9947" y="4970"/>
                  <a:pt x="9912" y="4970"/>
                  <a:pt x="9878" y="4970"/>
                </a:cubicBezTo>
                <a:cubicBezTo>
                  <a:pt x="9716" y="4968"/>
                  <a:pt x="9581" y="4958"/>
                  <a:pt x="9457" y="4932"/>
                </a:cubicBezTo>
                <a:cubicBezTo>
                  <a:pt x="9448" y="4930"/>
                  <a:pt x="9439" y="4929"/>
                  <a:pt x="9429" y="4929"/>
                </a:cubicBezTo>
                <a:close/>
                <a:moveTo>
                  <a:pt x="11099" y="4779"/>
                </a:moveTo>
                <a:cubicBezTo>
                  <a:pt x="11086" y="4779"/>
                  <a:pt x="11072" y="4781"/>
                  <a:pt x="11058" y="4785"/>
                </a:cubicBezTo>
                <a:cubicBezTo>
                  <a:pt x="10985" y="4808"/>
                  <a:pt x="10908" y="4828"/>
                  <a:pt x="10828" y="4846"/>
                </a:cubicBezTo>
                <a:cubicBezTo>
                  <a:pt x="10723" y="4871"/>
                  <a:pt x="10621" y="4890"/>
                  <a:pt x="10526" y="4908"/>
                </a:cubicBezTo>
                <a:cubicBezTo>
                  <a:pt x="10448" y="4921"/>
                  <a:pt x="10397" y="4995"/>
                  <a:pt x="10410" y="5071"/>
                </a:cubicBezTo>
                <a:cubicBezTo>
                  <a:pt x="10422" y="5140"/>
                  <a:pt x="10482" y="5187"/>
                  <a:pt x="10550" y="5187"/>
                </a:cubicBezTo>
                <a:cubicBezTo>
                  <a:pt x="10558" y="5187"/>
                  <a:pt x="10566" y="5187"/>
                  <a:pt x="10573" y="5186"/>
                </a:cubicBezTo>
                <a:cubicBezTo>
                  <a:pt x="10597" y="5181"/>
                  <a:pt x="10620" y="5177"/>
                  <a:pt x="10644" y="5172"/>
                </a:cubicBezTo>
                <a:lnTo>
                  <a:pt x="10644" y="5172"/>
                </a:lnTo>
                <a:cubicBezTo>
                  <a:pt x="10633" y="5200"/>
                  <a:pt x="10631" y="5231"/>
                  <a:pt x="10639" y="5263"/>
                </a:cubicBezTo>
                <a:cubicBezTo>
                  <a:pt x="10690" y="5442"/>
                  <a:pt x="10729" y="5621"/>
                  <a:pt x="10755" y="5796"/>
                </a:cubicBezTo>
                <a:cubicBezTo>
                  <a:pt x="10764" y="5865"/>
                  <a:pt x="10826" y="5916"/>
                  <a:pt x="10894" y="5916"/>
                </a:cubicBezTo>
                <a:cubicBezTo>
                  <a:pt x="10900" y="5916"/>
                  <a:pt x="10908" y="5916"/>
                  <a:pt x="10915" y="5914"/>
                </a:cubicBezTo>
                <a:cubicBezTo>
                  <a:pt x="10992" y="5903"/>
                  <a:pt x="11045" y="5831"/>
                  <a:pt x="11034" y="5754"/>
                </a:cubicBezTo>
                <a:cubicBezTo>
                  <a:pt x="11006" y="5568"/>
                  <a:pt x="10964" y="5377"/>
                  <a:pt x="10911" y="5186"/>
                </a:cubicBezTo>
                <a:cubicBezTo>
                  <a:pt x="10904" y="5162"/>
                  <a:pt x="10892" y="5142"/>
                  <a:pt x="10876" y="5124"/>
                </a:cubicBezTo>
                <a:cubicBezTo>
                  <a:pt x="10881" y="5123"/>
                  <a:pt x="10886" y="5123"/>
                  <a:pt x="10891" y="5122"/>
                </a:cubicBezTo>
                <a:cubicBezTo>
                  <a:pt x="10978" y="5101"/>
                  <a:pt x="11061" y="5079"/>
                  <a:pt x="11140" y="5056"/>
                </a:cubicBezTo>
                <a:cubicBezTo>
                  <a:pt x="11214" y="5033"/>
                  <a:pt x="11257" y="4954"/>
                  <a:pt x="11234" y="4879"/>
                </a:cubicBezTo>
                <a:cubicBezTo>
                  <a:pt x="11215" y="4818"/>
                  <a:pt x="11160" y="4779"/>
                  <a:pt x="11099" y="4779"/>
                </a:cubicBezTo>
                <a:close/>
                <a:moveTo>
                  <a:pt x="10937" y="6197"/>
                </a:moveTo>
                <a:cubicBezTo>
                  <a:pt x="10859" y="6197"/>
                  <a:pt x="10796" y="6262"/>
                  <a:pt x="10796" y="6341"/>
                </a:cubicBezTo>
                <a:cubicBezTo>
                  <a:pt x="10796" y="6525"/>
                  <a:pt x="10782" y="6703"/>
                  <a:pt x="10751" y="6874"/>
                </a:cubicBezTo>
                <a:cubicBezTo>
                  <a:pt x="10737" y="6951"/>
                  <a:pt x="10789" y="7024"/>
                  <a:pt x="10866" y="7038"/>
                </a:cubicBezTo>
                <a:cubicBezTo>
                  <a:pt x="10873" y="7039"/>
                  <a:pt x="10882" y="7039"/>
                  <a:pt x="10891" y="7039"/>
                </a:cubicBezTo>
                <a:lnTo>
                  <a:pt x="10891" y="7040"/>
                </a:lnTo>
                <a:cubicBezTo>
                  <a:pt x="10958" y="7040"/>
                  <a:pt x="11017" y="6991"/>
                  <a:pt x="11029" y="6923"/>
                </a:cubicBezTo>
                <a:cubicBezTo>
                  <a:pt x="11062" y="6736"/>
                  <a:pt x="11078" y="6540"/>
                  <a:pt x="11078" y="6341"/>
                </a:cubicBezTo>
                <a:lnTo>
                  <a:pt x="11078" y="6337"/>
                </a:lnTo>
                <a:cubicBezTo>
                  <a:pt x="11078" y="6259"/>
                  <a:pt x="11016" y="6197"/>
                  <a:pt x="10937" y="6197"/>
                </a:cubicBezTo>
                <a:close/>
                <a:moveTo>
                  <a:pt x="10739" y="7300"/>
                </a:moveTo>
                <a:cubicBezTo>
                  <a:pt x="10683" y="7300"/>
                  <a:pt x="10629" y="7334"/>
                  <a:pt x="10608" y="7389"/>
                </a:cubicBezTo>
                <a:cubicBezTo>
                  <a:pt x="10543" y="7555"/>
                  <a:pt x="10459" y="7714"/>
                  <a:pt x="10361" y="7861"/>
                </a:cubicBezTo>
                <a:cubicBezTo>
                  <a:pt x="10317" y="7926"/>
                  <a:pt x="10336" y="8014"/>
                  <a:pt x="10399" y="8057"/>
                </a:cubicBezTo>
                <a:cubicBezTo>
                  <a:pt x="10424" y="8073"/>
                  <a:pt x="10452" y="8080"/>
                  <a:pt x="10478" y="8080"/>
                </a:cubicBezTo>
                <a:lnTo>
                  <a:pt x="10479" y="8080"/>
                </a:lnTo>
                <a:cubicBezTo>
                  <a:pt x="10524" y="8080"/>
                  <a:pt x="10568" y="8058"/>
                  <a:pt x="10595" y="8018"/>
                </a:cubicBezTo>
                <a:cubicBezTo>
                  <a:pt x="10706" y="7854"/>
                  <a:pt x="10797" y="7677"/>
                  <a:pt x="10870" y="7492"/>
                </a:cubicBezTo>
                <a:cubicBezTo>
                  <a:pt x="10899" y="7420"/>
                  <a:pt x="10864" y="7338"/>
                  <a:pt x="10790" y="7310"/>
                </a:cubicBezTo>
                <a:cubicBezTo>
                  <a:pt x="10773" y="7303"/>
                  <a:pt x="10756" y="7300"/>
                  <a:pt x="10739" y="7300"/>
                </a:cubicBezTo>
                <a:close/>
                <a:moveTo>
                  <a:pt x="6055" y="7573"/>
                </a:moveTo>
                <a:cubicBezTo>
                  <a:pt x="5983" y="7573"/>
                  <a:pt x="5921" y="7626"/>
                  <a:pt x="5912" y="7700"/>
                </a:cubicBezTo>
                <a:cubicBezTo>
                  <a:pt x="5905" y="7778"/>
                  <a:pt x="5961" y="7846"/>
                  <a:pt x="6039" y="7855"/>
                </a:cubicBezTo>
                <a:cubicBezTo>
                  <a:pt x="6078" y="7858"/>
                  <a:pt x="6118" y="7867"/>
                  <a:pt x="6160" y="7881"/>
                </a:cubicBezTo>
                <a:cubicBezTo>
                  <a:pt x="6258" y="7912"/>
                  <a:pt x="6362" y="7972"/>
                  <a:pt x="6466" y="8058"/>
                </a:cubicBezTo>
                <a:cubicBezTo>
                  <a:pt x="6493" y="8080"/>
                  <a:pt x="6525" y="8091"/>
                  <a:pt x="6555" y="8091"/>
                </a:cubicBezTo>
                <a:cubicBezTo>
                  <a:pt x="6597" y="8091"/>
                  <a:pt x="6636" y="8073"/>
                  <a:pt x="6665" y="8040"/>
                </a:cubicBezTo>
                <a:cubicBezTo>
                  <a:pt x="6715" y="7980"/>
                  <a:pt x="6706" y="7890"/>
                  <a:pt x="6646" y="7841"/>
                </a:cubicBezTo>
                <a:cubicBezTo>
                  <a:pt x="6514" y="7732"/>
                  <a:pt x="6379" y="7655"/>
                  <a:pt x="6246" y="7612"/>
                </a:cubicBezTo>
                <a:cubicBezTo>
                  <a:pt x="6187" y="7593"/>
                  <a:pt x="6126" y="7579"/>
                  <a:pt x="6067" y="7573"/>
                </a:cubicBezTo>
                <a:cubicBezTo>
                  <a:pt x="6063" y="7573"/>
                  <a:pt x="6059" y="7573"/>
                  <a:pt x="6055" y="7573"/>
                </a:cubicBezTo>
                <a:close/>
                <a:moveTo>
                  <a:pt x="5553" y="7779"/>
                </a:moveTo>
                <a:cubicBezTo>
                  <a:pt x="5513" y="7779"/>
                  <a:pt x="5473" y="7796"/>
                  <a:pt x="5446" y="7829"/>
                </a:cubicBezTo>
                <a:cubicBezTo>
                  <a:pt x="5310" y="7990"/>
                  <a:pt x="5233" y="8208"/>
                  <a:pt x="5230" y="8440"/>
                </a:cubicBezTo>
                <a:cubicBezTo>
                  <a:pt x="5229" y="8518"/>
                  <a:pt x="5291" y="8582"/>
                  <a:pt x="5370" y="8584"/>
                </a:cubicBezTo>
                <a:lnTo>
                  <a:pt x="5371" y="8584"/>
                </a:lnTo>
                <a:lnTo>
                  <a:pt x="5371" y="8582"/>
                </a:lnTo>
                <a:cubicBezTo>
                  <a:pt x="5448" y="8582"/>
                  <a:pt x="5512" y="8521"/>
                  <a:pt x="5512" y="8444"/>
                </a:cubicBezTo>
                <a:cubicBezTo>
                  <a:pt x="5514" y="8279"/>
                  <a:pt x="5568" y="8121"/>
                  <a:pt x="5661" y="8010"/>
                </a:cubicBezTo>
                <a:cubicBezTo>
                  <a:pt x="5712" y="7950"/>
                  <a:pt x="5703" y="7862"/>
                  <a:pt x="5644" y="7812"/>
                </a:cubicBezTo>
                <a:cubicBezTo>
                  <a:pt x="5617" y="7790"/>
                  <a:pt x="5585" y="7779"/>
                  <a:pt x="5553" y="7779"/>
                </a:cubicBezTo>
                <a:close/>
                <a:moveTo>
                  <a:pt x="10119" y="8231"/>
                </a:moveTo>
                <a:cubicBezTo>
                  <a:pt x="10083" y="8231"/>
                  <a:pt x="10047" y="8245"/>
                  <a:pt x="10020" y="8271"/>
                </a:cubicBezTo>
                <a:cubicBezTo>
                  <a:pt x="9897" y="8393"/>
                  <a:pt x="9756" y="8508"/>
                  <a:pt x="9603" y="8612"/>
                </a:cubicBezTo>
                <a:cubicBezTo>
                  <a:pt x="9539" y="8656"/>
                  <a:pt x="9522" y="8744"/>
                  <a:pt x="9566" y="8808"/>
                </a:cubicBezTo>
                <a:cubicBezTo>
                  <a:pt x="9593" y="8848"/>
                  <a:pt x="9639" y="8869"/>
                  <a:pt x="9683" y="8869"/>
                </a:cubicBezTo>
                <a:cubicBezTo>
                  <a:pt x="9710" y="8869"/>
                  <a:pt x="9738" y="8862"/>
                  <a:pt x="9762" y="8845"/>
                </a:cubicBezTo>
                <a:cubicBezTo>
                  <a:pt x="9929" y="8731"/>
                  <a:pt x="10082" y="8606"/>
                  <a:pt x="10218" y="8473"/>
                </a:cubicBezTo>
                <a:cubicBezTo>
                  <a:pt x="10273" y="8418"/>
                  <a:pt x="10274" y="8329"/>
                  <a:pt x="10219" y="8274"/>
                </a:cubicBezTo>
                <a:cubicBezTo>
                  <a:pt x="10192" y="8245"/>
                  <a:pt x="10156" y="8231"/>
                  <a:pt x="10119" y="8231"/>
                </a:cubicBezTo>
                <a:close/>
                <a:moveTo>
                  <a:pt x="6933" y="8226"/>
                </a:moveTo>
                <a:cubicBezTo>
                  <a:pt x="6905" y="8226"/>
                  <a:pt x="6877" y="8235"/>
                  <a:pt x="6852" y="8252"/>
                </a:cubicBezTo>
                <a:cubicBezTo>
                  <a:pt x="6788" y="8297"/>
                  <a:pt x="6774" y="8385"/>
                  <a:pt x="6818" y="8449"/>
                </a:cubicBezTo>
                <a:cubicBezTo>
                  <a:pt x="6917" y="8589"/>
                  <a:pt x="7007" y="8745"/>
                  <a:pt x="7087" y="8916"/>
                </a:cubicBezTo>
                <a:cubicBezTo>
                  <a:pt x="7110" y="8967"/>
                  <a:pt x="7162" y="8996"/>
                  <a:pt x="7215" y="8996"/>
                </a:cubicBezTo>
                <a:cubicBezTo>
                  <a:pt x="7234" y="8996"/>
                  <a:pt x="7255" y="8993"/>
                  <a:pt x="7275" y="8983"/>
                </a:cubicBezTo>
                <a:cubicBezTo>
                  <a:pt x="7344" y="8950"/>
                  <a:pt x="7375" y="8867"/>
                  <a:pt x="7342" y="8796"/>
                </a:cubicBezTo>
                <a:cubicBezTo>
                  <a:pt x="7255" y="8611"/>
                  <a:pt x="7157" y="8439"/>
                  <a:pt x="7048" y="8286"/>
                </a:cubicBezTo>
                <a:cubicBezTo>
                  <a:pt x="7021" y="8247"/>
                  <a:pt x="6977" y="8226"/>
                  <a:pt x="6933" y="8226"/>
                </a:cubicBezTo>
                <a:close/>
                <a:moveTo>
                  <a:pt x="9195" y="8869"/>
                </a:moveTo>
                <a:cubicBezTo>
                  <a:pt x="9174" y="8869"/>
                  <a:pt x="9153" y="8874"/>
                  <a:pt x="9133" y="8884"/>
                </a:cubicBezTo>
                <a:cubicBezTo>
                  <a:pt x="8977" y="8960"/>
                  <a:pt x="8807" y="9031"/>
                  <a:pt x="8628" y="9093"/>
                </a:cubicBezTo>
                <a:cubicBezTo>
                  <a:pt x="8555" y="9119"/>
                  <a:pt x="8515" y="9200"/>
                  <a:pt x="8541" y="9273"/>
                </a:cubicBezTo>
                <a:cubicBezTo>
                  <a:pt x="8562" y="9331"/>
                  <a:pt x="8616" y="9368"/>
                  <a:pt x="8675" y="9368"/>
                </a:cubicBezTo>
                <a:cubicBezTo>
                  <a:pt x="8691" y="9368"/>
                  <a:pt x="8705" y="9365"/>
                  <a:pt x="8721" y="9359"/>
                </a:cubicBezTo>
                <a:cubicBezTo>
                  <a:pt x="8911" y="9293"/>
                  <a:pt x="9091" y="9218"/>
                  <a:pt x="9256" y="9137"/>
                </a:cubicBezTo>
                <a:cubicBezTo>
                  <a:pt x="9326" y="9103"/>
                  <a:pt x="9356" y="9019"/>
                  <a:pt x="9321" y="8949"/>
                </a:cubicBezTo>
                <a:cubicBezTo>
                  <a:pt x="9298" y="8899"/>
                  <a:pt x="9248" y="8869"/>
                  <a:pt x="9195" y="8869"/>
                </a:cubicBezTo>
                <a:close/>
                <a:moveTo>
                  <a:pt x="5524" y="8836"/>
                </a:moveTo>
                <a:cubicBezTo>
                  <a:pt x="5498" y="8836"/>
                  <a:pt x="5472" y="8843"/>
                  <a:pt x="5448" y="8858"/>
                </a:cubicBezTo>
                <a:cubicBezTo>
                  <a:pt x="5382" y="8900"/>
                  <a:pt x="5362" y="8987"/>
                  <a:pt x="5404" y="9052"/>
                </a:cubicBezTo>
                <a:cubicBezTo>
                  <a:pt x="5514" y="9226"/>
                  <a:pt x="5669" y="9369"/>
                  <a:pt x="5863" y="9479"/>
                </a:cubicBezTo>
                <a:cubicBezTo>
                  <a:pt x="5885" y="9491"/>
                  <a:pt x="5910" y="9497"/>
                  <a:pt x="5933" y="9497"/>
                </a:cubicBezTo>
                <a:cubicBezTo>
                  <a:pt x="5982" y="9497"/>
                  <a:pt x="6030" y="9471"/>
                  <a:pt x="6056" y="9425"/>
                </a:cubicBezTo>
                <a:cubicBezTo>
                  <a:pt x="6094" y="9357"/>
                  <a:pt x="6069" y="9271"/>
                  <a:pt x="6002" y="9233"/>
                </a:cubicBezTo>
                <a:cubicBezTo>
                  <a:pt x="5849" y="9147"/>
                  <a:pt x="5727" y="9036"/>
                  <a:pt x="5643" y="8901"/>
                </a:cubicBezTo>
                <a:cubicBezTo>
                  <a:pt x="5616" y="8859"/>
                  <a:pt x="5571" y="8836"/>
                  <a:pt x="5524" y="8836"/>
                </a:cubicBezTo>
                <a:close/>
                <a:moveTo>
                  <a:pt x="6462" y="9397"/>
                </a:moveTo>
                <a:cubicBezTo>
                  <a:pt x="6395" y="9397"/>
                  <a:pt x="6337" y="9445"/>
                  <a:pt x="6325" y="9513"/>
                </a:cubicBezTo>
                <a:cubicBezTo>
                  <a:pt x="6311" y="9589"/>
                  <a:pt x="6362" y="9663"/>
                  <a:pt x="6439" y="9676"/>
                </a:cubicBezTo>
                <a:cubicBezTo>
                  <a:pt x="6581" y="9702"/>
                  <a:pt x="6734" y="9717"/>
                  <a:pt x="6895" y="9717"/>
                </a:cubicBezTo>
                <a:cubicBezTo>
                  <a:pt x="6908" y="9717"/>
                  <a:pt x="6920" y="9717"/>
                  <a:pt x="6933" y="9717"/>
                </a:cubicBezTo>
                <a:cubicBezTo>
                  <a:pt x="6965" y="9717"/>
                  <a:pt x="6996" y="9717"/>
                  <a:pt x="7030" y="9715"/>
                </a:cubicBezTo>
                <a:cubicBezTo>
                  <a:pt x="7108" y="9713"/>
                  <a:pt x="7168" y="9648"/>
                  <a:pt x="7167" y="9570"/>
                </a:cubicBezTo>
                <a:cubicBezTo>
                  <a:pt x="7164" y="9498"/>
                  <a:pt x="7105" y="9433"/>
                  <a:pt x="7037" y="9433"/>
                </a:cubicBezTo>
                <a:cubicBezTo>
                  <a:pt x="7031" y="9433"/>
                  <a:pt x="7026" y="9433"/>
                  <a:pt x="7021" y="9434"/>
                </a:cubicBezTo>
                <a:cubicBezTo>
                  <a:pt x="6992" y="9435"/>
                  <a:pt x="6962" y="9435"/>
                  <a:pt x="6933" y="9435"/>
                </a:cubicBezTo>
                <a:cubicBezTo>
                  <a:pt x="6772" y="9433"/>
                  <a:pt x="6624" y="9424"/>
                  <a:pt x="6488" y="9399"/>
                </a:cubicBezTo>
                <a:cubicBezTo>
                  <a:pt x="6479" y="9398"/>
                  <a:pt x="6470" y="9397"/>
                  <a:pt x="6462" y="9397"/>
                </a:cubicBezTo>
                <a:close/>
                <a:moveTo>
                  <a:pt x="7414" y="9242"/>
                </a:moveTo>
                <a:cubicBezTo>
                  <a:pt x="7401" y="9242"/>
                  <a:pt x="7387" y="9244"/>
                  <a:pt x="7374" y="9248"/>
                </a:cubicBezTo>
                <a:cubicBezTo>
                  <a:pt x="7299" y="9270"/>
                  <a:pt x="7257" y="9349"/>
                  <a:pt x="7279" y="9423"/>
                </a:cubicBezTo>
                <a:cubicBezTo>
                  <a:pt x="7331" y="9597"/>
                  <a:pt x="7370" y="9776"/>
                  <a:pt x="7397" y="9954"/>
                </a:cubicBezTo>
                <a:cubicBezTo>
                  <a:pt x="7407" y="10024"/>
                  <a:pt x="7467" y="10074"/>
                  <a:pt x="7537" y="10074"/>
                </a:cubicBezTo>
                <a:cubicBezTo>
                  <a:pt x="7543" y="10074"/>
                  <a:pt x="7550" y="10073"/>
                  <a:pt x="7557" y="10073"/>
                </a:cubicBezTo>
                <a:cubicBezTo>
                  <a:pt x="7635" y="10061"/>
                  <a:pt x="7687" y="9990"/>
                  <a:pt x="7676" y="9913"/>
                </a:cubicBezTo>
                <a:cubicBezTo>
                  <a:pt x="7663" y="9826"/>
                  <a:pt x="7647" y="9739"/>
                  <a:pt x="7629" y="9652"/>
                </a:cubicBezTo>
                <a:cubicBezTo>
                  <a:pt x="7802" y="9621"/>
                  <a:pt x="7985" y="9581"/>
                  <a:pt x="8172" y="9529"/>
                </a:cubicBezTo>
                <a:cubicBezTo>
                  <a:pt x="8248" y="9510"/>
                  <a:pt x="8292" y="9433"/>
                  <a:pt x="8272" y="9357"/>
                </a:cubicBezTo>
                <a:cubicBezTo>
                  <a:pt x="8255" y="9294"/>
                  <a:pt x="8197" y="9253"/>
                  <a:pt x="8135" y="9253"/>
                </a:cubicBezTo>
                <a:cubicBezTo>
                  <a:pt x="8123" y="9253"/>
                  <a:pt x="8111" y="9254"/>
                  <a:pt x="8099" y="9257"/>
                </a:cubicBezTo>
                <a:cubicBezTo>
                  <a:pt x="7913" y="9308"/>
                  <a:pt x="7733" y="9348"/>
                  <a:pt x="7562" y="9377"/>
                </a:cubicBezTo>
                <a:lnTo>
                  <a:pt x="7560" y="9377"/>
                </a:lnTo>
                <a:cubicBezTo>
                  <a:pt x="7556" y="9366"/>
                  <a:pt x="7554" y="9354"/>
                  <a:pt x="7550" y="9343"/>
                </a:cubicBezTo>
                <a:cubicBezTo>
                  <a:pt x="7532" y="9282"/>
                  <a:pt x="7476" y="9242"/>
                  <a:pt x="7414" y="9242"/>
                </a:cubicBezTo>
                <a:close/>
                <a:moveTo>
                  <a:pt x="674" y="9659"/>
                </a:moveTo>
                <a:cubicBezTo>
                  <a:pt x="628" y="9659"/>
                  <a:pt x="583" y="9682"/>
                  <a:pt x="556" y="9723"/>
                </a:cubicBezTo>
                <a:cubicBezTo>
                  <a:pt x="464" y="9862"/>
                  <a:pt x="383" y="10008"/>
                  <a:pt x="313" y="10156"/>
                </a:cubicBezTo>
                <a:cubicBezTo>
                  <a:pt x="280" y="10226"/>
                  <a:pt x="311" y="10311"/>
                  <a:pt x="381" y="10344"/>
                </a:cubicBezTo>
                <a:cubicBezTo>
                  <a:pt x="400" y="10352"/>
                  <a:pt x="421" y="10357"/>
                  <a:pt x="441" y="10357"/>
                </a:cubicBezTo>
                <a:cubicBezTo>
                  <a:pt x="493" y="10357"/>
                  <a:pt x="545" y="10327"/>
                  <a:pt x="568" y="10277"/>
                </a:cubicBezTo>
                <a:cubicBezTo>
                  <a:pt x="633" y="10139"/>
                  <a:pt x="708" y="10006"/>
                  <a:pt x="791" y="9877"/>
                </a:cubicBezTo>
                <a:cubicBezTo>
                  <a:pt x="834" y="9812"/>
                  <a:pt x="815" y="9724"/>
                  <a:pt x="751" y="9682"/>
                </a:cubicBezTo>
                <a:cubicBezTo>
                  <a:pt x="727" y="9667"/>
                  <a:pt x="700" y="9659"/>
                  <a:pt x="674" y="9659"/>
                </a:cubicBezTo>
                <a:close/>
                <a:moveTo>
                  <a:pt x="7577" y="10354"/>
                </a:moveTo>
                <a:cubicBezTo>
                  <a:pt x="7500" y="10354"/>
                  <a:pt x="7436" y="10417"/>
                  <a:pt x="7436" y="10495"/>
                </a:cubicBezTo>
                <a:cubicBezTo>
                  <a:pt x="7436" y="10677"/>
                  <a:pt x="7422" y="10858"/>
                  <a:pt x="7392" y="11034"/>
                </a:cubicBezTo>
                <a:cubicBezTo>
                  <a:pt x="7380" y="11111"/>
                  <a:pt x="7431" y="11183"/>
                  <a:pt x="7508" y="11196"/>
                </a:cubicBezTo>
                <a:cubicBezTo>
                  <a:pt x="7517" y="11198"/>
                  <a:pt x="7524" y="11198"/>
                  <a:pt x="7532" y="11198"/>
                </a:cubicBezTo>
                <a:cubicBezTo>
                  <a:pt x="7599" y="11198"/>
                  <a:pt x="7659" y="11149"/>
                  <a:pt x="7670" y="11080"/>
                </a:cubicBezTo>
                <a:cubicBezTo>
                  <a:pt x="7702" y="10890"/>
                  <a:pt x="7718" y="10693"/>
                  <a:pt x="7718" y="10496"/>
                </a:cubicBezTo>
                <a:cubicBezTo>
                  <a:pt x="7718" y="10417"/>
                  <a:pt x="7655" y="10354"/>
                  <a:pt x="7577" y="10354"/>
                </a:cubicBezTo>
                <a:close/>
                <a:moveTo>
                  <a:pt x="246" y="10603"/>
                </a:moveTo>
                <a:cubicBezTo>
                  <a:pt x="184" y="10603"/>
                  <a:pt x="126" y="10645"/>
                  <a:pt x="110" y="10708"/>
                </a:cubicBezTo>
                <a:cubicBezTo>
                  <a:pt x="57" y="10899"/>
                  <a:pt x="23" y="11094"/>
                  <a:pt x="7" y="11288"/>
                </a:cubicBezTo>
                <a:cubicBezTo>
                  <a:pt x="1" y="11365"/>
                  <a:pt x="58" y="11434"/>
                  <a:pt x="137" y="11440"/>
                </a:cubicBezTo>
                <a:lnTo>
                  <a:pt x="148" y="11440"/>
                </a:lnTo>
                <a:cubicBezTo>
                  <a:pt x="220" y="11440"/>
                  <a:pt x="283" y="11385"/>
                  <a:pt x="289" y="11310"/>
                </a:cubicBezTo>
                <a:cubicBezTo>
                  <a:pt x="303" y="11134"/>
                  <a:pt x="334" y="10956"/>
                  <a:pt x="382" y="10781"/>
                </a:cubicBezTo>
                <a:cubicBezTo>
                  <a:pt x="401" y="10706"/>
                  <a:pt x="357" y="10629"/>
                  <a:pt x="283" y="10608"/>
                </a:cubicBezTo>
                <a:cubicBezTo>
                  <a:pt x="270" y="10605"/>
                  <a:pt x="258" y="10603"/>
                  <a:pt x="246" y="10603"/>
                </a:cubicBezTo>
                <a:close/>
                <a:moveTo>
                  <a:pt x="7395" y="11462"/>
                </a:moveTo>
                <a:cubicBezTo>
                  <a:pt x="7336" y="11462"/>
                  <a:pt x="7282" y="11499"/>
                  <a:pt x="7261" y="11558"/>
                </a:cubicBezTo>
                <a:cubicBezTo>
                  <a:pt x="7203" y="11727"/>
                  <a:pt x="7130" y="11892"/>
                  <a:pt x="7043" y="12050"/>
                </a:cubicBezTo>
                <a:cubicBezTo>
                  <a:pt x="7005" y="12118"/>
                  <a:pt x="7030" y="12205"/>
                  <a:pt x="7098" y="12241"/>
                </a:cubicBezTo>
                <a:cubicBezTo>
                  <a:pt x="7120" y="12254"/>
                  <a:pt x="7143" y="12260"/>
                  <a:pt x="7166" y="12260"/>
                </a:cubicBezTo>
                <a:cubicBezTo>
                  <a:pt x="7216" y="12260"/>
                  <a:pt x="7264" y="12233"/>
                  <a:pt x="7289" y="12186"/>
                </a:cubicBezTo>
                <a:cubicBezTo>
                  <a:pt x="7385" y="12015"/>
                  <a:pt x="7464" y="11835"/>
                  <a:pt x="7528" y="11650"/>
                </a:cubicBezTo>
                <a:cubicBezTo>
                  <a:pt x="7554" y="11576"/>
                  <a:pt x="7515" y="11495"/>
                  <a:pt x="7440" y="11470"/>
                </a:cubicBezTo>
                <a:cubicBezTo>
                  <a:pt x="7425" y="11465"/>
                  <a:pt x="7410" y="11462"/>
                  <a:pt x="7395" y="11462"/>
                </a:cubicBezTo>
                <a:close/>
                <a:moveTo>
                  <a:pt x="156" y="11721"/>
                </a:moveTo>
                <a:cubicBezTo>
                  <a:pt x="151" y="11721"/>
                  <a:pt x="146" y="11721"/>
                  <a:pt x="140" y="11722"/>
                </a:cubicBezTo>
                <a:cubicBezTo>
                  <a:pt x="63" y="11731"/>
                  <a:pt x="7" y="11800"/>
                  <a:pt x="17" y="11878"/>
                </a:cubicBezTo>
                <a:cubicBezTo>
                  <a:pt x="39" y="12075"/>
                  <a:pt x="80" y="12270"/>
                  <a:pt x="140" y="12456"/>
                </a:cubicBezTo>
                <a:cubicBezTo>
                  <a:pt x="160" y="12516"/>
                  <a:pt x="215" y="12554"/>
                  <a:pt x="275" y="12554"/>
                </a:cubicBezTo>
                <a:cubicBezTo>
                  <a:pt x="289" y="12554"/>
                  <a:pt x="305" y="12551"/>
                  <a:pt x="318" y="12546"/>
                </a:cubicBezTo>
                <a:cubicBezTo>
                  <a:pt x="393" y="12523"/>
                  <a:pt x="433" y="12443"/>
                  <a:pt x="409" y="12369"/>
                </a:cubicBezTo>
                <a:cubicBezTo>
                  <a:pt x="355" y="12201"/>
                  <a:pt x="317" y="12025"/>
                  <a:pt x="296" y="11847"/>
                </a:cubicBezTo>
                <a:cubicBezTo>
                  <a:pt x="288" y="11775"/>
                  <a:pt x="226" y="11721"/>
                  <a:pt x="156" y="11721"/>
                </a:cubicBezTo>
                <a:close/>
                <a:moveTo>
                  <a:pt x="6853" y="12445"/>
                </a:moveTo>
                <a:cubicBezTo>
                  <a:pt x="6812" y="12445"/>
                  <a:pt x="6770" y="12463"/>
                  <a:pt x="6743" y="12497"/>
                </a:cubicBezTo>
                <a:cubicBezTo>
                  <a:pt x="6633" y="12636"/>
                  <a:pt x="6508" y="12768"/>
                  <a:pt x="6372" y="12893"/>
                </a:cubicBezTo>
                <a:cubicBezTo>
                  <a:pt x="6314" y="12944"/>
                  <a:pt x="6311" y="13034"/>
                  <a:pt x="6363" y="13091"/>
                </a:cubicBezTo>
                <a:cubicBezTo>
                  <a:pt x="6391" y="13122"/>
                  <a:pt x="6429" y="13138"/>
                  <a:pt x="6467" y="13138"/>
                </a:cubicBezTo>
                <a:lnTo>
                  <a:pt x="6467" y="13137"/>
                </a:lnTo>
                <a:cubicBezTo>
                  <a:pt x="6502" y="13137"/>
                  <a:pt x="6536" y="13125"/>
                  <a:pt x="6563" y="13100"/>
                </a:cubicBezTo>
                <a:cubicBezTo>
                  <a:pt x="6709" y="12967"/>
                  <a:pt x="6843" y="12823"/>
                  <a:pt x="6963" y="12674"/>
                </a:cubicBezTo>
                <a:cubicBezTo>
                  <a:pt x="7011" y="12612"/>
                  <a:pt x="7001" y="12524"/>
                  <a:pt x="6940" y="12475"/>
                </a:cubicBezTo>
                <a:cubicBezTo>
                  <a:pt x="6915" y="12454"/>
                  <a:pt x="6884" y="12445"/>
                  <a:pt x="6853" y="12445"/>
                </a:cubicBezTo>
                <a:close/>
                <a:moveTo>
                  <a:pt x="504" y="12786"/>
                </a:moveTo>
                <a:cubicBezTo>
                  <a:pt x="480" y="12786"/>
                  <a:pt x="455" y="12792"/>
                  <a:pt x="433" y="12805"/>
                </a:cubicBezTo>
                <a:cubicBezTo>
                  <a:pt x="366" y="12844"/>
                  <a:pt x="343" y="12930"/>
                  <a:pt x="381" y="12997"/>
                </a:cubicBezTo>
                <a:cubicBezTo>
                  <a:pt x="480" y="13169"/>
                  <a:pt x="597" y="13330"/>
                  <a:pt x="730" y="13477"/>
                </a:cubicBezTo>
                <a:cubicBezTo>
                  <a:pt x="758" y="13508"/>
                  <a:pt x="796" y="13523"/>
                  <a:pt x="835" y="13523"/>
                </a:cubicBezTo>
                <a:cubicBezTo>
                  <a:pt x="868" y="13523"/>
                  <a:pt x="902" y="13510"/>
                  <a:pt x="929" y="13487"/>
                </a:cubicBezTo>
                <a:cubicBezTo>
                  <a:pt x="987" y="13434"/>
                  <a:pt x="992" y="13345"/>
                  <a:pt x="939" y="13287"/>
                </a:cubicBezTo>
                <a:cubicBezTo>
                  <a:pt x="820" y="13156"/>
                  <a:pt x="714" y="13011"/>
                  <a:pt x="626" y="12856"/>
                </a:cubicBezTo>
                <a:cubicBezTo>
                  <a:pt x="599" y="12811"/>
                  <a:pt x="552" y="12786"/>
                  <a:pt x="504" y="12786"/>
                </a:cubicBezTo>
                <a:close/>
                <a:moveTo>
                  <a:pt x="6025" y="13206"/>
                </a:moveTo>
                <a:cubicBezTo>
                  <a:pt x="5998" y="13206"/>
                  <a:pt x="5970" y="13214"/>
                  <a:pt x="5945" y="13231"/>
                </a:cubicBezTo>
                <a:cubicBezTo>
                  <a:pt x="5800" y="13332"/>
                  <a:pt x="5643" y="13426"/>
                  <a:pt x="5478" y="13514"/>
                </a:cubicBezTo>
                <a:cubicBezTo>
                  <a:pt x="5409" y="13550"/>
                  <a:pt x="5383" y="13635"/>
                  <a:pt x="5419" y="13704"/>
                </a:cubicBezTo>
                <a:cubicBezTo>
                  <a:pt x="5444" y="13752"/>
                  <a:pt x="5493" y="13779"/>
                  <a:pt x="5544" y="13779"/>
                </a:cubicBezTo>
                <a:lnTo>
                  <a:pt x="5544" y="13780"/>
                </a:lnTo>
                <a:cubicBezTo>
                  <a:pt x="5566" y="13780"/>
                  <a:pt x="5589" y="13774"/>
                  <a:pt x="5610" y="13763"/>
                </a:cubicBezTo>
                <a:cubicBezTo>
                  <a:pt x="5784" y="13671"/>
                  <a:pt x="5952" y="13569"/>
                  <a:pt x="6106" y="13463"/>
                </a:cubicBezTo>
                <a:cubicBezTo>
                  <a:pt x="6170" y="13419"/>
                  <a:pt x="6187" y="13330"/>
                  <a:pt x="6141" y="13267"/>
                </a:cubicBezTo>
                <a:cubicBezTo>
                  <a:pt x="6114" y="13227"/>
                  <a:pt x="6070" y="13206"/>
                  <a:pt x="6025" y="13206"/>
                </a:cubicBezTo>
                <a:close/>
                <a:moveTo>
                  <a:pt x="1255" y="13615"/>
                </a:moveTo>
                <a:cubicBezTo>
                  <a:pt x="1211" y="13615"/>
                  <a:pt x="1168" y="13636"/>
                  <a:pt x="1140" y="13675"/>
                </a:cubicBezTo>
                <a:cubicBezTo>
                  <a:pt x="1095" y="13737"/>
                  <a:pt x="1109" y="13825"/>
                  <a:pt x="1173" y="13871"/>
                </a:cubicBezTo>
                <a:cubicBezTo>
                  <a:pt x="1332" y="13984"/>
                  <a:pt x="1505" y="14084"/>
                  <a:pt x="1688" y="14164"/>
                </a:cubicBezTo>
                <a:cubicBezTo>
                  <a:pt x="1706" y="14172"/>
                  <a:pt x="1724" y="14176"/>
                  <a:pt x="1744" y="14176"/>
                </a:cubicBezTo>
                <a:lnTo>
                  <a:pt x="1744" y="14177"/>
                </a:lnTo>
                <a:cubicBezTo>
                  <a:pt x="1798" y="14177"/>
                  <a:pt x="1849" y="14145"/>
                  <a:pt x="1873" y="14092"/>
                </a:cubicBezTo>
                <a:cubicBezTo>
                  <a:pt x="1904" y="14021"/>
                  <a:pt x="1873" y="13938"/>
                  <a:pt x="1802" y="13906"/>
                </a:cubicBezTo>
                <a:cubicBezTo>
                  <a:pt x="1636" y="13834"/>
                  <a:pt x="1481" y="13744"/>
                  <a:pt x="1337" y="13641"/>
                </a:cubicBezTo>
                <a:cubicBezTo>
                  <a:pt x="1312" y="13624"/>
                  <a:pt x="1284" y="13615"/>
                  <a:pt x="1255" y="13615"/>
                </a:cubicBezTo>
                <a:close/>
                <a:moveTo>
                  <a:pt x="5032" y="13735"/>
                </a:moveTo>
                <a:cubicBezTo>
                  <a:pt x="5015" y="13735"/>
                  <a:pt x="4997" y="13738"/>
                  <a:pt x="4979" y="13746"/>
                </a:cubicBezTo>
                <a:cubicBezTo>
                  <a:pt x="4805" y="13818"/>
                  <a:pt x="4631" y="13880"/>
                  <a:pt x="4461" y="13933"/>
                </a:cubicBezTo>
                <a:cubicBezTo>
                  <a:pt x="4386" y="13956"/>
                  <a:pt x="4344" y="14036"/>
                  <a:pt x="4368" y="14111"/>
                </a:cubicBezTo>
                <a:cubicBezTo>
                  <a:pt x="4387" y="14171"/>
                  <a:pt x="4442" y="14210"/>
                  <a:pt x="4502" y="14210"/>
                </a:cubicBezTo>
                <a:cubicBezTo>
                  <a:pt x="4516" y="14210"/>
                  <a:pt x="4531" y="14207"/>
                  <a:pt x="4544" y="14202"/>
                </a:cubicBezTo>
                <a:cubicBezTo>
                  <a:pt x="4722" y="14147"/>
                  <a:pt x="4904" y="14081"/>
                  <a:pt x="5087" y="14006"/>
                </a:cubicBezTo>
                <a:cubicBezTo>
                  <a:pt x="5159" y="13977"/>
                  <a:pt x="5193" y="13895"/>
                  <a:pt x="5163" y="13823"/>
                </a:cubicBezTo>
                <a:cubicBezTo>
                  <a:pt x="5140" y="13768"/>
                  <a:pt x="5088" y="13735"/>
                  <a:pt x="5032" y="13735"/>
                </a:cubicBezTo>
                <a:close/>
                <a:moveTo>
                  <a:pt x="3957" y="14069"/>
                </a:moveTo>
                <a:cubicBezTo>
                  <a:pt x="3948" y="14069"/>
                  <a:pt x="3938" y="14070"/>
                  <a:pt x="3929" y="14071"/>
                </a:cubicBezTo>
                <a:cubicBezTo>
                  <a:pt x="3745" y="14108"/>
                  <a:pt x="3563" y="14134"/>
                  <a:pt x="3388" y="14149"/>
                </a:cubicBezTo>
                <a:cubicBezTo>
                  <a:pt x="3311" y="14155"/>
                  <a:pt x="3252" y="14222"/>
                  <a:pt x="3258" y="14300"/>
                </a:cubicBezTo>
                <a:cubicBezTo>
                  <a:pt x="3264" y="14374"/>
                  <a:pt x="3325" y="14430"/>
                  <a:pt x="3399" y="14430"/>
                </a:cubicBezTo>
                <a:cubicBezTo>
                  <a:pt x="3402" y="14430"/>
                  <a:pt x="3406" y="14429"/>
                  <a:pt x="3410" y="14429"/>
                </a:cubicBezTo>
                <a:cubicBezTo>
                  <a:pt x="3597" y="14414"/>
                  <a:pt x="3791" y="14387"/>
                  <a:pt x="3984" y="14348"/>
                </a:cubicBezTo>
                <a:cubicBezTo>
                  <a:pt x="4062" y="14332"/>
                  <a:pt x="4111" y="14258"/>
                  <a:pt x="4095" y="14182"/>
                </a:cubicBezTo>
                <a:cubicBezTo>
                  <a:pt x="4082" y="14115"/>
                  <a:pt x="4023" y="14069"/>
                  <a:pt x="3957" y="14069"/>
                </a:cubicBezTo>
                <a:close/>
                <a:moveTo>
                  <a:pt x="2277" y="14072"/>
                </a:moveTo>
                <a:cubicBezTo>
                  <a:pt x="2214" y="14072"/>
                  <a:pt x="2155" y="14117"/>
                  <a:pt x="2141" y="14180"/>
                </a:cubicBezTo>
                <a:cubicBezTo>
                  <a:pt x="2122" y="14256"/>
                  <a:pt x="2170" y="14332"/>
                  <a:pt x="2246" y="14351"/>
                </a:cubicBezTo>
                <a:cubicBezTo>
                  <a:pt x="2432" y="14394"/>
                  <a:pt x="2627" y="14422"/>
                  <a:pt x="2827" y="14435"/>
                </a:cubicBezTo>
                <a:lnTo>
                  <a:pt x="2835" y="14435"/>
                </a:lnTo>
                <a:cubicBezTo>
                  <a:pt x="2909" y="14435"/>
                  <a:pt x="2971" y="14378"/>
                  <a:pt x="2976" y="14303"/>
                </a:cubicBezTo>
                <a:cubicBezTo>
                  <a:pt x="2981" y="14226"/>
                  <a:pt x="2922" y="14158"/>
                  <a:pt x="2844" y="14153"/>
                </a:cubicBezTo>
                <a:cubicBezTo>
                  <a:pt x="2660" y="14141"/>
                  <a:pt x="2481" y="14115"/>
                  <a:pt x="2310" y="14076"/>
                </a:cubicBezTo>
                <a:cubicBezTo>
                  <a:pt x="2299" y="14074"/>
                  <a:pt x="2288" y="14072"/>
                  <a:pt x="2277" y="14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9401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960000" y="48989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2988733" y="1798333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/>
          <p:nvPr/>
        </p:nvSpPr>
        <p:spPr>
          <a:xfrm>
            <a:off x="194987" y="4141865"/>
            <a:ext cx="1744872" cy="48819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4" name="Google Shape;84;p9"/>
          <p:cNvGrpSpPr/>
          <p:nvPr/>
        </p:nvGrpSpPr>
        <p:grpSpPr>
          <a:xfrm flipH="1">
            <a:off x="10209471" y="4436905"/>
            <a:ext cx="1780335" cy="846184"/>
            <a:chOff x="836599" y="324929"/>
            <a:chExt cx="1335251" cy="634638"/>
          </a:xfrm>
        </p:grpSpPr>
        <p:sp>
          <p:nvSpPr>
            <p:cNvPr id="85" name="Google Shape;85;p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9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6093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10"/>
          <p:cNvGrpSpPr/>
          <p:nvPr/>
        </p:nvGrpSpPr>
        <p:grpSpPr>
          <a:xfrm flipH="1">
            <a:off x="2674855" y="5552465"/>
            <a:ext cx="1956096" cy="1184400"/>
            <a:chOff x="3316390" y="3783954"/>
            <a:chExt cx="1467072" cy="888300"/>
          </a:xfrm>
        </p:grpSpPr>
        <p:sp>
          <p:nvSpPr>
            <p:cNvPr id="91" name="Google Shape;91;p10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10"/>
          <p:cNvGrpSpPr/>
          <p:nvPr/>
        </p:nvGrpSpPr>
        <p:grpSpPr>
          <a:xfrm flipH="1">
            <a:off x="1432534" y="188403"/>
            <a:ext cx="1482612" cy="703704"/>
            <a:chOff x="7022092" y="458802"/>
            <a:chExt cx="1111959" cy="527778"/>
          </a:xfrm>
        </p:grpSpPr>
        <p:sp>
          <p:nvSpPr>
            <p:cNvPr id="94" name="Google Shape;94;p10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5" name="Google Shape;95;p10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96" name="Google Shape;96;p10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0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rgbClr val="251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8" name="Google Shape;98;p10"/>
          <p:cNvSpPr/>
          <p:nvPr/>
        </p:nvSpPr>
        <p:spPr>
          <a:xfrm flipH="1">
            <a:off x="9628443" y="188401"/>
            <a:ext cx="1356924" cy="379660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87434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03" name="Google Shape;103;p11"/>
          <p:cNvGrpSpPr/>
          <p:nvPr/>
        </p:nvGrpSpPr>
        <p:grpSpPr>
          <a:xfrm rot="10800000" flipH="1">
            <a:off x="2055016" y="152933"/>
            <a:ext cx="1956096" cy="1184400"/>
            <a:chOff x="3316390" y="3783954"/>
            <a:chExt cx="1467072" cy="888300"/>
          </a:xfrm>
        </p:grpSpPr>
        <p:sp>
          <p:nvSpPr>
            <p:cNvPr id="104" name="Google Shape;104;p11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1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11"/>
          <p:cNvGrpSpPr/>
          <p:nvPr/>
        </p:nvGrpSpPr>
        <p:grpSpPr>
          <a:xfrm rot="10800000" flipH="1">
            <a:off x="10497223" y="5440959"/>
            <a:ext cx="1482612" cy="703704"/>
            <a:chOff x="7022092" y="458802"/>
            <a:chExt cx="1111959" cy="527778"/>
          </a:xfrm>
        </p:grpSpPr>
        <p:sp>
          <p:nvSpPr>
            <p:cNvPr id="107" name="Google Shape;107;p11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" name="Google Shape;108;p11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109" name="Google Shape;109;p11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1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rgbClr val="251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1" name="Google Shape;111;p11"/>
          <p:cNvSpPr/>
          <p:nvPr/>
        </p:nvSpPr>
        <p:spPr>
          <a:xfrm rot="10800000" flipH="1">
            <a:off x="3315634" y="6289939"/>
            <a:ext cx="1356924" cy="379660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2467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2980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hasCustomPrompt="1"/>
          </p:nvPr>
        </p:nvSpPr>
        <p:spPr>
          <a:xfrm>
            <a:off x="1577995" y="2138817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 hasCustomPrompt="1"/>
          </p:nvPr>
        </p:nvSpPr>
        <p:spPr>
          <a:xfrm>
            <a:off x="1577995" y="3018600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3" hasCustomPrompt="1"/>
          </p:nvPr>
        </p:nvSpPr>
        <p:spPr>
          <a:xfrm>
            <a:off x="1577995" y="3898384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"/>
          </p:nvPr>
        </p:nvSpPr>
        <p:spPr>
          <a:xfrm>
            <a:off x="2973599" y="2200433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5"/>
          </p:nvPr>
        </p:nvSpPr>
        <p:spPr>
          <a:xfrm>
            <a:off x="2973599" y="3080217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6"/>
          </p:nvPr>
        </p:nvSpPr>
        <p:spPr>
          <a:xfrm>
            <a:off x="2973605" y="3960000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122" name="Google Shape;122;p13"/>
          <p:cNvGrpSpPr/>
          <p:nvPr/>
        </p:nvGrpSpPr>
        <p:grpSpPr>
          <a:xfrm>
            <a:off x="5720140" y="5295930"/>
            <a:ext cx="915912" cy="1222481"/>
            <a:chOff x="5467639" y="4075889"/>
            <a:chExt cx="450921" cy="601851"/>
          </a:xfrm>
        </p:grpSpPr>
        <p:sp>
          <p:nvSpPr>
            <p:cNvPr id="123" name="Google Shape;123;p13"/>
            <p:cNvSpPr/>
            <p:nvPr/>
          </p:nvSpPr>
          <p:spPr>
            <a:xfrm rot="563896" flipH="1">
              <a:off x="5756543" y="4536942"/>
              <a:ext cx="100377" cy="46001"/>
            </a:xfrm>
            <a:custGeom>
              <a:avLst/>
              <a:gdLst/>
              <a:ahLst/>
              <a:cxnLst/>
              <a:rect l="l" t="t" r="r" b="b"/>
              <a:pathLst>
                <a:path w="4015" h="1840" extrusionOk="0">
                  <a:moveTo>
                    <a:pt x="413" y="1"/>
                  </a:moveTo>
                  <a:cubicBezTo>
                    <a:pt x="413" y="1"/>
                    <a:pt x="1" y="1287"/>
                    <a:pt x="231" y="1319"/>
                  </a:cubicBezTo>
                  <a:cubicBezTo>
                    <a:pt x="461" y="1351"/>
                    <a:pt x="4015" y="1840"/>
                    <a:pt x="4015" y="1840"/>
                  </a:cubicBezTo>
                  <a:lnTo>
                    <a:pt x="3975" y="432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3"/>
            <p:cNvSpPr/>
            <p:nvPr/>
          </p:nvSpPr>
          <p:spPr>
            <a:xfrm rot="563896" flipH="1">
              <a:off x="5695676" y="4491940"/>
              <a:ext cx="218930" cy="66427"/>
            </a:xfrm>
            <a:custGeom>
              <a:avLst/>
              <a:gdLst/>
              <a:ahLst/>
              <a:cxnLst/>
              <a:rect l="l" t="t" r="r" b="b"/>
              <a:pathLst>
                <a:path w="8757" h="2657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144"/>
                    <a:pt x="577" y="1659"/>
                    <a:pt x="802" y="1690"/>
                  </a:cubicBezTo>
                  <a:cubicBezTo>
                    <a:pt x="1015" y="1719"/>
                    <a:pt x="6706" y="2657"/>
                    <a:pt x="7658" y="2657"/>
                  </a:cubicBezTo>
                  <a:cubicBezTo>
                    <a:pt x="7706" y="2657"/>
                    <a:pt x="7742" y="2655"/>
                    <a:pt x="7765" y="2650"/>
                  </a:cubicBezTo>
                  <a:cubicBezTo>
                    <a:pt x="8237" y="2544"/>
                    <a:pt x="8757" y="1258"/>
                    <a:pt x="8757" y="1258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3"/>
            <p:cNvSpPr/>
            <p:nvPr/>
          </p:nvSpPr>
          <p:spPr>
            <a:xfrm rot="563896" flipH="1">
              <a:off x="5693517" y="4489640"/>
              <a:ext cx="220530" cy="70602"/>
            </a:xfrm>
            <a:custGeom>
              <a:avLst/>
              <a:gdLst/>
              <a:ahLst/>
              <a:cxnLst/>
              <a:rect l="l" t="t" r="r" b="b"/>
              <a:pathLst>
                <a:path w="8821" h="2824" extrusionOk="0">
                  <a:moveTo>
                    <a:pt x="214" y="174"/>
                  </a:moveTo>
                  <a:lnTo>
                    <a:pt x="8616" y="1408"/>
                  </a:lnTo>
                  <a:cubicBezTo>
                    <a:pt x="8444" y="1804"/>
                    <a:pt x="8046" y="2580"/>
                    <a:pt x="7724" y="2651"/>
                  </a:cubicBezTo>
                  <a:cubicBezTo>
                    <a:pt x="7714" y="2653"/>
                    <a:pt x="7690" y="2657"/>
                    <a:pt x="7634" y="2657"/>
                  </a:cubicBezTo>
                  <a:cubicBezTo>
                    <a:pt x="6830" y="2657"/>
                    <a:pt x="2609" y="1980"/>
                    <a:pt x="1222" y="1759"/>
                  </a:cubicBezTo>
                  <a:cubicBezTo>
                    <a:pt x="978" y="1720"/>
                    <a:pt x="821" y="1694"/>
                    <a:pt x="793" y="1691"/>
                  </a:cubicBezTo>
                  <a:cubicBezTo>
                    <a:pt x="721" y="1663"/>
                    <a:pt x="500" y="1275"/>
                    <a:pt x="332" y="758"/>
                  </a:cubicBezTo>
                  <a:cubicBezTo>
                    <a:pt x="227" y="435"/>
                    <a:pt x="206" y="243"/>
                    <a:pt x="214" y="174"/>
                  </a:cubicBezTo>
                  <a:close/>
                  <a:moveTo>
                    <a:pt x="169" y="1"/>
                  </a:moveTo>
                  <a:cubicBezTo>
                    <a:pt x="151" y="1"/>
                    <a:pt x="134" y="7"/>
                    <a:pt x="119" y="16"/>
                  </a:cubicBezTo>
                  <a:cubicBezTo>
                    <a:pt x="57" y="63"/>
                    <a:pt x="1" y="169"/>
                    <a:pt x="107" y="583"/>
                  </a:cubicBezTo>
                  <a:cubicBezTo>
                    <a:pt x="200" y="943"/>
                    <a:pt x="522" y="1821"/>
                    <a:pt x="766" y="1856"/>
                  </a:cubicBezTo>
                  <a:cubicBezTo>
                    <a:pt x="798" y="1859"/>
                    <a:pt x="953" y="1885"/>
                    <a:pt x="1196" y="1923"/>
                  </a:cubicBezTo>
                  <a:cubicBezTo>
                    <a:pt x="2586" y="2146"/>
                    <a:pt x="6816" y="2823"/>
                    <a:pt x="7634" y="2823"/>
                  </a:cubicBezTo>
                  <a:cubicBezTo>
                    <a:pt x="7690" y="2823"/>
                    <a:pt x="7731" y="2821"/>
                    <a:pt x="7759" y="2813"/>
                  </a:cubicBezTo>
                  <a:cubicBezTo>
                    <a:pt x="8260" y="2703"/>
                    <a:pt x="8757" y="1508"/>
                    <a:pt x="8812" y="1373"/>
                  </a:cubicBezTo>
                  <a:cubicBezTo>
                    <a:pt x="8820" y="1349"/>
                    <a:pt x="8819" y="1323"/>
                    <a:pt x="8807" y="1301"/>
                  </a:cubicBezTo>
                  <a:cubicBezTo>
                    <a:pt x="8794" y="1277"/>
                    <a:pt x="8772" y="1263"/>
                    <a:pt x="8746" y="1259"/>
                  </a:cubicBezTo>
                  <a:lnTo>
                    <a:pt x="182" y="2"/>
                  </a:lnTo>
                  <a:cubicBezTo>
                    <a:pt x="177" y="1"/>
                    <a:pt x="173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 rot="563896" flipH="1">
              <a:off x="5487523" y="4278371"/>
              <a:ext cx="165204" cy="257106"/>
            </a:xfrm>
            <a:custGeom>
              <a:avLst/>
              <a:gdLst/>
              <a:ahLst/>
              <a:cxnLst/>
              <a:rect l="l" t="t" r="r" b="b"/>
              <a:pathLst>
                <a:path w="6608" h="10284" extrusionOk="0">
                  <a:moveTo>
                    <a:pt x="2330" y="1"/>
                  </a:moveTo>
                  <a:lnTo>
                    <a:pt x="1" y="790"/>
                  </a:lnTo>
                  <a:cubicBezTo>
                    <a:pt x="1" y="790"/>
                    <a:pt x="3968" y="3381"/>
                    <a:pt x="1594" y="10007"/>
                  </a:cubicBezTo>
                  <a:cubicBezTo>
                    <a:pt x="1594" y="10007"/>
                    <a:pt x="3257" y="10236"/>
                    <a:pt x="3601" y="10283"/>
                  </a:cubicBezTo>
                  <a:cubicBezTo>
                    <a:pt x="3602" y="10283"/>
                    <a:pt x="3604" y="10284"/>
                    <a:pt x="3605" y="10284"/>
                  </a:cubicBezTo>
                  <a:cubicBezTo>
                    <a:pt x="3964" y="10284"/>
                    <a:pt x="6607" y="4024"/>
                    <a:pt x="2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3"/>
            <p:cNvSpPr/>
            <p:nvPr/>
          </p:nvSpPr>
          <p:spPr>
            <a:xfrm rot="563896" flipH="1">
              <a:off x="5763338" y="4389457"/>
              <a:ext cx="76002" cy="72527"/>
            </a:xfrm>
            <a:custGeom>
              <a:avLst/>
              <a:gdLst/>
              <a:ahLst/>
              <a:cxnLst/>
              <a:rect l="l" t="t" r="r" b="b"/>
              <a:pathLst>
                <a:path w="3040" h="2901" extrusionOk="0">
                  <a:moveTo>
                    <a:pt x="1436" y="1"/>
                  </a:moveTo>
                  <a:lnTo>
                    <a:pt x="1437" y="1"/>
                  </a:lnTo>
                  <a:lnTo>
                    <a:pt x="1437" y="1"/>
                  </a:lnTo>
                  <a:cubicBezTo>
                    <a:pt x="1437" y="1"/>
                    <a:pt x="1437" y="1"/>
                    <a:pt x="1437" y="1"/>
                  </a:cubicBezTo>
                  <a:close/>
                  <a:moveTo>
                    <a:pt x="1437" y="1"/>
                  </a:moveTo>
                  <a:cubicBezTo>
                    <a:pt x="1402" y="32"/>
                    <a:pt x="0" y="1293"/>
                    <a:pt x="85" y="1630"/>
                  </a:cubicBezTo>
                  <a:cubicBezTo>
                    <a:pt x="165" y="1951"/>
                    <a:pt x="1307" y="2900"/>
                    <a:pt x="1575" y="2900"/>
                  </a:cubicBezTo>
                  <a:cubicBezTo>
                    <a:pt x="1592" y="2900"/>
                    <a:pt x="1605" y="2897"/>
                    <a:pt x="1615" y="2889"/>
                  </a:cubicBezTo>
                  <a:cubicBezTo>
                    <a:pt x="1778" y="2760"/>
                    <a:pt x="3039" y="1654"/>
                    <a:pt x="3039" y="1654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3"/>
            <p:cNvSpPr/>
            <p:nvPr/>
          </p:nvSpPr>
          <p:spPr>
            <a:xfrm rot="563896" flipH="1">
              <a:off x="5595565" y="4149140"/>
              <a:ext cx="78102" cy="74652"/>
            </a:xfrm>
            <a:custGeom>
              <a:avLst/>
              <a:gdLst/>
              <a:ahLst/>
              <a:cxnLst/>
              <a:rect l="l" t="t" r="r" b="b"/>
              <a:pathLst>
                <a:path w="3124" h="2986" extrusionOk="0">
                  <a:moveTo>
                    <a:pt x="1531" y="0"/>
                  </a:moveTo>
                  <a:cubicBezTo>
                    <a:pt x="1531" y="0"/>
                    <a:pt x="1" y="1171"/>
                    <a:pt x="77" y="1397"/>
                  </a:cubicBezTo>
                  <a:cubicBezTo>
                    <a:pt x="154" y="1623"/>
                    <a:pt x="1252" y="2986"/>
                    <a:pt x="1252" y="2986"/>
                  </a:cubicBezTo>
                  <a:cubicBezTo>
                    <a:pt x="1252" y="2986"/>
                    <a:pt x="3123" y="1632"/>
                    <a:pt x="2985" y="1353"/>
                  </a:cubicBezTo>
                  <a:cubicBezTo>
                    <a:pt x="2845" y="1074"/>
                    <a:pt x="1531" y="0"/>
                    <a:pt x="1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3"/>
            <p:cNvSpPr/>
            <p:nvPr/>
          </p:nvSpPr>
          <p:spPr>
            <a:xfrm rot="563896" flipH="1">
              <a:off x="5587379" y="4168399"/>
              <a:ext cx="288582" cy="272381"/>
            </a:xfrm>
            <a:custGeom>
              <a:avLst/>
              <a:gdLst/>
              <a:ahLst/>
              <a:cxnLst/>
              <a:rect l="l" t="t" r="r" b="b"/>
              <a:pathLst>
                <a:path w="11543" h="10895" extrusionOk="0">
                  <a:moveTo>
                    <a:pt x="8026" y="1"/>
                  </a:moveTo>
                  <a:cubicBezTo>
                    <a:pt x="8026" y="1"/>
                    <a:pt x="1" y="7683"/>
                    <a:pt x="336" y="8236"/>
                  </a:cubicBezTo>
                  <a:cubicBezTo>
                    <a:pt x="670" y="8789"/>
                    <a:pt x="2804" y="10895"/>
                    <a:pt x="3621" y="10895"/>
                  </a:cubicBezTo>
                  <a:cubicBezTo>
                    <a:pt x="3622" y="10895"/>
                    <a:pt x="3624" y="10895"/>
                    <a:pt x="3626" y="10895"/>
                  </a:cubicBezTo>
                  <a:cubicBezTo>
                    <a:pt x="4438" y="10886"/>
                    <a:pt x="11474" y="3842"/>
                    <a:pt x="11508" y="3548"/>
                  </a:cubicBezTo>
                  <a:cubicBezTo>
                    <a:pt x="11543" y="3256"/>
                    <a:pt x="8026" y="1"/>
                    <a:pt x="8026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01010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3"/>
            <p:cNvSpPr/>
            <p:nvPr/>
          </p:nvSpPr>
          <p:spPr>
            <a:xfrm rot="563896" flipH="1">
              <a:off x="5585271" y="4166108"/>
              <a:ext cx="290182" cy="276531"/>
            </a:xfrm>
            <a:custGeom>
              <a:avLst/>
              <a:gdLst/>
              <a:ahLst/>
              <a:cxnLst/>
              <a:rect l="l" t="t" r="r" b="b"/>
              <a:pathLst>
                <a:path w="11607" h="11061" extrusionOk="0">
                  <a:moveTo>
                    <a:pt x="8005" y="199"/>
                  </a:moveTo>
                  <a:cubicBezTo>
                    <a:pt x="9301" y="1400"/>
                    <a:pt x="11304" y="3329"/>
                    <a:pt x="11402" y="3622"/>
                  </a:cubicBezTo>
                  <a:cubicBezTo>
                    <a:pt x="11275" y="3854"/>
                    <a:pt x="9586" y="5613"/>
                    <a:pt x="7723" y="7405"/>
                  </a:cubicBezTo>
                  <a:cubicBezTo>
                    <a:pt x="5056" y="9974"/>
                    <a:pt x="3847" y="10891"/>
                    <a:pt x="3603" y="10893"/>
                  </a:cubicBezTo>
                  <a:lnTo>
                    <a:pt x="3600" y="10978"/>
                  </a:lnTo>
                  <a:lnTo>
                    <a:pt x="3600" y="10893"/>
                  </a:lnTo>
                  <a:cubicBezTo>
                    <a:pt x="2821" y="10893"/>
                    <a:pt x="712" y="8814"/>
                    <a:pt x="388" y="8281"/>
                  </a:cubicBezTo>
                  <a:cubicBezTo>
                    <a:pt x="287" y="7807"/>
                    <a:pt x="4982" y="3096"/>
                    <a:pt x="8005" y="199"/>
                  </a:cubicBezTo>
                  <a:close/>
                  <a:moveTo>
                    <a:pt x="8005" y="0"/>
                  </a:moveTo>
                  <a:cubicBezTo>
                    <a:pt x="7984" y="0"/>
                    <a:pt x="7963" y="8"/>
                    <a:pt x="7947" y="24"/>
                  </a:cubicBezTo>
                  <a:cubicBezTo>
                    <a:pt x="7926" y="42"/>
                    <a:pt x="5917" y="1967"/>
                    <a:pt x="3975" y="3936"/>
                  </a:cubicBezTo>
                  <a:cubicBezTo>
                    <a:pt x="1" y="7962"/>
                    <a:pt x="164" y="8232"/>
                    <a:pt x="244" y="8363"/>
                  </a:cubicBezTo>
                  <a:cubicBezTo>
                    <a:pt x="590" y="8933"/>
                    <a:pt x="2755" y="11061"/>
                    <a:pt x="3600" y="11061"/>
                  </a:cubicBezTo>
                  <a:lnTo>
                    <a:pt x="3606" y="11061"/>
                  </a:lnTo>
                  <a:cubicBezTo>
                    <a:pt x="4106" y="11056"/>
                    <a:pt x="6509" y="8809"/>
                    <a:pt x="7896" y="7471"/>
                  </a:cubicBezTo>
                  <a:cubicBezTo>
                    <a:pt x="9164" y="6249"/>
                    <a:pt x="11545" y="3869"/>
                    <a:pt x="11571" y="3641"/>
                  </a:cubicBezTo>
                  <a:cubicBezTo>
                    <a:pt x="11606" y="3339"/>
                    <a:pt x="9128" y="1010"/>
                    <a:pt x="8061" y="23"/>
                  </a:cubicBezTo>
                  <a:cubicBezTo>
                    <a:pt x="8045" y="8"/>
                    <a:pt x="8025" y="0"/>
                    <a:pt x="800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3"/>
            <p:cNvSpPr/>
            <p:nvPr/>
          </p:nvSpPr>
          <p:spPr>
            <a:xfrm rot="563896" flipH="1">
              <a:off x="5542663" y="4085747"/>
              <a:ext cx="114578" cy="99902"/>
            </a:xfrm>
            <a:custGeom>
              <a:avLst/>
              <a:gdLst/>
              <a:ahLst/>
              <a:cxnLst/>
              <a:rect l="l" t="t" r="r" b="b"/>
              <a:pathLst>
                <a:path w="4583" h="3996" extrusionOk="0">
                  <a:moveTo>
                    <a:pt x="339" y="0"/>
                  </a:moveTo>
                  <a:cubicBezTo>
                    <a:pt x="339" y="0"/>
                    <a:pt x="1" y="2040"/>
                    <a:pt x="147" y="2570"/>
                  </a:cubicBezTo>
                  <a:cubicBezTo>
                    <a:pt x="196" y="2750"/>
                    <a:pt x="1769" y="3996"/>
                    <a:pt x="1769" y="3996"/>
                  </a:cubicBezTo>
                  <a:cubicBezTo>
                    <a:pt x="2427" y="3942"/>
                    <a:pt x="4583" y="3630"/>
                    <a:pt x="4234" y="3351"/>
                  </a:cubicBezTo>
                  <a:cubicBezTo>
                    <a:pt x="3298" y="2604"/>
                    <a:pt x="2071" y="1284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 rot="563896" flipH="1">
              <a:off x="5547960" y="4084278"/>
              <a:ext cx="111303" cy="104102"/>
            </a:xfrm>
            <a:custGeom>
              <a:avLst/>
              <a:gdLst/>
              <a:ahLst/>
              <a:cxnLst/>
              <a:rect l="l" t="t" r="r" b="b"/>
              <a:pathLst>
                <a:path w="4452" h="4164" extrusionOk="0">
                  <a:moveTo>
                    <a:pt x="484" y="233"/>
                  </a:moveTo>
                  <a:cubicBezTo>
                    <a:pt x="1507" y="1002"/>
                    <a:pt x="2367" y="1794"/>
                    <a:pt x="3061" y="2434"/>
                  </a:cubicBezTo>
                  <a:cubicBezTo>
                    <a:pt x="3512" y="2850"/>
                    <a:pt x="3902" y="3208"/>
                    <a:pt x="4264" y="3500"/>
                  </a:cubicBezTo>
                  <a:cubicBezTo>
                    <a:pt x="4111" y="3669"/>
                    <a:pt x="2712" y="3920"/>
                    <a:pt x="1878" y="3993"/>
                  </a:cubicBezTo>
                  <a:cubicBezTo>
                    <a:pt x="1141" y="3409"/>
                    <a:pt x="360" y="2743"/>
                    <a:pt x="310" y="2631"/>
                  </a:cubicBezTo>
                  <a:cubicBezTo>
                    <a:pt x="191" y="2203"/>
                    <a:pt x="411" y="695"/>
                    <a:pt x="482" y="233"/>
                  </a:cubicBezTo>
                  <a:close/>
                  <a:moveTo>
                    <a:pt x="422" y="0"/>
                  </a:moveTo>
                  <a:cubicBezTo>
                    <a:pt x="412" y="0"/>
                    <a:pt x="401" y="2"/>
                    <a:pt x="391" y="6"/>
                  </a:cubicBezTo>
                  <a:cubicBezTo>
                    <a:pt x="364" y="16"/>
                    <a:pt x="344" y="41"/>
                    <a:pt x="340" y="70"/>
                  </a:cubicBezTo>
                  <a:cubicBezTo>
                    <a:pt x="326" y="153"/>
                    <a:pt x="1" y="2134"/>
                    <a:pt x="150" y="2675"/>
                  </a:cubicBezTo>
                  <a:cubicBezTo>
                    <a:pt x="201" y="2861"/>
                    <a:pt x="1320" y="3764"/>
                    <a:pt x="1799" y="4145"/>
                  </a:cubicBezTo>
                  <a:cubicBezTo>
                    <a:pt x="1814" y="4156"/>
                    <a:pt x="1832" y="4163"/>
                    <a:pt x="1852" y="4163"/>
                  </a:cubicBezTo>
                  <a:cubicBezTo>
                    <a:pt x="1854" y="4163"/>
                    <a:pt x="1857" y="4163"/>
                    <a:pt x="1858" y="4162"/>
                  </a:cubicBezTo>
                  <a:cubicBezTo>
                    <a:pt x="1883" y="4161"/>
                    <a:pt x="4315" y="3921"/>
                    <a:pt x="4432" y="3538"/>
                  </a:cubicBezTo>
                  <a:cubicBezTo>
                    <a:pt x="4441" y="3509"/>
                    <a:pt x="4452" y="3435"/>
                    <a:pt x="4369" y="3369"/>
                  </a:cubicBezTo>
                  <a:cubicBezTo>
                    <a:pt x="4018" y="3088"/>
                    <a:pt x="3626" y="2729"/>
                    <a:pt x="3175" y="2312"/>
                  </a:cubicBezTo>
                  <a:cubicBezTo>
                    <a:pt x="2452" y="1646"/>
                    <a:pt x="1552" y="817"/>
                    <a:pt x="473" y="16"/>
                  </a:cubicBezTo>
                  <a:cubicBezTo>
                    <a:pt x="457" y="6"/>
                    <a:pt x="440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 rot="563896" flipH="1">
              <a:off x="5587243" y="4242861"/>
              <a:ext cx="111453" cy="111453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29" y="1"/>
                  </a:moveTo>
                  <a:cubicBezTo>
                    <a:pt x="999" y="1"/>
                    <a:pt x="1" y="999"/>
                    <a:pt x="1" y="2229"/>
                  </a:cubicBezTo>
                  <a:cubicBezTo>
                    <a:pt x="1" y="3459"/>
                    <a:pt x="999" y="4457"/>
                    <a:pt x="2229" y="4457"/>
                  </a:cubicBezTo>
                  <a:cubicBezTo>
                    <a:pt x="3459" y="4457"/>
                    <a:pt x="4457" y="3459"/>
                    <a:pt x="4457" y="2229"/>
                  </a:cubicBezTo>
                  <a:cubicBezTo>
                    <a:pt x="4457" y="999"/>
                    <a:pt x="3459" y="1"/>
                    <a:pt x="2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3"/>
            <p:cNvSpPr/>
            <p:nvPr/>
          </p:nvSpPr>
          <p:spPr>
            <a:xfrm rot="563896" flipH="1">
              <a:off x="5505772" y="4477300"/>
              <a:ext cx="141028" cy="104002"/>
            </a:xfrm>
            <a:custGeom>
              <a:avLst/>
              <a:gdLst/>
              <a:ahLst/>
              <a:cxnLst/>
              <a:rect l="l" t="t" r="r" b="b"/>
              <a:pathLst>
                <a:path w="5641" h="4160" extrusionOk="0">
                  <a:moveTo>
                    <a:pt x="2905" y="1"/>
                  </a:moveTo>
                  <a:cubicBezTo>
                    <a:pt x="715" y="1"/>
                    <a:pt x="1" y="3428"/>
                    <a:pt x="1" y="3428"/>
                  </a:cubicBezTo>
                  <a:lnTo>
                    <a:pt x="5212" y="4159"/>
                  </a:lnTo>
                  <a:cubicBezTo>
                    <a:pt x="5641" y="1472"/>
                    <a:pt x="4776" y="274"/>
                    <a:pt x="3264" y="30"/>
                  </a:cubicBezTo>
                  <a:cubicBezTo>
                    <a:pt x="3140" y="10"/>
                    <a:pt x="3021" y="1"/>
                    <a:pt x="2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3"/>
            <p:cNvSpPr/>
            <p:nvPr/>
          </p:nvSpPr>
          <p:spPr>
            <a:xfrm rot="563896" flipH="1">
              <a:off x="5501907" y="4475082"/>
              <a:ext cx="147028" cy="108178"/>
            </a:xfrm>
            <a:custGeom>
              <a:avLst/>
              <a:gdLst/>
              <a:ahLst/>
              <a:cxnLst/>
              <a:rect l="l" t="t" r="r" b="b"/>
              <a:pathLst>
                <a:path w="5881" h="4327" extrusionOk="0">
                  <a:moveTo>
                    <a:pt x="2992" y="167"/>
                  </a:moveTo>
                  <a:cubicBezTo>
                    <a:pt x="3104" y="167"/>
                    <a:pt x="3219" y="177"/>
                    <a:pt x="3335" y="195"/>
                  </a:cubicBezTo>
                  <a:cubicBezTo>
                    <a:pt x="4949" y="456"/>
                    <a:pt x="5585" y="1785"/>
                    <a:pt x="5227" y="4149"/>
                  </a:cubicBezTo>
                  <a:lnTo>
                    <a:pt x="189" y="3441"/>
                  </a:lnTo>
                  <a:cubicBezTo>
                    <a:pt x="318" y="2913"/>
                    <a:pt x="1085" y="167"/>
                    <a:pt x="2992" y="167"/>
                  </a:cubicBezTo>
                  <a:close/>
                  <a:moveTo>
                    <a:pt x="3000" y="1"/>
                  </a:moveTo>
                  <a:cubicBezTo>
                    <a:pt x="2066" y="1"/>
                    <a:pt x="1252" y="605"/>
                    <a:pt x="644" y="1758"/>
                  </a:cubicBezTo>
                  <a:cubicBezTo>
                    <a:pt x="191" y="2616"/>
                    <a:pt x="13" y="3459"/>
                    <a:pt x="5" y="3494"/>
                  </a:cubicBezTo>
                  <a:cubicBezTo>
                    <a:pt x="0" y="3517"/>
                    <a:pt x="5" y="3540"/>
                    <a:pt x="17" y="3560"/>
                  </a:cubicBezTo>
                  <a:cubicBezTo>
                    <a:pt x="31" y="3578"/>
                    <a:pt x="52" y="3590"/>
                    <a:pt x="75" y="3594"/>
                  </a:cubicBezTo>
                  <a:lnTo>
                    <a:pt x="5286" y="4325"/>
                  </a:lnTo>
                  <a:cubicBezTo>
                    <a:pt x="5289" y="4325"/>
                    <a:pt x="5293" y="4326"/>
                    <a:pt x="5297" y="4326"/>
                  </a:cubicBezTo>
                  <a:cubicBezTo>
                    <a:pt x="5337" y="4326"/>
                    <a:pt x="5373" y="4297"/>
                    <a:pt x="5379" y="4256"/>
                  </a:cubicBezTo>
                  <a:cubicBezTo>
                    <a:pt x="5880" y="1114"/>
                    <a:pt x="4559" y="224"/>
                    <a:pt x="3362" y="30"/>
                  </a:cubicBezTo>
                  <a:cubicBezTo>
                    <a:pt x="3239" y="11"/>
                    <a:pt x="3119" y="1"/>
                    <a:pt x="3000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 rot="563896" flipH="1">
              <a:off x="5612680" y="4270166"/>
              <a:ext cx="61326" cy="55851"/>
            </a:xfrm>
            <a:custGeom>
              <a:avLst/>
              <a:gdLst/>
              <a:ahLst/>
              <a:cxnLst/>
              <a:rect l="l" t="t" r="r" b="b"/>
              <a:pathLst>
                <a:path w="2453" h="2234" extrusionOk="0">
                  <a:moveTo>
                    <a:pt x="1215" y="0"/>
                  </a:moveTo>
                  <a:cubicBezTo>
                    <a:pt x="650" y="0"/>
                    <a:pt x="161" y="402"/>
                    <a:pt x="85" y="959"/>
                  </a:cubicBezTo>
                  <a:cubicBezTo>
                    <a:pt x="0" y="1570"/>
                    <a:pt x="443" y="2136"/>
                    <a:pt x="1074" y="2223"/>
                  </a:cubicBezTo>
                  <a:cubicBezTo>
                    <a:pt x="1129" y="2230"/>
                    <a:pt x="1184" y="2234"/>
                    <a:pt x="1238" y="2234"/>
                  </a:cubicBezTo>
                  <a:cubicBezTo>
                    <a:pt x="1802" y="2234"/>
                    <a:pt x="2292" y="1832"/>
                    <a:pt x="2368" y="1274"/>
                  </a:cubicBezTo>
                  <a:cubicBezTo>
                    <a:pt x="2452" y="663"/>
                    <a:pt x="2010" y="98"/>
                    <a:pt x="1378" y="12"/>
                  </a:cubicBezTo>
                  <a:cubicBezTo>
                    <a:pt x="1323" y="4"/>
                    <a:pt x="1269" y="0"/>
                    <a:pt x="1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 rot="563896" flipH="1">
              <a:off x="5611593" y="4268138"/>
              <a:ext cx="63451" cy="60051"/>
            </a:xfrm>
            <a:custGeom>
              <a:avLst/>
              <a:gdLst/>
              <a:ahLst/>
              <a:cxnLst/>
              <a:rect l="l" t="t" r="r" b="b"/>
              <a:pathLst>
                <a:path w="2538" h="2402" extrusionOk="0">
                  <a:moveTo>
                    <a:pt x="1257" y="168"/>
                  </a:moveTo>
                  <a:cubicBezTo>
                    <a:pt x="1308" y="168"/>
                    <a:pt x="1359" y="172"/>
                    <a:pt x="1409" y="178"/>
                  </a:cubicBezTo>
                  <a:cubicBezTo>
                    <a:pt x="1693" y="217"/>
                    <a:pt x="1944" y="360"/>
                    <a:pt x="2118" y="582"/>
                  </a:cubicBezTo>
                  <a:cubicBezTo>
                    <a:pt x="2291" y="803"/>
                    <a:pt x="2366" y="1075"/>
                    <a:pt x="2328" y="1347"/>
                  </a:cubicBezTo>
                  <a:cubicBezTo>
                    <a:pt x="2258" y="1852"/>
                    <a:pt x="1808" y="2234"/>
                    <a:pt x="1280" y="2234"/>
                  </a:cubicBezTo>
                  <a:cubicBezTo>
                    <a:pt x="1230" y="2234"/>
                    <a:pt x="1178" y="2230"/>
                    <a:pt x="1128" y="2223"/>
                  </a:cubicBezTo>
                  <a:cubicBezTo>
                    <a:pt x="844" y="2185"/>
                    <a:pt x="593" y="2041"/>
                    <a:pt x="419" y="1819"/>
                  </a:cubicBezTo>
                  <a:cubicBezTo>
                    <a:pt x="246" y="1599"/>
                    <a:pt x="172" y="1328"/>
                    <a:pt x="209" y="1055"/>
                  </a:cubicBezTo>
                  <a:cubicBezTo>
                    <a:pt x="278" y="549"/>
                    <a:pt x="730" y="168"/>
                    <a:pt x="1257" y="168"/>
                  </a:cubicBezTo>
                  <a:close/>
                  <a:moveTo>
                    <a:pt x="1257" y="1"/>
                  </a:moveTo>
                  <a:cubicBezTo>
                    <a:pt x="646" y="1"/>
                    <a:pt x="124" y="445"/>
                    <a:pt x="43" y="1032"/>
                  </a:cubicBezTo>
                  <a:cubicBezTo>
                    <a:pt x="1" y="1350"/>
                    <a:pt x="86" y="1666"/>
                    <a:pt x="288" y="1923"/>
                  </a:cubicBezTo>
                  <a:cubicBezTo>
                    <a:pt x="489" y="2179"/>
                    <a:pt x="778" y="2344"/>
                    <a:pt x="1105" y="2389"/>
                  </a:cubicBezTo>
                  <a:cubicBezTo>
                    <a:pt x="1164" y="2397"/>
                    <a:pt x="1222" y="2401"/>
                    <a:pt x="1280" y="2401"/>
                  </a:cubicBezTo>
                  <a:cubicBezTo>
                    <a:pt x="1891" y="2401"/>
                    <a:pt x="2412" y="1958"/>
                    <a:pt x="2493" y="1369"/>
                  </a:cubicBezTo>
                  <a:cubicBezTo>
                    <a:pt x="2537" y="1053"/>
                    <a:pt x="2450" y="736"/>
                    <a:pt x="2250" y="479"/>
                  </a:cubicBezTo>
                  <a:cubicBezTo>
                    <a:pt x="2049" y="223"/>
                    <a:pt x="1759" y="58"/>
                    <a:pt x="1433" y="13"/>
                  </a:cubicBezTo>
                  <a:cubicBezTo>
                    <a:pt x="1374" y="6"/>
                    <a:pt x="1315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 rot="563896" flipH="1">
              <a:off x="5484930" y="4538404"/>
              <a:ext cx="424585" cy="105377"/>
            </a:xfrm>
            <a:custGeom>
              <a:avLst/>
              <a:gdLst/>
              <a:ahLst/>
              <a:cxnLst/>
              <a:rect l="l" t="t" r="r" b="b"/>
              <a:pathLst>
                <a:path w="16983" h="4215" extrusionOk="0">
                  <a:moveTo>
                    <a:pt x="446" y="0"/>
                  </a:moveTo>
                  <a:cubicBezTo>
                    <a:pt x="1" y="0"/>
                    <a:pt x="51" y="1436"/>
                    <a:pt x="347" y="1584"/>
                  </a:cubicBezTo>
                  <a:cubicBezTo>
                    <a:pt x="636" y="1729"/>
                    <a:pt x="15440" y="4215"/>
                    <a:pt x="16479" y="4215"/>
                  </a:cubicBezTo>
                  <a:cubicBezTo>
                    <a:pt x="16508" y="4215"/>
                    <a:pt x="16526" y="4213"/>
                    <a:pt x="16533" y="4209"/>
                  </a:cubicBezTo>
                  <a:cubicBezTo>
                    <a:pt x="16781" y="4059"/>
                    <a:pt x="16982" y="3075"/>
                    <a:pt x="16781" y="2674"/>
                  </a:cubicBezTo>
                  <a:cubicBezTo>
                    <a:pt x="16682" y="2476"/>
                    <a:pt x="446" y="0"/>
                    <a:pt x="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552768" y="1356969"/>
            <a:ext cx="1144800" cy="834535"/>
            <a:chOff x="2693500" y="4128254"/>
            <a:chExt cx="755478" cy="550727"/>
          </a:xfrm>
        </p:grpSpPr>
        <p:sp>
          <p:nvSpPr>
            <p:cNvPr id="140" name="Google Shape;140;p13"/>
            <p:cNvSpPr/>
            <p:nvPr/>
          </p:nvSpPr>
          <p:spPr>
            <a:xfrm rot="4714171">
              <a:off x="2930485" y="4277181"/>
              <a:ext cx="108895" cy="136865"/>
            </a:xfrm>
            <a:custGeom>
              <a:avLst/>
              <a:gdLst/>
              <a:ahLst/>
              <a:cxnLst/>
              <a:rect l="l" t="t" r="r" b="b"/>
              <a:pathLst>
                <a:path w="3291" h="4136" extrusionOk="0">
                  <a:moveTo>
                    <a:pt x="1523" y="1"/>
                  </a:moveTo>
                  <a:lnTo>
                    <a:pt x="1" y="3206"/>
                  </a:lnTo>
                  <a:lnTo>
                    <a:pt x="1688" y="4136"/>
                  </a:lnTo>
                  <a:cubicBezTo>
                    <a:pt x="1688" y="4136"/>
                    <a:pt x="3290" y="873"/>
                    <a:pt x="3215" y="735"/>
                  </a:cubicBezTo>
                  <a:cubicBezTo>
                    <a:pt x="3137" y="595"/>
                    <a:pt x="1523" y="1"/>
                    <a:pt x="1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 rot="4714171">
              <a:off x="2958942" y="4195705"/>
              <a:ext cx="477802" cy="415824"/>
            </a:xfrm>
            <a:custGeom>
              <a:avLst/>
              <a:gdLst/>
              <a:ahLst/>
              <a:cxnLst/>
              <a:rect l="l" t="t" r="r" b="b"/>
              <a:pathLst>
                <a:path w="14440" h="12566" extrusionOk="0">
                  <a:moveTo>
                    <a:pt x="7197" y="2054"/>
                  </a:moveTo>
                  <a:cubicBezTo>
                    <a:pt x="7897" y="2054"/>
                    <a:pt x="8608" y="2218"/>
                    <a:pt x="9273" y="2565"/>
                  </a:cubicBezTo>
                  <a:cubicBezTo>
                    <a:pt x="11458" y="3703"/>
                    <a:pt x="12316" y="6377"/>
                    <a:pt x="11191" y="8536"/>
                  </a:cubicBezTo>
                  <a:cubicBezTo>
                    <a:pt x="10408" y="10038"/>
                    <a:pt x="8872" y="10896"/>
                    <a:pt x="7274" y="10896"/>
                  </a:cubicBezTo>
                  <a:cubicBezTo>
                    <a:pt x="6575" y="10896"/>
                    <a:pt x="5864" y="10732"/>
                    <a:pt x="5199" y="10385"/>
                  </a:cubicBezTo>
                  <a:cubicBezTo>
                    <a:pt x="3013" y="9247"/>
                    <a:pt x="2155" y="6573"/>
                    <a:pt x="3280" y="4414"/>
                  </a:cubicBezTo>
                  <a:cubicBezTo>
                    <a:pt x="4063" y="2912"/>
                    <a:pt x="5599" y="2054"/>
                    <a:pt x="7197" y="2054"/>
                  </a:cubicBezTo>
                  <a:close/>
                  <a:moveTo>
                    <a:pt x="7165" y="0"/>
                  </a:moveTo>
                  <a:cubicBezTo>
                    <a:pt x="4894" y="0"/>
                    <a:pt x="2711" y="1220"/>
                    <a:pt x="1598" y="3355"/>
                  </a:cubicBezTo>
                  <a:cubicBezTo>
                    <a:pt x="0" y="6423"/>
                    <a:pt x="1221" y="10223"/>
                    <a:pt x="4324" y="11839"/>
                  </a:cubicBezTo>
                  <a:cubicBezTo>
                    <a:pt x="5269" y="12332"/>
                    <a:pt x="6279" y="12565"/>
                    <a:pt x="7273" y="12565"/>
                  </a:cubicBezTo>
                  <a:cubicBezTo>
                    <a:pt x="9544" y="12565"/>
                    <a:pt x="11728" y="11346"/>
                    <a:pt x="12841" y="9211"/>
                  </a:cubicBezTo>
                  <a:cubicBezTo>
                    <a:pt x="14439" y="6143"/>
                    <a:pt x="13219" y="2343"/>
                    <a:pt x="10115" y="727"/>
                  </a:cubicBezTo>
                  <a:cubicBezTo>
                    <a:pt x="9170" y="234"/>
                    <a:pt x="8159" y="0"/>
                    <a:pt x="7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 rot="4714171">
              <a:off x="2738596" y="4169217"/>
              <a:ext cx="206639" cy="261057"/>
            </a:xfrm>
            <a:custGeom>
              <a:avLst/>
              <a:gdLst/>
              <a:ahLst/>
              <a:cxnLst/>
              <a:rect l="l" t="t" r="r" b="b"/>
              <a:pathLst>
                <a:path w="6245" h="7889" extrusionOk="0">
                  <a:moveTo>
                    <a:pt x="3437" y="1"/>
                  </a:moveTo>
                  <a:cubicBezTo>
                    <a:pt x="3437" y="1"/>
                    <a:pt x="3437" y="1"/>
                    <a:pt x="3437" y="1"/>
                  </a:cubicBezTo>
                  <a:lnTo>
                    <a:pt x="3437" y="1"/>
                  </a:lnTo>
                  <a:cubicBezTo>
                    <a:pt x="3438" y="1"/>
                    <a:pt x="3438" y="1"/>
                    <a:pt x="3438" y="1"/>
                  </a:cubicBezTo>
                  <a:close/>
                  <a:moveTo>
                    <a:pt x="3437" y="1"/>
                  </a:moveTo>
                  <a:lnTo>
                    <a:pt x="3437" y="1"/>
                  </a:lnTo>
                  <a:cubicBezTo>
                    <a:pt x="3060" y="63"/>
                    <a:pt x="46" y="6132"/>
                    <a:pt x="23" y="6366"/>
                  </a:cubicBezTo>
                  <a:cubicBezTo>
                    <a:pt x="0" y="6593"/>
                    <a:pt x="2559" y="7889"/>
                    <a:pt x="2907" y="7889"/>
                  </a:cubicBezTo>
                  <a:cubicBezTo>
                    <a:pt x="2919" y="7889"/>
                    <a:pt x="2928" y="7887"/>
                    <a:pt x="2934" y="7884"/>
                  </a:cubicBezTo>
                  <a:cubicBezTo>
                    <a:pt x="3131" y="7789"/>
                    <a:pt x="6245" y="1908"/>
                    <a:pt x="6173" y="1574"/>
                  </a:cubicBezTo>
                  <a:cubicBezTo>
                    <a:pt x="6100" y="1242"/>
                    <a:pt x="3470" y="16"/>
                    <a:pt x="3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rot="4714171">
              <a:off x="3220602" y="4431188"/>
              <a:ext cx="46589" cy="105065"/>
            </a:xfrm>
            <a:custGeom>
              <a:avLst/>
              <a:gdLst/>
              <a:ahLst/>
              <a:cxnLst/>
              <a:rect l="l" t="t" r="r" b="b"/>
              <a:pathLst>
                <a:path w="1408" h="3175" extrusionOk="0">
                  <a:moveTo>
                    <a:pt x="96" y="1"/>
                  </a:moveTo>
                  <a:cubicBezTo>
                    <a:pt x="67" y="1"/>
                    <a:pt x="39" y="16"/>
                    <a:pt x="24" y="43"/>
                  </a:cubicBezTo>
                  <a:cubicBezTo>
                    <a:pt x="1" y="83"/>
                    <a:pt x="14" y="134"/>
                    <a:pt x="54" y="156"/>
                  </a:cubicBezTo>
                  <a:cubicBezTo>
                    <a:pt x="68" y="164"/>
                    <a:pt x="1373" y="937"/>
                    <a:pt x="1080" y="3079"/>
                  </a:cubicBezTo>
                  <a:cubicBezTo>
                    <a:pt x="1074" y="3126"/>
                    <a:pt x="1106" y="3167"/>
                    <a:pt x="1153" y="3173"/>
                  </a:cubicBezTo>
                  <a:cubicBezTo>
                    <a:pt x="1156" y="3175"/>
                    <a:pt x="1160" y="3175"/>
                    <a:pt x="1164" y="3175"/>
                  </a:cubicBezTo>
                  <a:cubicBezTo>
                    <a:pt x="1204" y="3175"/>
                    <a:pt x="1241" y="3144"/>
                    <a:pt x="1246" y="3102"/>
                  </a:cubicBezTo>
                  <a:cubicBezTo>
                    <a:pt x="1407" y="1925"/>
                    <a:pt x="1100" y="1149"/>
                    <a:pt x="814" y="705"/>
                  </a:cubicBezTo>
                  <a:cubicBezTo>
                    <a:pt x="501" y="221"/>
                    <a:pt x="152" y="19"/>
                    <a:pt x="136" y="12"/>
                  </a:cubicBezTo>
                  <a:cubicBezTo>
                    <a:pt x="124" y="4"/>
                    <a:pt x="110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 rot="4714171">
              <a:off x="3137701" y="4486335"/>
              <a:ext cx="21342" cy="49571"/>
            </a:xfrm>
            <a:custGeom>
              <a:avLst/>
              <a:gdLst/>
              <a:ahLst/>
              <a:cxnLst/>
              <a:rect l="l" t="t" r="r" b="b"/>
              <a:pathLst>
                <a:path w="645" h="1498" extrusionOk="0">
                  <a:moveTo>
                    <a:pt x="480" y="0"/>
                  </a:moveTo>
                  <a:cubicBezTo>
                    <a:pt x="478" y="0"/>
                    <a:pt x="475" y="0"/>
                    <a:pt x="473" y="0"/>
                  </a:cubicBezTo>
                  <a:cubicBezTo>
                    <a:pt x="426" y="5"/>
                    <a:pt x="393" y="46"/>
                    <a:pt x="397" y="91"/>
                  </a:cubicBezTo>
                  <a:cubicBezTo>
                    <a:pt x="398" y="100"/>
                    <a:pt x="469" y="956"/>
                    <a:pt x="38" y="1352"/>
                  </a:cubicBezTo>
                  <a:cubicBezTo>
                    <a:pt x="3" y="1384"/>
                    <a:pt x="1" y="1436"/>
                    <a:pt x="31" y="1470"/>
                  </a:cubicBezTo>
                  <a:cubicBezTo>
                    <a:pt x="49" y="1488"/>
                    <a:pt x="71" y="1497"/>
                    <a:pt x="94" y="1497"/>
                  </a:cubicBezTo>
                  <a:cubicBezTo>
                    <a:pt x="113" y="1497"/>
                    <a:pt x="134" y="1490"/>
                    <a:pt x="150" y="1475"/>
                  </a:cubicBezTo>
                  <a:cubicBezTo>
                    <a:pt x="644" y="1023"/>
                    <a:pt x="567" y="114"/>
                    <a:pt x="563" y="76"/>
                  </a:cubicBezTo>
                  <a:cubicBezTo>
                    <a:pt x="560" y="32"/>
                    <a:pt x="522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3"/>
            <p:cNvSpPr/>
            <p:nvPr/>
          </p:nvSpPr>
          <p:spPr>
            <a:xfrm rot="4714171">
              <a:off x="2865225" y="4291851"/>
              <a:ext cx="105884" cy="59068"/>
            </a:xfrm>
            <a:custGeom>
              <a:avLst/>
              <a:gdLst/>
              <a:ahLst/>
              <a:cxnLst/>
              <a:rect l="l" t="t" r="r" b="b"/>
              <a:pathLst>
                <a:path w="3200" h="1785" extrusionOk="0">
                  <a:moveTo>
                    <a:pt x="95" y="1"/>
                  </a:moveTo>
                  <a:cubicBezTo>
                    <a:pt x="66" y="1"/>
                    <a:pt x="37" y="17"/>
                    <a:pt x="22" y="45"/>
                  </a:cubicBezTo>
                  <a:cubicBezTo>
                    <a:pt x="0" y="86"/>
                    <a:pt x="16" y="136"/>
                    <a:pt x="56" y="158"/>
                  </a:cubicBezTo>
                  <a:lnTo>
                    <a:pt x="3065" y="1775"/>
                  </a:lnTo>
                  <a:cubicBezTo>
                    <a:pt x="3077" y="1781"/>
                    <a:pt x="3091" y="1784"/>
                    <a:pt x="3104" y="1784"/>
                  </a:cubicBezTo>
                  <a:cubicBezTo>
                    <a:pt x="3133" y="1784"/>
                    <a:pt x="3163" y="1768"/>
                    <a:pt x="3177" y="1740"/>
                  </a:cubicBezTo>
                  <a:cubicBezTo>
                    <a:pt x="3199" y="1700"/>
                    <a:pt x="3183" y="1649"/>
                    <a:pt x="3143" y="1628"/>
                  </a:cubicBezTo>
                  <a:lnTo>
                    <a:pt x="136" y="11"/>
                  </a:lnTo>
                  <a:cubicBezTo>
                    <a:pt x="123" y="4"/>
                    <a:pt x="109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3"/>
            <p:cNvSpPr/>
            <p:nvPr/>
          </p:nvSpPr>
          <p:spPr>
            <a:xfrm rot="4714171">
              <a:off x="2698641" y="4246494"/>
              <a:ext cx="109789" cy="57810"/>
            </a:xfrm>
            <a:custGeom>
              <a:avLst/>
              <a:gdLst/>
              <a:ahLst/>
              <a:cxnLst/>
              <a:rect l="l" t="t" r="r" b="b"/>
              <a:pathLst>
                <a:path w="3318" h="1747" extrusionOk="0">
                  <a:moveTo>
                    <a:pt x="96" y="1"/>
                  </a:moveTo>
                  <a:cubicBezTo>
                    <a:pt x="65" y="1"/>
                    <a:pt x="36" y="17"/>
                    <a:pt x="21" y="47"/>
                  </a:cubicBezTo>
                  <a:cubicBezTo>
                    <a:pt x="0" y="88"/>
                    <a:pt x="18" y="137"/>
                    <a:pt x="58" y="159"/>
                  </a:cubicBezTo>
                  <a:lnTo>
                    <a:pt x="3184" y="1738"/>
                  </a:lnTo>
                  <a:cubicBezTo>
                    <a:pt x="3196" y="1744"/>
                    <a:pt x="3209" y="1747"/>
                    <a:pt x="3222" y="1747"/>
                  </a:cubicBezTo>
                  <a:cubicBezTo>
                    <a:pt x="3252" y="1747"/>
                    <a:pt x="3282" y="1729"/>
                    <a:pt x="3296" y="1701"/>
                  </a:cubicBezTo>
                  <a:cubicBezTo>
                    <a:pt x="3317" y="1660"/>
                    <a:pt x="3301" y="1610"/>
                    <a:pt x="3260" y="1589"/>
                  </a:cubicBezTo>
                  <a:lnTo>
                    <a:pt x="134" y="10"/>
                  </a:lnTo>
                  <a:cubicBezTo>
                    <a:pt x="121" y="4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13"/>
          <p:cNvGrpSpPr/>
          <p:nvPr/>
        </p:nvGrpSpPr>
        <p:grpSpPr>
          <a:xfrm>
            <a:off x="10390867" y="5558234"/>
            <a:ext cx="1601347" cy="643185"/>
            <a:chOff x="7793150" y="4168675"/>
            <a:chExt cx="1201010" cy="482389"/>
          </a:xfrm>
        </p:grpSpPr>
        <p:sp>
          <p:nvSpPr>
            <p:cNvPr id="148" name="Google Shape;148;p13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13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150" name="Google Shape;150;p13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3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" name="Google Shape;152;p13"/>
          <p:cNvSpPr/>
          <p:nvPr/>
        </p:nvSpPr>
        <p:spPr>
          <a:xfrm>
            <a:off x="188733" y="5713232"/>
            <a:ext cx="1744872" cy="48819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01216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dk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5224633" y="3062567"/>
            <a:ext cx="6014000" cy="2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title" idx="2" hasCustomPrompt="1"/>
          </p:nvPr>
        </p:nvSpPr>
        <p:spPr>
          <a:xfrm>
            <a:off x="7423035" y="1584960"/>
            <a:ext cx="1617200" cy="1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157" name="Google Shape;157;p14"/>
          <p:cNvGrpSpPr/>
          <p:nvPr/>
        </p:nvGrpSpPr>
        <p:grpSpPr>
          <a:xfrm>
            <a:off x="5783016" y="5572199"/>
            <a:ext cx="1956096" cy="1184400"/>
            <a:chOff x="3316390" y="3783954"/>
            <a:chExt cx="1467072" cy="888300"/>
          </a:xfrm>
        </p:grpSpPr>
        <p:sp>
          <p:nvSpPr>
            <p:cNvPr id="158" name="Google Shape;158;p14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160;p14"/>
          <p:cNvGrpSpPr/>
          <p:nvPr/>
        </p:nvGrpSpPr>
        <p:grpSpPr>
          <a:xfrm>
            <a:off x="10514390" y="611736"/>
            <a:ext cx="1482612" cy="703704"/>
            <a:chOff x="7022092" y="458802"/>
            <a:chExt cx="1111959" cy="527778"/>
          </a:xfrm>
        </p:grpSpPr>
        <p:sp>
          <p:nvSpPr>
            <p:cNvPr id="161" name="Google Shape;161;p14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2" name="Google Shape;162;p14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163" name="Google Shape;163;p14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14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5" name="Google Shape;165;p14"/>
          <p:cNvSpPr/>
          <p:nvPr/>
        </p:nvSpPr>
        <p:spPr>
          <a:xfrm>
            <a:off x="4575267" y="188401"/>
            <a:ext cx="1356924" cy="379660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78516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1"/>
          </p:nvPr>
        </p:nvSpPr>
        <p:spPr>
          <a:xfrm>
            <a:off x="2306400" y="2488800"/>
            <a:ext cx="7579200" cy="26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400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6"/>
          <p:cNvSpPr/>
          <p:nvPr/>
        </p:nvSpPr>
        <p:spPr>
          <a:xfrm flipH="1">
            <a:off x="446144" y="188398"/>
            <a:ext cx="635744" cy="1138053"/>
          </a:xfrm>
          <a:custGeom>
            <a:avLst/>
            <a:gdLst/>
            <a:ahLst/>
            <a:cxnLst/>
            <a:rect l="l" t="t" r="r" b="b"/>
            <a:pathLst>
              <a:path w="33175" h="59387" extrusionOk="0">
                <a:moveTo>
                  <a:pt x="9660" y="0"/>
                </a:moveTo>
                <a:cubicBezTo>
                  <a:pt x="9129" y="0"/>
                  <a:pt x="8587" y="28"/>
                  <a:pt x="8029" y="80"/>
                </a:cubicBezTo>
                <a:cubicBezTo>
                  <a:pt x="7760" y="105"/>
                  <a:pt x="7564" y="343"/>
                  <a:pt x="7589" y="612"/>
                </a:cubicBezTo>
                <a:cubicBezTo>
                  <a:pt x="7612" y="864"/>
                  <a:pt x="7825" y="1053"/>
                  <a:pt x="8073" y="1053"/>
                </a:cubicBezTo>
                <a:cubicBezTo>
                  <a:pt x="8089" y="1053"/>
                  <a:pt x="8106" y="1053"/>
                  <a:pt x="8121" y="1051"/>
                </a:cubicBezTo>
                <a:cubicBezTo>
                  <a:pt x="8644" y="1003"/>
                  <a:pt x="9159" y="976"/>
                  <a:pt x="9651" y="976"/>
                </a:cubicBezTo>
                <a:lnTo>
                  <a:pt x="10011" y="983"/>
                </a:lnTo>
                <a:lnTo>
                  <a:pt x="10026" y="983"/>
                </a:lnTo>
                <a:cubicBezTo>
                  <a:pt x="10289" y="983"/>
                  <a:pt x="10505" y="772"/>
                  <a:pt x="10514" y="507"/>
                </a:cubicBezTo>
                <a:cubicBezTo>
                  <a:pt x="10520" y="236"/>
                  <a:pt x="10307" y="13"/>
                  <a:pt x="10038" y="5"/>
                </a:cubicBezTo>
                <a:cubicBezTo>
                  <a:pt x="9913" y="2"/>
                  <a:pt x="9787" y="0"/>
                  <a:pt x="9660" y="0"/>
                </a:cubicBezTo>
                <a:close/>
                <a:moveTo>
                  <a:pt x="11965" y="199"/>
                </a:moveTo>
                <a:cubicBezTo>
                  <a:pt x="11736" y="199"/>
                  <a:pt x="11529" y="364"/>
                  <a:pt x="11485" y="599"/>
                </a:cubicBezTo>
                <a:cubicBezTo>
                  <a:pt x="11437" y="866"/>
                  <a:pt x="11614" y="1118"/>
                  <a:pt x="11879" y="1168"/>
                </a:cubicBezTo>
                <a:cubicBezTo>
                  <a:pt x="12510" y="1283"/>
                  <a:pt x="13111" y="1452"/>
                  <a:pt x="13661" y="1670"/>
                </a:cubicBezTo>
                <a:cubicBezTo>
                  <a:pt x="13721" y="1695"/>
                  <a:pt x="13782" y="1706"/>
                  <a:pt x="13842" y="1706"/>
                </a:cubicBezTo>
                <a:cubicBezTo>
                  <a:pt x="14036" y="1706"/>
                  <a:pt x="14220" y="1589"/>
                  <a:pt x="14295" y="1397"/>
                </a:cubicBezTo>
                <a:cubicBezTo>
                  <a:pt x="14395" y="1147"/>
                  <a:pt x="14272" y="864"/>
                  <a:pt x="14022" y="764"/>
                </a:cubicBezTo>
                <a:cubicBezTo>
                  <a:pt x="13411" y="520"/>
                  <a:pt x="12748" y="334"/>
                  <a:pt x="12054" y="207"/>
                </a:cubicBezTo>
                <a:cubicBezTo>
                  <a:pt x="12024" y="201"/>
                  <a:pt x="11994" y="199"/>
                  <a:pt x="11965" y="199"/>
                </a:cubicBezTo>
                <a:close/>
                <a:moveTo>
                  <a:pt x="6139" y="355"/>
                </a:moveTo>
                <a:cubicBezTo>
                  <a:pt x="6109" y="355"/>
                  <a:pt x="6079" y="358"/>
                  <a:pt x="6049" y="363"/>
                </a:cubicBezTo>
                <a:cubicBezTo>
                  <a:pt x="5419" y="484"/>
                  <a:pt x="4767" y="637"/>
                  <a:pt x="4110" y="816"/>
                </a:cubicBezTo>
                <a:cubicBezTo>
                  <a:pt x="3850" y="887"/>
                  <a:pt x="3696" y="1156"/>
                  <a:pt x="3767" y="1416"/>
                </a:cubicBezTo>
                <a:cubicBezTo>
                  <a:pt x="3827" y="1633"/>
                  <a:pt x="4025" y="1775"/>
                  <a:pt x="4238" y="1775"/>
                </a:cubicBezTo>
                <a:cubicBezTo>
                  <a:pt x="4281" y="1775"/>
                  <a:pt x="4325" y="1768"/>
                  <a:pt x="4367" y="1758"/>
                </a:cubicBezTo>
                <a:cubicBezTo>
                  <a:pt x="5000" y="1585"/>
                  <a:pt x="5628" y="1439"/>
                  <a:pt x="6232" y="1322"/>
                </a:cubicBezTo>
                <a:cubicBezTo>
                  <a:pt x="6497" y="1272"/>
                  <a:pt x="6672" y="1016"/>
                  <a:pt x="6620" y="751"/>
                </a:cubicBezTo>
                <a:cubicBezTo>
                  <a:pt x="6576" y="517"/>
                  <a:pt x="6365" y="355"/>
                  <a:pt x="6139" y="355"/>
                </a:cubicBezTo>
                <a:close/>
                <a:moveTo>
                  <a:pt x="2375" y="1381"/>
                </a:moveTo>
                <a:cubicBezTo>
                  <a:pt x="2321" y="1381"/>
                  <a:pt x="2266" y="1390"/>
                  <a:pt x="2212" y="1410"/>
                </a:cubicBezTo>
                <a:cubicBezTo>
                  <a:pt x="1080" y="1808"/>
                  <a:pt x="377" y="2135"/>
                  <a:pt x="348" y="2148"/>
                </a:cubicBezTo>
                <a:cubicBezTo>
                  <a:pt x="104" y="2262"/>
                  <a:pt x="0" y="2552"/>
                  <a:pt x="113" y="2798"/>
                </a:cubicBezTo>
                <a:cubicBezTo>
                  <a:pt x="196" y="2975"/>
                  <a:pt x="373" y="3077"/>
                  <a:pt x="555" y="3077"/>
                </a:cubicBezTo>
                <a:cubicBezTo>
                  <a:pt x="625" y="3077"/>
                  <a:pt x="696" y="3063"/>
                  <a:pt x="763" y="3031"/>
                </a:cubicBezTo>
                <a:cubicBezTo>
                  <a:pt x="769" y="3029"/>
                  <a:pt x="1453" y="2710"/>
                  <a:pt x="2535" y="2331"/>
                </a:cubicBezTo>
                <a:cubicBezTo>
                  <a:pt x="2791" y="2241"/>
                  <a:pt x="2924" y="1962"/>
                  <a:pt x="2835" y="1708"/>
                </a:cubicBezTo>
                <a:cubicBezTo>
                  <a:pt x="2764" y="1508"/>
                  <a:pt x="2576" y="1381"/>
                  <a:pt x="2375" y="1381"/>
                </a:cubicBezTo>
                <a:close/>
                <a:moveTo>
                  <a:pt x="15555" y="1656"/>
                </a:moveTo>
                <a:cubicBezTo>
                  <a:pt x="15403" y="1656"/>
                  <a:pt x="15252" y="1727"/>
                  <a:pt x="15155" y="1860"/>
                </a:cubicBezTo>
                <a:cubicBezTo>
                  <a:pt x="14999" y="2081"/>
                  <a:pt x="15051" y="2385"/>
                  <a:pt x="15270" y="2542"/>
                </a:cubicBezTo>
                <a:cubicBezTo>
                  <a:pt x="15764" y="2892"/>
                  <a:pt x="16216" y="3307"/>
                  <a:pt x="16615" y="3778"/>
                </a:cubicBezTo>
                <a:cubicBezTo>
                  <a:pt x="16710" y="3890"/>
                  <a:pt x="16848" y="3949"/>
                  <a:pt x="16986" y="3949"/>
                </a:cubicBezTo>
                <a:cubicBezTo>
                  <a:pt x="17098" y="3949"/>
                  <a:pt x="17211" y="3911"/>
                  <a:pt x="17302" y="3832"/>
                </a:cubicBezTo>
                <a:cubicBezTo>
                  <a:pt x="17507" y="3659"/>
                  <a:pt x="17532" y="3350"/>
                  <a:pt x="17359" y="3144"/>
                </a:cubicBezTo>
                <a:cubicBezTo>
                  <a:pt x="16908" y="2612"/>
                  <a:pt x="16396" y="2144"/>
                  <a:pt x="15837" y="1745"/>
                </a:cubicBezTo>
                <a:cubicBezTo>
                  <a:pt x="15752" y="1685"/>
                  <a:pt x="15653" y="1656"/>
                  <a:pt x="15555" y="1656"/>
                </a:cubicBezTo>
                <a:close/>
                <a:moveTo>
                  <a:pt x="18067" y="4591"/>
                </a:moveTo>
                <a:cubicBezTo>
                  <a:pt x="17991" y="4591"/>
                  <a:pt x="17913" y="4609"/>
                  <a:pt x="17840" y="4647"/>
                </a:cubicBezTo>
                <a:cubicBezTo>
                  <a:pt x="17603" y="4772"/>
                  <a:pt x="17511" y="5068"/>
                  <a:pt x="17636" y="5306"/>
                </a:cubicBezTo>
                <a:cubicBezTo>
                  <a:pt x="17909" y="5829"/>
                  <a:pt x="18149" y="6408"/>
                  <a:pt x="18345" y="7027"/>
                </a:cubicBezTo>
                <a:cubicBezTo>
                  <a:pt x="18411" y="7236"/>
                  <a:pt x="18603" y="7369"/>
                  <a:pt x="18809" y="7369"/>
                </a:cubicBezTo>
                <a:cubicBezTo>
                  <a:pt x="18857" y="7369"/>
                  <a:pt x="18907" y="7361"/>
                  <a:pt x="18957" y="7346"/>
                </a:cubicBezTo>
                <a:cubicBezTo>
                  <a:pt x="19214" y="7265"/>
                  <a:pt x="19355" y="6990"/>
                  <a:pt x="19274" y="6733"/>
                </a:cubicBezTo>
                <a:cubicBezTo>
                  <a:pt x="19062" y="6058"/>
                  <a:pt x="18801" y="5426"/>
                  <a:pt x="18501" y="4853"/>
                </a:cubicBezTo>
                <a:cubicBezTo>
                  <a:pt x="18414" y="4686"/>
                  <a:pt x="18244" y="4591"/>
                  <a:pt x="18067" y="4591"/>
                </a:cubicBezTo>
                <a:close/>
                <a:moveTo>
                  <a:pt x="19273" y="8289"/>
                </a:moveTo>
                <a:cubicBezTo>
                  <a:pt x="19244" y="8289"/>
                  <a:pt x="19214" y="8291"/>
                  <a:pt x="19185" y="8297"/>
                </a:cubicBezTo>
                <a:cubicBezTo>
                  <a:pt x="18920" y="8345"/>
                  <a:pt x="18743" y="8597"/>
                  <a:pt x="18791" y="8864"/>
                </a:cubicBezTo>
                <a:cubicBezTo>
                  <a:pt x="18905" y="9501"/>
                  <a:pt x="18978" y="10131"/>
                  <a:pt x="19005" y="10737"/>
                </a:cubicBezTo>
                <a:cubicBezTo>
                  <a:pt x="19016" y="10998"/>
                  <a:pt x="19233" y="11202"/>
                  <a:pt x="19493" y="11202"/>
                </a:cubicBezTo>
                <a:lnTo>
                  <a:pt x="19514" y="11202"/>
                </a:lnTo>
                <a:cubicBezTo>
                  <a:pt x="19785" y="11190"/>
                  <a:pt x="19993" y="10962"/>
                  <a:pt x="19981" y="10694"/>
                </a:cubicBezTo>
                <a:cubicBezTo>
                  <a:pt x="19952" y="10043"/>
                  <a:pt x="19875" y="9370"/>
                  <a:pt x="19752" y="8691"/>
                </a:cubicBezTo>
                <a:cubicBezTo>
                  <a:pt x="19709" y="8453"/>
                  <a:pt x="19507" y="8289"/>
                  <a:pt x="19273" y="8289"/>
                </a:cubicBezTo>
                <a:close/>
                <a:moveTo>
                  <a:pt x="19435" y="12175"/>
                </a:moveTo>
                <a:cubicBezTo>
                  <a:pt x="19206" y="12175"/>
                  <a:pt x="18972" y="12356"/>
                  <a:pt x="18943" y="12605"/>
                </a:cubicBezTo>
                <a:cubicBezTo>
                  <a:pt x="18868" y="13232"/>
                  <a:pt x="18739" y="13843"/>
                  <a:pt x="18555" y="14420"/>
                </a:cubicBezTo>
                <a:cubicBezTo>
                  <a:pt x="18472" y="14677"/>
                  <a:pt x="18616" y="14952"/>
                  <a:pt x="18872" y="15033"/>
                </a:cubicBezTo>
                <a:cubicBezTo>
                  <a:pt x="18920" y="15048"/>
                  <a:pt x="18972" y="15056"/>
                  <a:pt x="19020" y="15056"/>
                </a:cubicBezTo>
                <a:cubicBezTo>
                  <a:pt x="19226" y="15056"/>
                  <a:pt x="19420" y="14923"/>
                  <a:pt x="19485" y="14716"/>
                </a:cubicBezTo>
                <a:cubicBezTo>
                  <a:pt x="19687" y="14081"/>
                  <a:pt x="19831" y="13410"/>
                  <a:pt x="19912" y="12720"/>
                </a:cubicBezTo>
                <a:cubicBezTo>
                  <a:pt x="19945" y="12453"/>
                  <a:pt x="19754" y="12211"/>
                  <a:pt x="19485" y="12178"/>
                </a:cubicBezTo>
                <a:cubicBezTo>
                  <a:pt x="19468" y="12176"/>
                  <a:pt x="19451" y="12175"/>
                  <a:pt x="19435" y="12175"/>
                </a:cubicBezTo>
                <a:close/>
                <a:moveTo>
                  <a:pt x="20400" y="15844"/>
                </a:moveTo>
                <a:cubicBezTo>
                  <a:pt x="20133" y="15844"/>
                  <a:pt x="19916" y="16057"/>
                  <a:pt x="19912" y="16323"/>
                </a:cubicBezTo>
                <a:cubicBezTo>
                  <a:pt x="19908" y="16594"/>
                  <a:pt x="20123" y="16815"/>
                  <a:pt x="20391" y="16820"/>
                </a:cubicBezTo>
                <a:cubicBezTo>
                  <a:pt x="21029" y="16830"/>
                  <a:pt x="21655" y="16890"/>
                  <a:pt x="22253" y="16999"/>
                </a:cubicBezTo>
                <a:cubicBezTo>
                  <a:pt x="22282" y="17005"/>
                  <a:pt x="22311" y="17007"/>
                  <a:pt x="22342" y="17007"/>
                </a:cubicBezTo>
                <a:cubicBezTo>
                  <a:pt x="22572" y="17007"/>
                  <a:pt x="22778" y="16842"/>
                  <a:pt x="22822" y="16609"/>
                </a:cubicBezTo>
                <a:cubicBezTo>
                  <a:pt x="22870" y="16342"/>
                  <a:pt x="22695" y="16088"/>
                  <a:pt x="22430" y="16040"/>
                </a:cubicBezTo>
                <a:cubicBezTo>
                  <a:pt x="21778" y="15919"/>
                  <a:pt x="21098" y="15852"/>
                  <a:pt x="20408" y="15844"/>
                </a:cubicBezTo>
                <a:close/>
                <a:moveTo>
                  <a:pt x="18242" y="15863"/>
                </a:moveTo>
                <a:cubicBezTo>
                  <a:pt x="18098" y="15863"/>
                  <a:pt x="17957" y="15927"/>
                  <a:pt x="17863" y="16042"/>
                </a:cubicBezTo>
                <a:cubicBezTo>
                  <a:pt x="17377" y="16123"/>
                  <a:pt x="16892" y="16230"/>
                  <a:pt x="16412" y="16359"/>
                </a:cubicBezTo>
                <a:cubicBezTo>
                  <a:pt x="16154" y="16428"/>
                  <a:pt x="15998" y="16697"/>
                  <a:pt x="16068" y="16957"/>
                </a:cubicBezTo>
                <a:cubicBezTo>
                  <a:pt x="16128" y="17175"/>
                  <a:pt x="16327" y="17318"/>
                  <a:pt x="16540" y="17318"/>
                </a:cubicBezTo>
                <a:cubicBezTo>
                  <a:pt x="16582" y="17318"/>
                  <a:pt x="16624" y="17313"/>
                  <a:pt x="16667" y="17301"/>
                </a:cubicBezTo>
                <a:cubicBezTo>
                  <a:pt x="16804" y="17264"/>
                  <a:pt x="16944" y="17228"/>
                  <a:pt x="17081" y="17197"/>
                </a:cubicBezTo>
                <a:lnTo>
                  <a:pt x="17081" y="17197"/>
                </a:lnTo>
                <a:cubicBezTo>
                  <a:pt x="16971" y="17336"/>
                  <a:pt x="16856" y="17472"/>
                  <a:pt x="16735" y="17603"/>
                </a:cubicBezTo>
                <a:cubicBezTo>
                  <a:pt x="16554" y="17803"/>
                  <a:pt x="16571" y="18112"/>
                  <a:pt x="16771" y="18293"/>
                </a:cubicBezTo>
                <a:cubicBezTo>
                  <a:pt x="16865" y="18379"/>
                  <a:pt x="16981" y="18418"/>
                  <a:pt x="17098" y="18418"/>
                </a:cubicBezTo>
                <a:cubicBezTo>
                  <a:pt x="17232" y="18418"/>
                  <a:pt x="17365" y="18364"/>
                  <a:pt x="17461" y="18258"/>
                </a:cubicBezTo>
                <a:cubicBezTo>
                  <a:pt x="17830" y="17849"/>
                  <a:pt x="18163" y="17407"/>
                  <a:pt x="18457" y="16938"/>
                </a:cubicBezTo>
                <a:cubicBezTo>
                  <a:pt x="18478" y="16936"/>
                  <a:pt x="18497" y="16934"/>
                  <a:pt x="18518" y="16930"/>
                </a:cubicBezTo>
                <a:cubicBezTo>
                  <a:pt x="18784" y="16897"/>
                  <a:pt x="18972" y="16651"/>
                  <a:pt x="18939" y="16384"/>
                </a:cubicBezTo>
                <a:cubicBezTo>
                  <a:pt x="18909" y="16167"/>
                  <a:pt x="18745" y="16005"/>
                  <a:pt x="18541" y="15967"/>
                </a:cubicBezTo>
                <a:cubicBezTo>
                  <a:pt x="18524" y="15952"/>
                  <a:pt x="18503" y="15940"/>
                  <a:pt x="18482" y="15927"/>
                </a:cubicBezTo>
                <a:cubicBezTo>
                  <a:pt x="18406" y="15884"/>
                  <a:pt x="18324" y="15863"/>
                  <a:pt x="18242" y="15863"/>
                </a:cubicBezTo>
                <a:close/>
                <a:moveTo>
                  <a:pt x="24215" y="16565"/>
                </a:moveTo>
                <a:cubicBezTo>
                  <a:pt x="24020" y="16565"/>
                  <a:pt x="23837" y="16681"/>
                  <a:pt x="23762" y="16874"/>
                </a:cubicBezTo>
                <a:cubicBezTo>
                  <a:pt x="23662" y="17124"/>
                  <a:pt x="23785" y="17407"/>
                  <a:pt x="24035" y="17507"/>
                </a:cubicBezTo>
                <a:cubicBezTo>
                  <a:pt x="24612" y="17735"/>
                  <a:pt x="25163" y="18020"/>
                  <a:pt x="25673" y="18360"/>
                </a:cubicBezTo>
                <a:cubicBezTo>
                  <a:pt x="25757" y="18414"/>
                  <a:pt x="25848" y="18441"/>
                  <a:pt x="25942" y="18441"/>
                </a:cubicBezTo>
                <a:lnTo>
                  <a:pt x="25942" y="18439"/>
                </a:lnTo>
                <a:cubicBezTo>
                  <a:pt x="26101" y="18439"/>
                  <a:pt x="26255" y="18364"/>
                  <a:pt x="26349" y="18222"/>
                </a:cubicBezTo>
                <a:cubicBezTo>
                  <a:pt x="26499" y="17997"/>
                  <a:pt x="26438" y="17695"/>
                  <a:pt x="26213" y="17545"/>
                </a:cubicBezTo>
                <a:cubicBezTo>
                  <a:pt x="25646" y="17170"/>
                  <a:pt x="25033" y="16851"/>
                  <a:pt x="24393" y="16599"/>
                </a:cubicBezTo>
                <a:cubicBezTo>
                  <a:pt x="24335" y="16576"/>
                  <a:pt x="24274" y="16565"/>
                  <a:pt x="24215" y="16565"/>
                </a:cubicBezTo>
                <a:close/>
                <a:moveTo>
                  <a:pt x="14691" y="16971"/>
                </a:moveTo>
                <a:cubicBezTo>
                  <a:pt x="14629" y="16971"/>
                  <a:pt x="14566" y="16983"/>
                  <a:pt x="14505" y="17007"/>
                </a:cubicBezTo>
                <a:cubicBezTo>
                  <a:pt x="13855" y="17278"/>
                  <a:pt x="13246" y="17587"/>
                  <a:pt x="12696" y="17924"/>
                </a:cubicBezTo>
                <a:cubicBezTo>
                  <a:pt x="12465" y="18064"/>
                  <a:pt x="12394" y="18364"/>
                  <a:pt x="12533" y="18595"/>
                </a:cubicBezTo>
                <a:cubicBezTo>
                  <a:pt x="12627" y="18746"/>
                  <a:pt x="12786" y="18827"/>
                  <a:pt x="12950" y="18827"/>
                </a:cubicBezTo>
                <a:cubicBezTo>
                  <a:pt x="13038" y="18827"/>
                  <a:pt x="13125" y="18804"/>
                  <a:pt x="13205" y="18756"/>
                </a:cubicBezTo>
                <a:cubicBezTo>
                  <a:pt x="13713" y="18445"/>
                  <a:pt x="14276" y="18160"/>
                  <a:pt x="14880" y="17910"/>
                </a:cubicBezTo>
                <a:cubicBezTo>
                  <a:pt x="15128" y="17805"/>
                  <a:pt x="15247" y="17520"/>
                  <a:pt x="15143" y="17272"/>
                </a:cubicBezTo>
                <a:cubicBezTo>
                  <a:pt x="15064" y="17083"/>
                  <a:pt x="14883" y="16971"/>
                  <a:pt x="14691" y="16971"/>
                </a:cubicBezTo>
                <a:close/>
                <a:moveTo>
                  <a:pt x="15649" y="18744"/>
                </a:moveTo>
                <a:cubicBezTo>
                  <a:pt x="15549" y="18744"/>
                  <a:pt x="15449" y="18774"/>
                  <a:pt x="15362" y="18837"/>
                </a:cubicBezTo>
                <a:cubicBezTo>
                  <a:pt x="14851" y="19206"/>
                  <a:pt x="14313" y="19513"/>
                  <a:pt x="13761" y="19748"/>
                </a:cubicBezTo>
                <a:cubicBezTo>
                  <a:pt x="13513" y="19852"/>
                  <a:pt x="13398" y="20140"/>
                  <a:pt x="13505" y="20388"/>
                </a:cubicBezTo>
                <a:cubicBezTo>
                  <a:pt x="13582" y="20574"/>
                  <a:pt x="13763" y="20684"/>
                  <a:pt x="13953" y="20684"/>
                </a:cubicBezTo>
                <a:cubicBezTo>
                  <a:pt x="14017" y="20684"/>
                  <a:pt x="14082" y="20671"/>
                  <a:pt x="14145" y="20646"/>
                </a:cubicBezTo>
                <a:cubicBezTo>
                  <a:pt x="14762" y="20382"/>
                  <a:pt x="15364" y="20040"/>
                  <a:pt x="15935" y="19629"/>
                </a:cubicBezTo>
                <a:cubicBezTo>
                  <a:pt x="16154" y="19471"/>
                  <a:pt x="16202" y="19167"/>
                  <a:pt x="16043" y="18948"/>
                </a:cubicBezTo>
                <a:cubicBezTo>
                  <a:pt x="15949" y="18814"/>
                  <a:pt x="15800" y="18744"/>
                  <a:pt x="15649" y="18744"/>
                </a:cubicBezTo>
                <a:close/>
                <a:moveTo>
                  <a:pt x="11422" y="19055"/>
                </a:moveTo>
                <a:cubicBezTo>
                  <a:pt x="11286" y="19055"/>
                  <a:pt x="11150" y="19112"/>
                  <a:pt x="11053" y="19223"/>
                </a:cubicBezTo>
                <a:cubicBezTo>
                  <a:pt x="10753" y="19567"/>
                  <a:pt x="10607" y="19884"/>
                  <a:pt x="10607" y="20192"/>
                </a:cubicBezTo>
                <a:cubicBezTo>
                  <a:pt x="10607" y="20663"/>
                  <a:pt x="10966" y="21165"/>
                  <a:pt x="11964" y="21165"/>
                </a:cubicBezTo>
                <a:lnTo>
                  <a:pt x="12091" y="21163"/>
                </a:lnTo>
                <a:cubicBezTo>
                  <a:pt x="12356" y="21151"/>
                  <a:pt x="12515" y="20930"/>
                  <a:pt x="12508" y="20665"/>
                </a:cubicBezTo>
                <a:cubicBezTo>
                  <a:pt x="12502" y="20401"/>
                  <a:pt x="12237" y="20188"/>
                  <a:pt x="11973" y="20188"/>
                </a:cubicBezTo>
                <a:cubicBezTo>
                  <a:pt x="11766" y="20188"/>
                  <a:pt x="11663" y="20158"/>
                  <a:pt x="11607" y="20158"/>
                </a:cubicBezTo>
                <a:cubicBezTo>
                  <a:pt x="11602" y="20158"/>
                  <a:pt x="11598" y="20158"/>
                  <a:pt x="11593" y="20159"/>
                </a:cubicBezTo>
                <a:cubicBezTo>
                  <a:pt x="11610" y="20111"/>
                  <a:pt x="11660" y="20015"/>
                  <a:pt x="11789" y="19863"/>
                </a:cubicBezTo>
                <a:cubicBezTo>
                  <a:pt x="11966" y="19661"/>
                  <a:pt x="11946" y="19352"/>
                  <a:pt x="11741" y="19175"/>
                </a:cubicBezTo>
                <a:cubicBezTo>
                  <a:pt x="11649" y="19094"/>
                  <a:pt x="11535" y="19055"/>
                  <a:pt x="11422" y="19055"/>
                </a:cubicBezTo>
                <a:close/>
                <a:moveTo>
                  <a:pt x="27443" y="18708"/>
                </a:moveTo>
                <a:cubicBezTo>
                  <a:pt x="27320" y="18708"/>
                  <a:pt x="27197" y="18754"/>
                  <a:pt x="27101" y="18848"/>
                </a:cubicBezTo>
                <a:cubicBezTo>
                  <a:pt x="26907" y="19035"/>
                  <a:pt x="26903" y="19344"/>
                  <a:pt x="27093" y="19538"/>
                </a:cubicBezTo>
                <a:cubicBezTo>
                  <a:pt x="27516" y="19969"/>
                  <a:pt x="27906" y="20457"/>
                  <a:pt x="28254" y="20984"/>
                </a:cubicBezTo>
                <a:cubicBezTo>
                  <a:pt x="28347" y="21126"/>
                  <a:pt x="28502" y="21203"/>
                  <a:pt x="28660" y="21203"/>
                </a:cubicBezTo>
                <a:cubicBezTo>
                  <a:pt x="28752" y="21203"/>
                  <a:pt x="28846" y="21176"/>
                  <a:pt x="28929" y="21122"/>
                </a:cubicBezTo>
                <a:cubicBezTo>
                  <a:pt x="29154" y="20974"/>
                  <a:pt x="29217" y="20671"/>
                  <a:pt x="29069" y="20446"/>
                </a:cubicBezTo>
                <a:cubicBezTo>
                  <a:pt x="28687" y="19867"/>
                  <a:pt x="28256" y="19331"/>
                  <a:pt x="27791" y="18854"/>
                </a:cubicBezTo>
                <a:cubicBezTo>
                  <a:pt x="27696" y="18757"/>
                  <a:pt x="27570" y="18708"/>
                  <a:pt x="27443" y="18708"/>
                </a:cubicBezTo>
                <a:close/>
                <a:moveTo>
                  <a:pt x="29597" y="21935"/>
                </a:moveTo>
                <a:cubicBezTo>
                  <a:pt x="29530" y="21935"/>
                  <a:pt x="29461" y="21949"/>
                  <a:pt x="29396" y="21978"/>
                </a:cubicBezTo>
                <a:cubicBezTo>
                  <a:pt x="29152" y="22089"/>
                  <a:pt x="29042" y="22379"/>
                  <a:pt x="29152" y="22625"/>
                </a:cubicBezTo>
                <a:cubicBezTo>
                  <a:pt x="29400" y="23173"/>
                  <a:pt x="29623" y="23769"/>
                  <a:pt x="29815" y="24392"/>
                </a:cubicBezTo>
                <a:cubicBezTo>
                  <a:pt x="29879" y="24603"/>
                  <a:pt x="30073" y="24738"/>
                  <a:pt x="30282" y="24738"/>
                </a:cubicBezTo>
                <a:cubicBezTo>
                  <a:pt x="30330" y="24738"/>
                  <a:pt x="30378" y="24732"/>
                  <a:pt x="30426" y="24717"/>
                </a:cubicBezTo>
                <a:cubicBezTo>
                  <a:pt x="30682" y="24638"/>
                  <a:pt x="30828" y="24365"/>
                  <a:pt x="30749" y="24107"/>
                </a:cubicBezTo>
                <a:cubicBezTo>
                  <a:pt x="30544" y="23444"/>
                  <a:pt x="30307" y="22810"/>
                  <a:pt x="30044" y="22222"/>
                </a:cubicBezTo>
                <a:cubicBezTo>
                  <a:pt x="29961" y="22042"/>
                  <a:pt x="29783" y="21935"/>
                  <a:pt x="29597" y="21935"/>
                </a:cubicBezTo>
                <a:close/>
                <a:moveTo>
                  <a:pt x="30752" y="25654"/>
                </a:moveTo>
                <a:cubicBezTo>
                  <a:pt x="30721" y="25654"/>
                  <a:pt x="30690" y="25657"/>
                  <a:pt x="30659" y="25664"/>
                </a:cubicBezTo>
                <a:cubicBezTo>
                  <a:pt x="30392" y="25716"/>
                  <a:pt x="30221" y="25972"/>
                  <a:pt x="30273" y="26237"/>
                </a:cubicBezTo>
                <a:lnTo>
                  <a:pt x="30340" y="26595"/>
                </a:lnTo>
                <a:cubicBezTo>
                  <a:pt x="30432" y="27106"/>
                  <a:pt x="30494" y="27617"/>
                  <a:pt x="30530" y="28111"/>
                </a:cubicBezTo>
                <a:cubicBezTo>
                  <a:pt x="30549" y="28369"/>
                  <a:pt x="30763" y="28565"/>
                  <a:pt x="31018" y="28565"/>
                </a:cubicBezTo>
                <a:cubicBezTo>
                  <a:pt x="31030" y="28565"/>
                  <a:pt x="31040" y="28565"/>
                  <a:pt x="31053" y="28563"/>
                </a:cubicBezTo>
                <a:cubicBezTo>
                  <a:pt x="31322" y="28544"/>
                  <a:pt x="31524" y="28311"/>
                  <a:pt x="31505" y="28042"/>
                </a:cubicBezTo>
                <a:cubicBezTo>
                  <a:pt x="31468" y="27512"/>
                  <a:pt x="31399" y="26968"/>
                  <a:pt x="31301" y="26426"/>
                </a:cubicBezTo>
                <a:cubicBezTo>
                  <a:pt x="31280" y="26299"/>
                  <a:pt x="31255" y="26172"/>
                  <a:pt x="31232" y="26047"/>
                </a:cubicBezTo>
                <a:cubicBezTo>
                  <a:pt x="31185" y="25816"/>
                  <a:pt x="30977" y="25654"/>
                  <a:pt x="30752" y="25654"/>
                </a:cubicBezTo>
                <a:close/>
                <a:moveTo>
                  <a:pt x="31015" y="29537"/>
                </a:moveTo>
                <a:cubicBezTo>
                  <a:pt x="30770" y="29537"/>
                  <a:pt x="30550" y="29732"/>
                  <a:pt x="30530" y="29989"/>
                </a:cubicBezTo>
                <a:cubicBezTo>
                  <a:pt x="30480" y="30620"/>
                  <a:pt x="30380" y="31239"/>
                  <a:pt x="30230" y="31827"/>
                </a:cubicBezTo>
                <a:cubicBezTo>
                  <a:pt x="30163" y="32088"/>
                  <a:pt x="30321" y="32354"/>
                  <a:pt x="30582" y="32421"/>
                </a:cubicBezTo>
                <a:cubicBezTo>
                  <a:pt x="30624" y="32431"/>
                  <a:pt x="30663" y="32436"/>
                  <a:pt x="30703" y="32436"/>
                </a:cubicBezTo>
                <a:cubicBezTo>
                  <a:pt x="30922" y="32436"/>
                  <a:pt x="31120" y="32290"/>
                  <a:pt x="31176" y="32069"/>
                </a:cubicBezTo>
                <a:cubicBezTo>
                  <a:pt x="31341" y="31425"/>
                  <a:pt x="31449" y="30751"/>
                  <a:pt x="31503" y="30064"/>
                </a:cubicBezTo>
                <a:cubicBezTo>
                  <a:pt x="31524" y="29795"/>
                  <a:pt x="31324" y="29559"/>
                  <a:pt x="31055" y="29538"/>
                </a:cubicBezTo>
                <a:cubicBezTo>
                  <a:pt x="31042" y="29537"/>
                  <a:pt x="31028" y="29537"/>
                  <a:pt x="31015" y="29537"/>
                </a:cubicBezTo>
                <a:close/>
                <a:moveTo>
                  <a:pt x="30057" y="33298"/>
                </a:moveTo>
                <a:cubicBezTo>
                  <a:pt x="29872" y="33298"/>
                  <a:pt x="29694" y="33404"/>
                  <a:pt x="29611" y="33582"/>
                </a:cubicBezTo>
                <a:cubicBezTo>
                  <a:pt x="29356" y="34143"/>
                  <a:pt x="29044" y="34685"/>
                  <a:pt x="28687" y="35195"/>
                </a:cubicBezTo>
                <a:cubicBezTo>
                  <a:pt x="28531" y="35416"/>
                  <a:pt x="28585" y="35721"/>
                  <a:pt x="28806" y="35877"/>
                </a:cubicBezTo>
                <a:cubicBezTo>
                  <a:pt x="28891" y="35935"/>
                  <a:pt x="28989" y="35964"/>
                  <a:pt x="29085" y="35964"/>
                </a:cubicBezTo>
                <a:cubicBezTo>
                  <a:pt x="29240" y="35964"/>
                  <a:pt x="29392" y="35892"/>
                  <a:pt x="29486" y="35756"/>
                </a:cubicBezTo>
                <a:cubicBezTo>
                  <a:pt x="29877" y="35197"/>
                  <a:pt x="30219" y="34601"/>
                  <a:pt x="30501" y="33989"/>
                </a:cubicBezTo>
                <a:cubicBezTo>
                  <a:pt x="30611" y="33745"/>
                  <a:pt x="30503" y="33455"/>
                  <a:pt x="30259" y="33342"/>
                </a:cubicBezTo>
                <a:cubicBezTo>
                  <a:pt x="30193" y="33312"/>
                  <a:pt x="30124" y="33298"/>
                  <a:pt x="30057" y="33298"/>
                </a:cubicBezTo>
                <a:close/>
                <a:moveTo>
                  <a:pt x="22403" y="35739"/>
                </a:moveTo>
                <a:cubicBezTo>
                  <a:pt x="21709" y="35739"/>
                  <a:pt x="21038" y="35862"/>
                  <a:pt x="20410" y="36106"/>
                </a:cubicBezTo>
                <a:cubicBezTo>
                  <a:pt x="20158" y="36202"/>
                  <a:pt x="20033" y="36486"/>
                  <a:pt x="20129" y="36736"/>
                </a:cubicBezTo>
                <a:cubicBezTo>
                  <a:pt x="20204" y="36930"/>
                  <a:pt x="20389" y="37048"/>
                  <a:pt x="20585" y="37048"/>
                </a:cubicBezTo>
                <a:cubicBezTo>
                  <a:pt x="20644" y="37048"/>
                  <a:pt x="20704" y="37038"/>
                  <a:pt x="20760" y="37015"/>
                </a:cubicBezTo>
                <a:cubicBezTo>
                  <a:pt x="21275" y="36819"/>
                  <a:pt x="21823" y="36717"/>
                  <a:pt x="22480" y="36717"/>
                </a:cubicBezTo>
                <a:lnTo>
                  <a:pt x="22497" y="36717"/>
                </a:lnTo>
                <a:cubicBezTo>
                  <a:pt x="22761" y="36717"/>
                  <a:pt x="22980" y="36504"/>
                  <a:pt x="22984" y="36238"/>
                </a:cubicBezTo>
                <a:cubicBezTo>
                  <a:pt x="22989" y="35967"/>
                  <a:pt x="22772" y="35746"/>
                  <a:pt x="22503" y="35741"/>
                </a:cubicBezTo>
                <a:cubicBezTo>
                  <a:pt x="22501" y="35741"/>
                  <a:pt x="22407" y="35739"/>
                  <a:pt x="22403" y="35739"/>
                </a:cubicBezTo>
                <a:close/>
                <a:moveTo>
                  <a:pt x="24404" y="36098"/>
                </a:moveTo>
                <a:cubicBezTo>
                  <a:pt x="24203" y="36098"/>
                  <a:pt x="24016" y="36223"/>
                  <a:pt x="23945" y="36423"/>
                </a:cubicBezTo>
                <a:cubicBezTo>
                  <a:pt x="23856" y="36677"/>
                  <a:pt x="23989" y="36957"/>
                  <a:pt x="24241" y="37046"/>
                </a:cubicBezTo>
                <a:cubicBezTo>
                  <a:pt x="24789" y="37242"/>
                  <a:pt x="25333" y="37524"/>
                  <a:pt x="25861" y="37882"/>
                </a:cubicBezTo>
                <a:cubicBezTo>
                  <a:pt x="25894" y="37907"/>
                  <a:pt x="25932" y="37924"/>
                  <a:pt x="25969" y="37938"/>
                </a:cubicBezTo>
                <a:cubicBezTo>
                  <a:pt x="25838" y="38107"/>
                  <a:pt x="25827" y="38347"/>
                  <a:pt x="25959" y="38528"/>
                </a:cubicBezTo>
                <a:cubicBezTo>
                  <a:pt x="26055" y="38660"/>
                  <a:pt x="26205" y="38728"/>
                  <a:pt x="26353" y="38728"/>
                </a:cubicBezTo>
                <a:cubicBezTo>
                  <a:pt x="26453" y="38728"/>
                  <a:pt x="26555" y="38697"/>
                  <a:pt x="26640" y="38635"/>
                </a:cubicBezTo>
                <a:cubicBezTo>
                  <a:pt x="27195" y="38230"/>
                  <a:pt x="27712" y="37786"/>
                  <a:pt x="28181" y="37315"/>
                </a:cubicBezTo>
                <a:cubicBezTo>
                  <a:pt x="28370" y="37123"/>
                  <a:pt x="28368" y="36815"/>
                  <a:pt x="28179" y="36623"/>
                </a:cubicBezTo>
                <a:cubicBezTo>
                  <a:pt x="28082" y="36529"/>
                  <a:pt x="27958" y="36482"/>
                  <a:pt x="27834" y="36482"/>
                </a:cubicBezTo>
                <a:cubicBezTo>
                  <a:pt x="27709" y="36482"/>
                  <a:pt x="27583" y="36531"/>
                  <a:pt x="27489" y="36627"/>
                </a:cubicBezTo>
                <a:cubicBezTo>
                  <a:pt x="27216" y="36900"/>
                  <a:pt x="26926" y="37165"/>
                  <a:pt x="26620" y="37417"/>
                </a:cubicBezTo>
                <a:cubicBezTo>
                  <a:pt x="26603" y="37284"/>
                  <a:pt x="26530" y="37157"/>
                  <a:pt x="26409" y="37075"/>
                </a:cubicBezTo>
                <a:cubicBezTo>
                  <a:pt x="25815" y="36669"/>
                  <a:pt x="25194" y="36350"/>
                  <a:pt x="24568" y="36127"/>
                </a:cubicBezTo>
                <a:cubicBezTo>
                  <a:pt x="24514" y="36107"/>
                  <a:pt x="24458" y="36098"/>
                  <a:pt x="24404" y="36098"/>
                </a:cubicBezTo>
                <a:close/>
                <a:moveTo>
                  <a:pt x="18958" y="37126"/>
                </a:moveTo>
                <a:cubicBezTo>
                  <a:pt x="18834" y="37126"/>
                  <a:pt x="18711" y="37173"/>
                  <a:pt x="18616" y="37267"/>
                </a:cubicBezTo>
                <a:cubicBezTo>
                  <a:pt x="18257" y="37622"/>
                  <a:pt x="17951" y="38028"/>
                  <a:pt x="17701" y="38474"/>
                </a:cubicBezTo>
                <a:cubicBezTo>
                  <a:pt x="17575" y="38705"/>
                  <a:pt x="17486" y="38928"/>
                  <a:pt x="17442" y="39141"/>
                </a:cubicBezTo>
                <a:cubicBezTo>
                  <a:pt x="17386" y="39406"/>
                  <a:pt x="17555" y="39664"/>
                  <a:pt x="17817" y="39721"/>
                </a:cubicBezTo>
                <a:cubicBezTo>
                  <a:pt x="17853" y="39727"/>
                  <a:pt x="17886" y="39731"/>
                  <a:pt x="17919" y="39731"/>
                </a:cubicBezTo>
                <a:cubicBezTo>
                  <a:pt x="18144" y="39731"/>
                  <a:pt x="18349" y="39573"/>
                  <a:pt x="18397" y="39343"/>
                </a:cubicBezTo>
                <a:cubicBezTo>
                  <a:pt x="18422" y="39227"/>
                  <a:pt x="18476" y="39093"/>
                  <a:pt x="18555" y="38949"/>
                </a:cubicBezTo>
                <a:cubicBezTo>
                  <a:pt x="18759" y="38582"/>
                  <a:pt x="19009" y="38249"/>
                  <a:pt x="19301" y="37961"/>
                </a:cubicBezTo>
                <a:cubicBezTo>
                  <a:pt x="19493" y="37772"/>
                  <a:pt x="19495" y="37463"/>
                  <a:pt x="19305" y="37271"/>
                </a:cubicBezTo>
                <a:cubicBezTo>
                  <a:pt x="19210" y="37175"/>
                  <a:pt x="19084" y="37126"/>
                  <a:pt x="18958" y="37126"/>
                </a:cubicBezTo>
                <a:close/>
                <a:moveTo>
                  <a:pt x="24692" y="38780"/>
                </a:moveTo>
                <a:cubicBezTo>
                  <a:pt x="24616" y="38780"/>
                  <a:pt x="24539" y="38798"/>
                  <a:pt x="24466" y="38837"/>
                </a:cubicBezTo>
                <a:cubicBezTo>
                  <a:pt x="23908" y="39131"/>
                  <a:pt x="23328" y="39381"/>
                  <a:pt x="22743" y="39583"/>
                </a:cubicBezTo>
                <a:cubicBezTo>
                  <a:pt x="22488" y="39671"/>
                  <a:pt x="22353" y="39948"/>
                  <a:pt x="22440" y="40204"/>
                </a:cubicBezTo>
                <a:cubicBezTo>
                  <a:pt x="22509" y="40406"/>
                  <a:pt x="22699" y="40531"/>
                  <a:pt x="22901" y="40531"/>
                </a:cubicBezTo>
                <a:cubicBezTo>
                  <a:pt x="22955" y="40531"/>
                  <a:pt x="23009" y="40523"/>
                  <a:pt x="23061" y="40506"/>
                </a:cubicBezTo>
                <a:cubicBezTo>
                  <a:pt x="23693" y="40287"/>
                  <a:pt x="24318" y="40019"/>
                  <a:pt x="24921" y="39702"/>
                </a:cubicBezTo>
                <a:cubicBezTo>
                  <a:pt x="25158" y="39577"/>
                  <a:pt x="25252" y="39283"/>
                  <a:pt x="25127" y="39043"/>
                </a:cubicBezTo>
                <a:cubicBezTo>
                  <a:pt x="25040" y="38877"/>
                  <a:pt x="24869" y="38780"/>
                  <a:pt x="24692" y="38780"/>
                </a:cubicBezTo>
                <a:close/>
                <a:moveTo>
                  <a:pt x="27624" y="38247"/>
                </a:moveTo>
                <a:cubicBezTo>
                  <a:pt x="27500" y="38247"/>
                  <a:pt x="27376" y="38294"/>
                  <a:pt x="27282" y="38387"/>
                </a:cubicBezTo>
                <a:cubicBezTo>
                  <a:pt x="27091" y="38576"/>
                  <a:pt x="27088" y="38885"/>
                  <a:pt x="27276" y="39076"/>
                </a:cubicBezTo>
                <a:cubicBezTo>
                  <a:pt x="27695" y="39502"/>
                  <a:pt x="28101" y="39985"/>
                  <a:pt x="28483" y="40515"/>
                </a:cubicBezTo>
                <a:cubicBezTo>
                  <a:pt x="28579" y="40646"/>
                  <a:pt x="28729" y="40715"/>
                  <a:pt x="28879" y="40715"/>
                </a:cubicBezTo>
                <a:lnTo>
                  <a:pt x="28879" y="40717"/>
                </a:lnTo>
                <a:cubicBezTo>
                  <a:pt x="28979" y="40717"/>
                  <a:pt x="29079" y="40686"/>
                  <a:pt x="29165" y="40623"/>
                </a:cubicBezTo>
                <a:cubicBezTo>
                  <a:pt x="29383" y="40465"/>
                  <a:pt x="29433" y="40160"/>
                  <a:pt x="29275" y="39941"/>
                </a:cubicBezTo>
                <a:cubicBezTo>
                  <a:pt x="28862" y="39372"/>
                  <a:pt x="28425" y="38851"/>
                  <a:pt x="27972" y="38393"/>
                </a:cubicBezTo>
                <a:cubicBezTo>
                  <a:pt x="27877" y="38295"/>
                  <a:pt x="27750" y="38247"/>
                  <a:pt x="27624" y="38247"/>
                </a:cubicBezTo>
                <a:close/>
                <a:moveTo>
                  <a:pt x="20994" y="40032"/>
                </a:moveTo>
                <a:cubicBezTo>
                  <a:pt x="20974" y="40032"/>
                  <a:pt x="20955" y="40033"/>
                  <a:pt x="20935" y="40035"/>
                </a:cubicBezTo>
                <a:cubicBezTo>
                  <a:pt x="20581" y="40089"/>
                  <a:pt x="20246" y="40117"/>
                  <a:pt x="19939" y="40117"/>
                </a:cubicBezTo>
                <a:cubicBezTo>
                  <a:pt x="19888" y="40120"/>
                  <a:pt x="19838" y="40122"/>
                  <a:pt x="19789" y="40122"/>
                </a:cubicBezTo>
                <a:cubicBezTo>
                  <a:pt x="19559" y="40122"/>
                  <a:pt x="19347" y="40086"/>
                  <a:pt x="19164" y="40048"/>
                </a:cubicBezTo>
                <a:cubicBezTo>
                  <a:pt x="19133" y="40042"/>
                  <a:pt x="19101" y="40039"/>
                  <a:pt x="19071" y="40039"/>
                </a:cubicBezTo>
                <a:cubicBezTo>
                  <a:pt x="18845" y="40039"/>
                  <a:pt x="18636" y="40194"/>
                  <a:pt x="18588" y="40427"/>
                </a:cubicBezTo>
                <a:cubicBezTo>
                  <a:pt x="18534" y="40692"/>
                  <a:pt x="18703" y="40950"/>
                  <a:pt x="18968" y="41005"/>
                </a:cubicBezTo>
                <a:cubicBezTo>
                  <a:pt x="19253" y="41063"/>
                  <a:pt x="19579" y="41092"/>
                  <a:pt x="19931" y="41092"/>
                </a:cubicBezTo>
                <a:lnTo>
                  <a:pt x="19939" y="41092"/>
                </a:lnTo>
                <a:cubicBezTo>
                  <a:pt x="20296" y="41092"/>
                  <a:pt x="20679" y="41063"/>
                  <a:pt x="21081" y="41002"/>
                </a:cubicBezTo>
                <a:cubicBezTo>
                  <a:pt x="21348" y="40961"/>
                  <a:pt x="21532" y="40713"/>
                  <a:pt x="21490" y="40446"/>
                </a:cubicBezTo>
                <a:cubicBezTo>
                  <a:pt x="21455" y="40199"/>
                  <a:pt x="21236" y="40032"/>
                  <a:pt x="20994" y="40032"/>
                </a:cubicBezTo>
                <a:close/>
                <a:moveTo>
                  <a:pt x="29923" y="41386"/>
                </a:moveTo>
                <a:cubicBezTo>
                  <a:pt x="29843" y="41386"/>
                  <a:pt x="29762" y="41405"/>
                  <a:pt x="29688" y="41446"/>
                </a:cubicBezTo>
                <a:cubicBezTo>
                  <a:pt x="29452" y="41580"/>
                  <a:pt x="29369" y="41876"/>
                  <a:pt x="29500" y="42111"/>
                </a:cubicBezTo>
                <a:cubicBezTo>
                  <a:pt x="29796" y="42641"/>
                  <a:pt x="30082" y="43216"/>
                  <a:pt x="30348" y="43818"/>
                </a:cubicBezTo>
                <a:cubicBezTo>
                  <a:pt x="30428" y="44000"/>
                  <a:pt x="30607" y="44108"/>
                  <a:pt x="30794" y="44108"/>
                </a:cubicBezTo>
                <a:lnTo>
                  <a:pt x="30794" y="44110"/>
                </a:lnTo>
                <a:cubicBezTo>
                  <a:pt x="30859" y="44110"/>
                  <a:pt x="30926" y="44096"/>
                  <a:pt x="30990" y="44069"/>
                </a:cubicBezTo>
                <a:cubicBezTo>
                  <a:pt x="31236" y="43960"/>
                  <a:pt x="31349" y="43670"/>
                  <a:pt x="31241" y="43424"/>
                </a:cubicBezTo>
                <a:cubicBezTo>
                  <a:pt x="30963" y="42793"/>
                  <a:pt x="30663" y="42193"/>
                  <a:pt x="30353" y="41636"/>
                </a:cubicBezTo>
                <a:cubicBezTo>
                  <a:pt x="30262" y="41476"/>
                  <a:pt x="30094" y="41386"/>
                  <a:pt x="29923" y="41386"/>
                </a:cubicBezTo>
                <a:close/>
                <a:moveTo>
                  <a:pt x="31510" y="44948"/>
                </a:moveTo>
                <a:cubicBezTo>
                  <a:pt x="31457" y="44948"/>
                  <a:pt x="31402" y="44956"/>
                  <a:pt x="31349" y="44975"/>
                </a:cubicBezTo>
                <a:cubicBezTo>
                  <a:pt x="31093" y="45065"/>
                  <a:pt x="30959" y="45344"/>
                  <a:pt x="31049" y="45598"/>
                </a:cubicBezTo>
                <a:cubicBezTo>
                  <a:pt x="31253" y="46176"/>
                  <a:pt x="31447" y="46787"/>
                  <a:pt x="31628" y="47429"/>
                </a:cubicBezTo>
                <a:cubicBezTo>
                  <a:pt x="31689" y="47645"/>
                  <a:pt x="31885" y="47785"/>
                  <a:pt x="32097" y="47785"/>
                </a:cubicBezTo>
                <a:cubicBezTo>
                  <a:pt x="32141" y="47785"/>
                  <a:pt x="32187" y="47779"/>
                  <a:pt x="32231" y="47766"/>
                </a:cubicBezTo>
                <a:cubicBezTo>
                  <a:pt x="32489" y="47693"/>
                  <a:pt x="32641" y="47424"/>
                  <a:pt x="32568" y="47164"/>
                </a:cubicBezTo>
                <a:cubicBezTo>
                  <a:pt x="32381" y="46501"/>
                  <a:pt x="32181" y="45872"/>
                  <a:pt x="31970" y="45273"/>
                </a:cubicBezTo>
                <a:cubicBezTo>
                  <a:pt x="31901" y="45074"/>
                  <a:pt x="31712" y="44948"/>
                  <a:pt x="31510" y="44948"/>
                </a:cubicBezTo>
                <a:close/>
                <a:moveTo>
                  <a:pt x="32541" y="48708"/>
                </a:moveTo>
                <a:cubicBezTo>
                  <a:pt x="32515" y="48708"/>
                  <a:pt x="32488" y="48710"/>
                  <a:pt x="32462" y="48715"/>
                </a:cubicBezTo>
                <a:cubicBezTo>
                  <a:pt x="32197" y="48758"/>
                  <a:pt x="32016" y="49011"/>
                  <a:pt x="32060" y="49275"/>
                </a:cubicBezTo>
                <a:cubicBezTo>
                  <a:pt x="32151" y="49834"/>
                  <a:pt x="32197" y="50372"/>
                  <a:pt x="32197" y="50874"/>
                </a:cubicBezTo>
                <a:lnTo>
                  <a:pt x="32193" y="51126"/>
                </a:lnTo>
                <a:cubicBezTo>
                  <a:pt x="32185" y="51395"/>
                  <a:pt x="32397" y="51620"/>
                  <a:pt x="32666" y="51629"/>
                </a:cubicBezTo>
                <a:cubicBezTo>
                  <a:pt x="32670" y="51631"/>
                  <a:pt x="32677" y="51631"/>
                  <a:pt x="32681" y="51631"/>
                </a:cubicBezTo>
                <a:lnTo>
                  <a:pt x="32681" y="51629"/>
                </a:lnTo>
                <a:cubicBezTo>
                  <a:pt x="32943" y="51629"/>
                  <a:pt x="33162" y="51422"/>
                  <a:pt x="33171" y="51157"/>
                </a:cubicBezTo>
                <a:lnTo>
                  <a:pt x="33175" y="50874"/>
                </a:lnTo>
                <a:cubicBezTo>
                  <a:pt x="33175" y="50317"/>
                  <a:pt x="33123" y="49728"/>
                  <a:pt x="33023" y="49119"/>
                </a:cubicBezTo>
                <a:cubicBezTo>
                  <a:pt x="32983" y="48877"/>
                  <a:pt x="32772" y="48708"/>
                  <a:pt x="32541" y="48708"/>
                </a:cubicBezTo>
                <a:close/>
                <a:moveTo>
                  <a:pt x="32375" y="52570"/>
                </a:moveTo>
                <a:cubicBezTo>
                  <a:pt x="32167" y="52570"/>
                  <a:pt x="31974" y="52709"/>
                  <a:pt x="31910" y="52917"/>
                </a:cubicBezTo>
                <a:cubicBezTo>
                  <a:pt x="31735" y="53496"/>
                  <a:pt x="31472" y="54036"/>
                  <a:pt x="31130" y="54526"/>
                </a:cubicBezTo>
                <a:cubicBezTo>
                  <a:pt x="30976" y="54745"/>
                  <a:pt x="31030" y="55049"/>
                  <a:pt x="31251" y="55203"/>
                </a:cubicBezTo>
                <a:cubicBezTo>
                  <a:pt x="31336" y="55264"/>
                  <a:pt x="31434" y="55293"/>
                  <a:pt x="31530" y="55293"/>
                </a:cubicBezTo>
                <a:cubicBezTo>
                  <a:pt x="31685" y="55293"/>
                  <a:pt x="31837" y="55220"/>
                  <a:pt x="31930" y="55084"/>
                </a:cubicBezTo>
                <a:cubicBezTo>
                  <a:pt x="32331" y="54511"/>
                  <a:pt x="32637" y="53880"/>
                  <a:pt x="32846" y="53202"/>
                </a:cubicBezTo>
                <a:cubicBezTo>
                  <a:pt x="32923" y="52944"/>
                  <a:pt x="32779" y="52671"/>
                  <a:pt x="32520" y="52594"/>
                </a:cubicBezTo>
                <a:cubicBezTo>
                  <a:pt x="32472" y="52578"/>
                  <a:pt x="32423" y="52570"/>
                  <a:pt x="32375" y="52570"/>
                </a:cubicBezTo>
                <a:close/>
                <a:moveTo>
                  <a:pt x="30195" y="55727"/>
                </a:moveTo>
                <a:cubicBezTo>
                  <a:pt x="30088" y="55727"/>
                  <a:pt x="29981" y="55761"/>
                  <a:pt x="29890" y="55833"/>
                </a:cubicBezTo>
                <a:cubicBezTo>
                  <a:pt x="29438" y="56193"/>
                  <a:pt x="28912" y="56523"/>
                  <a:pt x="28327" y="56812"/>
                </a:cubicBezTo>
                <a:cubicBezTo>
                  <a:pt x="28087" y="56931"/>
                  <a:pt x="27987" y="57223"/>
                  <a:pt x="28106" y="57465"/>
                </a:cubicBezTo>
                <a:cubicBezTo>
                  <a:pt x="28191" y="57638"/>
                  <a:pt x="28364" y="57738"/>
                  <a:pt x="28543" y="57738"/>
                </a:cubicBezTo>
                <a:cubicBezTo>
                  <a:pt x="28616" y="57738"/>
                  <a:pt x="28691" y="57721"/>
                  <a:pt x="28760" y="57688"/>
                </a:cubicBezTo>
                <a:cubicBezTo>
                  <a:pt x="29408" y="57367"/>
                  <a:pt x="29992" y="57000"/>
                  <a:pt x="30499" y="56596"/>
                </a:cubicBezTo>
                <a:cubicBezTo>
                  <a:pt x="30711" y="56427"/>
                  <a:pt x="30742" y="56120"/>
                  <a:pt x="30576" y="55910"/>
                </a:cubicBezTo>
                <a:cubicBezTo>
                  <a:pt x="30479" y="55789"/>
                  <a:pt x="30338" y="55727"/>
                  <a:pt x="30195" y="55727"/>
                </a:cubicBezTo>
                <a:close/>
                <a:moveTo>
                  <a:pt x="26727" y="57480"/>
                </a:moveTo>
                <a:cubicBezTo>
                  <a:pt x="26679" y="57480"/>
                  <a:pt x="26630" y="57487"/>
                  <a:pt x="26582" y="57502"/>
                </a:cubicBezTo>
                <a:cubicBezTo>
                  <a:pt x="26011" y="57682"/>
                  <a:pt x="25392" y="57838"/>
                  <a:pt x="24739" y="57965"/>
                </a:cubicBezTo>
                <a:cubicBezTo>
                  <a:pt x="24475" y="58017"/>
                  <a:pt x="24302" y="58274"/>
                  <a:pt x="24356" y="58538"/>
                </a:cubicBezTo>
                <a:cubicBezTo>
                  <a:pt x="24400" y="58770"/>
                  <a:pt x="24604" y="58932"/>
                  <a:pt x="24833" y="58932"/>
                </a:cubicBezTo>
                <a:cubicBezTo>
                  <a:pt x="24864" y="58932"/>
                  <a:pt x="24896" y="58928"/>
                  <a:pt x="24927" y="58922"/>
                </a:cubicBezTo>
                <a:cubicBezTo>
                  <a:pt x="25615" y="58788"/>
                  <a:pt x="26269" y="58624"/>
                  <a:pt x="26874" y="58434"/>
                </a:cubicBezTo>
                <a:cubicBezTo>
                  <a:pt x="27132" y="58353"/>
                  <a:pt x="27274" y="58080"/>
                  <a:pt x="27195" y="57821"/>
                </a:cubicBezTo>
                <a:cubicBezTo>
                  <a:pt x="27129" y="57613"/>
                  <a:pt x="26935" y="57480"/>
                  <a:pt x="26727" y="57480"/>
                </a:cubicBezTo>
                <a:close/>
                <a:moveTo>
                  <a:pt x="22897" y="58246"/>
                </a:moveTo>
                <a:cubicBezTo>
                  <a:pt x="22881" y="58246"/>
                  <a:pt x="22865" y="58247"/>
                  <a:pt x="22849" y="58248"/>
                </a:cubicBezTo>
                <a:cubicBezTo>
                  <a:pt x="22230" y="58315"/>
                  <a:pt x="21586" y="58363"/>
                  <a:pt x="20933" y="58388"/>
                </a:cubicBezTo>
                <a:cubicBezTo>
                  <a:pt x="20662" y="58399"/>
                  <a:pt x="20454" y="58626"/>
                  <a:pt x="20464" y="58897"/>
                </a:cubicBezTo>
                <a:cubicBezTo>
                  <a:pt x="20475" y="59159"/>
                  <a:pt x="20692" y="59366"/>
                  <a:pt x="20952" y="59366"/>
                </a:cubicBezTo>
                <a:lnTo>
                  <a:pt x="20952" y="59364"/>
                </a:lnTo>
                <a:lnTo>
                  <a:pt x="20971" y="59364"/>
                </a:lnTo>
                <a:cubicBezTo>
                  <a:pt x="21646" y="59337"/>
                  <a:pt x="22315" y="59289"/>
                  <a:pt x="22955" y="59218"/>
                </a:cubicBezTo>
                <a:cubicBezTo>
                  <a:pt x="23224" y="59189"/>
                  <a:pt x="23416" y="58949"/>
                  <a:pt x="23387" y="58680"/>
                </a:cubicBezTo>
                <a:cubicBezTo>
                  <a:pt x="23359" y="58430"/>
                  <a:pt x="23133" y="58246"/>
                  <a:pt x="22897" y="58246"/>
                </a:cubicBezTo>
                <a:close/>
                <a:moveTo>
                  <a:pt x="17054" y="58320"/>
                </a:moveTo>
                <a:cubicBezTo>
                  <a:pt x="16802" y="58320"/>
                  <a:pt x="16582" y="58511"/>
                  <a:pt x="16562" y="58770"/>
                </a:cubicBezTo>
                <a:cubicBezTo>
                  <a:pt x="16542" y="59041"/>
                  <a:pt x="16744" y="59274"/>
                  <a:pt x="17013" y="59295"/>
                </a:cubicBezTo>
                <a:cubicBezTo>
                  <a:pt x="17509" y="59332"/>
                  <a:pt x="18190" y="59372"/>
                  <a:pt x="18991" y="59387"/>
                </a:cubicBezTo>
                <a:lnTo>
                  <a:pt x="18999" y="59387"/>
                </a:lnTo>
                <a:cubicBezTo>
                  <a:pt x="19266" y="59387"/>
                  <a:pt x="19483" y="59174"/>
                  <a:pt x="19489" y="58907"/>
                </a:cubicBezTo>
                <a:cubicBezTo>
                  <a:pt x="19493" y="58638"/>
                  <a:pt x="19278" y="58415"/>
                  <a:pt x="19007" y="58411"/>
                </a:cubicBezTo>
                <a:cubicBezTo>
                  <a:pt x="18230" y="58396"/>
                  <a:pt x="17567" y="58357"/>
                  <a:pt x="17086" y="58321"/>
                </a:cubicBezTo>
                <a:cubicBezTo>
                  <a:pt x="17075" y="58321"/>
                  <a:pt x="17065" y="58320"/>
                  <a:pt x="17054" y="583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1" name="Google Shape;181;p16"/>
          <p:cNvGrpSpPr/>
          <p:nvPr/>
        </p:nvGrpSpPr>
        <p:grpSpPr>
          <a:xfrm>
            <a:off x="11232001" y="657994"/>
            <a:ext cx="755151" cy="1372997"/>
            <a:chOff x="8424000" y="493495"/>
            <a:chExt cx="566363" cy="1029748"/>
          </a:xfrm>
        </p:grpSpPr>
        <p:grpSp>
          <p:nvGrpSpPr>
            <p:cNvPr id="182" name="Google Shape;182;p16"/>
            <p:cNvGrpSpPr/>
            <p:nvPr/>
          </p:nvGrpSpPr>
          <p:grpSpPr>
            <a:xfrm rot="10800000" flipH="1">
              <a:off x="8534732" y="1220090"/>
              <a:ext cx="283094" cy="303153"/>
              <a:chOff x="6250164" y="1784357"/>
              <a:chExt cx="275679" cy="295212"/>
            </a:xfrm>
          </p:grpSpPr>
          <p:sp>
            <p:nvSpPr>
              <p:cNvPr id="183" name="Google Shape;183;p16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" name="Google Shape;185;p16"/>
            <p:cNvSpPr/>
            <p:nvPr/>
          </p:nvSpPr>
          <p:spPr>
            <a:xfrm rot="10800000" flipH="1">
              <a:off x="8424000" y="493495"/>
              <a:ext cx="566363" cy="742406"/>
            </a:xfrm>
            <a:custGeom>
              <a:avLst/>
              <a:gdLst/>
              <a:ahLst/>
              <a:cxnLst/>
              <a:rect l="l" t="t" r="r" b="b"/>
              <a:pathLst>
                <a:path w="45971" h="60248" extrusionOk="0">
                  <a:moveTo>
                    <a:pt x="11087" y="1"/>
                  </a:moveTo>
                  <a:cubicBezTo>
                    <a:pt x="10930" y="1"/>
                    <a:pt x="10773" y="68"/>
                    <a:pt x="10664" y="200"/>
                  </a:cubicBezTo>
                  <a:lnTo>
                    <a:pt x="10049" y="947"/>
                  </a:lnTo>
                  <a:cubicBezTo>
                    <a:pt x="9859" y="1181"/>
                    <a:pt x="9894" y="1527"/>
                    <a:pt x="10128" y="1718"/>
                  </a:cubicBezTo>
                  <a:cubicBezTo>
                    <a:pt x="10228" y="1800"/>
                    <a:pt x="10351" y="1841"/>
                    <a:pt x="10471" y="1841"/>
                  </a:cubicBezTo>
                  <a:lnTo>
                    <a:pt x="10474" y="1841"/>
                  </a:lnTo>
                  <a:cubicBezTo>
                    <a:pt x="10632" y="1841"/>
                    <a:pt x="10790" y="1770"/>
                    <a:pt x="10899" y="1638"/>
                  </a:cubicBezTo>
                  <a:lnTo>
                    <a:pt x="11505" y="900"/>
                  </a:lnTo>
                  <a:cubicBezTo>
                    <a:pt x="11699" y="666"/>
                    <a:pt x="11666" y="320"/>
                    <a:pt x="11435" y="127"/>
                  </a:cubicBezTo>
                  <a:cubicBezTo>
                    <a:pt x="11333" y="42"/>
                    <a:pt x="11210" y="1"/>
                    <a:pt x="11087" y="1"/>
                  </a:cubicBezTo>
                  <a:close/>
                  <a:moveTo>
                    <a:pt x="9108" y="2459"/>
                  </a:moveTo>
                  <a:cubicBezTo>
                    <a:pt x="8945" y="2459"/>
                    <a:pt x="8784" y="2532"/>
                    <a:pt x="8675" y="2670"/>
                  </a:cubicBezTo>
                  <a:cubicBezTo>
                    <a:pt x="8212" y="3267"/>
                    <a:pt x="7767" y="3853"/>
                    <a:pt x="7345" y="4428"/>
                  </a:cubicBezTo>
                  <a:cubicBezTo>
                    <a:pt x="7166" y="4671"/>
                    <a:pt x="7219" y="5013"/>
                    <a:pt x="7462" y="5195"/>
                  </a:cubicBezTo>
                  <a:cubicBezTo>
                    <a:pt x="7559" y="5265"/>
                    <a:pt x="7673" y="5301"/>
                    <a:pt x="7785" y="5301"/>
                  </a:cubicBezTo>
                  <a:cubicBezTo>
                    <a:pt x="7955" y="5301"/>
                    <a:pt x="8119" y="5224"/>
                    <a:pt x="8227" y="5078"/>
                  </a:cubicBezTo>
                  <a:cubicBezTo>
                    <a:pt x="8643" y="4513"/>
                    <a:pt x="9082" y="3932"/>
                    <a:pt x="9539" y="3344"/>
                  </a:cubicBezTo>
                  <a:cubicBezTo>
                    <a:pt x="9727" y="3103"/>
                    <a:pt x="9683" y="2761"/>
                    <a:pt x="9446" y="2576"/>
                  </a:cubicBezTo>
                  <a:cubicBezTo>
                    <a:pt x="9345" y="2497"/>
                    <a:pt x="9226" y="2459"/>
                    <a:pt x="9108" y="2459"/>
                  </a:cubicBezTo>
                  <a:close/>
                  <a:moveTo>
                    <a:pt x="6512" y="5988"/>
                  </a:moveTo>
                  <a:cubicBezTo>
                    <a:pt x="6339" y="5988"/>
                    <a:pt x="6168" y="6070"/>
                    <a:pt x="6062" y="6223"/>
                  </a:cubicBezTo>
                  <a:cubicBezTo>
                    <a:pt x="5628" y="6853"/>
                    <a:pt x="5221" y="7466"/>
                    <a:pt x="4837" y="8063"/>
                  </a:cubicBezTo>
                  <a:cubicBezTo>
                    <a:pt x="4676" y="8318"/>
                    <a:pt x="4749" y="8658"/>
                    <a:pt x="5004" y="8822"/>
                  </a:cubicBezTo>
                  <a:cubicBezTo>
                    <a:pt x="5095" y="8878"/>
                    <a:pt x="5198" y="8907"/>
                    <a:pt x="5300" y="8907"/>
                  </a:cubicBezTo>
                  <a:cubicBezTo>
                    <a:pt x="5479" y="8907"/>
                    <a:pt x="5658" y="8816"/>
                    <a:pt x="5760" y="8655"/>
                  </a:cubicBezTo>
                  <a:cubicBezTo>
                    <a:pt x="6138" y="8066"/>
                    <a:pt x="6537" y="7466"/>
                    <a:pt x="6964" y="6847"/>
                  </a:cubicBezTo>
                  <a:cubicBezTo>
                    <a:pt x="7137" y="6598"/>
                    <a:pt x="7073" y="6256"/>
                    <a:pt x="6824" y="6086"/>
                  </a:cubicBezTo>
                  <a:cubicBezTo>
                    <a:pt x="6728" y="6019"/>
                    <a:pt x="6619" y="5988"/>
                    <a:pt x="6512" y="5988"/>
                  </a:cubicBezTo>
                  <a:close/>
                  <a:moveTo>
                    <a:pt x="4161" y="9680"/>
                  </a:moveTo>
                  <a:cubicBezTo>
                    <a:pt x="3972" y="9680"/>
                    <a:pt x="3788" y="9778"/>
                    <a:pt x="3686" y="9953"/>
                  </a:cubicBezTo>
                  <a:cubicBezTo>
                    <a:pt x="3296" y="10624"/>
                    <a:pt x="2945" y="11271"/>
                    <a:pt x="2622" y="11901"/>
                  </a:cubicBezTo>
                  <a:cubicBezTo>
                    <a:pt x="2485" y="12171"/>
                    <a:pt x="2590" y="12499"/>
                    <a:pt x="2860" y="12640"/>
                  </a:cubicBezTo>
                  <a:cubicBezTo>
                    <a:pt x="2939" y="12678"/>
                    <a:pt x="3024" y="12698"/>
                    <a:pt x="3109" y="12698"/>
                  </a:cubicBezTo>
                  <a:cubicBezTo>
                    <a:pt x="3308" y="12698"/>
                    <a:pt x="3501" y="12590"/>
                    <a:pt x="3598" y="12399"/>
                  </a:cubicBezTo>
                  <a:cubicBezTo>
                    <a:pt x="3912" y="11787"/>
                    <a:pt x="4254" y="11154"/>
                    <a:pt x="4632" y="10504"/>
                  </a:cubicBezTo>
                  <a:cubicBezTo>
                    <a:pt x="4785" y="10243"/>
                    <a:pt x="4697" y="9906"/>
                    <a:pt x="4436" y="9754"/>
                  </a:cubicBezTo>
                  <a:cubicBezTo>
                    <a:pt x="4349" y="9704"/>
                    <a:pt x="4254" y="9680"/>
                    <a:pt x="4161" y="9680"/>
                  </a:cubicBezTo>
                  <a:close/>
                  <a:moveTo>
                    <a:pt x="2177" y="13584"/>
                  </a:moveTo>
                  <a:cubicBezTo>
                    <a:pt x="1964" y="13584"/>
                    <a:pt x="1761" y="13708"/>
                    <a:pt x="1673" y="13914"/>
                  </a:cubicBezTo>
                  <a:cubicBezTo>
                    <a:pt x="1366" y="14632"/>
                    <a:pt x="1099" y="15335"/>
                    <a:pt x="876" y="16006"/>
                  </a:cubicBezTo>
                  <a:cubicBezTo>
                    <a:pt x="783" y="16293"/>
                    <a:pt x="938" y="16603"/>
                    <a:pt x="1225" y="16697"/>
                  </a:cubicBezTo>
                  <a:cubicBezTo>
                    <a:pt x="1284" y="16718"/>
                    <a:pt x="1339" y="16726"/>
                    <a:pt x="1398" y="16726"/>
                  </a:cubicBezTo>
                  <a:cubicBezTo>
                    <a:pt x="1626" y="16726"/>
                    <a:pt x="1840" y="16580"/>
                    <a:pt x="1916" y="16349"/>
                  </a:cubicBezTo>
                  <a:cubicBezTo>
                    <a:pt x="2127" y="15707"/>
                    <a:pt x="2385" y="15033"/>
                    <a:pt x="2678" y="14348"/>
                  </a:cubicBezTo>
                  <a:cubicBezTo>
                    <a:pt x="2798" y="14069"/>
                    <a:pt x="2669" y="13747"/>
                    <a:pt x="2391" y="13627"/>
                  </a:cubicBezTo>
                  <a:cubicBezTo>
                    <a:pt x="2321" y="13597"/>
                    <a:pt x="2249" y="13584"/>
                    <a:pt x="2177" y="13584"/>
                  </a:cubicBezTo>
                  <a:close/>
                  <a:moveTo>
                    <a:pt x="828" y="17743"/>
                  </a:moveTo>
                  <a:cubicBezTo>
                    <a:pt x="575" y="17743"/>
                    <a:pt x="345" y="17924"/>
                    <a:pt x="293" y="18183"/>
                  </a:cubicBezTo>
                  <a:cubicBezTo>
                    <a:pt x="135" y="18965"/>
                    <a:pt x="38" y="19724"/>
                    <a:pt x="12" y="20441"/>
                  </a:cubicBezTo>
                  <a:cubicBezTo>
                    <a:pt x="0" y="20743"/>
                    <a:pt x="235" y="20998"/>
                    <a:pt x="539" y="21010"/>
                  </a:cubicBezTo>
                  <a:lnTo>
                    <a:pt x="560" y="21010"/>
                  </a:lnTo>
                  <a:cubicBezTo>
                    <a:pt x="853" y="21010"/>
                    <a:pt x="1096" y="20778"/>
                    <a:pt x="1105" y="20482"/>
                  </a:cubicBezTo>
                  <a:cubicBezTo>
                    <a:pt x="1131" y="19826"/>
                    <a:pt x="1219" y="19126"/>
                    <a:pt x="1366" y="18399"/>
                  </a:cubicBezTo>
                  <a:cubicBezTo>
                    <a:pt x="1427" y="18103"/>
                    <a:pt x="1234" y="17816"/>
                    <a:pt x="938" y="17755"/>
                  </a:cubicBezTo>
                  <a:cubicBezTo>
                    <a:pt x="901" y="17747"/>
                    <a:pt x="864" y="17743"/>
                    <a:pt x="828" y="17743"/>
                  </a:cubicBezTo>
                  <a:close/>
                  <a:moveTo>
                    <a:pt x="18832" y="21530"/>
                  </a:moveTo>
                  <a:cubicBezTo>
                    <a:pt x="18803" y="21530"/>
                    <a:pt x="18774" y="21532"/>
                    <a:pt x="18745" y="21537"/>
                  </a:cubicBezTo>
                  <a:cubicBezTo>
                    <a:pt x="17939" y="21666"/>
                    <a:pt x="17186" y="21979"/>
                    <a:pt x="16506" y="22466"/>
                  </a:cubicBezTo>
                  <a:cubicBezTo>
                    <a:pt x="16263" y="22644"/>
                    <a:pt x="16207" y="22987"/>
                    <a:pt x="16383" y="23230"/>
                  </a:cubicBezTo>
                  <a:cubicBezTo>
                    <a:pt x="16492" y="23380"/>
                    <a:pt x="16659" y="23459"/>
                    <a:pt x="16829" y="23459"/>
                  </a:cubicBezTo>
                  <a:cubicBezTo>
                    <a:pt x="16940" y="23459"/>
                    <a:pt x="17051" y="23427"/>
                    <a:pt x="17148" y="23356"/>
                  </a:cubicBezTo>
                  <a:cubicBezTo>
                    <a:pt x="17687" y="22967"/>
                    <a:pt x="18282" y="22721"/>
                    <a:pt x="18917" y="22618"/>
                  </a:cubicBezTo>
                  <a:cubicBezTo>
                    <a:pt x="19216" y="22571"/>
                    <a:pt x="19418" y="22290"/>
                    <a:pt x="19372" y="21991"/>
                  </a:cubicBezTo>
                  <a:cubicBezTo>
                    <a:pt x="19329" y="21721"/>
                    <a:pt x="19101" y="21530"/>
                    <a:pt x="18832" y="21530"/>
                  </a:cubicBezTo>
                  <a:close/>
                  <a:moveTo>
                    <a:pt x="20996" y="21691"/>
                  </a:moveTo>
                  <a:cubicBezTo>
                    <a:pt x="20761" y="21691"/>
                    <a:pt x="20545" y="21843"/>
                    <a:pt x="20473" y="22079"/>
                  </a:cubicBezTo>
                  <a:cubicBezTo>
                    <a:pt x="20385" y="22366"/>
                    <a:pt x="20546" y="22674"/>
                    <a:pt x="20833" y="22762"/>
                  </a:cubicBezTo>
                  <a:cubicBezTo>
                    <a:pt x="21472" y="22961"/>
                    <a:pt x="22043" y="23292"/>
                    <a:pt x="22489" y="23726"/>
                  </a:cubicBezTo>
                  <a:cubicBezTo>
                    <a:pt x="22594" y="23831"/>
                    <a:pt x="22732" y="23881"/>
                    <a:pt x="22873" y="23881"/>
                  </a:cubicBezTo>
                  <a:lnTo>
                    <a:pt x="22873" y="23884"/>
                  </a:lnTo>
                  <a:cubicBezTo>
                    <a:pt x="23013" y="23884"/>
                    <a:pt x="23157" y="23828"/>
                    <a:pt x="23262" y="23717"/>
                  </a:cubicBezTo>
                  <a:cubicBezTo>
                    <a:pt x="23476" y="23500"/>
                    <a:pt x="23470" y="23154"/>
                    <a:pt x="23253" y="22943"/>
                  </a:cubicBezTo>
                  <a:cubicBezTo>
                    <a:pt x="22688" y="22390"/>
                    <a:pt x="21961" y="21965"/>
                    <a:pt x="21159" y="21716"/>
                  </a:cubicBezTo>
                  <a:cubicBezTo>
                    <a:pt x="21104" y="21699"/>
                    <a:pt x="21050" y="21691"/>
                    <a:pt x="20996" y="21691"/>
                  </a:cubicBezTo>
                  <a:close/>
                  <a:moveTo>
                    <a:pt x="711" y="22092"/>
                  </a:moveTo>
                  <a:cubicBezTo>
                    <a:pt x="676" y="22092"/>
                    <a:pt x="642" y="22096"/>
                    <a:pt x="607" y="22102"/>
                  </a:cubicBezTo>
                  <a:cubicBezTo>
                    <a:pt x="308" y="22158"/>
                    <a:pt x="112" y="22442"/>
                    <a:pt x="167" y="22741"/>
                  </a:cubicBezTo>
                  <a:cubicBezTo>
                    <a:pt x="314" y="23526"/>
                    <a:pt x="563" y="24273"/>
                    <a:pt x="906" y="24956"/>
                  </a:cubicBezTo>
                  <a:cubicBezTo>
                    <a:pt x="1002" y="25146"/>
                    <a:pt x="1196" y="25258"/>
                    <a:pt x="1395" y="25258"/>
                  </a:cubicBezTo>
                  <a:cubicBezTo>
                    <a:pt x="1477" y="25258"/>
                    <a:pt x="1562" y="25237"/>
                    <a:pt x="1641" y="25199"/>
                  </a:cubicBezTo>
                  <a:cubicBezTo>
                    <a:pt x="1911" y="25061"/>
                    <a:pt x="2019" y="24733"/>
                    <a:pt x="1884" y="24464"/>
                  </a:cubicBezTo>
                  <a:cubicBezTo>
                    <a:pt x="1588" y="23872"/>
                    <a:pt x="1371" y="23227"/>
                    <a:pt x="1246" y="22542"/>
                  </a:cubicBezTo>
                  <a:cubicBezTo>
                    <a:pt x="1196" y="22278"/>
                    <a:pt x="967" y="22092"/>
                    <a:pt x="711" y="22092"/>
                  </a:cubicBezTo>
                  <a:close/>
                  <a:moveTo>
                    <a:pt x="15348" y="23957"/>
                  </a:moveTo>
                  <a:cubicBezTo>
                    <a:pt x="15168" y="23957"/>
                    <a:pt x="14991" y="24046"/>
                    <a:pt x="14886" y="24209"/>
                  </a:cubicBezTo>
                  <a:cubicBezTo>
                    <a:pt x="14494" y="24815"/>
                    <a:pt x="14163" y="25518"/>
                    <a:pt x="13896" y="26304"/>
                  </a:cubicBezTo>
                  <a:cubicBezTo>
                    <a:pt x="13799" y="26591"/>
                    <a:pt x="13955" y="26901"/>
                    <a:pt x="14239" y="26998"/>
                  </a:cubicBezTo>
                  <a:cubicBezTo>
                    <a:pt x="14297" y="27018"/>
                    <a:pt x="14356" y="27027"/>
                    <a:pt x="14414" y="27027"/>
                  </a:cubicBezTo>
                  <a:cubicBezTo>
                    <a:pt x="14643" y="27027"/>
                    <a:pt x="14857" y="26884"/>
                    <a:pt x="14933" y="26655"/>
                  </a:cubicBezTo>
                  <a:cubicBezTo>
                    <a:pt x="15170" y="25958"/>
                    <a:pt x="15463" y="25334"/>
                    <a:pt x="15806" y="24801"/>
                  </a:cubicBezTo>
                  <a:cubicBezTo>
                    <a:pt x="15970" y="24549"/>
                    <a:pt x="15897" y="24209"/>
                    <a:pt x="15645" y="24045"/>
                  </a:cubicBezTo>
                  <a:cubicBezTo>
                    <a:pt x="15553" y="23986"/>
                    <a:pt x="15450" y="23957"/>
                    <a:pt x="15348" y="23957"/>
                  </a:cubicBezTo>
                  <a:close/>
                  <a:moveTo>
                    <a:pt x="23848" y="24693"/>
                  </a:moveTo>
                  <a:cubicBezTo>
                    <a:pt x="23833" y="24693"/>
                    <a:pt x="23817" y="24694"/>
                    <a:pt x="23801" y="24695"/>
                  </a:cubicBezTo>
                  <a:cubicBezTo>
                    <a:pt x="23502" y="24725"/>
                    <a:pt x="23283" y="24994"/>
                    <a:pt x="23312" y="25293"/>
                  </a:cubicBezTo>
                  <a:cubicBezTo>
                    <a:pt x="23321" y="25363"/>
                    <a:pt x="23324" y="25431"/>
                    <a:pt x="23324" y="25495"/>
                  </a:cubicBezTo>
                  <a:cubicBezTo>
                    <a:pt x="23324" y="25858"/>
                    <a:pt x="23221" y="26219"/>
                    <a:pt x="23025" y="26564"/>
                  </a:cubicBezTo>
                  <a:cubicBezTo>
                    <a:pt x="22966" y="26664"/>
                    <a:pt x="22887" y="26769"/>
                    <a:pt x="22788" y="26875"/>
                  </a:cubicBezTo>
                  <a:cubicBezTo>
                    <a:pt x="22577" y="27092"/>
                    <a:pt x="22585" y="27440"/>
                    <a:pt x="22802" y="27648"/>
                  </a:cubicBezTo>
                  <a:cubicBezTo>
                    <a:pt x="22911" y="27751"/>
                    <a:pt x="23045" y="27801"/>
                    <a:pt x="23183" y="27801"/>
                  </a:cubicBezTo>
                  <a:cubicBezTo>
                    <a:pt x="23327" y="27801"/>
                    <a:pt x="23470" y="27745"/>
                    <a:pt x="23579" y="27631"/>
                  </a:cubicBezTo>
                  <a:cubicBezTo>
                    <a:pt x="23740" y="27461"/>
                    <a:pt x="23874" y="27285"/>
                    <a:pt x="23974" y="27109"/>
                  </a:cubicBezTo>
                  <a:cubicBezTo>
                    <a:pt x="24270" y="26597"/>
                    <a:pt x="24419" y="26052"/>
                    <a:pt x="24419" y="25492"/>
                  </a:cubicBezTo>
                  <a:cubicBezTo>
                    <a:pt x="24419" y="25390"/>
                    <a:pt x="24414" y="25287"/>
                    <a:pt x="24402" y="25184"/>
                  </a:cubicBezTo>
                  <a:cubicBezTo>
                    <a:pt x="24374" y="24898"/>
                    <a:pt x="24138" y="24693"/>
                    <a:pt x="23848" y="24693"/>
                  </a:cubicBezTo>
                  <a:close/>
                  <a:moveTo>
                    <a:pt x="2652" y="25939"/>
                  </a:moveTo>
                  <a:cubicBezTo>
                    <a:pt x="2517" y="25939"/>
                    <a:pt x="2381" y="25989"/>
                    <a:pt x="2277" y="26090"/>
                  </a:cubicBezTo>
                  <a:cubicBezTo>
                    <a:pt x="2057" y="26301"/>
                    <a:pt x="2048" y="26646"/>
                    <a:pt x="2256" y="26866"/>
                  </a:cubicBezTo>
                  <a:cubicBezTo>
                    <a:pt x="2772" y="27405"/>
                    <a:pt x="3381" y="27894"/>
                    <a:pt x="4067" y="28322"/>
                  </a:cubicBezTo>
                  <a:cubicBezTo>
                    <a:pt x="4158" y="28378"/>
                    <a:pt x="4254" y="28404"/>
                    <a:pt x="4354" y="28404"/>
                  </a:cubicBezTo>
                  <a:cubicBezTo>
                    <a:pt x="4538" y="28404"/>
                    <a:pt x="4717" y="28313"/>
                    <a:pt x="4820" y="28146"/>
                  </a:cubicBezTo>
                  <a:cubicBezTo>
                    <a:pt x="4981" y="27889"/>
                    <a:pt x="4902" y="27552"/>
                    <a:pt x="4644" y="27391"/>
                  </a:cubicBezTo>
                  <a:cubicBezTo>
                    <a:pt x="4038" y="27013"/>
                    <a:pt x="3501" y="26582"/>
                    <a:pt x="3050" y="26110"/>
                  </a:cubicBezTo>
                  <a:cubicBezTo>
                    <a:pt x="2943" y="25997"/>
                    <a:pt x="2797" y="25939"/>
                    <a:pt x="2652" y="25939"/>
                  </a:cubicBezTo>
                  <a:close/>
                  <a:moveTo>
                    <a:pt x="21345" y="27874"/>
                  </a:moveTo>
                  <a:cubicBezTo>
                    <a:pt x="21271" y="27874"/>
                    <a:pt x="21196" y="27889"/>
                    <a:pt x="21124" y="27921"/>
                  </a:cubicBezTo>
                  <a:cubicBezTo>
                    <a:pt x="20543" y="28176"/>
                    <a:pt x="19873" y="28407"/>
                    <a:pt x="19131" y="28606"/>
                  </a:cubicBezTo>
                  <a:cubicBezTo>
                    <a:pt x="18838" y="28685"/>
                    <a:pt x="18665" y="28987"/>
                    <a:pt x="18745" y="29277"/>
                  </a:cubicBezTo>
                  <a:cubicBezTo>
                    <a:pt x="18812" y="29523"/>
                    <a:pt x="19032" y="29685"/>
                    <a:pt x="19275" y="29685"/>
                  </a:cubicBezTo>
                  <a:cubicBezTo>
                    <a:pt x="19322" y="29685"/>
                    <a:pt x="19369" y="29679"/>
                    <a:pt x="19415" y="29664"/>
                  </a:cubicBezTo>
                  <a:cubicBezTo>
                    <a:pt x="20212" y="29450"/>
                    <a:pt x="20933" y="29201"/>
                    <a:pt x="21566" y="28923"/>
                  </a:cubicBezTo>
                  <a:cubicBezTo>
                    <a:pt x="21841" y="28800"/>
                    <a:pt x="21967" y="28477"/>
                    <a:pt x="21844" y="28202"/>
                  </a:cubicBezTo>
                  <a:cubicBezTo>
                    <a:pt x="21755" y="27996"/>
                    <a:pt x="21556" y="27874"/>
                    <a:pt x="21345" y="27874"/>
                  </a:cubicBezTo>
                  <a:close/>
                  <a:moveTo>
                    <a:pt x="6318" y="28271"/>
                  </a:moveTo>
                  <a:cubicBezTo>
                    <a:pt x="6098" y="28271"/>
                    <a:pt x="5891" y="28405"/>
                    <a:pt x="5807" y="28624"/>
                  </a:cubicBezTo>
                  <a:cubicBezTo>
                    <a:pt x="5699" y="28905"/>
                    <a:pt x="5839" y="29222"/>
                    <a:pt x="6123" y="29330"/>
                  </a:cubicBezTo>
                  <a:cubicBezTo>
                    <a:pt x="6797" y="29588"/>
                    <a:pt x="7527" y="29805"/>
                    <a:pt x="8297" y="29977"/>
                  </a:cubicBezTo>
                  <a:cubicBezTo>
                    <a:pt x="8338" y="29986"/>
                    <a:pt x="8379" y="29992"/>
                    <a:pt x="8417" y="29992"/>
                  </a:cubicBezTo>
                  <a:lnTo>
                    <a:pt x="8417" y="29989"/>
                  </a:lnTo>
                  <a:cubicBezTo>
                    <a:pt x="8669" y="29989"/>
                    <a:pt x="8895" y="29816"/>
                    <a:pt x="8951" y="29561"/>
                  </a:cubicBezTo>
                  <a:cubicBezTo>
                    <a:pt x="9018" y="29269"/>
                    <a:pt x="8830" y="28976"/>
                    <a:pt x="8538" y="28908"/>
                  </a:cubicBezTo>
                  <a:cubicBezTo>
                    <a:pt x="7817" y="28747"/>
                    <a:pt x="7137" y="28545"/>
                    <a:pt x="6513" y="28308"/>
                  </a:cubicBezTo>
                  <a:cubicBezTo>
                    <a:pt x="6449" y="28283"/>
                    <a:pt x="6383" y="28271"/>
                    <a:pt x="6318" y="28271"/>
                  </a:cubicBezTo>
                  <a:close/>
                  <a:moveTo>
                    <a:pt x="17134" y="29047"/>
                  </a:moveTo>
                  <a:cubicBezTo>
                    <a:pt x="17104" y="29047"/>
                    <a:pt x="17073" y="29050"/>
                    <a:pt x="17042" y="29055"/>
                  </a:cubicBezTo>
                  <a:cubicBezTo>
                    <a:pt x="16345" y="29169"/>
                    <a:pt x="15630" y="29254"/>
                    <a:pt x="14915" y="29307"/>
                  </a:cubicBezTo>
                  <a:cubicBezTo>
                    <a:pt x="14614" y="29330"/>
                    <a:pt x="14388" y="29591"/>
                    <a:pt x="14409" y="29893"/>
                  </a:cubicBezTo>
                  <a:cubicBezTo>
                    <a:pt x="14432" y="30180"/>
                    <a:pt x="14672" y="30399"/>
                    <a:pt x="14956" y="30399"/>
                  </a:cubicBezTo>
                  <a:lnTo>
                    <a:pt x="14998" y="30399"/>
                  </a:lnTo>
                  <a:cubicBezTo>
                    <a:pt x="15745" y="30344"/>
                    <a:pt x="16492" y="30256"/>
                    <a:pt x="17221" y="30136"/>
                  </a:cubicBezTo>
                  <a:cubicBezTo>
                    <a:pt x="17517" y="30086"/>
                    <a:pt x="17722" y="29805"/>
                    <a:pt x="17672" y="29506"/>
                  </a:cubicBezTo>
                  <a:cubicBezTo>
                    <a:pt x="17628" y="29237"/>
                    <a:pt x="17399" y="29047"/>
                    <a:pt x="17134" y="29047"/>
                  </a:cubicBezTo>
                  <a:close/>
                  <a:moveTo>
                    <a:pt x="13892" y="28056"/>
                  </a:moveTo>
                  <a:cubicBezTo>
                    <a:pt x="13629" y="28056"/>
                    <a:pt x="13401" y="28248"/>
                    <a:pt x="13357" y="28516"/>
                  </a:cubicBezTo>
                  <a:cubicBezTo>
                    <a:pt x="13298" y="28864"/>
                    <a:pt x="13251" y="29227"/>
                    <a:pt x="13210" y="29600"/>
                  </a:cubicBezTo>
                  <a:cubicBezTo>
                    <a:pt x="13111" y="29465"/>
                    <a:pt x="12953" y="29377"/>
                    <a:pt x="12774" y="29374"/>
                  </a:cubicBezTo>
                  <a:cubicBezTo>
                    <a:pt x="12047" y="29365"/>
                    <a:pt x="11330" y="29324"/>
                    <a:pt x="10638" y="29251"/>
                  </a:cubicBezTo>
                  <a:cubicBezTo>
                    <a:pt x="10616" y="29248"/>
                    <a:pt x="10594" y="29247"/>
                    <a:pt x="10573" y="29247"/>
                  </a:cubicBezTo>
                  <a:cubicBezTo>
                    <a:pt x="10292" y="29247"/>
                    <a:pt x="10065" y="29457"/>
                    <a:pt x="10035" y="29737"/>
                  </a:cubicBezTo>
                  <a:cubicBezTo>
                    <a:pt x="10002" y="30039"/>
                    <a:pt x="10222" y="30309"/>
                    <a:pt x="10521" y="30341"/>
                  </a:cubicBezTo>
                  <a:cubicBezTo>
                    <a:pt x="11247" y="30417"/>
                    <a:pt x="12000" y="30461"/>
                    <a:pt x="12762" y="30470"/>
                  </a:cubicBezTo>
                  <a:cubicBezTo>
                    <a:pt x="12778" y="30472"/>
                    <a:pt x="12794" y="30473"/>
                    <a:pt x="12810" y="30473"/>
                  </a:cubicBezTo>
                  <a:cubicBezTo>
                    <a:pt x="12936" y="30473"/>
                    <a:pt x="13057" y="30403"/>
                    <a:pt x="13146" y="30317"/>
                  </a:cubicBezTo>
                  <a:lnTo>
                    <a:pt x="13146" y="30317"/>
                  </a:lnTo>
                  <a:cubicBezTo>
                    <a:pt x="13137" y="30461"/>
                    <a:pt x="13128" y="30604"/>
                    <a:pt x="13120" y="30751"/>
                  </a:cubicBezTo>
                  <a:cubicBezTo>
                    <a:pt x="13105" y="31053"/>
                    <a:pt x="13336" y="31311"/>
                    <a:pt x="13638" y="31328"/>
                  </a:cubicBezTo>
                  <a:lnTo>
                    <a:pt x="13667" y="31328"/>
                  </a:lnTo>
                  <a:cubicBezTo>
                    <a:pt x="13957" y="31328"/>
                    <a:pt x="14198" y="31102"/>
                    <a:pt x="14215" y="30810"/>
                  </a:cubicBezTo>
                  <a:cubicBezTo>
                    <a:pt x="14253" y="30062"/>
                    <a:pt x="14330" y="29351"/>
                    <a:pt x="14438" y="28694"/>
                  </a:cubicBezTo>
                  <a:cubicBezTo>
                    <a:pt x="14488" y="28395"/>
                    <a:pt x="14286" y="28114"/>
                    <a:pt x="13987" y="28064"/>
                  </a:cubicBezTo>
                  <a:cubicBezTo>
                    <a:pt x="13955" y="28059"/>
                    <a:pt x="13923" y="28056"/>
                    <a:pt x="13892" y="28056"/>
                  </a:cubicBezTo>
                  <a:close/>
                  <a:moveTo>
                    <a:pt x="13629" y="32421"/>
                  </a:moveTo>
                  <a:cubicBezTo>
                    <a:pt x="13328" y="32430"/>
                    <a:pt x="13090" y="32682"/>
                    <a:pt x="13099" y="32983"/>
                  </a:cubicBezTo>
                  <a:cubicBezTo>
                    <a:pt x="13120" y="33684"/>
                    <a:pt x="13166" y="34425"/>
                    <a:pt x="13240" y="35204"/>
                  </a:cubicBezTo>
                  <a:cubicBezTo>
                    <a:pt x="13266" y="35488"/>
                    <a:pt x="13503" y="35702"/>
                    <a:pt x="13785" y="35702"/>
                  </a:cubicBezTo>
                  <a:cubicBezTo>
                    <a:pt x="13802" y="35702"/>
                    <a:pt x="13817" y="35702"/>
                    <a:pt x="13834" y="35699"/>
                  </a:cubicBezTo>
                  <a:cubicBezTo>
                    <a:pt x="14136" y="35670"/>
                    <a:pt x="14359" y="35403"/>
                    <a:pt x="14330" y="35104"/>
                  </a:cubicBezTo>
                  <a:cubicBezTo>
                    <a:pt x="14259" y="34346"/>
                    <a:pt x="14215" y="33631"/>
                    <a:pt x="14195" y="32951"/>
                  </a:cubicBezTo>
                  <a:cubicBezTo>
                    <a:pt x="14186" y="32649"/>
                    <a:pt x="13946" y="32424"/>
                    <a:pt x="13629" y="32421"/>
                  </a:cubicBezTo>
                  <a:close/>
                  <a:moveTo>
                    <a:pt x="14042" y="36784"/>
                  </a:moveTo>
                  <a:cubicBezTo>
                    <a:pt x="14016" y="36784"/>
                    <a:pt x="13990" y="36786"/>
                    <a:pt x="13963" y="36789"/>
                  </a:cubicBezTo>
                  <a:cubicBezTo>
                    <a:pt x="13664" y="36833"/>
                    <a:pt x="13459" y="37111"/>
                    <a:pt x="13503" y="37413"/>
                  </a:cubicBezTo>
                  <a:cubicBezTo>
                    <a:pt x="13615" y="38157"/>
                    <a:pt x="13758" y="38896"/>
                    <a:pt x="13937" y="39607"/>
                  </a:cubicBezTo>
                  <a:cubicBezTo>
                    <a:pt x="13998" y="39856"/>
                    <a:pt x="14221" y="40023"/>
                    <a:pt x="14467" y="40023"/>
                  </a:cubicBezTo>
                  <a:cubicBezTo>
                    <a:pt x="14508" y="40023"/>
                    <a:pt x="14555" y="40021"/>
                    <a:pt x="14599" y="40009"/>
                  </a:cubicBezTo>
                  <a:cubicBezTo>
                    <a:pt x="14892" y="39936"/>
                    <a:pt x="15071" y="39640"/>
                    <a:pt x="14998" y="39347"/>
                  </a:cubicBezTo>
                  <a:cubicBezTo>
                    <a:pt x="14831" y="38664"/>
                    <a:pt x="14693" y="37961"/>
                    <a:pt x="14584" y="37249"/>
                  </a:cubicBezTo>
                  <a:cubicBezTo>
                    <a:pt x="14544" y="36976"/>
                    <a:pt x="14313" y="36784"/>
                    <a:pt x="14042" y="36784"/>
                  </a:cubicBezTo>
                  <a:close/>
                  <a:moveTo>
                    <a:pt x="15098" y="41019"/>
                  </a:moveTo>
                  <a:cubicBezTo>
                    <a:pt x="15037" y="41019"/>
                    <a:pt x="14974" y="41030"/>
                    <a:pt x="14913" y="41052"/>
                  </a:cubicBezTo>
                  <a:cubicBezTo>
                    <a:pt x="14625" y="41151"/>
                    <a:pt x="14479" y="41465"/>
                    <a:pt x="14579" y="41752"/>
                  </a:cubicBezTo>
                  <a:cubicBezTo>
                    <a:pt x="14828" y="42452"/>
                    <a:pt x="15118" y="43149"/>
                    <a:pt x="15440" y="43820"/>
                  </a:cubicBezTo>
                  <a:cubicBezTo>
                    <a:pt x="15534" y="44017"/>
                    <a:pt x="15730" y="44134"/>
                    <a:pt x="15932" y="44134"/>
                  </a:cubicBezTo>
                  <a:cubicBezTo>
                    <a:pt x="16011" y="44134"/>
                    <a:pt x="16093" y="44116"/>
                    <a:pt x="16169" y="44078"/>
                  </a:cubicBezTo>
                  <a:cubicBezTo>
                    <a:pt x="16442" y="43949"/>
                    <a:pt x="16556" y="43621"/>
                    <a:pt x="16427" y="43349"/>
                  </a:cubicBezTo>
                  <a:cubicBezTo>
                    <a:pt x="16123" y="42713"/>
                    <a:pt x="15847" y="42051"/>
                    <a:pt x="15610" y="41383"/>
                  </a:cubicBezTo>
                  <a:cubicBezTo>
                    <a:pt x="15532" y="41160"/>
                    <a:pt x="15323" y="41019"/>
                    <a:pt x="15098" y="41019"/>
                  </a:cubicBezTo>
                  <a:close/>
                  <a:moveTo>
                    <a:pt x="16973" y="44958"/>
                  </a:moveTo>
                  <a:cubicBezTo>
                    <a:pt x="16875" y="44958"/>
                    <a:pt x="16777" y="44984"/>
                    <a:pt x="16688" y="45039"/>
                  </a:cubicBezTo>
                  <a:cubicBezTo>
                    <a:pt x="16430" y="45197"/>
                    <a:pt x="16348" y="45534"/>
                    <a:pt x="16506" y="45792"/>
                  </a:cubicBezTo>
                  <a:cubicBezTo>
                    <a:pt x="16893" y="46422"/>
                    <a:pt x="17318" y="47043"/>
                    <a:pt x="17772" y="47641"/>
                  </a:cubicBezTo>
                  <a:cubicBezTo>
                    <a:pt x="17880" y="47781"/>
                    <a:pt x="18044" y="47857"/>
                    <a:pt x="18211" y="47857"/>
                  </a:cubicBezTo>
                  <a:cubicBezTo>
                    <a:pt x="18326" y="47857"/>
                    <a:pt x="18443" y="47819"/>
                    <a:pt x="18542" y="47746"/>
                  </a:cubicBezTo>
                  <a:cubicBezTo>
                    <a:pt x="18783" y="47562"/>
                    <a:pt x="18830" y="47219"/>
                    <a:pt x="18645" y="46979"/>
                  </a:cubicBezTo>
                  <a:cubicBezTo>
                    <a:pt x="18211" y="46410"/>
                    <a:pt x="17807" y="45818"/>
                    <a:pt x="17441" y="45221"/>
                  </a:cubicBezTo>
                  <a:cubicBezTo>
                    <a:pt x="17337" y="45052"/>
                    <a:pt x="17157" y="44958"/>
                    <a:pt x="16973" y="44958"/>
                  </a:cubicBezTo>
                  <a:close/>
                  <a:moveTo>
                    <a:pt x="19616" y="48434"/>
                  </a:moveTo>
                  <a:cubicBezTo>
                    <a:pt x="19483" y="48434"/>
                    <a:pt x="19350" y="48482"/>
                    <a:pt x="19246" y="48581"/>
                  </a:cubicBezTo>
                  <a:cubicBezTo>
                    <a:pt x="19023" y="48786"/>
                    <a:pt x="19011" y="49132"/>
                    <a:pt x="19216" y="49355"/>
                  </a:cubicBezTo>
                  <a:cubicBezTo>
                    <a:pt x="19714" y="49894"/>
                    <a:pt x="20250" y="50421"/>
                    <a:pt x="20810" y="50925"/>
                  </a:cubicBezTo>
                  <a:cubicBezTo>
                    <a:pt x="20916" y="51019"/>
                    <a:pt x="21047" y="51065"/>
                    <a:pt x="21176" y="51065"/>
                  </a:cubicBezTo>
                  <a:cubicBezTo>
                    <a:pt x="21329" y="51065"/>
                    <a:pt x="21475" y="51004"/>
                    <a:pt x="21583" y="50884"/>
                  </a:cubicBezTo>
                  <a:cubicBezTo>
                    <a:pt x="21786" y="50658"/>
                    <a:pt x="21768" y="50313"/>
                    <a:pt x="21542" y="50110"/>
                  </a:cubicBezTo>
                  <a:cubicBezTo>
                    <a:pt x="21009" y="49627"/>
                    <a:pt x="20494" y="49123"/>
                    <a:pt x="20019" y="48610"/>
                  </a:cubicBezTo>
                  <a:cubicBezTo>
                    <a:pt x="19911" y="48493"/>
                    <a:pt x="19764" y="48434"/>
                    <a:pt x="19616" y="48434"/>
                  </a:cubicBezTo>
                  <a:close/>
                  <a:moveTo>
                    <a:pt x="22866" y="51363"/>
                  </a:moveTo>
                  <a:cubicBezTo>
                    <a:pt x="22701" y="51363"/>
                    <a:pt x="22537" y="51438"/>
                    <a:pt x="22430" y="51581"/>
                  </a:cubicBezTo>
                  <a:cubicBezTo>
                    <a:pt x="22246" y="51821"/>
                    <a:pt x="22292" y="52164"/>
                    <a:pt x="22533" y="52349"/>
                  </a:cubicBezTo>
                  <a:cubicBezTo>
                    <a:pt x="23116" y="52791"/>
                    <a:pt x="23728" y="53222"/>
                    <a:pt x="24361" y="53632"/>
                  </a:cubicBezTo>
                  <a:cubicBezTo>
                    <a:pt x="24452" y="53691"/>
                    <a:pt x="24554" y="53720"/>
                    <a:pt x="24657" y="53720"/>
                  </a:cubicBezTo>
                  <a:cubicBezTo>
                    <a:pt x="24838" y="53720"/>
                    <a:pt x="25014" y="53632"/>
                    <a:pt x="25117" y="53468"/>
                  </a:cubicBezTo>
                  <a:cubicBezTo>
                    <a:pt x="25284" y="53216"/>
                    <a:pt x="25210" y="52876"/>
                    <a:pt x="24956" y="52712"/>
                  </a:cubicBezTo>
                  <a:cubicBezTo>
                    <a:pt x="24349" y="52316"/>
                    <a:pt x="23754" y="51903"/>
                    <a:pt x="23198" y="51476"/>
                  </a:cubicBezTo>
                  <a:cubicBezTo>
                    <a:pt x="23099" y="51400"/>
                    <a:pt x="22982" y="51363"/>
                    <a:pt x="22866" y="51363"/>
                  </a:cubicBezTo>
                  <a:close/>
                  <a:moveTo>
                    <a:pt x="26539" y="53751"/>
                  </a:moveTo>
                  <a:cubicBezTo>
                    <a:pt x="26346" y="53751"/>
                    <a:pt x="26159" y="53853"/>
                    <a:pt x="26057" y="54033"/>
                  </a:cubicBezTo>
                  <a:cubicBezTo>
                    <a:pt x="25911" y="54297"/>
                    <a:pt x="26007" y="54631"/>
                    <a:pt x="26271" y="54777"/>
                  </a:cubicBezTo>
                  <a:cubicBezTo>
                    <a:pt x="26924" y="55141"/>
                    <a:pt x="27586" y="55481"/>
                    <a:pt x="28249" y="55797"/>
                  </a:cubicBezTo>
                  <a:cubicBezTo>
                    <a:pt x="28328" y="55835"/>
                    <a:pt x="28407" y="55853"/>
                    <a:pt x="28486" y="55853"/>
                  </a:cubicBezTo>
                  <a:cubicBezTo>
                    <a:pt x="28688" y="55853"/>
                    <a:pt x="28887" y="55735"/>
                    <a:pt x="28981" y="55539"/>
                  </a:cubicBezTo>
                  <a:cubicBezTo>
                    <a:pt x="29110" y="55267"/>
                    <a:pt x="28996" y="54941"/>
                    <a:pt x="28723" y="54810"/>
                  </a:cubicBezTo>
                  <a:cubicBezTo>
                    <a:pt x="28079" y="54502"/>
                    <a:pt x="27437" y="54174"/>
                    <a:pt x="26804" y="53819"/>
                  </a:cubicBezTo>
                  <a:cubicBezTo>
                    <a:pt x="26720" y="53773"/>
                    <a:pt x="26629" y="53751"/>
                    <a:pt x="26539" y="53751"/>
                  </a:cubicBezTo>
                  <a:close/>
                  <a:moveTo>
                    <a:pt x="30492" y="55647"/>
                  </a:moveTo>
                  <a:cubicBezTo>
                    <a:pt x="30277" y="55647"/>
                    <a:pt x="30072" y="55775"/>
                    <a:pt x="29983" y="55987"/>
                  </a:cubicBezTo>
                  <a:cubicBezTo>
                    <a:pt x="29869" y="56266"/>
                    <a:pt x="30003" y="56585"/>
                    <a:pt x="30282" y="56702"/>
                  </a:cubicBezTo>
                  <a:cubicBezTo>
                    <a:pt x="30979" y="56986"/>
                    <a:pt x="31673" y="57250"/>
                    <a:pt x="32356" y="57493"/>
                  </a:cubicBezTo>
                  <a:cubicBezTo>
                    <a:pt x="32417" y="57514"/>
                    <a:pt x="32479" y="57525"/>
                    <a:pt x="32541" y="57525"/>
                  </a:cubicBezTo>
                  <a:cubicBezTo>
                    <a:pt x="32766" y="57525"/>
                    <a:pt x="32977" y="57385"/>
                    <a:pt x="33056" y="57159"/>
                  </a:cubicBezTo>
                  <a:cubicBezTo>
                    <a:pt x="33156" y="56875"/>
                    <a:pt x="33006" y="56562"/>
                    <a:pt x="32722" y="56459"/>
                  </a:cubicBezTo>
                  <a:cubicBezTo>
                    <a:pt x="32054" y="56225"/>
                    <a:pt x="31377" y="55967"/>
                    <a:pt x="30698" y="55689"/>
                  </a:cubicBezTo>
                  <a:cubicBezTo>
                    <a:pt x="30631" y="55661"/>
                    <a:pt x="30561" y="55647"/>
                    <a:pt x="30492" y="55647"/>
                  </a:cubicBezTo>
                  <a:close/>
                  <a:moveTo>
                    <a:pt x="34625" y="57112"/>
                  </a:moveTo>
                  <a:cubicBezTo>
                    <a:pt x="34390" y="57112"/>
                    <a:pt x="34172" y="57265"/>
                    <a:pt x="34102" y="57502"/>
                  </a:cubicBezTo>
                  <a:cubicBezTo>
                    <a:pt x="34014" y="57792"/>
                    <a:pt x="34178" y="58097"/>
                    <a:pt x="34465" y="58185"/>
                  </a:cubicBezTo>
                  <a:cubicBezTo>
                    <a:pt x="35198" y="58404"/>
                    <a:pt x="35913" y="58604"/>
                    <a:pt x="36604" y="58779"/>
                  </a:cubicBezTo>
                  <a:cubicBezTo>
                    <a:pt x="36651" y="58791"/>
                    <a:pt x="36695" y="58797"/>
                    <a:pt x="36742" y="58797"/>
                  </a:cubicBezTo>
                  <a:cubicBezTo>
                    <a:pt x="36985" y="58797"/>
                    <a:pt x="37208" y="58633"/>
                    <a:pt x="37269" y="58384"/>
                  </a:cubicBezTo>
                  <a:cubicBezTo>
                    <a:pt x="37345" y="58091"/>
                    <a:pt x="37169" y="57792"/>
                    <a:pt x="36876" y="57719"/>
                  </a:cubicBezTo>
                  <a:cubicBezTo>
                    <a:pt x="36200" y="57546"/>
                    <a:pt x="35500" y="57353"/>
                    <a:pt x="34785" y="57136"/>
                  </a:cubicBezTo>
                  <a:cubicBezTo>
                    <a:pt x="34732" y="57120"/>
                    <a:pt x="34678" y="57112"/>
                    <a:pt x="34625" y="57112"/>
                  </a:cubicBezTo>
                  <a:close/>
                  <a:moveTo>
                    <a:pt x="38880" y="58202"/>
                  </a:moveTo>
                  <a:cubicBezTo>
                    <a:pt x="38627" y="58202"/>
                    <a:pt x="38398" y="58378"/>
                    <a:pt x="38341" y="58636"/>
                  </a:cubicBezTo>
                  <a:cubicBezTo>
                    <a:pt x="38280" y="58932"/>
                    <a:pt x="38467" y="59222"/>
                    <a:pt x="38763" y="59286"/>
                  </a:cubicBezTo>
                  <a:cubicBezTo>
                    <a:pt x="39540" y="59450"/>
                    <a:pt x="40272" y="59588"/>
                    <a:pt x="40943" y="59702"/>
                  </a:cubicBezTo>
                  <a:cubicBezTo>
                    <a:pt x="40975" y="59705"/>
                    <a:pt x="41004" y="59708"/>
                    <a:pt x="41037" y="59708"/>
                  </a:cubicBezTo>
                  <a:cubicBezTo>
                    <a:pt x="41297" y="59708"/>
                    <a:pt x="41532" y="59521"/>
                    <a:pt x="41576" y="59254"/>
                  </a:cubicBezTo>
                  <a:cubicBezTo>
                    <a:pt x="41626" y="58955"/>
                    <a:pt x="41426" y="58671"/>
                    <a:pt x="41127" y="58621"/>
                  </a:cubicBezTo>
                  <a:cubicBezTo>
                    <a:pt x="40468" y="58510"/>
                    <a:pt x="39753" y="58375"/>
                    <a:pt x="38992" y="58214"/>
                  </a:cubicBezTo>
                  <a:cubicBezTo>
                    <a:pt x="38954" y="58206"/>
                    <a:pt x="38917" y="58202"/>
                    <a:pt x="38880" y="58202"/>
                  </a:cubicBezTo>
                  <a:close/>
                  <a:moveTo>
                    <a:pt x="43211" y="58937"/>
                  </a:moveTo>
                  <a:cubicBezTo>
                    <a:pt x="42930" y="58937"/>
                    <a:pt x="42701" y="59138"/>
                    <a:pt x="42666" y="59415"/>
                  </a:cubicBezTo>
                  <a:cubicBezTo>
                    <a:pt x="42627" y="59714"/>
                    <a:pt x="42841" y="59989"/>
                    <a:pt x="43140" y="60027"/>
                  </a:cubicBezTo>
                  <a:cubicBezTo>
                    <a:pt x="44523" y="60200"/>
                    <a:pt x="45343" y="60244"/>
                    <a:pt x="45378" y="60247"/>
                  </a:cubicBezTo>
                  <a:lnTo>
                    <a:pt x="45408" y="60247"/>
                  </a:lnTo>
                  <a:cubicBezTo>
                    <a:pt x="45698" y="60247"/>
                    <a:pt x="45938" y="60019"/>
                    <a:pt x="45956" y="59726"/>
                  </a:cubicBezTo>
                  <a:cubicBezTo>
                    <a:pt x="45970" y="59424"/>
                    <a:pt x="45739" y="59166"/>
                    <a:pt x="45434" y="59151"/>
                  </a:cubicBezTo>
                  <a:cubicBezTo>
                    <a:pt x="45428" y="59151"/>
                    <a:pt x="44614" y="59108"/>
                    <a:pt x="43278" y="58941"/>
                  </a:cubicBezTo>
                  <a:cubicBezTo>
                    <a:pt x="43255" y="58938"/>
                    <a:pt x="43233" y="58937"/>
                    <a:pt x="43211" y="589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6" name="Google Shape;186;p16"/>
          <p:cNvSpPr/>
          <p:nvPr/>
        </p:nvSpPr>
        <p:spPr>
          <a:xfrm rot="9900051">
            <a:off x="5510570" y="6035304"/>
            <a:ext cx="1744849" cy="48820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7" name="Google Shape;187;p16"/>
          <p:cNvGrpSpPr/>
          <p:nvPr/>
        </p:nvGrpSpPr>
        <p:grpSpPr>
          <a:xfrm>
            <a:off x="10315271" y="5673489"/>
            <a:ext cx="1681733" cy="675473"/>
            <a:chOff x="7793150" y="4168675"/>
            <a:chExt cx="1201010" cy="482389"/>
          </a:xfrm>
        </p:grpSpPr>
        <p:sp>
          <p:nvSpPr>
            <p:cNvPr id="188" name="Google Shape;188;p16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9" name="Google Shape;189;p16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190" name="Google Shape;190;p16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16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86544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17"/>
          <p:cNvSpPr txBox="1">
            <a:spLocks noGrp="1"/>
          </p:cNvSpPr>
          <p:nvPr>
            <p:ph type="subTitle" idx="1"/>
          </p:nvPr>
        </p:nvSpPr>
        <p:spPr>
          <a:xfrm>
            <a:off x="2560200" y="2457100"/>
            <a:ext cx="7071600" cy="2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6" name="Google Shape;196;p17"/>
          <p:cNvGrpSpPr/>
          <p:nvPr/>
        </p:nvGrpSpPr>
        <p:grpSpPr>
          <a:xfrm flipH="1">
            <a:off x="10677858" y="1610882"/>
            <a:ext cx="840985" cy="776980"/>
            <a:chOff x="1985425" y="4339205"/>
            <a:chExt cx="397366" cy="367147"/>
          </a:xfrm>
        </p:grpSpPr>
        <p:sp>
          <p:nvSpPr>
            <p:cNvPr id="197" name="Google Shape;197;p17"/>
            <p:cNvSpPr/>
            <p:nvPr/>
          </p:nvSpPr>
          <p:spPr>
            <a:xfrm>
              <a:off x="1985425" y="4339205"/>
              <a:ext cx="397366" cy="367147"/>
            </a:xfrm>
            <a:custGeom>
              <a:avLst/>
              <a:gdLst/>
              <a:ahLst/>
              <a:cxnLst/>
              <a:rect l="l" t="t" r="r" b="b"/>
              <a:pathLst>
                <a:path w="11325" h="10463" extrusionOk="0">
                  <a:moveTo>
                    <a:pt x="1690" y="1"/>
                  </a:moveTo>
                  <a:cubicBezTo>
                    <a:pt x="1329" y="1"/>
                    <a:pt x="1" y="9716"/>
                    <a:pt x="80" y="10115"/>
                  </a:cubicBezTo>
                  <a:cubicBezTo>
                    <a:pt x="130" y="10365"/>
                    <a:pt x="3784" y="10462"/>
                    <a:pt x="6778" y="10462"/>
                  </a:cubicBezTo>
                  <a:cubicBezTo>
                    <a:pt x="8675" y="10462"/>
                    <a:pt x="10307" y="10423"/>
                    <a:pt x="10591" y="10360"/>
                  </a:cubicBezTo>
                  <a:cubicBezTo>
                    <a:pt x="11325" y="10197"/>
                    <a:pt x="1710" y="13"/>
                    <a:pt x="1710" y="13"/>
                  </a:cubicBezTo>
                  <a:cubicBezTo>
                    <a:pt x="1704" y="5"/>
                    <a:pt x="169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2053989" y="4485988"/>
              <a:ext cx="147894" cy="153835"/>
            </a:xfrm>
            <a:custGeom>
              <a:avLst/>
              <a:gdLst/>
              <a:ahLst/>
              <a:cxnLst/>
              <a:rect l="l" t="t" r="r" b="b"/>
              <a:pathLst>
                <a:path w="4215" h="4384" extrusionOk="0">
                  <a:moveTo>
                    <a:pt x="715" y="0"/>
                  </a:moveTo>
                  <a:cubicBezTo>
                    <a:pt x="680" y="0"/>
                    <a:pt x="658" y="21"/>
                    <a:pt x="653" y="66"/>
                  </a:cubicBezTo>
                  <a:cubicBezTo>
                    <a:pt x="653" y="66"/>
                    <a:pt x="1" y="4141"/>
                    <a:pt x="571" y="4141"/>
                  </a:cubicBezTo>
                  <a:cubicBezTo>
                    <a:pt x="974" y="4141"/>
                    <a:pt x="2309" y="4384"/>
                    <a:pt x="3175" y="4384"/>
                  </a:cubicBezTo>
                  <a:cubicBezTo>
                    <a:pt x="3536" y="4384"/>
                    <a:pt x="3816" y="4341"/>
                    <a:pt x="3912" y="4221"/>
                  </a:cubicBezTo>
                  <a:cubicBezTo>
                    <a:pt x="4215" y="3842"/>
                    <a:pt x="1197" y="0"/>
                    <a:pt x="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2054164" y="4483040"/>
              <a:ext cx="141929" cy="159730"/>
            </a:xfrm>
            <a:custGeom>
              <a:avLst/>
              <a:gdLst/>
              <a:ahLst/>
              <a:cxnLst/>
              <a:rect l="l" t="t" r="r" b="b"/>
              <a:pathLst>
                <a:path w="4045" h="4552" extrusionOk="0">
                  <a:moveTo>
                    <a:pt x="728" y="171"/>
                  </a:moveTo>
                  <a:cubicBezTo>
                    <a:pt x="1067" y="251"/>
                    <a:pt x="2832" y="2322"/>
                    <a:pt x="3580" y="3612"/>
                  </a:cubicBezTo>
                  <a:cubicBezTo>
                    <a:pt x="3893" y="4151"/>
                    <a:pt x="3843" y="4250"/>
                    <a:pt x="3842" y="4254"/>
                  </a:cubicBezTo>
                  <a:cubicBezTo>
                    <a:pt x="3803" y="4303"/>
                    <a:pt x="3680" y="4385"/>
                    <a:pt x="3171" y="4385"/>
                  </a:cubicBezTo>
                  <a:cubicBezTo>
                    <a:pt x="2661" y="4385"/>
                    <a:pt x="1981" y="4298"/>
                    <a:pt x="1433" y="4230"/>
                  </a:cubicBezTo>
                  <a:cubicBezTo>
                    <a:pt x="1043" y="4179"/>
                    <a:pt x="734" y="4140"/>
                    <a:pt x="566" y="4140"/>
                  </a:cubicBezTo>
                  <a:cubicBezTo>
                    <a:pt x="561" y="4140"/>
                    <a:pt x="550" y="4140"/>
                    <a:pt x="534" y="4121"/>
                  </a:cubicBezTo>
                  <a:cubicBezTo>
                    <a:pt x="265" y="3806"/>
                    <a:pt x="501" y="1599"/>
                    <a:pt x="728" y="171"/>
                  </a:cubicBezTo>
                  <a:close/>
                  <a:moveTo>
                    <a:pt x="710" y="1"/>
                  </a:moveTo>
                  <a:cubicBezTo>
                    <a:pt x="648" y="1"/>
                    <a:pt x="578" y="37"/>
                    <a:pt x="564" y="136"/>
                  </a:cubicBezTo>
                  <a:cubicBezTo>
                    <a:pt x="506" y="506"/>
                    <a:pt x="1" y="3753"/>
                    <a:pt x="407" y="4230"/>
                  </a:cubicBezTo>
                  <a:cubicBezTo>
                    <a:pt x="462" y="4294"/>
                    <a:pt x="524" y="4308"/>
                    <a:pt x="566" y="4308"/>
                  </a:cubicBezTo>
                  <a:cubicBezTo>
                    <a:pt x="723" y="4308"/>
                    <a:pt x="1043" y="4348"/>
                    <a:pt x="1412" y="4395"/>
                  </a:cubicBezTo>
                  <a:cubicBezTo>
                    <a:pt x="1964" y="4464"/>
                    <a:pt x="2651" y="4551"/>
                    <a:pt x="3171" y="4551"/>
                  </a:cubicBezTo>
                  <a:cubicBezTo>
                    <a:pt x="3612" y="4551"/>
                    <a:pt x="3866" y="4490"/>
                    <a:pt x="3972" y="4358"/>
                  </a:cubicBezTo>
                  <a:cubicBezTo>
                    <a:pt x="4045" y="4267"/>
                    <a:pt x="4018" y="4104"/>
                    <a:pt x="3885" y="3827"/>
                  </a:cubicBezTo>
                  <a:cubicBezTo>
                    <a:pt x="3403" y="2823"/>
                    <a:pt x="1203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2048515" y="4373839"/>
              <a:ext cx="32421" cy="23405"/>
            </a:xfrm>
            <a:custGeom>
              <a:avLst/>
              <a:gdLst/>
              <a:ahLst/>
              <a:cxnLst/>
              <a:rect l="l" t="t" r="r" b="b"/>
              <a:pathLst>
                <a:path w="924" h="667" extrusionOk="0">
                  <a:moveTo>
                    <a:pt x="829" y="1"/>
                  </a:moveTo>
                  <a:cubicBezTo>
                    <a:pt x="812" y="1"/>
                    <a:pt x="796" y="5"/>
                    <a:pt x="782" y="15"/>
                  </a:cubicBezTo>
                  <a:lnTo>
                    <a:pt x="48" y="514"/>
                  </a:lnTo>
                  <a:cubicBezTo>
                    <a:pt x="10" y="540"/>
                    <a:pt x="0" y="592"/>
                    <a:pt x="26" y="630"/>
                  </a:cubicBezTo>
                  <a:cubicBezTo>
                    <a:pt x="43" y="653"/>
                    <a:pt x="69" y="667"/>
                    <a:pt x="96" y="667"/>
                  </a:cubicBezTo>
                  <a:cubicBezTo>
                    <a:pt x="112" y="667"/>
                    <a:pt x="127" y="662"/>
                    <a:pt x="142" y="652"/>
                  </a:cubicBezTo>
                  <a:lnTo>
                    <a:pt x="876" y="153"/>
                  </a:lnTo>
                  <a:cubicBezTo>
                    <a:pt x="914" y="128"/>
                    <a:pt x="924" y="75"/>
                    <a:pt x="898" y="37"/>
                  </a:cubicBezTo>
                  <a:cubicBezTo>
                    <a:pt x="882" y="13"/>
                    <a:pt x="855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2077358" y="4395490"/>
              <a:ext cx="23158" cy="17229"/>
            </a:xfrm>
            <a:custGeom>
              <a:avLst/>
              <a:gdLst/>
              <a:ahLst/>
              <a:cxnLst/>
              <a:rect l="l" t="t" r="r" b="b"/>
              <a:pathLst>
                <a:path w="660" h="491" extrusionOk="0">
                  <a:moveTo>
                    <a:pt x="564" y="0"/>
                  </a:moveTo>
                  <a:cubicBezTo>
                    <a:pt x="548" y="0"/>
                    <a:pt x="532" y="5"/>
                    <a:pt x="517" y="14"/>
                  </a:cubicBezTo>
                  <a:lnTo>
                    <a:pt x="48" y="337"/>
                  </a:lnTo>
                  <a:cubicBezTo>
                    <a:pt x="10" y="364"/>
                    <a:pt x="0" y="415"/>
                    <a:pt x="26" y="453"/>
                  </a:cubicBezTo>
                  <a:cubicBezTo>
                    <a:pt x="43" y="477"/>
                    <a:pt x="69" y="490"/>
                    <a:pt x="95" y="490"/>
                  </a:cubicBezTo>
                  <a:cubicBezTo>
                    <a:pt x="111" y="490"/>
                    <a:pt x="129" y="485"/>
                    <a:pt x="142" y="475"/>
                  </a:cubicBezTo>
                  <a:lnTo>
                    <a:pt x="612" y="153"/>
                  </a:lnTo>
                  <a:cubicBezTo>
                    <a:pt x="649" y="126"/>
                    <a:pt x="659" y="74"/>
                    <a:pt x="634" y="36"/>
                  </a:cubicBezTo>
                  <a:cubicBezTo>
                    <a:pt x="617" y="13"/>
                    <a:pt x="591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2093815" y="4422264"/>
              <a:ext cx="32421" cy="23370"/>
            </a:xfrm>
            <a:custGeom>
              <a:avLst/>
              <a:gdLst/>
              <a:ahLst/>
              <a:cxnLst/>
              <a:rect l="l" t="t" r="r" b="b"/>
              <a:pathLst>
                <a:path w="924" h="666" extrusionOk="0">
                  <a:moveTo>
                    <a:pt x="829" y="0"/>
                  </a:moveTo>
                  <a:cubicBezTo>
                    <a:pt x="813" y="0"/>
                    <a:pt x="796" y="5"/>
                    <a:pt x="782" y="14"/>
                  </a:cubicBezTo>
                  <a:lnTo>
                    <a:pt x="48" y="513"/>
                  </a:lnTo>
                  <a:cubicBezTo>
                    <a:pt x="10" y="539"/>
                    <a:pt x="1" y="590"/>
                    <a:pt x="26" y="628"/>
                  </a:cubicBezTo>
                  <a:cubicBezTo>
                    <a:pt x="42" y="653"/>
                    <a:pt x="69" y="665"/>
                    <a:pt x="96" y="665"/>
                  </a:cubicBezTo>
                  <a:cubicBezTo>
                    <a:pt x="112" y="665"/>
                    <a:pt x="128" y="660"/>
                    <a:pt x="143" y="650"/>
                  </a:cubicBezTo>
                  <a:lnTo>
                    <a:pt x="876" y="153"/>
                  </a:lnTo>
                  <a:cubicBezTo>
                    <a:pt x="914" y="126"/>
                    <a:pt x="924" y="74"/>
                    <a:pt x="898" y="36"/>
                  </a:cubicBezTo>
                  <a:cubicBezTo>
                    <a:pt x="882" y="13"/>
                    <a:pt x="855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2122658" y="4443844"/>
              <a:ext cx="23158" cy="17229"/>
            </a:xfrm>
            <a:custGeom>
              <a:avLst/>
              <a:gdLst/>
              <a:ahLst/>
              <a:cxnLst/>
              <a:rect l="l" t="t" r="r" b="b"/>
              <a:pathLst>
                <a:path w="660" h="491" extrusionOk="0">
                  <a:moveTo>
                    <a:pt x="564" y="1"/>
                  </a:moveTo>
                  <a:cubicBezTo>
                    <a:pt x="548" y="1"/>
                    <a:pt x="531" y="5"/>
                    <a:pt x="517" y="16"/>
                  </a:cubicBezTo>
                  <a:lnTo>
                    <a:pt x="48" y="339"/>
                  </a:lnTo>
                  <a:cubicBezTo>
                    <a:pt x="9" y="364"/>
                    <a:pt x="1" y="417"/>
                    <a:pt x="26" y="454"/>
                  </a:cubicBezTo>
                  <a:cubicBezTo>
                    <a:pt x="42" y="478"/>
                    <a:pt x="68" y="490"/>
                    <a:pt x="95" y="490"/>
                  </a:cubicBezTo>
                  <a:cubicBezTo>
                    <a:pt x="112" y="490"/>
                    <a:pt x="128" y="485"/>
                    <a:pt x="142" y="476"/>
                  </a:cubicBezTo>
                  <a:lnTo>
                    <a:pt x="612" y="153"/>
                  </a:lnTo>
                  <a:cubicBezTo>
                    <a:pt x="650" y="127"/>
                    <a:pt x="660" y="75"/>
                    <a:pt x="633" y="37"/>
                  </a:cubicBezTo>
                  <a:cubicBezTo>
                    <a:pt x="617" y="13"/>
                    <a:pt x="591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2135992" y="4467530"/>
              <a:ext cx="32456" cy="23405"/>
            </a:xfrm>
            <a:custGeom>
              <a:avLst/>
              <a:gdLst/>
              <a:ahLst/>
              <a:cxnLst/>
              <a:rect l="l" t="t" r="r" b="b"/>
              <a:pathLst>
                <a:path w="925" h="667" extrusionOk="0">
                  <a:moveTo>
                    <a:pt x="829" y="0"/>
                  </a:moveTo>
                  <a:cubicBezTo>
                    <a:pt x="813" y="0"/>
                    <a:pt x="797" y="5"/>
                    <a:pt x="782" y="15"/>
                  </a:cubicBezTo>
                  <a:lnTo>
                    <a:pt x="50" y="514"/>
                  </a:lnTo>
                  <a:cubicBezTo>
                    <a:pt x="12" y="539"/>
                    <a:pt x="1" y="592"/>
                    <a:pt x="28" y="630"/>
                  </a:cubicBezTo>
                  <a:cubicBezTo>
                    <a:pt x="44" y="653"/>
                    <a:pt x="69" y="666"/>
                    <a:pt x="96" y="666"/>
                  </a:cubicBezTo>
                  <a:cubicBezTo>
                    <a:pt x="112" y="666"/>
                    <a:pt x="128" y="662"/>
                    <a:pt x="143" y="652"/>
                  </a:cubicBezTo>
                  <a:lnTo>
                    <a:pt x="876" y="153"/>
                  </a:lnTo>
                  <a:cubicBezTo>
                    <a:pt x="914" y="127"/>
                    <a:pt x="924" y="76"/>
                    <a:pt x="898" y="37"/>
                  </a:cubicBezTo>
                  <a:cubicBezTo>
                    <a:pt x="882" y="13"/>
                    <a:pt x="856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2164835" y="4489146"/>
              <a:ext cx="23158" cy="17229"/>
            </a:xfrm>
            <a:custGeom>
              <a:avLst/>
              <a:gdLst/>
              <a:ahLst/>
              <a:cxnLst/>
              <a:rect l="l" t="t" r="r" b="b"/>
              <a:pathLst>
                <a:path w="660" h="491" extrusionOk="0">
                  <a:moveTo>
                    <a:pt x="565" y="1"/>
                  </a:moveTo>
                  <a:cubicBezTo>
                    <a:pt x="549" y="1"/>
                    <a:pt x="532" y="5"/>
                    <a:pt x="518" y="15"/>
                  </a:cubicBezTo>
                  <a:lnTo>
                    <a:pt x="48" y="338"/>
                  </a:lnTo>
                  <a:cubicBezTo>
                    <a:pt x="10" y="365"/>
                    <a:pt x="1" y="416"/>
                    <a:pt x="28" y="454"/>
                  </a:cubicBezTo>
                  <a:cubicBezTo>
                    <a:pt x="43" y="477"/>
                    <a:pt x="69" y="491"/>
                    <a:pt x="96" y="491"/>
                  </a:cubicBezTo>
                  <a:cubicBezTo>
                    <a:pt x="112" y="491"/>
                    <a:pt x="129" y="486"/>
                    <a:pt x="142" y="476"/>
                  </a:cubicBezTo>
                  <a:lnTo>
                    <a:pt x="612" y="153"/>
                  </a:lnTo>
                  <a:cubicBezTo>
                    <a:pt x="650" y="126"/>
                    <a:pt x="660" y="75"/>
                    <a:pt x="634" y="37"/>
                  </a:cubicBezTo>
                  <a:cubicBezTo>
                    <a:pt x="618" y="13"/>
                    <a:pt x="592" y="1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2184415" y="4516973"/>
              <a:ext cx="32421" cy="23370"/>
            </a:xfrm>
            <a:custGeom>
              <a:avLst/>
              <a:gdLst/>
              <a:ahLst/>
              <a:cxnLst/>
              <a:rect l="l" t="t" r="r" b="b"/>
              <a:pathLst>
                <a:path w="924" h="666" extrusionOk="0">
                  <a:moveTo>
                    <a:pt x="828" y="0"/>
                  </a:moveTo>
                  <a:cubicBezTo>
                    <a:pt x="812" y="0"/>
                    <a:pt x="796" y="5"/>
                    <a:pt x="782" y="14"/>
                  </a:cubicBezTo>
                  <a:lnTo>
                    <a:pt x="48" y="513"/>
                  </a:lnTo>
                  <a:cubicBezTo>
                    <a:pt x="10" y="539"/>
                    <a:pt x="0" y="590"/>
                    <a:pt x="26" y="630"/>
                  </a:cubicBezTo>
                  <a:cubicBezTo>
                    <a:pt x="42" y="653"/>
                    <a:pt x="69" y="665"/>
                    <a:pt x="96" y="665"/>
                  </a:cubicBezTo>
                  <a:cubicBezTo>
                    <a:pt x="112" y="665"/>
                    <a:pt x="127" y="661"/>
                    <a:pt x="142" y="652"/>
                  </a:cubicBezTo>
                  <a:lnTo>
                    <a:pt x="876" y="153"/>
                  </a:lnTo>
                  <a:cubicBezTo>
                    <a:pt x="914" y="127"/>
                    <a:pt x="924" y="74"/>
                    <a:pt x="898" y="36"/>
                  </a:cubicBezTo>
                  <a:cubicBezTo>
                    <a:pt x="881" y="13"/>
                    <a:pt x="855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2213258" y="4538588"/>
              <a:ext cx="23158" cy="17194"/>
            </a:xfrm>
            <a:custGeom>
              <a:avLst/>
              <a:gdLst/>
              <a:ahLst/>
              <a:cxnLst/>
              <a:rect l="l" t="t" r="r" b="b"/>
              <a:pathLst>
                <a:path w="660" h="490" extrusionOk="0">
                  <a:moveTo>
                    <a:pt x="564" y="0"/>
                  </a:moveTo>
                  <a:cubicBezTo>
                    <a:pt x="548" y="0"/>
                    <a:pt x="532" y="5"/>
                    <a:pt x="517" y="15"/>
                  </a:cubicBezTo>
                  <a:lnTo>
                    <a:pt x="48" y="338"/>
                  </a:lnTo>
                  <a:cubicBezTo>
                    <a:pt x="10" y="363"/>
                    <a:pt x="0" y="416"/>
                    <a:pt x="26" y="454"/>
                  </a:cubicBezTo>
                  <a:cubicBezTo>
                    <a:pt x="42" y="477"/>
                    <a:pt x="69" y="489"/>
                    <a:pt x="94" y="489"/>
                  </a:cubicBezTo>
                  <a:cubicBezTo>
                    <a:pt x="111" y="489"/>
                    <a:pt x="127" y="484"/>
                    <a:pt x="142" y="475"/>
                  </a:cubicBezTo>
                  <a:lnTo>
                    <a:pt x="612" y="152"/>
                  </a:lnTo>
                  <a:cubicBezTo>
                    <a:pt x="649" y="126"/>
                    <a:pt x="659" y="74"/>
                    <a:pt x="634" y="37"/>
                  </a:cubicBezTo>
                  <a:cubicBezTo>
                    <a:pt x="617" y="13"/>
                    <a:pt x="591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2224557" y="4568415"/>
              <a:ext cx="32421" cy="23405"/>
            </a:xfrm>
            <a:custGeom>
              <a:avLst/>
              <a:gdLst/>
              <a:ahLst/>
              <a:cxnLst/>
              <a:rect l="l" t="t" r="r" b="b"/>
              <a:pathLst>
                <a:path w="924" h="667" extrusionOk="0">
                  <a:moveTo>
                    <a:pt x="829" y="0"/>
                  </a:moveTo>
                  <a:cubicBezTo>
                    <a:pt x="813" y="0"/>
                    <a:pt x="797" y="5"/>
                    <a:pt x="782" y="15"/>
                  </a:cubicBezTo>
                  <a:lnTo>
                    <a:pt x="49" y="514"/>
                  </a:lnTo>
                  <a:cubicBezTo>
                    <a:pt x="11" y="539"/>
                    <a:pt x="1" y="592"/>
                    <a:pt x="27" y="630"/>
                  </a:cubicBezTo>
                  <a:cubicBezTo>
                    <a:pt x="43" y="653"/>
                    <a:pt x="68" y="667"/>
                    <a:pt x="95" y="667"/>
                  </a:cubicBezTo>
                  <a:cubicBezTo>
                    <a:pt x="111" y="667"/>
                    <a:pt x="128" y="662"/>
                    <a:pt x="142" y="652"/>
                  </a:cubicBezTo>
                  <a:lnTo>
                    <a:pt x="875" y="153"/>
                  </a:lnTo>
                  <a:cubicBezTo>
                    <a:pt x="913" y="127"/>
                    <a:pt x="923" y="76"/>
                    <a:pt x="897" y="37"/>
                  </a:cubicBezTo>
                  <a:cubicBezTo>
                    <a:pt x="881" y="13"/>
                    <a:pt x="855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2253365" y="4590031"/>
              <a:ext cx="23193" cy="17229"/>
            </a:xfrm>
            <a:custGeom>
              <a:avLst/>
              <a:gdLst/>
              <a:ahLst/>
              <a:cxnLst/>
              <a:rect l="l" t="t" r="r" b="b"/>
              <a:pathLst>
                <a:path w="661" h="491" extrusionOk="0">
                  <a:moveTo>
                    <a:pt x="565" y="1"/>
                  </a:moveTo>
                  <a:cubicBezTo>
                    <a:pt x="548" y="1"/>
                    <a:pt x="532" y="5"/>
                    <a:pt x="518" y="15"/>
                  </a:cubicBezTo>
                  <a:lnTo>
                    <a:pt x="48" y="338"/>
                  </a:lnTo>
                  <a:cubicBezTo>
                    <a:pt x="10" y="365"/>
                    <a:pt x="1" y="416"/>
                    <a:pt x="27" y="454"/>
                  </a:cubicBezTo>
                  <a:cubicBezTo>
                    <a:pt x="43" y="479"/>
                    <a:pt x="69" y="491"/>
                    <a:pt x="96" y="491"/>
                  </a:cubicBezTo>
                  <a:cubicBezTo>
                    <a:pt x="112" y="491"/>
                    <a:pt x="129" y="486"/>
                    <a:pt x="144" y="476"/>
                  </a:cubicBezTo>
                  <a:lnTo>
                    <a:pt x="613" y="153"/>
                  </a:lnTo>
                  <a:cubicBezTo>
                    <a:pt x="651" y="128"/>
                    <a:pt x="661" y="75"/>
                    <a:pt x="634" y="37"/>
                  </a:cubicBezTo>
                  <a:cubicBezTo>
                    <a:pt x="618" y="13"/>
                    <a:pt x="592" y="1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2268804" y="4619893"/>
              <a:ext cx="32456" cy="23440"/>
            </a:xfrm>
            <a:custGeom>
              <a:avLst/>
              <a:gdLst/>
              <a:ahLst/>
              <a:cxnLst/>
              <a:rect l="l" t="t" r="r" b="b"/>
              <a:pathLst>
                <a:path w="925" h="668" extrusionOk="0">
                  <a:moveTo>
                    <a:pt x="829" y="1"/>
                  </a:moveTo>
                  <a:cubicBezTo>
                    <a:pt x="813" y="1"/>
                    <a:pt x="796" y="6"/>
                    <a:pt x="782" y="15"/>
                  </a:cubicBezTo>
                  <a:lnTo>
                    <a:pt x="48" y="514"/>
                  </a:lnTo>
                  <a:cubicBezTo>
                    <a:pt x="11" y="540"/>
                    <a:pt x="1" y="592"/>
                    <a:pt x="26" y="630"/>
                  </a:cubicBezTo>
                  <a:cubicBezTo>
                    <a:pt x="44" y="654"/>
                    <a:pt x="69" y="667"/>
                    <a:pt x="96" y="667"/>
                  </a:cubicBezTo>
                  <a:lnTo>
                    <a:pt x="96" y="666"/>
                  </a:lnTo>
                  <a:cubicBezTo>
                    <a:pt x="112" y="666"/>
                    <a:pt x="128" y="662"/>
                    <a:pt x="143" y="652"/>
                  </a:cubicBezTo>
                  <a:lnTo>
                    <a:pt x="876" y="153"/>
                  </a:lnTo>
                  <a:cubicBezTo>
                    <a:pt x="914" y="128"/>
                    <a:pt x="924" y="75"/>
                    <a:pt x="898" y="37"/>
                  </a:cubicBezTo>
                  <a:cubicBezTo>
                    <a:pt x="882" y="14"/>
                    <a:pt x="856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2304875" y="4663159"/>
              <a:ext cx="32421" cy="23370"/>
            </a:xfrm>
            <a:custGeom>
              <a:avLst/>
              <a:gdLst/>
              <a:ahLst/>
              <a:cxnLst/>
              <a:rect l="l" t="t" r="r" b="b"/>
              <a:pathLst>
                <a:path w="924" h="666" extrusionOk="0">
                  <a:moveTo>
                    <a:pt x="828" y="0"/>
                  </a:moveTo>
                  <a:cubicBezTo>
                    <a:pt x="812" y="0"/>
                    <a:pt x="796" y="5"/>
                    <a:pt x="781" y="15"/>
                  </a:cubicBezTo>
                  <a:lnTo>
                    <a:pt x="48" y="514"/>
                  </a:lnTo>
                  <a:cubicBezTo>
                    <a:pt x="10" y="540"/>
                    <a:pt x="0" y="591"/>
                    <a:pt x="26" y="629"/>
                  </a:cubicBezTo>
                  <a:cubicBezTo>
                    <a:pt x="42" y="653"/>
                    <a:pt x="68" y="666"/>
                    <a:pt x="95" y="666"/>
                  </a:cubicBezTo>
                  <a:cubicBezTo>
                    <a:pt x="111" y="666"/>
                    <a:pt x="127" y="661"/>
                    <a:pt x="142" y="651"/>
                  </a:cubicBezTo>
                  <a:lnTo>
                    <a:pt x="876" y="152"/>
                  </a:lnTo>
                  <a:cubicBezTo>
                    <a:pt x="914" y="126"/>
                    <a:pt x="923" y="75"/>
                    <a:pt x="898" y="37"/>
                  </a:cubicBezTo>
                  <a:cubicBezTo>
                    <a:pt x="881" y="13"/>
                    <a:pt x="854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2297647" y="4641544"/>
              <a:ext cx="23158" cy="17194"/>
            </a:xfrm>
            <a:custGeom>
              <a:avLst/>
              <a:gdLst/>
              <a:ahLst/>
              <a:cxnLst/>
              <a:rect l="l" t="t" r="r" b="b"/>
              <a:pathLst>
                <a:path w="660" h="490" extrusionOk="0">
                  <a:moveTo>
                    <a:pt x="564" y="0"/>
                  </a:moveTo>
                  <a:cubicBezTo>
                    <a:pt x="548" y="0"/>
                    <a:pt x="532" y="5"/>
                    <a:pt x="518" y="15"/>
                  </a:cubicBezTo>
                  <a:lnTo>
                    <a:pt x="48" y="337"/>
                  </a:lnTo>
                  <a:cubicBezTo>
                    <a:pt x="10" y="363"/>
                    <a:pt x="1" y="416"/>
                    <a:pt x="26" y="454"/>
                  </a:cubicBezTo>
                  <a:cubicBezTo>
                    <a:pt x="43" y="477"/>
                    <a:pt x="69" y="489"/>
                    <a:pt x="96" y="489"/>
                  </a:cubicBezTo>
                  <a:cubicBezTo>
                    <a:pt x="112" y="489"/>
                    <a:pt x="129" y="484"/>
                    <a:pt x="142" y="474"/>
                  </a:cubicBezTo>
                  <a:lnTo>
                    <a:pt x="612" y="152"/>
                  </a:lnTo>
                  <a:cubicBezTo>
                    <a:pt x="650" y="126"/>
                    <a:pt x="660" y="75"/>
                    <a:pt x="634" y="37"/>
                  </a:cubicBezTo>
                  <a:cubicBezTo>
                    <a:pt x="617" y="13"/>
                    <a:pt x="591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17"/>
          <p:cNvGrpSpPr/>
          <p:nvPr/>
        </p:nvGrpSpPr>
        <p:grpSpPr>
          <a:xfrm>
            <a:off x="195000" y="1386934"/>
            <a:ext cx="1122645" cy="783604"/>
            <a:chOff x="6037425" y="2810750"/>
            <a:chExt cx="841984" cy="587703"/>
          </a:xfrm>
        </p:grpSpPr>
        <p:sp>
          <p:nvSpPr>
            <p:cNvPr id="214" name="Google Shape;214;p17"/>
            <p:cNvSpPr/>
            <p:nvPr/>
          </p:nvSpPr>
          <p:spPr>
            <a:xfrm>
              <a:off x="6037425" y="2810750"/>
              <a:ext cx="630717" cy="587703"/>
            </a:xfrm>
            <a:custGeom>
              <a:avLst/>
              <a:gdLst/>
              <a:ahLst/>
              <a:cxnLst/>
              <a:rect l="l" t="t" r="r" b="b"/>
              <a:pathLst>
                <a:path w="8402" h="7829" extrusionOk="0">
                  <a:moveTo>
                    <a:pt x="275" y="1"/>
                  </a:moveTo>
                  <a:cubicBezTo>
                    <a:pt x="231" y="1"/>
                    <a:pt x="191" y="29"/>
                    <a:pt x="176" y="73"/>
                  </a:cubicBezTo>
                  <a:cubicBezTo>
                    <a:pt x="175" y="80"/>
                    <a:pt x="125" y="239"/>
                    <a:pt x="78" y="490"/>
                  </a:cubicBezTo>
                  <a:cubicBezTo>
                    <a:pt x="68" y="548"/>
                    <a:pt x="105" y="601"/>
                    <a:pt x="161" y="611"/>
                  </a:cubicBezTo>
                  <a:cubicBezTo>
                    <a:pt x="167" y="612"/>
                    <a:pt x="175" y="614"/>
                    <a:pt x="181" y="614"/>
                  </a:cubicBezTo>
                  <a:cubicBezTo>
                    <a:pt x="230" y="614"/>
                    <a:pt x="273" y="578"/>
                    <a:pt x="283" y="528"/>
                  </a:cubicBezTo>
                  <a:cubicBezTo>
                    <a:pt x="327" y="290"/>
                    <a:pt x="374" y="137"/>
                    <a:pt x="374" y="136"/>
                  </a:cubicBezTo>
                  <a:cubicBezTo>
                    <a:pt x="392" y="81"/>
                    <a:pt x="361" y="23"/>
                    <a:pt x="307" y="6"/>
                  </a:cubicBezTo>
                  <a:cubicBezTo>
                    <a:pt x="296" y="2"/>
                    <a:pt x="285" y="1"/>
                    <a:pt x="275" y="1"/>
                  </a:cubicBezTo>
                  <a:close/>
                  <a:moveTo>
                    <a:pt x="124" y="817"/>
                  </a:moveTo>
                  <a:cubicBezTo>
                    <a:pt x="73" y="817"/>
                    <a:pt x="25" y="857"/>
                    <a:pt x="20" y="911"/>
                  </a:cubicBezTo>
                  <a:cubicBezTo>
                    <a:pt x="8" y="1047"/>
                    <a:pt x="1" y="1181"/>
                    <a:pt x="1" y="1309"/>
                  </a:cubicBezTo>
                  <a:lnTo>
                    <a:pt x="1" y="1336"/>
                  </a:lnTo>
                  <a:cubicBezTo>
                    <a:pt x="1" y="1394"/>
                    <a:pt x="47" y="1439"/>
                    <a:pt x="105" y="1439"/>
                  </a:cubicBezTo>
                  <a:cubicBezTo>
                    <a:pt x="163" y="1439"/>
                    <a:pt x="209" y="1394"/>
                    <a:pt x="209" y="1336"/>
                  </a:cubicBezTo>
                  <a:lnTo>
                    <a:pt x="209" y="1309"/>
                  </a:lnTo>
                  <a:cubicBezTo>
                    <a:pt x="209" y="1187"/>
                    <a:pt x="215" y="1060"/>
                    <a:pt x="228" y="931"/>
                  </a:cubicBezTo>
                  <a:cubicBezTo>
                    <a:pt x="232" y="873"/>
                    <a:pt x="190" y="823"/>
                    <a:pt x="133" y="817"/>
                  </a:cubicBezTo>
                  <a:cubicBezTo>
                    <a:pt x="130" y="817"/>
                    <a:pt x="127" y="817"/>
                    <a:pt x="124" y="817"/>
                  </a:cubicBezTo>
                  <a:close/>
                  <a:moveTo>
                    <a:pt x="130" y="1647"/>
                  </a:moveTo>
                  <a:cubicBezTo>
                    <a:pt x="126" y="1647"/>
                    <a:pt x="122" y="1647"/>
                    <a:pt x="118" y="1648"/>
                  </a:cubicBezTo>
                  <a:cubicBezTo>
                    <a:pt x="62" y="1655"/>
                    <a:pt x="22" y="1706"/>
                    <a:pt x="29" y="1764"/>
                  </a:cubicBezTo>
                  <a:cubicBezTo>
                    <a:pt x="47" y="1911"/>
                    <a:pt x="74" y="2053"/>
                    <a:pt x="111" y="2185"/>
                  </a:cubicBezTo>
                  <a:cubicBezTo>
                    <a:pt x="123" y="2232"/>
                    <a:pt x="165" y="2262"/>
                    <a:pt x="210" y="2262"/>
                  </a:cubicBezTo>
                  <a:cubicBezTo>
                    <a:pt x="220" y="2262"/>
                    <a:pt x="229" y="2261"/>
                    <a:pt x="239" y="2259"/>
                  </a:cubicBezTo>
                  <a:cubicBezTo>
                    <a:pt x="294" y="2243"/>
                    <a:pt x="325" y="2186"/>
                    <a:pt x="311" y="2130"/>
                  </a:cubicBezTo>
                  <a:cubicBezTo>
                    <a:pt x="278" y="2008"/>
                    <a:pt x="252" y="1875"/>
                    <a:pt x="235" y="1738"/>
                  </a:cubicBezTo>
                  <a:cubicBezTo>
                    <a:pt x="228" y="1685"/>
                    <a:pt x="181" y="1647"/>
                    <a:pt x="130" y="1647"/>
                  </a:cubicBezTo>
                  <a:close/>
                  <a:moveTo>
                    <a:pt x="5059" y="2293"/>
                  </a:moveTo>
                  <a:cubicBezTo>
                    <a:pt x="4937" y="2293"/>
                    <a:pt x="4806" y="2308"/>
                    <a:pt x="4679" y="2338"/>
                  </a:cubicBezTo>
                  <a:cubicBezTo>
                    <a:pt x="4624" y="2352"/>
                    <a:pt x="4590" y="2408"/>
                    <a:pt x="4603" y="2463"/>
                  </a:cubicBezTo>
                  <a:cubicBezTo>
                    <a:pt x="4614" y="2511"/>
                    <a:pt x="4657" y="2543"/>
                    <a:pt x="4703" y="2543"/>
                  </a:cubicBezTo>
                  <a:cubicBezTo>
                    <a:pt x="4712" y="2543"/>
                    <a:pt x="4719" y="2542"/>
                    <a:pt x="4728" y="2540"/>
                  </a:cubicBezTo>
                  <a:cubicBezTo>
                    <a:pt x="4836" y="2514"/>
                    <a:pt x="4951" y="2500"/>
                    <a:pt x="5056" y="2500"/>
                  </a:cubicBezTo>
                  <a:cubicBezTo>
                    <a:pt x="5075" y="2500"/>
                    <a:pt x="5093" y="2500"/>
                    <a:pt x="5111" y="2501"/>
                  </a:cubicBezTo>
                  <a:cubicBezTo>
                    <a:pt x="5115" y="2502"/>
                    <a:pt x="5118" y="2502"/>
                    <a:pt x="5121" y="2502"/>
                  </a:cubicBezTo>
                  <a:cubicBezTo>
                    <a:pt x="5174" y="2502"/>
                    <a:pt x="5217" y="2456"/>
                    <a:pt x="5219" y="2402"/>
                  </a:cubicBezTo>
                  <a:cubicBezTo>
                    <a:pt x="5223" y="2346"/>
                    <a:pt x="5179" y="2297"/>
                    <a:pt x="5121" y="2294"/>
                  </a:cubicBezTo>
                  <a:cubicBezTo>
                    <a:pt x="5101" y="2293"/>
                    <a:pt x="5080" y="2293"/>
                    <a:pt x="5059" y="2293"/>
                  </a:cubicBezTo>
                  <a:close/>
                  <a:moveTo>
                    <a:pt x="4317" y="2484"/>
                  </a:moveTo>
                  <a:cubicBezTo>
                    <a:pt x="4300" y="2484"/>
                    <a:pt x="4283" y="2489"/>
                    <a:pt x="4267" y="2498"/>
                  </a:cubicBezTo>
                  <a:cubicBezTo>
                    <a:pt x="4134" y="2570"/>
                    <a:pt x="4015" y="2662"/>
                    <a:pt x="3913" y="2767"/>
                  </a:cubicBezTo>
                  <a:cubicBezTo>
                    <a:pt x="3874" y="2809"/>
                    <a:pt x="3875" y="2875"/>
                    <a:pt x="3917" y="2914"/>
                  </a:cubicBezTo>
                  <a:cubicBezTo>
                    <a:pt x="3937" y="2934"/>
                    <a:pt x="3964" y="2943"/>
                    <a:pt x="3989" y="2943"/>
                  </a:cubicBezTo>
                  <a:cubicBezTo>
                    <a:pt x="4016" y="2943"/>
                    <a:pt x="4043" y="2932"/>
                    <a:pt x="4064" y="2912"/>
                  </a:cubicBezTo>
                  <a:cubicBezTo>
                    <a:pt x="4151" y="2820"/>
                    <a:pt x="4253" y="2741"/>
                    <a:pt x="4368" y="2679"/>
                  </a:cubicBezTo>
                  <a:cubicBezTo>
                    <a:pt x="4418" y="2651"/>
                    <a:pt x="4436" y="2588"/>
                    <a:pt x="4408" y="2538"/>
                  </a:cubicBezTo>
                  <a:cubicBezTo>
                    <a:pt x="4389" y="2504"/>
                    <a:pt x="4353" y="2484"/>
                    <a:pt x="4317" y="2484"/>
                  </a:cubicBezTo>
                  <a:close/>
                  <a:moveTo>
                    <a:pt x="352" y="2444"/>
                  </a:moveTo>
                  <a:cubicBezTo>
                    <a:pt x="337" y="2444"/>
                    <a:pt x="323" y="2447"/>
                    <a:pt x="308" y="2454"/>
                  </a:cubicBezTo>
                  <a:cubicBezTo>
                    <a:pt x="257" y="2478"/>
                    <a:pt x="234" y="2539"/>
                    <a:pt x="258" y="2592"/>
                  </a:cubicBezTo>
                  <a:cubicBezTo>
                    <a:pt x="321" y="2725"/>
                    <a:pt x="394" y="2852"/>
                    <a:pt x="479" y="2967"/>
                  </a:cubicBezTo>
                  <a:cubicBezTo>
                    <a:pt x="499" y="2995"/>
                    <a:pt x="531" y="3010"/>
                    <a:pt x="563" y="3010"/>
                  </a:cubicBezTo>
                  <a:cubicBezTo>
                    <a:pt x="584" y="3010"/>
                    <a:pt x="606" y="3002"/>
                    <a:pt x="624" y="2989"/>
                  </a:cubicBezTo>
                  <a:cubicBezTo>
                    <a:pt x="671" y="2956"/>
                    <a:pt x="681" y="2891"/>
                    <a:pt x="646" y="2844"/>
                  </a:cubicBezTo>
                  <a:cubicBezTo>
                    <a:pt x="570" y="2740"/>
                    <a:pt x="503" y="2626"/>
                    <a:pt x="447" y="2504"/>
                  </a:cubicBezTo>
                  <a:cubicBezTo>
                    <a:pt x="429" y="2466"/>
                    <a:pt x="391" y="2444"/>
                    <a:pt x="352" y="2444"/>
                  </a:cubicBezTo>
                  <a:close/>
                  <a:moveTo>
                    <a:pt x="5443" y="2498"/>
                  </a:moveTo>
                  <a:cubicBezTo>
                    <a:pt x="5432" y="2498"/>
                    <a:pt x="5422" y="2499"/>
                    <a:pt x="5411" y="2503"/>
                  </a:cubicBezTo>
                  <a:cubicBezTo>
                    <a:pt x="5358" y="2518"/>
                    <a:pt x="5326" y="2577"/>
                    <a:pt x="5343" y="2631"/>
                  </a:cubicBezTo>
                  <a:cubicBezTo>
                    <a:pt x="5350" y="2656"/>
                    <a:pt x="5354" y="2683"/>
                    <a:pt x="5354" y="2711"/>
                  </a:cubicBezTo>
                  <a:cubicBezTo>
                    <a:pt x="5354" y="2784"/>
                    <a:pt x="5331" y="2868"/>
                    <a:pt x="5285" y="2953"/>
                  </a:cubicBezTo>
                  <a:cubicBezTo>
                    <a:pt x="5260" y="3005"/>
                    <a:pt x="5279" y="3067"/>
                    <a:pt x="5331" y="3094"/>
                  </a:cubicBezTo>
                  <a:cubicBezTo>
                    <a:pt x="5345" y="3102"/>
                    <a:pt x="5361" y="3105"/>
                    <a:pt x="5378" y="3105"/>
                  </a:cubicBezTo>
                  <a:cubicBezTo>
                    <a:pt x="5415" y="3105"/>
                    <a:pt x="5452" y="3086"/>
                    <a:pt x="5470" y="3049"/>
                  </a:cubicBezTo>
                  <a:cubicBezTo>
                    <a:pt x="5530" y="2935"/>
                    <a:pt x="5561" y="2817"/>
                    <a:pt x="5561" y="2711"/>
                  </a:cubicBezTo>
                  <a:cubicBezTo>
                    <a:pt x="5561" y="2662"/>
                    <a:pt x="5555" y="2615"/>
                    <a:pt x="5541" y="2571"/>
                  </a:cubicBezTo>
                  <a:cubicBezTo>
                    <a:pt x="5528" y="2526"/>
                    <a:pt x="5487" y="2498"/>
                    <a:pt x="5443" y="2498"/>
                  </a:cubicBezTo>
                  <a:close/>
                  <a:moveTo>
                    <a:pt x="839" y="3109"/>
                  </a:moveTo>
                  <a:cubicBezTo>
                    <a:pt x="811" y="3109"/>
                    <a:pt x="783" y="3120"/>
                    <a:pt x="763" y="3143"/>
                  </a:cubicBezTo>
                  <a:cubicBezTo>
                    <a:pt x="725" y="3186"/>
                    <a:pt x="727" y="3252"/>
                    <a:pt x="770" y="3290"/>
                  </a:cubicBezTo>
                  <a:cubicBezTo>
                    <a:pt x="877" y="3386"/>
                    <a:pt x="994" y="3473"/>
                    <a:pt x="1120" y="3549"/>
                  </a:cubicBezTo>
                  <a:cubicBezTo>
                    <a:pt x="1136" y="3558"/>
                    <a:pt x="1155" y="3563"/>
                    <a:pt x="1173" y="3563"/>
                  </a:cubicBezTo>
                  <a:cubicBezTo>
                    <a:pt x="1209" y="3563"/>
                    <a:pt x="1243" y="3545"/>
                    <a:pt x="1263" y="3513"/>
                  </a:cubicBezTo>
                  <a:cubicBezTo>
                    <a:pt x="1292" y="3463"/>
                    <a:pt x="1276" y="3399"/>
                    <a:pt x="1227" y="3370"/>
                  </a:cubicBezTo>
                  <a:cubicBezTo>
                    <a:pt x="1112" y="3301"/>
                    <a:pt x="1005" y="3223"/>
                    <a:pt x="910" y="3136"/>
                  </a:cubicBezTo>
                  <a:cubicBezTo>
                    <a:pt x="890" y="3118"/>
                    <a:pt x="864" y="3109"/>
                    <a:pt x="839" y="3109"/>
                  </a:cubicBezTo>
                  <a:close/>
                  <a:moveTo>
                    <a:pt x="5121" y="3222"/>
                  </a:moveTo>
                  <a:cubicBezTo>
                    <a:pt x="5096" y="3222"/>
                    <a:pt x="5071" y="3231"/>
                    <a:pt x="5051" y="3249"/>
                  </a:cubicBezTo>
                  <a:cubicBezTo>
                    <a:pt x="4961" y="3332"/>
                    <a:pt x="4853" y="3408"/>
                    <a:pt x="4733" y="3474"/>
                  </a:cubicBezTo>
                  <a:cubicBezTo>
                    <a:pt x="4683" y="3501"/>
                    <a:pt x="4664" y="3565"/>
                    <a:pt x="4692" y="3615"/>
                  </a:cubicBezTo>
                  <a:cubicBezTo>
                    <a:pt x="4711" y="3649"/>
                    <a:pt x="4746" y="3669"/>
                    <a:pt x="4783" y="3669"/>
                  </a:cubicBezTo>
                  <a:cubicBezTo>
                    <a:pt x="4800" y="3669"/>
                    <a:pt x="4817" y="3665"/>
                    <a:pt x="4833" y="3655"/>
                  </a:cubicBezTo>
                  <a:cubicBezTo>
                    <a:pt x="4968" y="3582"/>
                    <a:pt x="5088" y="3496"/>
                    <a:pt x="5191" y="3403"/>
                  </a:cubicBezTo>
                  <a:cubicBezTo>
                    <a:pt x="5234" y="3364"/>
                    <a:pt x="5236" y="3298"/>
                    <a:pt x="5198" y="3256"/>
                  </a:cubicBezTo>
                  <a:cubicBezTo>
                    <a:pt x="5178" y="3233"/>
                    <a:pt x="5150" y="3222"/>
                    <a:pt x="5121" y="3222"/>
                  </a:cubicBezTo>
                  <a:close/>
                  <a:moveTo>
                    <a:pt x="3752" y="3075"/>
                  </a:moveTo>
                  <a:cubicBezTo>
                    <a:pt x="3714" y="3075"/>
                    <a:pt x="3677" y="3096"/>
                    <a:pt x="3660" y="3133"/>
                  </a:cubicBezTo>
                  <a:cubicBezTo>
                    <a:pt x="3597" y="3261"/>
                    <a:pt x="3550" y="3402"/>
                    <a:pt x="3520" y="3551"/>
                  </a:cubicBezTo>
                  <a:cubicBezTo>
                    <a:pt x="3509" y="3607"/>
                    <a:pt x="3546" y="3663"/>
                    <a:pt x="3602" y="3674"/>
                  </a:cubicBezTo>
                  <a:cubicBezTo>
                    <a:pt x="3608" y="3675"/>
                    <a:pt x="3616" y="3675"/>
                    <a:pt x="3623" y="3675"/>
                  </a:cubicBezTo>
                  <a:cubicBezTo>
                    <a:pt x="3671" y="3675"/>
                    <a:pt x="3715" y="3640"/>
                    <a:pt x="3725" y="3591"/>
                  </a:cubicBezTo>
                  <a:cubicBezTo>
                    <a:pt x="3750" y="3459"/>
                    <a:pt x="3791" y="3335"/>
                    <a:pt x="3846" y="3224"/>
                  </a:cubicBezTo>
                  <a:cubicBezTo>
                    <a:pt x="3870" y="3173"/>
                    <a:pt x="3850" y="3110"/>
                    <a:pt x="3798" y="3086"/>
                  </a:cubicBezTo>
                  <a:cubicBezTo>
                    <a:pt x="3783" y="3079"/>
                    <a:pt x="3768" y="3075"/>
                    <a:pt x="3752" y="3075"/>
                  </a:cubicBezTo>
                  <a:close/>
                  <a:moveTo>
                    <a:pt x="1545" y="3538"/>
                  </a:moveTo>
                  <a:cubicBezTo>
                    <a:pt x="1504" y="3538"/>
                    <a:pt x="1465" y="3562"/>
                    <a:pt x="1449" y="3604"/>
                  </a:cubicBezTo>
                  <a:cubicBezTo>
                    <a:pt x="1428" y="3658"/>
                    <a:pt x="1454" y="3718"/>
                    <a:pt x="1508" y="3738"/>
                  </a:cubicBezTo>
                  <a:cubicBezTo>
                    <a:pt x="1635" y="3789"/>
                    <a:pt x="1772" y="3833"/>
                    <a:pt x="1915" y="3868"/>
                  </a:cubicBezTo>
                  <a:cubicBezTo>
                    <a:pt x="1924" y="3870"/>
                    <a:pt x="1933" y="3871"/>
                    <a:pt x="1941" y="3871"/>
                  </a:cubicBezTo>
                  <a:cubicBezTo>
                    <a:pt x="1988" y="3871"/>
                    <a:pt x="2029" y="3839"/>
                    <a:pt x="2042" y="3791"/>
                  </a:cubicBezTo>
                  <a:cubicBezTo>
                    <a:pt x="2055" y="3736"/>
                    <a:pt x="2021" y="3680"/>
                    <a:pt x="1966" y="3666"/>
                  </a:cubicBezTo>
                  <a:cubicBezTo>
                    <a:pt x="1831" y="3633"/>
                    <a:pt x="1702" y="3593"/>
                    <a:pt x="1584" y="3545"/>
                  </a:cubicBezTo>
                  <a:cubicBezTo>
                    <a:pt x="1571" y="3540"/>
                    <a:pt x="1558" y="3538"/>
                    <a:pt x="1545" y="3538"/>
                  </a:cubicBezTo>
                  <a:close/>
                  <a:moveTo>
                    <a:pt x="4403" y="3628"/>
                  </a:moveTo>
                  <a:cubicBezTo>
                    <a:pt x="4392" y="3628"/>
                    <a:pt x="4380" y="3629"/>
                    <a:pt x="4369" y="3633"/>
                  </a:cubicBezTo>
                  <a:cubicBezTo>
                    <a:pt x="4248" y="3675"/>
                    <a:pt x="4118" y="3709"/>
                    <a:pt x="3982" y="3735"/>
                  </a:cubicBezTo>
                  <a:cubicBezTo>
                    <a:pt x="3926" y="3746"/>
                    <a:pt x="3889" y="3801"/>
                    <a:pt x="3900" y="3857"/>
                  </a:cubicBezTo>
                  <a:cubicBezTo>
                    <a:pt x="3910" y="3906"/>
                    <a:pt x="3954" y="3941"/>
                    <a:pt x="4002" y="3941"/>
                  </a:cubicBezTo>
                  <a:cubicBezTo>
                    <a:pt x="4009" y="3941"/>
                    <a:pt x="4015" y="3941"/>
                    <a:pt x="4022" y="3939"/>
                  </a:cubicBezTo>
                  <a:cubicBezTo>
                    <a:pt x="4167" y="3911"/>
                    <a:pt x="4307" y="3874"/>
                    <a:pt x="4436" y="3829"/>
                  </a:cubicBezTo>
                  <a:cubicBezTo>
                    <a:pt x="4490" y="3811"/>
                    <a:pt x="4520" y="3752"/>
                    <a:pt x="4501" y="3697"/>
                  </a:cubicBezTo>
                  <a:cubicBezTo>
                    <a:pt x="4487" y="3654"/>
                    <a:pt x="4446" y="3628"/>
                    <a:pt x="4403" y="3628"/>
                  </a:cubicBezTo>
                  <a:close/>
                  <a:moveTo>
                    <a:pt x="2346" y="3741"/>
                  </a:moveTo>
                  <a:cubicBezTo>
                    <a:pt x="2296" y="3741"/>
                    <a:pt x="2253" y="3778"/>
                    <a:pt x="2245" y="3829"/>
                  </a:cubicBezTo>
                  <a:cubicBezTo>
                    <a:pt x="2238" y="3887"/>
                    <a:pt x="2277" y="3939"/>
                    <a:pt x="2333" y="3947"/>
                  </a:cubicBezTo>
                  <a:cubicBezTo>
                    <a:pt x="2479" y="3968"/>
                    <a:pt x="2619" y="3983"/>
                    <a:pt x="2752" y="3994"/>
                  </a:cubicBezTo>
                  <a:cubicBezTo>
                    <a:pt x="2756" y="3996"/>
                    <a:pt x="2758" y="3996"/>
                    <a:pt x="2761" y="3996"/>
                  </a:cubicBezTo>
                  <a:cubicBezTo>
                    <a:pt x="2815" y="3994"/>
                    <a:pt x="2860" y="3954"/>
                    <a:pt x="2865" y="3900"/>
                  </a:cubicBezTo>
                  <a:cubicBezTo>
                    <a:pt x="2870" y="3843"/>
                    <a:pt x="2827" y="3792"/>
                    <a:pt x="2769" y="3787"/>
                  </a:cubicBezTo>
                  <a:cubicBezTo>
                    <a:pt x="2639" y="3778"/>
                    <a:pt x="2503" y="3762"/>
                    <a:pt x="2363" y="3742"/>
                  </a:cubicBezTo>
                  <a:cubicBezTo>
                    <a:pt x="2357" y="3741"/>
                    <a:pt x="2351" y="3741"/>
                    <a:pt x="2346" y="3741"/>
                  </a:cubicBezTo>
                  <a:close/>
                  <a:moveTo>
                    <a:pt x="3591" y="3789"/>
                  </a:moveTo>
                  <a:cubicBezTo>
                    <a:pt x="3588" y="3789"/>
                    <a:pt x="3585" y="3790"/>
                    <a:pt x="3581" y="3790"/>
                  </a:cubicBezTo>
                  <a:cubicBezTo>
                    <a:pt x="3460" y="3801"/>
                    <a:pt x="3334" y="3806"/>
                    <a:pt x="3204" y="3806"/>
                  </a:cubicBezTo>
                  <a:lnTo>
                    <a:pt x="3176" y="3806"/>
                  </a:lnTo>
                  <a:cubicBezTo>
                    <a:pt x="3118" y="3806"/>
                    <a:pt x="3073" y="3851"/>
                    <a:pt x="3072" y="3909"/>
                  </a:cubicBezTo>
                  <a:cubicBezTo>
                    <a:pt x="3072" y="3966"/>
                    <a:pt x="3117" y="4013"/>
                    <a:pt x="3175" y="4013"/>
                  </a:cubicBezTo>
                  <a:lnTo>
                    <a:pt x="3204" y="4013"/>
                  </a:lnTo>
                  <a:cubicBezTo>
                    <a:pt x="3298" y="4013"/>
                    <a:pt x="3390" y="4010"/>
                    <a:pt x="3480" y="4006"/>
                  </a:cubicBezTo>
                  <a:cubicBezTo>
                    <a:pt x="3481" y="4135"/>
                    <a:pt x="3492" y="4271"/>
                    <a:pt x="3513" y="4412"/>
                  </a:cubicBezTo>
                  <a:cubicBezTo>
                    <a:pt x="3520" y="4465"/>
                    <a:pt x="3564" y="4502"/>
                    <a:pt x="3614" y="4502"/>
                  </a:cubicBezTo>
                  <a:cubicBezTo>
                    <a:pt x="3619" y="4502"/>
                    <a:pt x="3624" y="4502"/>
                    <a:pt x="3629" y="4500"/>
                  </a:cubicBezTo>
                  <a:cubicBezTo>
                    <a:pt x="3687" y="4493"/>
                    <a:pt x="3726" y="4440"/>
                    <a:pt x="3717" y="4383"/>
                  </a:cubicBezTo>
                  <a:cubicBezTo>
                    <a:pt x="3698" y="4244"/>
                    <a:pt x="3688" y="4110"/>
                    <a:pt x="3688" y="3983"/>
                  </a:cubicBezTo>
                  <a:cubicBezTo>
                    <a:pt x="3688" y="3971"/>
                    <a:pt x="3684" y="3958"/>
                    <a:pt x="3681" y="3945"/>
                  </a:cubicBezTo>
                  <a:cubicBezTo>
                    <a:pt x="3690" y="3928"/>
                    <a:pt x="3695" y="3908"/>
                    <a:pt x="3694" y="3885"/>
                  </a:cubicBezTo>
                  <a:cubicBezTo>
                    <a:pt x="3689" y="3831"/>
                    <a:pt x="3641" y="3789"/>
                    <a:pt x="3591" y="3789"/>
                  </a:cubicBezTo>
                  <a:close/>
                  <a:moveTo>
                    <a:pt x="3696" y="4701"/>
                  </a:moveTo>
                  <a:cubicBezTo>
                    <a:pt x="3687" y="4701"/>
                    <a:pt x="3679" y="4702"/>
                    <a:pt x="3671" y="4704"/>
                  </a:cubicBezTo>
                  <a:cubicBezTo>
                    <a:pt x="3616" y="4718"/>
                    <a:pt x="3581" y="4775"/>
                    <a:pt x="3596" y="4830"/>
                  </a:cubicBezTo>
                  <a:cubicBezTo>
                    <a:pt x="3629" y="4962"/>
                    <a:pt x="3670" y="5098"/>
                    <a:pt x="3716" y="5237"/>
                  </a:cubicBezTo>
                  <a:cubicBezTo>
                    <a:pt x="3731" y="5279"/>
                    <a:pt x="3771" y="5307"/>
                    <a:pt x="3815" y="5308"/>
                  </a:cubicBezTo>
                  <a:lnTo>
                    <a:pt x="3815" y="5308"/>
                  </a:lnTo>
                  <a:cubicBezTo>
                    <a:pt x="3827" y="5308"/>
                    <a:pt x="3838" y="5305"/>
                    <a:pt x="3848" y="5302"/>
                  </a:cubicBezTo>
                  <a:cubicBezTo>
                    <a:pt x="3902" y="5283"/>
                    <a:pt x="3932" y="5224"/>
                    <a:pt x="3913" y="5169"/>
                  </a:cubicBezTo>
                  <a:cubicBezTo>
                    <a:pt x="3868" y="5037"/>
                    <a:pt x="3829" y="4906"/>
                    <a:pt x="3797" y="4780"/>
                  </a:cubicBezTo>
                  <a:cubicBezTo>
                    <a:pt x="3785" y="4733"/>
                    <a:pt x="3743" y="4701"/>
                    <a:pt x="3696" y="4701"/>
                  </a:cubicBezTo>
                  <a:close/>
                  <a:moveTo>
                    <a:pt x="3815" y="5308"/>
                  </a:moveTo>
                  <a:cubicBezTo>
                    <a:pt x="3815" y="5308"/>
                    <a:pt x="3814" y="5308"/>
                    <a:pt x="3814" y="5308"/>
                  </a:cubicBezTo>
                  <a:lnTo>
                    <a:pt x="3815" y="5308"/>
                  </a:lnTo>
                  <a:cubicBezTo>
                    <a:pt x="3815" y="5308"/>
                    <a:pt x="3815" y="5308"/>
                    <a:pt x="3815" y="5308"/>
                  </a:cubicBezTo>
                  <a:close/>
                  <a:moveTo>
                    <a:pt x="3962" y="5488"/>
                  </a:moveTo>
                  <a:cubicBezTo>
                    <a:pt x="3949" y="5488"/>
                    <a:pt x="3935" y="5491"/>
                    <a:pt x="3922" y="5496"/>
                  </a:cubicBezTo>
                  <a:cubicBezTo>
                    <a:pt x="3868" y="5518"/>
                    <a:pt x="3844" y="5578"/>
                    <a:pt x="3866" y="5631"/>
                  </a:cubicBezTo>
                  <a:cubicBezTo>
                    <a:pt x="3921" y="5766"/>
                    <a:pt x="3978" y="5896"/>
                    <a:pt x="4038" y="6017"/>
                  </a:cubicBezTo>
                  <a:cubicBezTo>
                    <a:pt x="4057" y="6054"/>
                    <a:pt x="4093" y="6074"/>
                    <a:pt x="4131" y="6074"/>
                  </a:cubicBezTo>
                  <a:cubicBezTo>
                    <a:pt x="4147" y="6074"/>
                    <a:pt x="4163" y="6071"/>
                    <a:pt x="4178" y="6063"/>
                  </a:cubicBezTo>
                  <a:cubicBezTo>
                    <a:pt x="4229" y="6038"/>
                    <a:pt x="4250" y="5975"/>
                    <a:pt x="4224" y="5924"/>
                  </a:cubicBezTo>
                  <a:cubicBezTo>
                    <a:pt x="4167" y="5807"/>
                    <a:pt x="4111" y="5682"/>
                    <a:pt x="4057" y="5553"/>
                  </a:cubicBezTo>
                  <a:cubicBezTo>
                    <a:pt x="4040" y="5512"/>
                    <a:pt x="4002" y="5488"/>
                    <a:pt x="3962" y="5488"/>
                  </a:cubicBezTo>
                  <a:close/>
                  <a:moveTo>
                    <a:pt x="8282" y="5947"/>
                  </a:moveTo>
                  <a:cubicBezTo>
                    <a:pt x="8245" y="5947"/>
                    <a:pt x="8208" y="5967"/>
                    <a:pt x="8190" y="6003"/>
                  </a:cubicBezTo>
                  <a:cubicBezTo>
                    <a:pt x="8149" y="6083"/>
                    <a:pt x="8109" y="6160"/>
                    <a:pt x="8067" y="6234"/>
                  </a:cubicBezTo>
                  <a:cubicBezTo>
                    <a:pt x="8039" y="6284"/>
                    <a:pt x="8057" y="6348"/>
                    <a:pt x="8108" y="6376"/>
                  </a:cubicBezTo>
                  <a:cubicBezTo>
                    <a:pt x="8123" y="6384"/>
                    <a:pt x="8141" y="6389"/>
                    <a:pt x="8158" y="6389"/>
                  </a:cubicBezTo>
                  <a:cubicBezTo>
                    <a:pt x="8195" y="6389"/>
                    <a:pt x="8230" y="6370"/>
                    <a:pt x="8248" y="6337"/>
                  </a:cubicBezTo>
                  <a:cubicBezTo>
                    <a:pt x="8291" y="6259"/>
                    <a:pt x="8334" y="6180"/>
                    <a:pt x="8376" y="6097"/>
                  </a:cubicBezTo>
                  <a:cubicBezTo>
                    <a:pt x="8402" y="6046"/>
                    <a:pt x="8381" y="5984"/>
                    <a:pt x="8329" y="5958"/>
                  </a:cubicBezTo>
                  <a:cubicBezTo>
                    <a:pt x="8314" y="5950"/>
                    <a:pt x="8298" y="5947"/>
                    <a:pt x="8282" y="5947"/>
                  </a:cubicBezTo>
                  <a:close/>
                  <a:moveTo>
                    <a:pt x="4330" y="6232"/>
                  </a:moveTo>
                  <a:cubicBezTo>
                    <a:pt x="4312" y="6232"/>
                    <a:pt x="4294" y="6236"/>
                    <a:pt x="4277" y="6246"/>
                  </a:cubicBezTo>
                  <a:cubicBezTo>
                    <a:pt x="4228" y="6275"/>
                    <a:pt x="4211" y="6339"/>
                    <a:pt x="4240" y="6389"/>
                  </a:cubicBezTo>
                  <a:cubicBezTo>
                    <a:pt x="4315" y="6513"/>
                    <a:pt x="4394" y="6632"/>
                    <a:pt x="4476" y="6743"/>
                  </a:cubicBezTo>
                  <a:cubicBezTo>
                    <a:pt x="4495" y="6771"/>
                    <a:pt x="4527" y="6786"/>
                    <a:pt x="4559" y="6786"/>
                  </a:cubicBezTo>
                  <a:cubicBezTo>
                    <a:pt x="4580" y="6786"/>
                    <a:pt x="4602" y="6780"/>
                    <a:pt x="4620" y="6767"/>
                  </a:cubicBezTo>
                  <a:cubicBezTo>
                    <a:pt x="4667" y="6732"/>
                    <a:pt x="4676" y="6667"/>
                    <a:pt x="4642" y="6621"/>
                  </a:cubicBezTo>
                  <a:cubicBezTo>
                    <a:pt x="4565" y="6515"/>
                    <a:pt x="4490" y="6402"/>
                    <a:pt x="4419" y="6283"/>
                  </a:cubicBezTo>
                  <a:cubicBezTo>
                    <a:pt x="4400" y="6249"/>
                    <a:pt x="4365" y="6232"/>
                    <a:pt x="4330" y="6232"/>
                  </a:cubicBezTo>
                  <a:close/>
                  <a:moveTo>
                    <a:pt x="7940" y="6534"/>
                  </a:moveTo>
                  <a:cubicBezTo>
                    <a:pt x="7907" y="6534"/>
                    <a:pt x="7874" y="6550"/>
                    <a:pt x="7854" y="6579"/>
                  </a:cubicBezTo>
                  <a:cubicBezTo>
                    <a:pt x="7774" y="6694"/>
                    <a:pt x="7692" y="6802"/>
                    <a:pt x="7608" y="6899"/>
                  </a:cubicBezTo>
                  <a:cubicBezTo>
                    <a:pt x="7570" y="6943"/>
                    <a:pt x="7575" y="7008"/>
                    <a:pt x="7618" y="7046"/>
                  </a:cubicBezTo>
                  <a:cubicBezTo>
                    <a:pt x="7637" y="7063"/>
                    <a:pt x="7662" y="7072"/>
                    <a:pt x="7686" y="7072"/>
                  </a:cubicBezTo>
                  <a:lnTo>
                    <a:pt x="7686" y="7070"/>
                  </a:lnTo>
                  <a:cubicBezTo>
                    <a:pt x="7714" y="7070"/>
                    <a:pt x="7744" y="7059"/>
                    <a:pt x="7765" y="7035"/>
                  </a:cubicBezTo>
                  <a:cubicBezTo>
                    <a:pt x="7854" y="6932"/>
                    <a:pt x="7941" y="6818"/>
                    <a:pt x="8024" y="6697"/>
                  </a:cubicBezTo>
                  <a:cubicBezTo>
                    <a:pt x="8057" y="6650"/>
                    <a:pt x="8045" y="6585"/>
                    <a:pt x="7999" y="6552"/>
                  </a:cubicBezTo>
                  <a:cubicBezTo>
                    <a:pt x="7981" y="6540"/>
                    <a:pt x="7960" y="6534"/>
                    <a:pt x="7940" y="6534"/>
                  </a:cubicBezTo>
                  <a:close/>
                  <a:moveTo>
                    <a:pt x="4822" y="6899"/>
                  </a:moveTo>
                  <a:cubicBezTo>
                    <a:pt x="4797" y="6899"/>
                    <a:pt x="4772" y="6908"/>
                    <a:pt x="4751" y="6927"/>
                  </a:cubicBezTo>
                  <a:cubicBezTo>
                    <a:pt x="4710" y="6966"/>
                    <a:pt x="4707" y="7031"/>
                    <a:pt x="4746" y="7074"/>
                  </a:cubicBezTo>
                  <a:cubicBezTo>
                    <a:pt x="4847" y="7183"/>
                    <a:pt x="4952" y="7281"/>
                    <a:pt x="5060" y="7368"/>
                  </a:cubicBezTo>
                  <a:cubicBezTo>
                    <a:pt x="5079" y="7383"/>
                    <a:pt x="5102" y="7391"/>
                    <a:pt x="5125" y="7391"/>
                  </a:cubicBezTo>
                  <a:lnTo>
                    <a:pt x="5125" y="7390"/>
                  </a:lnTo>
                  <a:cubicBezTo>
                    <a:pt x="5155" y="7390"/>
                    <a:pt x="5185" y="7378"/>
                    <a:pt x="5206" y="7352"/>
                  </a:cubicBezTo>
                  <a:cubicBezTo>
                    <a:pt x="5242" y="7307"/>
                    <a:pt x="5235" y="7242"/>
                    <a:pt x="5190" y="7206"/>
                  </a:cubicBezTo>
                  <a:cubicBezTo>
                    <a:pt x="5091" y="7125"/>
                    <a:pt x="4993" y="7034"/>
                    <a:pt x="4898" y="6932"/>
                  </a:cubicBezTo>
                  <a:cubicBezTo>
                    <a:pt x="4878" y="6910"/>
                    <a:pt x="4850" y="6899"/>
                    <a:pt x="4822" y="6899"/>
                  </a:cubicBezTo>
                  <a:close/>
                  <a:moveTo>
                    <a:pt x="7393" y="7157"/>
                  </a:moveTo>
                  <a:cubicBezTo>
                    <a:pt x="7369" y="7157"/>
                    <a:pt x="7345" y="7165"/>
                    <a:pt x="7325" y="7182"/>
                  </a:cubicBezTo>
                  <a:cubicBezTo>
                    <a:pt x="7221" y="7271"/>
                    <a:pt x="7113" y="7348"/>
                    <a:pt x="7004" y="7411"/>
                  </a:cubicBezTo>
                  <a:cubicBezTo>
                    <a:pt x="6954" y="7440"/>
                    <a:pt x="6936" y="7503"/>
                    <a:pt x="6965" y="7553"/>
                  </a:cubicBezTo>
                  <a:cubicBezTo>
                    <a:pt x="6984" y="7586"/>
                    <a:pt x="7020" y="7606"/>
                    <a:pt x="7055" y="7606"/>
                  </a:cubicBezTo>
                  <a:cubicBezTo>
                    <a:pt x="7072" y="7606"/>
                    <a:pt x="7091" y="7601"/>
                    <a:pt x="7107" y="7591"/>
                  </a:cubicBezTo>
                  <a:cubicBezTo>
                    <a:pt x="7227" y="7522"/>
                    <a:pt x="7346" y="7438"/>
                    <a:pt x="7461" y="7340"/>
                  </a:cubicBezTo>
                  <a:cubicBezTo>
                    <a:pt x="7504" y="7302"/>
                    <a:pt x="7510" y="7237"/>
                    <a:pt x="7472" y="7193"/>
                  </a:cubicBezTo>
                  <a:cubicBezTo>
                    <a:pt x="7451" y="7169"/>
                    <a:pt x="7422" y="7157"/>
                    <a:pt x="7393" y="7157"/>
                  </a:cubicBezTo>
                  <a:close/>
                  <a:moveTo>
                    <a:pt x="5470" y="7413"/>
                  </a:moveTo>
                  <a:cubicBezTo>
                    <a:pt x="5433" y="7413"/>
                    <a:pt x="5397" y="7433"/>
                    <a:pt x="5378" y="7468"/>
                  </a:cubicBezTo>
                  <a:cubicBezTo>
                    <a:pt x="5351" y="7519"/>
                    <a:pt x="5370" y="7581"/>
                    <a:pt x="5420" y="7609"/>
                  </a:cubicBezTo>
                  <a:cubicBezTo>
                    <a:pt x="5554" y="7680"/>
                    <a:pt x="5691" y="7735"/>
                    <a:pt x="5827" y="7772"/>
                  </a:cubicBezTo>
                  <a:cubicBezTo>
                    <a:pt x="5837" y="7775"/>
                    <a:pt x="5845" y="7776"/>
                    <a:pt x="5854" y="7776"/>
                  </a:cubicBezTo>
                  <a:cubicBezTo>
                    <a:pt x="5900" y="7776"/>
                    <a:pt x="5942" y="7745"/>
                    <a:pt x="5954" y="7699"/>
                  </a:cubicBezTo>
                  <a:cubicBezTo>
                    <a:pt x="5969" y="7642"/>
                    <a:pt x="5936" y="7586"/>
                    <a:pt x="5881" y="7571"/>
                  </a:cubicBezTo>
                  <a:cubicBezTo>
                    <a:pt x="5759" y="7538"/>
                    <a:pt x="5638" y="7490"/>
                    <a:pt x="5519" y="7426"/>
                  </a:cubicBezTo>
                  <a:cubicBezTo>
                    <a:pt x="5504" y="7417"/>
                    <a:pt x="5487" y="7413"/>
                    <a:pt x="5470" y="7413"/>
                  </a:cubicBezTo>
                  <a:close/>
                  <a:moveTo>
                    <a:pt x="6673" y="7560"/>
                  </a:moveTo>
                  <a:cubicBezTo>
                    <a:pt x="6664" y="7560"/>
                    <a:pt x="6654" y="7562"/>
                    <a:pt x="6645" y="7564"/>
                  </a:cubicBezTo>
                  <a:cubicBezTo>
                    <a:pt x="6520" y="7601"/>
                    <a:pt x="6391" y="7620"/>
                    <a:pt x="6264" y="7620"/>
                  </a:cubicBezTo>
                  <a:cubicBezTo>
                    <a:pt x="6206" y="7622"/>
                    <a:pt x="6160" y="7668"/>
                    <a:pt x="6161" y="7726"/>
                  </a:cubicBezTo>
                  <a:cubicBezTo>
                    <a:pt x="6161" y="7783"/>
                    <a:pt x="6208" y="7829"/>
                    <a:pt x="6265" y="7829"/>
                  </a:cubicBezTo>
                  <a:cubicBezTo>
                    <a:pt x="6412" y="7827"/>
                    <a:pt x="6559" y="7805"/>
                    <a:pt x="6703" y="7764"/>
                  </a:cubicBezTo>
                  <a:cubicBezTo>
                    <a:pt x="6759" y="7748"/>
                    <a:pt x="6790" y="7690"/>
                    <a:pt x="6774" y="7635"/>
                  </a:cubicBezTo>
                  <a:cubicBezTo>
                    <a:pt x="6760" y="7589"/>
                    <a:pt x="6718" y="7560"/>
                    <a:pt x="6673" y="7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6576201" y="3004626"/>
              <a:ext cx="303209" cy="199949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17"/>
          <p:cNvSpPr/>
          <p:nvPr/>
        </p:nvSpPr>
        <p:spPr>
          <a:xfrm rot="-6983120" flipH="1">
            <a:off x="9038444" y="5573588"/>
            <a:ext cx="1744845" cy="488197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7" name="Google Shape;217;p17"/>
          <p:cNvGrpSpPr/>
          <p:nvPr/>
        </p:nvGrpSpPr>
        <p:grpSpPr>
          <a:xfrm rot="10800000" flipH="1">
            <a:off x="10315271" y="3853489"/>
            <a:ext cx="1681733" cy="675473"/>
            <a:chOff x="7793150" y="4168675"/>
            <a:chExt cx="1201010" cy="482389"/>
          </a:xfrm>
        </p:grpSpPr>
        <p:sp>
          <p:nvSpPr>
            <p:cNvPr id="218" name="Google Shape;218;p17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9" name="Google Shape;219;p17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220" name="Google Shape;220;p17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17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22425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dk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18"/>
          <p:cNvSpPr txBox="1">
            <a:spLocks noGrp="1"/>
          </p:cNvSpPr>
          <p:nvPr>
            <p:ph type="subTitle" idx="1"/>
          </p:nvPr>
        </p:nvSpPr>
        <p:spPr>
          <a:xfrm>
            <a:off x="960233" y="1634267"/>
            <a:ext cx="10272000" cy="45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5" name="Google Shape;225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8"/>
          <p:cNvSpPr/>
          <p:nvPr/>
        </p:nvSpPr>
        <p:spPr>
          <a:xfrm>
            <a:off x="187901" y="477331"/>
            <a:ext cx="1153812" cy="531923"/>
          </a:xfrm>
          <a:custGeom>
            <a:avLst/>
            <a:gdLst/>
            <a:ahLst/>
            <a:cxnLst/>
            <a:rect l="l" t="t" r="r" b="b"/>
            <a:pathLst>
              <a:path w="18750" h="8644" extrusionOk="0">
                <a:moveTo>
                  <a:pt x="15079" y="0"/>
                </a:moveTo>
                <a:cubicBezTo>
                  <a:pt x="14921" y="0"/>
                  <a:pt x="14762" y="9"/>
                  <a:pt x="14608" y="23"/>
                </a:cubicBezTo>
                <a:cubicBezTo>
                  <a:pt x="14530" y="31"/>
                  <a:pt x="14474" y="100"/>
                  <a:pt x="14481" y="178"/>
                </a:cubicBezTo>
                <a:cubicBezTo>
                  <a:pt x="14488" y="250"/>
                  <a:pt x="14550" y="305"/>
                  <a:pt x="14622" y="305"/>
                </a:cubicBezTo>
                <a:cubicBezTo>
                  <a:pt x="14626" y="305"/>
                  <a:pt x="14630" y="305"/>
                  <a:pt x="14635" y="304"/>
                </a:cubicBezTo>
                <a:cubicBezTo>
                  <a:pt x="14780" y="290"/>
                  <a:pt x="14929" y="283"/>
                  <a:pt x="15079" y="283"/>
                </a:cubicBezTo>
                <a:lnTo>
                  <a:pt x="15182" y="283"/>
                </a:lnTo>
                <a:cubicBezTo>
                  <a:pt x="15185" y="283"/>
                  <a:pt x="15188" y="283"/>
                  <a:pt x="15191" y="283"/>
                </a:cubicBezTo>
                <a:cubicBezTo>
                  <a:pt x="15271" y="283"/>
                  <a:pt x="15324" y="220"/>
                  <a:pt x="15326" y="146"/>
                </a:cubicBezTo>
                <a:cubicBezTo>
                  <a:pt x="15327" y="67"/>
                  <a:pt x="15265" y="2"/>
                  <a:pt x="15188" y="1"/>
                </a:cubicBezTo>
                <a:lnTo>
                  <a:pt x="15079" y="0"/>
                </a:lnTo>
                <a:close/>
                <a:moveTo>
                  <a:pt x="15748" y="45"/>
                </a:moveTo>
                <a:cubicBezTo>
                  <a:pt x="15679" y="45"/>
                  <a:pt x="15617" y="97"/>
                  <a:pt x="15607" y="168"/>
                </a:cubicBezTo>
                <a:cubicBezTo>
                  <a:pt x="15597" y="245"/>
                  <a:pt x="15651" y="316"/>
                  <a:pt x="15728" y="326"/>
                </a:cubicBezTo>
                <a:cubicBezTo>
                  <a:pt x="15865" y="344"/>
                  <a:pt x="16005" y="369"/>
                  <a:pt x="16148" y="399"/>
                </a:cubicBezTo>
                <a:cubicBezTo>
                  <a:pt x="16189" y="408"/>
                  <a:pt x="16228" y="418"/>
                  <a:pt x="16268" y="426"/>
                </a:cubicBezTo>
                <a:cubicBezTo>
                  <a:pt x="16279" y="430"/>
                  <a:pt x="16290" y="431"/>
                  <a:pt x="16301" y="431"/>
                </a:cubicBezTo>
                <a:cubicBezTo>
                  <a:pt x="16365" y="431"/>
                  <a:pt x="16423" y="387"/>
                  <a:pt x="16438" y="323"/>
                </a:cubicBezTo>
                <a:cubicBezTo>
                  <a:pt x="16457" y="247"/>
                  <a:pt x="16410" y="171"/>
                  <a:pt x="16334" y="153"/>
                </a:cubicBezTo>
                <a:cubicBezTo>
                  <a:pt x="16293" y="142"/>
                  <a:pt x="16250" y="132"/>
                  <a:pt x="16207" y="124"/>
                </a:cubicBezTo>
                <a:cubicBezTo>
                  <a:pt x="16056" y="92"/>
                  <a:pt x="15909" y="66"/>
                  <a:pt x="15766" y="47"/>
                </a:cubicBezTo>
                <a:cubicBezTo>
                  <a:pt x="15760" y="46"/>
                  <a:pt x="15754" y="45"/>
                  <a:pt x="15748" y="45"/>
                </a:cubicBezTo>
                <a:close/>
                <a:moveTo>
                  <a:pt x="14068" y="114"/>
                </a:moveTo>
                <a:cubicBezTo>
                  <a:pt x="14057" y="114"/>
                  <a:pt x="14046" y="115"/>
                  <a:pt x="14035" y="118"/>
                </a:cubicBezTo>
                <a:cubicBezTo>
                  <a:pt x="13845" y="160"/>
                  <a:pt x="13658" y="217"/>
                  <a:pt x="13477" y="284"/>
                </a:cubicBezTo>
                <a:cubicBezTo>
                  <a:pt x="13404" y="312"/>
                  <a:pt x="13366" y="393"/>
                  <a:pt x="13394" y="467"/>
                </a:cubicBezTo>
                <a:cubicBezTo>
                  <a:pt x="13415" y="523"/>
                  <a:pt x="13469" y="557"/>
                  <a:pt x="13527" y="557"/>
                </a:cubicBezTo>
                <a:cubicBezTo>
                  <a:pt x="13543" y="557"/>
                  <a:pt x="13560" y="555"/>
                  <a:pt x="13576" y="549"/>
                </a:cubicBezTo>
                <a:cubicBezTo>
                  <a:pt x="13745" y="485"/>
                  <a:pt x="13920" y="432"/>
                  <a:pt x="14098" y="392"/>
                </a:cubicBezTo>
                <a:cubicBezTo>
                  <a:pt x="14174" y="375"/>
                  <a:pt x="14221" y="299"/>
                  <a:pt x="14203" y="223"/>
                </a:cubicBezTo>
                <a:cubicBezTo>
                  <a:pt x="14188" y="158"/>
                  <a:pt x="14132" y="114"/>
                  <a:pt x="14068" y="114"/>
                </a:cubicBezTo>
                <a:close/>
                <a:moveTo>
                  <a:pt x="16839" y="317"/>
                </a:moveTo>
                <a:cubicBezTo>
                  <a:pt x="16783" y="317"/>
                  <a:pt x="16729" y="351"/>
                  <a:pt x="16707" y="407"/>
                </a:cubicBezTo>
                <a:cubicBezTo>
                  <a:pt x="16679" y="479"/>
                  <a:pt x="16714" y="561"/>
                  <a:pt x="16786" y="589"/>
                </a:cubicBezTo>
                <a:cubicBezTo>
                  <a:pt x="16959" y="658"/>
                  <a:pt x="17122" y="737"/>
                  <a:pt x="17269" y="828"/>
                </a:cubicBezTo>
                <a:cubicBezTo>
                  <a:pt x="17292" y="842"/>
                  <a:pt x="17318" y="849"/>
                  <a:pt x="17342" y="849"/>
                </a:cubicBezTo>
                <a:cubicBezTo>
                  <a:pt x="17390" y="849"/>
                  <a:pt x="17437" y="824"/>
                  <a:pt x="17463" y="782"/>
                </a:cubicBezTo>
                <a:cubicBezTo>
                  <a:pt x="17503" y="715"/>
                  <a:pt x="17483" y="628"/>
                  <a:pt x="17416" y="588"/>
                </a:cubicBezTo>
                <a:cubicBezTo>
                  <a:pt x="17255" y="489"/>
                  <a:pt x="17078" y="401"/>
                  <a:pt x="16890" y="327"/>
                </a:cubicBezTo>
                <a:cubicBezTo>
                  <a:pt x="16874" y="321"/>
                  <a:pt x="16856" y="317"/>
                  <a:pt x="16839" y="317"/>
                </a:cubicBezTo>
                <a:close/>
                <a:moveTo>
                  <a:pt x="13012" y="508"/>
                </a:moveTo>
                <a:cubicBezTo>
                  <a:pt x="12990" y="508"/>
                  <a:pt x="12967" y="513"/>
                  <a:pt x="12946" y="524"/>
                </a:cubicBezTo>
                <a:cubicBezTo>
                  <a:pt x="12776" y="615"/>
                  <a:pt x="12611" y="719"/>
                  <a:pt x="12453" y="833"/>
                </a:cubicBezTo>
                <a:cubicBezTo>
                  <a:pt x="12389" y="878"/>
                  <a:pt x="12374" y="966"/>
                  <a:pt x="12419" y="1029"/>
                </a:cubicBezTo>
                <a:cubicBezTo>
                  <a:pt x="12448" y="1068"/>
                  <a:pt x="12490" y="1088"/>
                  <a:pt x="12535" y="1088"/>
                </a:cubicBezTo>
                <a:cubicBezTo>
                  <a:pt x="12563" y="1088"/>
                  <a:pt x="12592" y="1079"/>
                  <a:pt x="12617" y="1062"/>
                </a:cubicBezTo>
                <a:cubicBezTo>
                  <a:pt x="12765" y="955"/>
                  <a:pt x="12920" y="859"/>
                  <a:pt x="13080" y="773"/>
                </a:cubicBezTo>
                <a:cubicBezTo>
                  <a:pt x="13148" y="736"/>
                  <a:pt x="13174" y="652"/>
                  <a:pt x="13137" y="583"/>
                </a:cubicBezTo>
                <a:cubicBezTo>
                  <a:pt x="13112" y="535"/>
                  <a:pt x="13063" y="508"/>
                  <a:pt x="13012" y="508"/>
                </a:cubicBezTo>
                <a:close/>
                <a:moveTo>
                  <a:pt x="17789" y="908"/>
                </a:moveTo>
                <a:cubicBezTo>
                  <a:pt x="17752" y="908"/>
                  <a:pt x="17715" y="923"/>
                  <a:pt x="17687" y="952"/>
                </a:cubicBezTo>
                <a:cubicBezTo>
                  <a:pt x="17634" y="1008"/>
                  <a:pt x="17635" y="1098"/>
                  <a:pt x="17692" y="1151"/>
                </a:cubicBezTo>
                <a:cubicBezTo>
                  <a:pt x="17820" y="1274"/>
                  <a:pt x="17935" y="1411"/>
                  <a:pt x="18032" y="1558"/>
                </a:cubicBezTo>
                <a:cubicBezTo>
                  <a:pt x="18059" y="1600"/>
                  <a:pt x="18104" y="1622"/>
                  <a:pt x="18150" y="1622"/>
                </a:cubicBezTo>
                <a:cubicBezTo>
                  <a:pt x="18177" y="1622"/>
                  <a:pt x="18204" y="1614"/>
                  <a:pt x="18227" y="1599"/>
                </a:cubicBezTo>
                <a:cubicBezTo>
                  <a:pt x="18293" y="1556"/>
                  <a:pt x="18310" y="1469"/>
                  <a:pt x="18267" y="1404"/>
                </a:cubicBezTo>
                <a:cubicBezTo>
                  <a:pt x="18158" y="1238"/>
                  <a:pt x="18031" y="1084"/>
                  <a:pt x="17886" y="947"/>
                </a:cubicBezTo>
                <a:cubicBezTo>
                  <a:pt x="17859" y="921"/>
                  <a:pt x="17824" y="908"/>
                  <a:pt x="17789" y="908"/>
                </a:cubicBezTo>
                <a:close/>
                <a:moveTo>
                  <a:pt x="12098" y="1163"/>
                </a:moveTo>
                <a:cubicBezTo>
                  <a:pt x="12064" y="1163"/>
                  <a:pt x="12030" y="1176"/>
                  <a:pt x="12003" y="1202"/>
                </a:cubicBezTo>
                <a:cubicBezTo>
                  <a:pt x="11862" y="1333"/>
                  <a:pt x="11727" y="1475"/>
                  <a:pt x="11604" y="1624"/>
                </a:cubicBezTo>
                <a:cubicBezTo>
                  <a:pt x="11553" y="1684"/>
                  <a:pt x="11562" y="1774"/>
                  <a:pt x="11622" y="1823"/>
                </a:cubicBezTo>
                <a:cubicBezTo>
                  <a:pt x="11648" y="1845"/>
                  <a:pt x="11680" y="1856"/>
                  <a:pt x="11711" y="1856"/>
                </a:cubicBezTo>
                <a:cubicBezTo>
                  <a:pt x="11752" y="1856"/>
                  <a:pt x="11792" y="1839"/>
                  <a:pt x="11820" y="1804"/>
                </a:cubicBezTo>
                <a:cubicBezTo>
                  <a:pt x="11937" y="1665"/>
                  <a:pt x="12063" y="1530"/>
                  <a:pt x="12195" y="1407"/>
                </a:cubicBezTo>
                <a:cubicBezTo>
                  <a:pt x="12252" y="1355"/>
                  <a:pt x="12255" y="1265"/>
                  <a:pt x="12201" y="1209"/>
                </a:cubicBezTo>
                <a:cubicBezTo>
                  <a:pt x="12174" y="1179"/>
                  <a:pt x="12136" y="1163"/>
                  <a:pt x="12098" y="1163"/>
                </a:cubicBezTo>
                <a:close/>
                <a:moveTo>
                  <a:pt x="7702" y="1769"/>
                </a:moveTo>
                <a:cubicBezTo>
                  <a:pt x="7615" y="1769"/>
                  <a:pt x="7531" y="1771"/>
                  <a:pt x="7447" y="1776"/>
                </a:cubicBezTo>
                <a:cubicBezTo>
                  <a:pt x="7370" y="1781"/>
                  <a:pt x="7311" y="1848"/>
                  <a:pt x="7315" y="1926"/>
                </a:cubicBezTo>
                <a:cubicBezTo>
                  <a:pt x="7320" y="2000"/>
                  <a:pt x="7382" y="2058"/>
                  <a:pt x="7456" y="2058"/>
                </a:cubicBezTo>
                <a:lnTo>
                  <a:pt x="7465" y="2058"/>
                </a:lnTo>
                <a:cubicBezTo>
                  <a:pt x="7542" y="2053"/>
                  <a:pt x="7632" y="2053"/>
                  <a:pt x="7727" y="2051"/>
                </a:cubicBezTo>
                <a:cubicBezTo>
                  <a:pt x="7825" y="2052"/>
                  <a:pt x="7920" y="2054"/>
                  <a:pt x="8015" y="2057"/>
                </a:cubicBezTo>
                <a:cubicBezTo>
                  <a:pt x="8019" y="2057"/>
                  <a:pt x="8023" y="2057"/>
                  <a:pt x="8027" y="2057"/>
                </a:cubicBezTo>
                <a:cubicBezTo>
                  <a:pt x="8100" y="2057"/>
                  <a:pt x="8158" y="1995"/>
                  <a:pt x="8160" y="1922"/>
                </a:cubicBezTo>
                <a:cubicBezTo>
                  <a:pt x="8164" y="1844"/>
                  <a:pt x="8103" y="1779"/>
                  <a:pt x="8026" y="1775"/>
                </a:cubicBezTo>
                <a:cubicBezTo>
                  <a:pt x="7929" y="1771"/>
                  <a:pt x="7830" y="1770"/>
                  <a:pt x="7702" y="1769"/>
                </a:cubicBezTo>
                <a:close/>
                <a:moveTo>
                  <a:pt x="8585" y="1814"/>
                </a:moveTo>
                <a:cubicBezTo>
                  <a:pt x="8512" y="1814"/>
                  <a:pt x="8449" y="1867"/>
                  <a:pt x="8442" y="1940"/>
                </a:cubicBezTo>
                <a:cubicBezTo>
                  <a:pt x="8433" y="2017"/>
                  <a:pt x="8491" y="2087"/>
                  <a:pt x="8568" y="2095"/>
                </a:cubicBezTo>
                <a:cubicBezTo>
                  <a:pt x="8756" y="2114"/>
                  <a:pt x="8939" y="2139"/>
                  <a:pt x="9116" y="2171"/>
                </a:cubicBezTo>
                <a:cubicBezTo>
                  <a:pt x="9124" y="2172"/>
                  <a:pt x="9133" y="2173"/>
                  <a:pt x="9140" y="2173"/>
                </a:cubicBezTo>
                <a:cubicBezTo>
                  <a:pt x="9208" y="2173"/>
                  <a:pt x="9268" y="2125"/>
                  <a:pt x="9280" y="2057"/>
                </a:cubicBezTo>
                <a:cubicBezTo>
                  <a:pt x="9293" y="1980"/>
                  <a:pt x="9242" y="1907"/>
                  <a:pt x="9165" y="1893"/>
                </a:cubicBezTo>
                <a:cubicBezTo>
                  <a:pt x="8982" y="1861"/>
                  <a:pt x="8791" y="1834"/>
                  <a:pt x="8596" y="1814"/>
                </a:cubicBezTo>
                <a:cubicBezTo>
                  <a:pt x="8592" y="1814"/>
                  <a:pt x="8589" y="1814"/>
                  <a:pt x="8585" y="1814"/>
                </a:cubicBezTo>
                <a:close/>
                <a:moveTo>
                  <a:pt x="6899" y="1852"/>
                </a:moveTo>
                <a:cubicBezTo>
                  <a:pt x="6889" y="1852"/>
                  <a:pt x="6878" y="1853"/>
                  <a:pt x="6868" y="1856"/>
                </a:cubicBezTo>
                <a:cubicBezTo>
                  <a:pt x="6673" y="1899"/>
                  <a:pt x="6485" y="1960"/>
                  <a:pt x="6308" y="2035"/>
                </a:cubicBezTo>
                <a:cubicBezTo>
                  <a:pt x="6236" y="2065"/>
                  <a:pt x="6203" y="2147"/>
                  <a:pt x="6233" y="2220"/>
                </a:cubicBezTo>
                <a:cubicBezTo>
                  <a:pt x="6256" y="2273"/>
                  <a:pt x="6308" y="2305"/>
                  <a:pt x="6363" y="2305"/>
                </a:cubicBezTo>
                <a:cubicBezTo>
                  <a:pt x="6382" y="2305"/>
                  <a:pt x="6400" y="2302"/>
                  <a:pt x="6418" y="2294"/>
                </a:cubicBezTo>
                <a:cubicBezTo>
                  <a:pt x="6579" y="2226"/>
                  <a:pt x="6750" y="2171"/>
                  <a:pt x="6929" y="2131"/>
                </a:cubicBezTo>
                <a:cubicBezTo>
                  <a:pt x="7005" y="2114"/>
                  <a:pt x="7053" y="2038"/>
                  <a:pt x="7037" y="1962"/>
                </a:cubicBezTo>
                <a:cubicBezTo>
                  <a:pt x="7022" y="1898"/>
                  <a:pt x="6964" y="1852"/>
                  <a:pt x="6899" y="1852"/>
                </a:cubicBezTo>
                <a:close/>
                <a:moveTo>
                  <a:pt x="9689" y="2013"/>
                </a:moveTo>
                <a:cubicBezTo>
                  <a:pt x="9627" y="2013"/>
                  <a:pt x="9572" y="2055"/>
                  <a:pt x="9554" y="2118"/>
                </a:cubicBezTo>
                <a:cubicBezTo>
                  <a:pt x="9535" y="2193"/>
                  <a:pt x="9579" y="2270"/>
                  <a:pt x="9654" y="2291"/>
                </a:cubicBezTo>
                <a:cubicBezTo>
                  <a:pt x="9835" y="2340"/>
                  <a:pt x="10010" y="2397"/>
                  <a:pt x="10175" y="2461"/>
                </a:cubicBezTo>
                <a:cubicBezTo>
                  <a:pt x="10192" y="2467"/>
                  <a:pt x="10210" y="2471"/>
                  <a:pt x="10227" y="2471"/>
                </a:cubicBezTo>
                <a:lnTo>
                  <a:pt x="10227" y="2469"/>
                </a:lnTo>
                <a:cubicBezTo>
                  <a:pt x="10283" y="2469"/>
                  <a:pt x="10337" y="2435"/>
                  <a:pt x="10358" y="2380"/>
                </a:cubicBezTo>
                <a:cubicBezTo>
                  <a:pt x="10386" y="2307"/>
                  <a:pt x="10351" y="2226"/>
                  <a:pt x="10277" y="2198"/>
                </a:cubicBezTo>
                <a:cubicBezTo>
                  <a:pt x="10103" y="2130"/>
                  <a:pt x="9918" y="2070"/>
                  <a:pt x="9728" y="2019"/>
                </a:cubicBezTo>
                <a:cubicBezTo>
                  <a:pt x="9715" y="2015"/>
                  <a:pt x="9702" y="2013"/>
                  <a:pt x="9689" y="2013"/>
                </a:cubicBezTo>
                <a:close/>
                <a:moveTo>
                  <a:pt x="18405" y="1841"/>
                </a:moveTo>
                <a:cubicBezTo>
                  <a:pt x="18388" y="1841"/>
                  <a:pt x="18371" y="1844"/>
                  <a:pt x="18354" y="1851"/>
                </a:cubicBezTo>
                <a:cubicBezTo>
                  <a:pt x="18282" y="1878"/>
                  <a:pt x="18245" y="1960"/>
                  <a:pt x="18272" y="2032"/>
                </a:cubicBezTo>
                <a:cubicBezTo>
                  <a:pt x="18335" y="2195"/>
                  <a:pt x="18382" y="2369"/>
                  <a:pt x="18414" y="2550"/>
                </a:cubicBezTo>
                <a:cubicBezTo>
                  <a:pt x="18427" y="2619"/>
                  <a:pt x="18485" y="2667"/>
                  <a:pt x="18553" y="2667"/>
                </a:cubicBezTo>
                <a:cubicBezTo>
                  <a:pt x="18561" y="2667"/>
                  <a:pt x="18569" y="2667"/>
                  <a:pt x="18577" y="2664"/>
                </a:cubicBezTo>
                <a:cubicBezTo>
                  <a:pt x="18654" y="2651"/>
                  <a:pt x="18706" y="2577"/>
                  <a:pt x="18692" y="2501"/>
                </a:cubicBezTo>
                <a:cubicBezTo>
                  <a:pt x="18657" y="2302"/>
                  <a:pt x="18604" y="2111"/>
                  <a:pt x="18537" y="1932"/>
                </a:cubicBezTo>
                <a:cubicBezTo>
                  <a:pt x="18515" y="1876"/>
                  <a:pt x="18461" y="1841"/>
                  <a:pt x="18405" y="1841"/>
                </a:cubicBezTo>
                <a:close/>
                <a:moveTo>
                  <a:pt x="5869" y="2293"/>
                </a:moveTo>
                <a:cubicBezTo>
                  <a:pt x="5842" y="2293"/>
                  <a:pt x="5814" y="2301"/>
                  <a:pt x="5790" y="2318"/>
                </a:cubicBezTo>
                <a:cubicBezTo>
                  <a:pt x="5630" y="2428"/>
                  <a:pt x="5476" y="2555"/>
                  <a:pt x="5338" y="2697"/>
                </a:cubicBezTo>
                <a:cubicBezTo>
                  <a:pt x="5283" y="2752"/>
                  <a:pt x="5284" y="2842"/>
                  <a:pt x="5339" y="2897"/>
                </a:cubicBezTo>
                <a:cubicBezTo>
                  <a:pt x="5367" y="2924"/>
                  <a:pt x="5403" y="2937"/>
                  <a:pt x="5438" y="2937"/>
                </a:cubicBezTo>
                <a:cubicBezTo>
                  <a:pt x="5475" y="2937"/>
                  <a:pt x="5512" y="2923"/>
                  <a:pt x="5539" y="2895"/>
                </a:cubicBezTo>
                <a:cubicBezTo>
                  <a:pt x="5666" y="2766"/>
                  <a:pt x="5804" y="2650"/>
                  <a:pt x="5949" y="2550"/>
                </a:cubicBezTo>
                <a:cubicBezTo>
                  <a:pt x="6013" y="2506"/>
                  <a:pt x="6030" y="2418"/>
                  <a:pt x="5986" y="2354"/>
                </a:cubicBezTo>
                <a:cubicBezTo>
                  <a:pt x="5959" y="2315"/>
                  <a:pt x="5914" y="2293"/>
                  <a:pt x="5869" y="2293"/>
                </a:cubicBezTo>
                <a:close/>
                <a:moveTo>
                  <a:pt x="11381" y="2030"/>
                </a:moveTo>
                <a:cubicBezTo>
                  <a:pt x="11334" y="2030"/>
                  <a:pt x="11288" y="2053"/>
                  <a:pt x="11261" y="2095"/>
                </a:cubicBezTo>
                <a:cubicBezTo>
                  <a:pt x="11166" y="2245"/>
                  <a:pt x="11082" y="2398"/>
                  <a:pt x="11008" y="2554"/>
                </a:cubicBezTo>
                <a:cubicBezTo>
                  <a:pt x="10942" y="2514"/>
                  <a:pt x="10875" y="2476"/>
                  <a:pt x="10806" y="2439"/>
                </a:cubicBezTo>
                <a:cubicBezTo>
                  <a:pt x="10785" y="2428"/>
                  <a:pt x="10762" y="2422"/>
                  <a:pt x="10740" y="2422"/>
                </a:cubicBezTo>
                <a:cubicBezTo>
                  <a:pt x="10689" y="2422"/>
                  <a:pt x="10640" y="2449"/>
                  <a:pt x="10615" y="2496"/>
                </a:cubicBezTo>
                <a:cubicBezTo>
                  <a:pt x="10578" y="2565"/>
                  <a:pt x="10604" y="2651"/>
                  <a:pt x="10673" y="2688"/>
                </a:cubicBezTo>
                <a:cubicBezTo>
                  <a:pt x="10837" y="2774"/>
                  <a:pt x="10991" y="2872"/>
                  <a:pt x="11132" y="2977"/>
                </a:cubicBezTo>
                <a:cubicBezTo>
                  <a:pt x="11158" y="2995"/>
                  <a:pt x="11187" y="3004"/>
                  <a:pt x="11217" y="3004"/>
                </a:cubicBezTo>
                <a:cubicBezTo>
                  <a:pt x="11259" y="3004"/>
                  <a:pt x="11302" y="2984"/>
                  <a:pt x="11329" y="2946"/>
                </a:cubicBezTo>
                <a:cubicBezTo>
                  <a:pt x="11376" y="2884"/>
                  <a:pt x="11362" y="2795"/>
                  <a:pt x="11300" y="2749"/>
                </a:cubicBezTo>
                <a:cubicBezTo>
                  <a:pt x="11283" y="2737"/>
                  <a:pt x="11264" y="2723"/>
                  <a:pt x="11246" y="2711"/>
                </a:cubicBezTo>
                <a:cubicBezTo>
                  <a:pt x="11319" y="2554"/>
                  <a:pt x="11404" y="2397"/>
                  <a:pt x="11500" y="2245"/>
                </a:cubicBezTo>
                <a:cubicBezTo>
                  <a:pt x="11541" y="2179"/>
                  <a:pt x="11522" y="2092"/>
                  <a:pt x="11455" y="2051"/>
                </a:cubicBezTo>
                <a:cubicBezTo>
                  <a:pt x="11433" y="2036"/>
                  <a:pt x="11407" y="2030"/>
                  <a:pt x="11381" y="2030"/>
                </a:cubicBezTo>
                <a:close/>
                <a:moveTo>
                  <a:pt x="18604" y="2946"/>
                </a:moveTo>
                <a:cubicBezTo>
                  <a:pt x="18527" y="2948"/>
                  <a:pt x="18465" y="3013"/>
                  <a:pt x="18467" y="3091"/>
                </a:cubicBezTo>
                <a:lnTo>
                  <a:pt x="18468" y="3181"/>
                </a:lnTo>
                <a:cubicBezTo>
                  <a:pt x="18468" y="3328"/>
                  <a:pt x="18460" y="3481"/>
                  <a:pt x="18444" y="3636"/>
                </a:cubicBezTo>
                <a:cubicBezTo>
                  <a:pt x="18435" y="3713"/>
                  <a:pt x="18491" y="3783"/>
                  <a:pt x="18569" y="3791"/>
                </a:cubicBezTo>
                <a:lnTo>
                  <a:pt x="18585" y="3791"/>
                </a:lnTo>
                <a:cubicBezTo>
                  <a:pt x="18656" y="3791"/>
                  <a:pt x="18717" y="3737"/>
                  <a:pt x="18724" y="3665"/>
                </a:cubicBezTo>
                <a:cubicBezTo>
                  <a:pt x="18741" y="3501"/>
                  <a:pt x="18750" y="3338"/>
                  <a:pt x="18750" y="3181"/>
                </a:cubicBezTo>
                <a:lnTo>
                  <a:pt x="18749" y="3083"/>
                </a:lnTo>
                <a:cubicBezTo>
                  <a:pt x="18747" y="3006"/>
                  <a:pt x="18692" y="2951"/>
                  <a:pt x="18604" y="2946"/>
                </a:cubicBezTo>
                <a:close/>
                <a:moveTo>
                  <a:pt x="11639" y="3093"/>
                </a:moveTo>
                <a:cubicBezTo>
                  <a:pt x="11604" y="3093"/>
                  <a:pt x="11570" y="3106"/>
                  <a:pt x="11542" y="3132"/>
                </a:cubicBezTo>
                <a:cubicBezTo>
                  <a:pt x="11486" y="3186"/>
                  <a:pt x="11484" y="3276"/>
                  <a:pt x="11537" y="3332"/>
                </a:cubicBezTo>
                <a:cubicBezTo>
                  <a:pt x="11665" y="3465"/>
                  <a:pt x="11775" y="3606"/>
                  <a:pt x="11866" y="3752"/>
                </a:cubicBezTo>
                <a:cubicBezTo>
                  <a:pt x="11893" y="3795"/>
                  <a:pt x="11939" y="3818"/>
                  <a:pt x="11986" y="3818"/>
                </a:cubicBezTo>
                <a:lnTo>
                  <a:pt x="11986" y="3819"/>
                </a:lnTo>
                <a:cubicBezTo>
                  <a:pt x="12012" y="3819"/>
                  <a:pt x="12037" y="3812"/>
                  <a:pt x="12061" y="3797"/>
                </a:cubicBezTo>
                <a:cubicBezTo>
                  <a:pt x="12127" y="3757"/>
                  <a:pt x="12146" y="3670"/>
                  <a:pt x="12106" y="3604"/>
                </a:cubicBezTo>
                <a:cubicBezTo>
                  <a:pt x="12004" y="3441"/>
                  <a:pt x="11882" y="3284"/>
                  <a:pt x="11741" y="3137"/>
                </a:cubicBezTo>
                <a:cubicBezTo>
                  <a:pt x="11713" y="3108"/>
                  <a:pt x="11676" y="3093"/>
                  <a:pt x="11639" y="3093"/>
                </a:cubicBezTo>
                <a:close/>
                <a:moveTo>
                  <a:pt x="5083" y="3090"/>
                </a:moveTo>
                <a:cubicBezTo>
                  <a:pt x="5038" y="3090"/>
                  <a:pt x="4993" y="3112"/>
                  <a:pt x="4966" y="3152"/>
                </a:cubicBezTo>
                <a:cubicBezTo>
                  <a:pt x="4859" y="3309"/>
                  <a:pt x="4760" y="3479"/>
                  <a:pt x="4674" y="3658"/>
                </a:cubicBezTo>
                <a:cubicBezTo>
                  <a:pt x="4640" y="3729"/>
                  <a:pt x="4669" y="3812"/>
                  <a:pt x="4739" y="3846"/>
                </a:cubicBezTo>
                <a:cubicBezTo>
                  <a:pt x="4759" y="3856"/>
                  <a:pt x="4779" y="3861"/>
                  <a:pt x="4800" y="3861"/>
                </a:cubicBezTo>
                <a:cubicBezTo>
                  <a:pt x="4853" y="3861"/>
                  <a:pt x="4903" y="3832"/>
                  <a:pt x="4928" y="3781"/>
                </a:cubicBezTo>
                <a:cubicBezTo>
                  <a:pt x="5009" y="3615"/>
                  <a:pt x="5099" y="3456"/>
                  <a:pt x="5198" y="3311"/>
                </a:cubicBezTo>
                <a:cubicBezTo>
                  <a:pt x="5243" y="3247"/>
                  <a:pt x="5225" y="3159"/>
                  <a:pt x="5162" y="3115"/>
                </a:cubicBezTo>
                <a:cubicBezTo>
                  <a:pt x="5138" y="3098"/>
                  <a:pt x="5110" y="3090"/>
                  <a:pt x="5083" y="3090"/>
                </a:cubicBezTo>
                <a:close/>
                <a:moveTo>
                  <a:pt x="10918" y="3054"/>
                </a:moveTo>
                <a:cubicBezTo>
                  <a:pt x="10855" y="3054"/>
                  <a:pt x="10799" y="3094"/>
                  <a:pt x="10780" y="3157"/>
                </a:cubicBezTo>
                <a:cubicBezTo>
                  <a:pt x="10725" y="3355"/>
                  <a:pt x="10690" y="3550"/>
                  <a:pt x="10674" y="3737"/>
                </a:cubicBezTo>
                <a:cubicBezTo>
                  <a:pt x="10668" y="3816"/>
                  <a:pt x="10727" y="3883"/>
                  <a:pt x="10804" y="3889"/>
                </a:cubicBezTo>
                <a:cubicBezTo>
                  <a:pt x="10807" y="3890"/>
                  <a:pt x="10811" y="3890"/>
                  <a:pt x="10815" y="3890"/>
                </a:cubicBezTo>
                <a:cubicBezTo>
                  <a:pt x="10888" y="3890"/>
                  <a:pt x="10950" y="3834"/>
                  <a:pt x="10956" y="3761"/>
                </a:cubicBezTo>
                <a:cubicBezTo>
                  <a:pt x="10969" y="3592"/>
                  <a:pt x="11002" y="3414"/>
                  <a:pt x="11052" y="3234"/>
                </a:cubicBezTo>
                <a:cubicBezTo>
                  <a:pt x="11073" y="3158"/>
                  <a:pt x="11030" y="3081"/>
                  <a:pt x="10956" y="3059"/>
                </a:cubicBezTo>
                <a:cubicBezTo>
                  <a:pt x="10943" y="3055"/>
                  <a:pt x="10930" y="3054"/>
                  <a:pt x="10918" y="3054"/>
                </a:cubicBezTo>
                <a:close/>
                <a:moveTo>
                  <a:pt x="18489" y="4065"/>
                </a:moveTo>
                <a:cubicBezTo>
                  <a:pt x="18425" y="4065"/>
                  <a:pt x="18368" y="4110"/>
                  <a:pt x="18353" y="4175"/>
                </a:cubicBezTo>
                <a:cubicBezTo>
                  <a:pt x="18332" y="4264"/>
                  <a:pt x="18316" y="4320"/>
                  <a:pt x="18311" y="4335"/>
                </a:cubicBezTo>
                <a:cubicBezTo>
                  <a:pt x="18306" y="4350"/>
                  <a:pt x="18303" y="4366"/>
                  <a:pt x="18303" y="4383"/>
                </a:cubicBezTo>
                <a:cubicBezTo>
                  <a:pt x="18303" y="4461"/>
                  <a:pt x="18367" y="4524"/>
                  <a:pt x="18444" y="4524"/>
                </a:cubicBezTo>
                <a:cubicBezTo>
                  <a:pt x="18561" y="4524"/>
                  <a:pt x="18580" y="4447"/>
                  <a:pt x="18627" y="4238"/>
                </a:cubicBezTo>
                <a:cubicBezTo>
                  <a:pt x="18646" y="4162"/>
                  <a:pt x="18598" y="4086"/>
                  <a:pt x="18522" y="4069"/>
                </a:cubicBezTo>
                <a:cubicBezTo>
                  <a:pt x="18511" y="4067"/>
                  <a:pt x="18500" y="4065"/>
                  <a:pt x="18489" y="4065"/>
                </a:cubicBezTo>
                <a:close/>
                <a:moveTo>
                  <a:pt x="12222" y="4047"/>
                </a:moveTo>
                <a:cubicBezTo>
                  <a:pt x="12208" y="4047"/>
                  <a:pt x="12194" y="4049"/>
                  <a:pt x="12181" y="4053"/>
                </a:cubicBezTo>
                <a:cubicBezTo>
                  <a:pt x="12106" y="4075"/>
                  <a:pt x="12064" y="4154"/>
                  <a:pt x="12086" y="4229"/>
                </a:cubicBezTo>
                <a:cubicBezTo>
                  <a:pt x="12128" y="4367"/>
                  <a:pt x="12150" y="4499"/>
                  <a:pt x="12150" y="4624"/>
                </a:cubicBezTo>
                <a:cubicBezTo>
                  <a:pt x="12150" y="4660"/>
                  <a:pt x="12147" y="4695"/>
                  <a:pt x="12144" y="4730"/>
                </a:cubicBezTo>
                <a:cubicBezTo>
                  <a:pt x="12135" y="4807"/>
                  <a:pt x="12190" y="4877"/>
                  <a:pt x="12268" y="4885"/>
                </a:cubicBezTo>
                <a:cubicBezTo>
                  <a:pt x="12274" y="4886"/>
                  <a:pt x="12279" y="4886"/>
                  <a:pt x="12285" y="4886"/>
                </a:cubicBezTo>
                <a:cubicBezTo>
                  <a:pt x="12355" y="4886"/>
                  <a:pt x="12416" y="4832"/>
                  <a:pt x="12424" y="4761"/>
                </a:cubicBezTo>
                <a:cubicBezTo>
                  <a:pt x="12429" y="4717"/>
                  <a:pt x="12432" y="4671"/>
                  <a:pt x="12432" y="4623"/>
                </a:cubicBezTo>
                <a:cubicBezTo>
                  <a:pt x="12432" y="4471"/>
                  <a:pt x="12406" y="4312"/>
                  <a:pt x="12357" y="4148"/>
                </a:cubicBezTo>
                <a:cubicBezTo>
                  <a:pt x="12338" y="4087"/>
                  <a:pt x="12282" y="4047"/>
                  <a:pt x="12222" y="4047"/>
                </a:cubicBezTo>
                <a:close/>
                <a:moveTo>
                  <a:pt x="4588" y="4101"/>
                </a:moveTo>
                <a:cubicBezTo>
                  <a:pt x="4528" y="4101"/>
                  <a:pt x="4474" y="4138"/>
                  <a:pt x="4455" y="4198"/>
                </a:cubicBezTo>
                <a:cubicBezTo>
                  <a:pt x="4395" y="4377"/>
                  <a:pt x="4345" y="4564"/>
                  <a:pt x="4303" y="4756"/>
                </a:cubicBezTo>
                <a:cubicBezTo>
                  <a:pt x="4287" y="4832"/>
                  <a:pt x="4335" y="4908"/>
                  <a:pt x="4411" y="4924"/>
                </a:cubicBezTo>
                <a:cubicBezTo>
                  <a:pt x="4422" y="4927"/>
                  <a:pt x="4432" y="4928"/>
                  <a:pt x="4441" y="4928"/>
                </a:cubicBezTo>
                <a:lnTo>
                  <a:pt x="4441" y="4927"/>
                </a:lnTo>
                <a:cubicBezTo>
                  <a:pt x="4506" y="4927"/>
                  <a:pt x="4565" y="4883"/>
                  <a:pt x="4579" y="4815"/>
                </a:cubicBezTo>
                <a:cubicBezTo>
                  <a:pt x="4618" y="4634"/>
                  <a:pt x="4667" y="4455"/>
                  <a:pt x="4723" y="4286"/>
                </a:cubicBezTo>
                <a:cubicBezTo>
                  <a:pt x="4748" y="4213"/>
                  <a:pt x="4707" y="4133"/>
                  <a:pt x="4634" y="4108"/>
                </a:cubicBezTo>
                <a:cubicBezTo>
                  <a:pt x="4618" y="4104"/>
                  <a:pt x="4603" y="4101"/>
                  <a:pt x="4588" y="4101"/>
                </a:cubicBezTo>
                <a:close/>
                <a:moveTo>
                  <a:pt x="10841" y="4171"/>
                </a:moveTo>
                <a:cubicBezTo>
                  <a:pt x="10832" y="4171"/>
                  <a:pt x="10823" y="4172"/>
                  <a:pt x="10814" y="4173"/>
                </a:cubicBezTo>
                <a:cubicBezTo>
                  <a:pt x="10738" y="4188"/>
                  <a:pt x="10687" y="4262"/>
                  <a:pt x="10703" y="4339"/>
                </a:cubicBezTo>
                <a:cubicBezTo>
                  <a:pt x="10745" y="4557"/>
                  <a:pt x="10825" y="4749"/>
                  <a:pt x="10937" y="4911"/>
                </a:cubicBezTo>
                <a:cubicBezTo>
                  <a:pt x="10965" y="4949"/>
                  <a:pt x="11008" y="4971"/>
                  <a:pt x="11054" y="4971"/>
                </a:cubicBezTo>
                <a:cubicBezTo>
                  <a:pt x="11082" y="4971"/>
                  <a:pt x="11110" y="4962"/>
                  <a:pt x="11134" y="4945"/>
                </a:cubicBezTo>
                <a:cubicBezTo>
                  <a:pt x="11198" y="4900"/>
                  <a:pt x="11213" y="4812"/>
                  <a:pt x="11169" y="4748"/>
                </a:cubicBezTo>
                <a:cubicBezTo>
                  <a:pt x="11078" y="4619"/>
                  <a:pt x="11014" y="4464"/>
                  <a:pt x="10979" y="4284"/>
                </a:cubicBezTo>
                <a:cubicBezTo>
                  <a:pt x="10966" y="4217"/>
                  <a:pt x="10908" y="4171"/>
                  <a:pt x="10841" y="4171"/>
                </a:cubicBezTo>
                <a:close/>
                <a:moveTo>
                  <a:pt x="11479" y="5048"/>
                </a:moveTo>
                <a:cubicBezTo>
                  <a:pt x="11427" y="5048"/>
                  <a:pt x="11378" y="5077"/>
                  <a:pt x="11353" y="5126"/>
                </a:cubicBezTo>
                <a:cubicBezTo>
                  <a:pt x="11318" y="5196"/>
                  <a:pt x="11348" y="5281"/>
                  <a:pt x="11417" y="5315"/>
                </a:cubicBezTo>
                <a:cubicBezTo>
                  <a:pt x="11552" y="5381"/>
                  <a:pt x="11682" y="5415"/>
                  <a:pt x="11803" y="5415"/>
                </a:cubicBezTo>
                <a:cubicBezTo>
                  <a:pt x="11907" y="5415"/>
                  <a:pt x="12004" y="5391"/>
                  <a:pt x="12089" y="5342"/>
                </a:cubicBezTo>
                <a:cubicBezTo>
                  <a:pt x="12157" y="5304"/>
                  <a:pt x="12182" y="5218"/>
                  <a:pt x="12143" y="5150"/>
                </a:cubicBezTo>
                <a:cubicBezTo>
                  <a:pt x="12117" y="5104"/>
                  <a:pt x="12069" y="5079"/>
                  <a:pt x="12020" y="5079"/>
                </a:cubicBezTo>
                <a:cubicBezTo>
                  <a:pt x="11997" y="5079"/>
                  <a:pt x="11973" y="5085"/>
                  <a:pt x="11952" y="5097"/>
                </a:cubicBezTo>
                <a:cubicBezTo>
                  <a:pt x="11908" y="5121"/>
                  <a:pt x="11858" y="5133"/>
                  <a:pt x="11803" y="5133"/>
                </a:cubicBezTo>
                <a:cubicBezTo>
                  <a:pt x="11726" y="5133"/>
                  <a:pt x="11637" y="5109"/>
                  <a:pt x="11541" y="5063"/>
                </a:cubicBezTo>
                <a:cubicBezTo>
                  <a:pt x="11521" y="5053"/>
                  <a:pt x="11500" y="5048"/>
                  <a:pt x="11479" y="5048"/>
                </a:cubicBezTo>
                <a:close/>
                <a:moveTo>
                  <a:pt x="4351" y="5201"/>
                </a:moveTo>
                <a:cubicBezTo>
                  <a:pt x="4280" y="5201"/>
                  <a:pt x="4219" y="5255"/>
                  <a:pt x="4211" y="5327"/>
                </a:cubicBezTo>
                <a:cubicBezTo>
                  <a:pt x="4189" y="5518"/>
                  <a:pt x="4177" y="5713"/>
                  <a:pt x="4173" y="5904"/>
                </a:cubicBezTo>
                <a:cubicBezTo>
                  <a:pt x="4172" y="5981"/>
                  <a:pt x="4234" y="6046"/>
                  <a:pt x="4312" y="6048"/>
                </a:cubicBezTo>
                <a:lnTo>
                  <a:pt x="4314" y="6048"/>
                </a:lnTo>
                <a:cubicBezTo>
                  <a:pt x="4391" y="6048"/>
                  <a:pt x="4454" y="5985"/>
                  <a:pt x="4455" y="5908"/>
                </a:cubicBezTo>
                <a:cubicBezTo>
                  <a:pt x="4459" y="5727"/>
                  <a:pt x="4471" y="5542"/>
                  <a:pt x="4490" y="5358"/>
                </a:cubicBezTo>
                <a:cubicBezTo>
                  <a:pt x="4499" y="5281"/>
                  <a:pt x="4444" y="5211"/>
                  <a:pt x="4367" y="5202"/>
                </a:cubicBezTo>
                <a:cubicBezTo>
                  <a:pt x="4361" y="5202"/>
                  <a:pt x="4356" y="5201"/>
                  <a:pt x="4351" y="5201"/>
                </a:cubicBezTo>
                <a:close/>
                <a:moveTo>
                  <a:pt x="3243" y="6015"/>
                </a:moveTo>
                <a:cubicBezTo>
                  <a:pt x="3236" y="6015"/>
                  <a:pt x="3230" y="6015"/>
                  <a:pt x="3224" y="6016"/>
                </a:cubicBezTo>
                <a:cubicBezTo>
                  <a:pt x="3129" y="6030"/>
                  <a:pt x="3035" y="6050"/>
                  <a:pt x="2941" y="6077"/>
                </a:cubicBezTo>
                <a:cubicBezTo>
                  <a:pt x="2847" y="6103"/>
                  <a:pt x="2749" y="6137"/>
                  <a:pt x="2649" y="6179"/>
                </a:cubicBezTo>
                <a:cubicBezTo>
                  <a:pt x="2577" y="6208"/>
                  <a:pt x="2544" y="6290"/>
                  <a:pt x="2573" y="6362"/>
                </a:cubicBezTo>
                <a:cubicBezTo>
                  <a:pt x="2597" y="6416"/>
                  <a:pt x="2648" y="6449"/>
                  <a:pt x="2703" y="6449"/>
                </a:cubicBezTo>
                <a:cubicBezTo>
                  <a:pt x="2722" y="6449"/>
                  <a:pt x="2740" y="6446"/>
                  <a:pt x="2758" y="6438"/>
                </a:cubicBezTo>
                <a:cubicBezTo>
                  <a:pt x="2844" y="6403"/>
                  <a:pt x="2931" y="6372"/>
                  <a:pt x="3017" y="6349"/>
                </a:cubicBezTo>
                <a:cubicBezTo>
                  <a:pt x="3100" y="6326"/>
                  <a:pt x="3183" y="6307"/>
                  <a:pt x="3267" y="6295"/>
                </a:cubicBezTo>
                <a:cubicBezTo>
                  <a:pt x="3343" y="6284"/>
                  <a:pt x="3397" y="6212"/>
                  <a:pt x="3384" y="6135"/>
                </a:cubicBezTo>
                <a:cubicBezTo>
                  <a:pt x="3374" y="6064"/>
                  <a:pt x="3312" y="6015"/>
                  <a:pt x="3243" y="6015"/>
                </a:cubicBezTo>
                <a:close/>
                <a:moveTo>
                  <a:pt x="4873" y="6341"/>
                </a:moveTo>
                <a:cubicBezTo>
                  <a:pt x="4825" y="6341"/>
                  <a:pt x="4778" y="6366"/>
                  <a:pt x="4753" y="6411"/>
                </a:cubicBezTo>
                <a:cubicBezTo>
                  <a:pt x="4713" y="6479"/>
                  <a:pt x="4737" y="6564"/>
                  <a:pt x="4803" y="6604"/>
                </a:cubicBezTo>
                <a:cubicBezTo>
                  <a:pt x="4963" y="6697"/>
                  <a:pt x="5109" y="6806"/>
                  <a:pt x="5223" y="6921"/>
                </a:cubicBezTo>
                <a:cubicBezTo>
                  <a:pt x="5250" y="6948"/>
                  <a:pt x="5286" y="6962"/>
                  <a:pt x="5323" y="6963"/>
                </a:cubicBezTo>
                <a:lnTo>
                  <a:pt x="5323" y="6963"/>
                </a:lnTo>
                <a:cubicBezTo>
                  <a:pt x="5359" y="6962"/>
                  <a:pt x="5395" y="6949"/>
                  <a:pt x="5423" y="6921"/>
                </a:cubicBezTo>
                <a:cubicBezTo>
                  <a:pt x="5478" y="6866"/>
                  <a:pt x="5478" y="6778"/>
                  <a:pt x="5423" y="6722"/>
                </a:cubicBezTo>
                <a:cubicBezTo>
                  <a:pt x="5289" y="6588"/>
                  <a:pt x="5129" y="6466"/>
                  <a:pt x="4945" y="6360"/>
                </a:cubicBezTo>
                <a:cubicBezTo>
                  <a:pt x="4922" y="6347"/>
                  <a:pt x="4898" y="6341"/>
                  <a:pt x="4873" y="6341"/>
                </a:cubicBezTo>
                <a:close/>
                <a:moveTo>
                  <a:pt x="5323" y="6963"/>
                </a:moveTo>
                <a:cubicBezTo>
                  <a:pt x="5323" y="6963"/>
                  <a:pt x="5322" y="6963"/>
                  <a:pt x="5322" y="6963"/>
                </a:cubicBezTo>
                <a:lnTo>
                  <a:pt x="5323" y="6963"/>
                </a:lnTo>
                <a:cubicBezTo>
                  <a:pt x="5323" y="6963"/>
                  <a:pt x="5323" y="6963"/>
                  <a:pt x="5323" y="6963"/>
                </a:cubicBezTo>
                <a:close/>
                <a:moveTo>
                  <a:pt x="2204" y="6428"/>
                </a:moveTo>
                <a:cubicBezTo>
                  <a:pt x="2178" y="6428"/>
                  <a:pt x="2152" y="6435"/>
                  <a:pt x="2129" y="6449"/>
                </a:cubicBezTo>
                <a:cubicBezTo>
                  <a:pt x="1976" y="6546"/>
                  <a:pt x="1815" y="6658"/>
                  <a:pt x="1656" y="6784"/>
                </a:cubicBezTo>
                <a:cubicBezTo>
                  <a:pt x="1595" y="6832"/>
                  <a:pt x="1584" y="6920"/>
                  <a:pt x="1631" y="6981"/>
                </a:cubicBezTo>
                <a:cubicBezTo>
                  <a:pt x="1659" y="7016"/>
                  <a:pt x="1700" y="7035"/>
                  <a:pt x="1742" y="7035"/>
                </a:cubicBezTo>
                <a:lnTo>
                  <a:pt x="1742" y="7035"/>
                </a:lnTo>
                <a:cubicBezTo>
                  <a:pt x="1773" y="7035"/>
                  <a:pt x="1803" y="7025"/>
                  <a:pt x="1829" y="7005"/>
                </a:cubicBezTo>
                <a:cubicBezTo>
                  <a:pt x="1982" y="6887"/>
                  <a:pt x="2132" y="6780"/>
                  <a:pt x="2278" y="6689"/>
                </a:cubicBezTo>
                <a:cubicBezTo>
                  <a:pt x="2344" y="6648"/>
                  <a:pt x="2365" y="6561"/>
                  <a:pt x="2323" y="6495"/>
                </a:cubicBezTo>
                <a:cubicBezTo>
                  <a:pt x="2297" y="6452"/>
                  <a:pt x="2251" y="6428"/>
                  <a:pt x="2204" y="6428"/>
                </a:cubicBezTo>
                <a:close/>
                <a:moveTo>
                  <a:pt x="1742" y="7035"/>
                </a:moveTo>
                <a:cubicBezTo>
                  <a:pt x="1742" y="7035"/>
                  <a:pt x="1742" y="7035"/>
                  <a:pt x="1742" y="7035"/>
                </a:cubicBezTo>
                <a:lnTo>
                  <a:pt x="1743" y="7035"/>
                </a:lnTo>
                <a:cubicBezTo>
                  <a:pt x="1743" y="7035"/>
                  <a:pt x="1742" y="7035"/>
                  <a:pt x="1742" y="7035"/>
                </a:cubicBezTo>
                <a:close/>
                <a:moveTo>
                  <a:pt x="3811" y="5999"/>
                </a:moveTo>
                <a:cubicBezTo>
                  <a:pt x="3739" y="5999"/>
                  <a:pt x="3674" y="6053"/>
                  <a:pt x="3667" y="6128"/>
                </a:cubicBezTo>
                <a:cubicBezTo>
                  <a:pt x="3660" y="6206"/>
                  <a:pt x="3717" y="6274"/>
                  <a:pt x="3795" y="6282"/>
                </a:cubicBezTo>
                <a:cubicBezTo>
                  <a:pt x="3943" y="6295"/>
                  <a:pt x="4092" y="6323"/>
                  <a:pt x="4239" y="6365"/>
                </a:cubicBezTo>
                <a:cubicBezTo>
                  <a:pt x="4207" y="6393"/>
                  <a:pt x="4189" y="6436"/>
                  <a:pt x="4193" y="6481"/>
                </a:cubicBezTo>
                <a:cubicBezTo>
                  <a:pt x="4210" y="6685"/>
                  <a:pt x="4238" y="6878"/>
                  <a:pt x="4276" y="7057"/>
                </a:cubicBezTo>
                <a:cubicBezTo>
                  <a:pt x="4291" y="7123"/>
                  <a:pt x="4348" y="7168"/>
                  <a:pt x="4414" y="7168"/>
                </a:cubicBezTo>
                <a:cubicBezTo>
                  <a:pt x="4424" y="7168"/>
                  <a:pt x="4434" y="7167"/>
                  <a:pt x="4444" y="7166"/>
                </a:cubicBezTo>
                <a:cubicBezTo>
                  <a:pt x="4520" y="7149"/>
                  <a:pt x="4569" y="7074"/>
                  <a:pt x="4552" y="6998"/>
                </a:cubicBezTo>
                <a:cubicBezTo>
                  <a:pt x="4516" y="6830"/>
                  <a:pt x="4490" y="6649"/>
                  <a:pt x="4473" y="6458"/>
                </a:cubicBezTo>
                <a:cubicBezTo>
                  <a:pt x="4471" y="6425"/>
                  <a:pt x="4457" y="6395"/>
                  <a:pt x="4435" y="6372"/>
                </a:cubicBezTo>
                <a:cubicBezTo>
                  <a:pt x="4462" y="6355"/>
                  <a:pt x="4483" y="6329"/>
                  <a:pt x="4494" y="6297"/>
                </a:cubicBezTo>
                <a:cubicBezTo>
                  <a:pt x="4517" y="6223"/>
                  <a:pt x="4477" y="6143"/>
                  <a:pt x="4402" y="6120"/>
                </a:cubicBezTo>
                <a:cubicBezTo>
                  <a:pt x="4211" y="6059"/>
                  <a:pt x="4015" y="6018"/>
                  <a:pt x="3820" y="6000"/>
                </a:cubicBezTo>
                <a:cubicBezTo>
                  <a:pt x="3817" y="6000"/>
                  <a:pt x="3814" y="5999"/>
                  <a:pt x="3811" y="5999"/>
                </a:cubicBezTo>
                <a:close/>
                <a:moveTo>
                  <a:pt x="1312" y="7118"/>
                </a:moveTo>
                <a:cubicBezTo>
                  <a:pt x="1278" y="7118"/>
                  <a:pt x="1243" y="7130"/>
                  <a:pt x="1216" y="7155"/>
                </a:cubicBezTo>
                <a:cubicBezTo>
                  <a:pt x="1069" y="7290"/>
                  <a:pt x="931" y="7424"/>
                  <a:pt x="805" y="7554"/>
                </a:cubicBezTo>
                <a:cubicBezTo>
                  <a:pt x="751" y="7609"/>
                  <a:pt x="752" y="7699"/>
                  <a:pt x="807" y="7753"/>
                </a:cubicBezTo>
                <a:cubicBezTo>
                  <a:pt x="835" y="7780"/>
                  <a:pt x="871" y="7793"/>
                  <a:pt x="906" y="7793"/>
                </a:cubicBezTo>
                <a:cubicBezTo>
                  <a:pt x="943" y="7793"/>
                  <a:pt x="980" y="7778"/>
                  <a:pt x="1007" y="7750"/>
                </a:cubicBezTo>
                <a:cubicBezTo>
                  <a:pt x="1129" y="7625"/>
                  <a:pt x="1264" y="7493"/>
                  <a:pt x="1407" y="7363"/>
                </a:cubicBezTo>
                <a:cubicBezTo>
                  <a:pt x="1465" y="7310"/>
                  <a:pt x="1468" y="7221"/>
                  <a:pt x="1416" y="7163"/>
                </a:cubicBezTo>
                <a:cubicBezTo>
                  <a:pt x="1388" y="7133"/>
                  <a:pt x="1350" y="7118"/>
                  <a:pt x="1312" y="7118"/>
                </a:cubicBezTo>
                <a:close/>
                <a:moveTo>
                  <a:pt x="5623" y="7151"/>
                </a:moveTo>
                <a:cubicBezTo>
                  <a:pt x="5610" y="7151"/>
                  <a:pt x="5598" y="7153"/>
                  <a:pt x="5585" y="7156"/>
                </a:cubicBezTo>
                <a:cubicBezTo>
                  <a:pt x="5511" y="7177"/>
                  <a:pt x="5467" y="7255"/>
                  <a:pt x="5487" y="7330"/>
                </a:cubicBezTo>
                <a:cubicBezTo>
                  <a:pt x="5497" y="7368"/>
                  <a:pt x="5503" y="7406"/>
                  <a:pt x="5503" y="7442"/>
                </a:cubicBezTo>
                <a:cubicBezTo>
                  <a:pt x="5503" y="7540"/>
                  <a:pt x="5462" y="7620"/>
                  <a:pt x="5377" y="7689"/>
                </a:cubicBezTo>
                <a:cubicBezTo>
                  <a:pt x="5317" y="7739"/>
                  <a:pt x="5309" y="7827"/>
                  <a:pt x="5358" y="7887"/>
                </a:cubicBezTo>
                <a:cubicBezTo>
                  <a:pt x="5386" y="7922"/>
                  <a:pt x="5426" y="7939"/>
                  <a:pt x="5467" y="7939"/>
                </a:cubicBezTo>
                <a:cubicBezTo>
                  <a:pt x="5499" y="7939"/>
                  <a:pt x="5530" y="7929"/>
                  <a:pt x="5556" y="7907"/>
                </a:cubicBezTo>
                <a:cubicBezTo>
                  <a:pt x="5706" y="7785"/>
                  <a:pt x="5785" y="7624"/>
                  <a:pt x="5785" y="7442"/>
                </a:cubicBezTo>
                <a:cubicBezTo>
                  <a:pt x="5785" y="7380"/>
                  <a:pt x="5777" y="7318"/>
                  <a:pt x="5758" y="7254"/>
                </a:cubicBezTo>
                <a:cubicBezTo>
                  <a:pt x="5742" y="7192"/>
                  <a:pt x="5685" y="7151"/>
                  <a:pt x="5623" y="7151"/>
                </a:cubicBezTo>
                <a:close/>
                <a:moveTo>
                  <a:pt x="4583" y="7424"/>
                </a:moveTo>
                <a:cubicBezTo>
                  <a:pt x="4564" y="7424"/>
                  <a:pt x="4544" y="7428"/>
                  <a:pt x="4525" y="7437"/>
                </a:cubicBezTo>
                <a:cubicBezTo>
                  <a:pt x="4454" y="7470"/>
                  <a:pt x="4423" y="7553"/>
                  <a:pt x="4455" y="7624"/>
                </a:cubicBezTo>
                <a:cubicBezTo>
                  <a:pt x="4580" y="7896"/>
                  <a:pt x="4733" y="8059"/>
                  <a:pt x="4909" y="8109"/>
                </a:cubicBezTo>
                <a:cubicBezTo>
                  <a:pt x="4923" y="8113"/>
                  <a:pt x="4935" y="8114"/>
                  <a:pt x="4947" y="8114"/>
                </a:cubicBezTo>
                <a:cubicBezTo>
                  <a:pt x="5010" y="8114"/>
                  <a:pt x="5066" y="8074"/>
                  <a:pt x="5083" y="8011"/>
                </a:cubicBezTo>
                <a:cubicBezTo>
                  <a:pt x="5104" y="7936"/>
                  <a:pt x="5060" y="7858"/>
                  <a:pt x="4985" y="7837"/>
                </a:cubicBezTo>
                <a:cubicBezTo>
                  <a:pt x="4896" y="7813"/>
                  <a:pt x="4797" y="7691"/>
                  <a:pt x="4712" y="7506"/>
                </a:cubicBezTo>
                <a:cubicBezTo>
                  <a:pt x="4688" y="7454"/>
                  <a:pt x="4637" y="7424"/>
                  <a:pt x="4583" y="7424"/>
                </a:cubicBezTo>
                <a:close/>
                <a:moveTo>
                  <a:pt x="522" y="7925"/>
                </a:moveTo>
                <a:cubicBezTo>
                  <a:pt x="483" y="7925"/>
                  <a:pt x="444" y="7941"/>
                  <a:pt x="416" y="7973"/>
                </a:cubicBezTo>
                <a:cubicBezTo>
                  <a:pt x="188" y="8233"/>
                  <a:pt x="54" y="8409"/>
                  <a:pt x="48" y="8417"/>
                </a:cubicBezTo>
                <a:cubicBezTo>
                  <a:pt x="1" y="8479"/>
                  <a:pt x="13" y="8567"/>
                  <a:pt x="74" y="8615"/>
                </a:cubicBezTo>
                <a:cubicBezTo>
                  <a:pt x="100" y="8635"/>
                  <a:pt x="131" y="8643"/>
                  <a:pt x="160" y="8643"/>
                </a:cubicBezTo>
                <a:cubicBezTo>
                  <a:pt x="203" y="8643"/>
                  <a:pt x="245" y="8624"/>
                  <a:pt x="273" y="8588"/>
                </a:cubicBezTo>
                <a:cubicBezTo>
                  <a:pt x="274" y="8586"/>
                  <a:pt x="408" y="8410"/>
                  <a:pt x="628" y="8159"/>
                </a:cubicBezTo>
                <a:cubicBezTo>
                  <a:pt x="680" y="8101"/>
                  <a:pt x="673" y="8012"/>
                  <a:pt x="615" y="7961"/>
                </a:cubicBezTo>
                <a:cubicBezTo>
                  <a:pt x="588" y="7937"/>
                  <a:pt x="555" y="7925"/>
                  <a:pt x="522" y="792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867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962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body" idx="1"/>
          </p:nvPr>
        </p:nvSpPr>
        <p:spPr>
          <a:xfrm>
            <a:off x="950500" y="1576733"/>
            <a:ext cx="10288000" cy="1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 flipH="1">
            <a:off x="10206199" y="5208439"/>
            <a:ext cx="1780335" cy="846184"/>
            <a:chOff x="836599" y="324929"/>
            <a:chExt cx="1335251" cy="634638"/>
          </a:xfrm>
        </p:grpSpPr>
        <p:sp>
          <p:nvSpPr>
            <p:cNvPr id="232" name="Google Shape;232;p1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9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234;p19"/>
          <p:cNvGrpSpPr/>
          <p:nvPr/>
        </p:nvGrpSpPr>
        <p:grpSpPr>
          <a:xfrm flipH="1">
            <a:off x="194000" y="4745434"/>
            <a:ext cx="1601347" cy="643185"/>
            <a:chOff x="7793150" y="4168675"/>
            <a:chExt cx="1201010" cy="482389"/>
          </a:xfrm>
        </p:grpSpPr>
        <p:sp>
          <p:nvSpPr>
            <p:cNvPr id="235" name="Google Shape;235;p19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6" name="Google Shape;236;p19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237" name="Google Shape;237;p19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9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19867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dk2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253;p21"/>
          <p:cNvSpPr txBox="1">
            <a:spLocks noGrp="1"/>
          </p:cNvSpPr>
          <p:nvPr>
            <p:ph type="subTitle" idx="1"/>
          </p:nvPr>
        </p:nvSpPr>
        <p:spPr>
          <a:xfrm>
            <a:off x="2156267" y="2488800"/>
            <a:ext cx="7879200" cy="29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4" name="Google Shape;25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1"/>
          <p:cNvSpPr/>
          <p:nvPr/>
        </p:nvSpPr>
        <p:spPr>
          <a:xfrm rot="10800000">
            <a:off x="11361240" y="862764"/>
            <a:ext cx="635744" cy="1138053"/>
          </a:xfrm>
          <a:custGeom>
            <a:avLst/>
            <a:gdLst/>
            <a:ahLst/>
            <a:cxnLst/>
            <a:rect l="l" t="t" r="r" b="b"/>
            <a:pathLst>
              <a:path w="33175" h="59387" extrusionOk="0">
                <a:moveTo>
                  <a:pt x="9660" y="0"/>
                </a:moveTo>
                <a:cubicBezTo>
                  <a:pt x="9129" y="0"/>
                  <a:pt x="8587" y="28"/>
                  <a:pt x="8029" y="80"/>
                </a:cubicBezTo>
                <a:cubicBezTo>
                  <a:pt x="7760" y="105"/>
                  <a:pt x="7564" y="343"/>
                  <a:pt x="7589" y="612"/>
                </a:cubicBezTo>
                <a:cubicBezTo>
                  <a:pt x="7612" y="864"/>
                  <a:pt x="7825" y="1053"/>
                  <a:pt x="8073" y="1053"/>
                </a:cubicBezTo>
                <a:cubicBezTo>
                  <a:pt x="8089" y="1053"/>
                  <a:pt x="8106" y="1053"/>
                  <a:pt x="8121" y="1051"/>
                </a:cubicBezTo>
                <a:cubicBezTo>
                  <a:pt x="8644" y="1003"/>
                  <a:pt x="9159" y="976"/>
                  <a:pt x="9651" y="976"/>
                </a:cubicBezTo>
                <a:lnTo>
                  <a:pt x="10011" y="983"/>
                </a:lnTo>
                <a:lnTo>
                  <a:pt x="10026" y="983"/>
                </a:lnTo>
                <a:cubicBezTo>
                  <a:pt x="10289" y="983"/>
                  <a:pt x="10505" y="772"/>
                  <a:pt x="10514" y="507"/>
                </a:cubicBezTo>
                <a:cubicBezTo>
                  <a:pt x="10520" y="236"/>
                  <a:pt x="10307" y="13"/>
                  <a:pt x="10038" y="5"/>
                </a:cubicBezTo>
                <a:cubicBezTo>
                  <a:pt x="9913" y="2"/>
                  <a:pt x="9787" y="0"/>
                  <a:pt x="9660" y="0"/>
                </a:cubicBezTo>
                <a:close/>
                <a:moveTo>
                  <a:pt x="11965" y="199"/>
                </a:moveTo>
                <a:cubicBezTo>
                  <a:pt x="11736" y="199"/>
                  <a:pt x="11529" y="364"/>
                  <a:pt x="11485" y="599"/>
                </a:cubicBezTo>
                <a:cubicBezTo>
                  <a:pt x="11437" y="866"/>
                  <a:pt x="11614" y="1118"/>
                  <a:pt x="11879" y="1168"/>
                </a:cubicBezTo>
                <a:cubicBezTo>
                  <a:pt x="12510" y="1283"/>
                  <a:pt x="13111" y="1452"/>
                  <a:pt x="13661" y="1670"/>
                </a:cubicBezTo>
                <a:cubicBezTo>
                  <a:pt x="13721" y="1695"/>
                  <a:pt x="13782" y="1706"/>
                  <a:pt x="13842" y="1706"/>
                </a:cubicBezTo>
                <a:cubicBezTo>
                  <a:pt x="14036" y="1706"/>
                  <a:pt x="14220" y="1589"/>
                  <a:pt x="14295" y="1397"/>
                </a:cubicBezTo>
                <a:cubicBezTo>
                  <a:pt x="14395" y="1147"/>
                  <a:pt x="14272" y="864"/>
                  <a:pt x="14022" y="764"/>
                </a:cubicBezTo>
                <a:cubicBezTo>
                  <a:pt x="13411" y="520"/>
                  <a:pt x="12748" y="334"/>
                  <a:pt x="12054" y="207"/>
                </a:cubicBezTo>
                <a:cubicBezTo>
                  <a:pt x="12024" y="201"/>
                  <a:pt x="11994" y="199"/>
                  <a:pt x="11965" y="199"/>
                </a:cubicBezTo>
                <a:close/>
                <a:moveTo>
                  <a:pt x="6139" y="355"/>
                </a:moveTo>
                <a:cubicBezTo>
                  <a:pt x="6109" y="355"/>
                  <a:pt x="6079" y="358"/>
                  <a:pt x="6049" y="363"/>
                </a:cubicBezTo>
                <a:cubicBezTo>
                  <a:pt x="5419" y="484"/>
                  <a:pt x="4767" y="637"/>
                  <a:pt x="4110" y="816"/>
                </a:cubicBezTo>
                <a:cubicBezTo>
                  <a:pt x="3850" y="887"/>
                  <a:pt x="3696" y="1156"/>
                  <a:pt x="3767" y="1416"/>
                </a:cubicBezTo>
                <a:cubicBezTo>
                  <a:pt x="3827" y="1633"/>
                  <a:pt x="4025" y="1775"/>
                  <a:pt x="4238" y="1775"/>
                </a:cubicBezTo>
                <a:cubicBezTo>
                  <a:pt x="4281" y="1775"/>
                  <a:pt x="4325" y="1768"/>
                  <a:pt x="4367" y="1758"/>
                </a:cubicBezTo>
                <a:cubicBezTo>
                  <a:pt x="5000" y="1585"/>
                  <a:pt x="5628" y="1439"/>
                  <a:pt x="6232" y="1322"/>
                </a:cubicBezTo>
                <a:cubicBezTo>
                  <a:pt x="6497" y="1272"/>
                  <a:pt x="6672" y="1016"/>
                  <a:pt x="6620" y="751"/>
                </a:cubicBezTo>
                <a:cubicBezTo>
                  <a:pt x="6576" y="517"/>
                  <a:pt x="6365" y="355"/>
                  <a:pt x="6139" y="355"/>
                </a:cubicBezTo>
                <a:close/>
                <a:moveTo>
                  <a:pt x="2375" y="1381"/>
                </a:moveTo>
                <a:cubicBezTo>
                  <a:pt x="2321" y="1381"/>
                  <a:pt x="2266" y="1390"/>
                  <a:pt x="2212" y="1410"/>
                </a:cubicBezTo>
                <a:cubicBezTo>
                  <a:pt x="1080" y="1808"/>
                  <a:pt x="377" y="2135"/>
                  <a:pt x="348" y="2148"/>
                </a:cubicBezTo>
                <a:cubicBezTo>
                  <a:pt x="104" y="2262"/>
                  <a:pt x="0" y="2552"/>
                  <a:pt x="113" y="2798"/>
                </a:cubicBezTo>
                <a:cubicBezTo>
                  <a:pt x="196" y="2975"/>
                  <a:pt x="373" y="3077"/>
                  <a:pt x="555" y="3077"/>
                </a:cubicBezTo>
                <a:cubicBezTo>
                  <a:pt x="625" y="3077"/>
                  <a:pt x="696" y="3063"/>
                  <a:pt x="763" y="3031"/>
                </a:cubicBezTo>
                <a:cubicBezTo>
                  <a:pt x="769" y="3029"/>
                  <a:pt x="1453" y="2710"/>
                  <a:pt x="2535" y="2331"/>
                </a:cubicBezTo>
                <a:cubicBezTo>
                  <a:pt x="2791" y="2241"/>
                  <a:pt x="2924" y="1962"/>
                  <a:pt x="2835" y="1708"/>
                </a:cubicBezTo>
                <a:cubicBezTo>
                  <a:pt x="2764" y="1508"/>
                  <a:pt x="2576" y="1381"/>
                  <a:pt x="2375" y="1381"/>
                </a:cubicBezTo>
                <a:close/>
                <a:moveTo>
                  <a:pt x="15555" y="1656"/>
                </a:moveTo>
                <a:cubicBezTo>
                  <a:pt x="15403" y="1656"/>
                  <a:pt x="15252" y="1727"/>
                  <a:pt x="15155" y="1860"/>
                </a:cubicBezTo>
                <a:cubicBezTo>
                  <a:pt x="14999" y="2081"/>
                  <a:pt x="15051" y="2385"/>
                  <a:pt x="15270" y="2542"/>
                </a:cubicBezTo>
                <a:cubicBezTo>
                  <a:pt x="15764" y="2892"/>
                  <a:pt x="16216" y="3307"/>
                  <a:pt x="16615" y="3778"/>
                </a:cubicBezTo>
                <a:cubicBezTo>
                  <a:pt x="16710" y="3890"/>
                  <a:pt x="16848" y="3949"/>
                  <a:pt x="16986" y="3949"/>
                </a:cubicBezTo>
                <a:cubicBezTo>
                  <a:pt x="17098" y="3949"/>
                  <a:pt x="17211" y="3911"/>
                  <a:pt x="17302" y="3832"/>
                </a:cubicBezTo>
                <a:cubicBezTo>
                  <a:pt x="17507" y="3659"/>
                  <a:pt x="17532" y="3350"/>
                  <a:pt x="17359" y="3144"/>
                </a:cubicBezTo>
                <a:cubicBezTo>
                  <a:pt x="16908" y="2612"/>
                  <a:pt x="16396" y="2144"/>
                  <a:pt x="15837" y="1745"/>
                </a:cubicBezTo>
                <a:cubicBezTo>
                  <a:pt x="15752" y="1685"/>
                  <a:pt x="15653" y="1656"/>
                  <a:pt x="15555" y="1656"/>
                </a:cubicBezTo>
                <a:close/>
                <a:moveTo>
                  <a:pt x="18067" y="4591"/>
                </a:moveTo>
                <a:cubicBezTo>
                  <a:pt x="17991" y="4591"/>
                  <a:pt x="17913" y="4609"/>
                  <a:pt x="17840" y="4647"/>
                </a:cubicBezTo>
                <a:cubicBezTo>
                  <a:pt x="17603" y="4772"/>
                  <a:pt x="17511" y="5068"/>
                  <a:pt x="17636" y="5306"/>
                </a:cubicBezTo>
                <a:cubicBezTo>
                  <a:pt x="17909" y="5829"/>
                  <a:pt x="18149" y="6408"/>
                  <a:pt x="18345" y="7027"/>
                </a:cubicBezTo>
                <a:cubicBezTo>
                  <a:pt x="18411" y="7236"/>
                  <a:pt x="18603" y="7369"/>
                  <a:pt x="18809" y="7369"/>
                </a:cubicBezTo>
                <a:cubicBezTo>
                  <a:pt x="18857" y="7369"/>
                  <a:pt x="18907" y="7361"/>
                  <a:pt x="18957" y="7346"/>
                </a:cubicBezTo>
                <a:cubicBezTo>
                  <a:pt x="19214" y="7265"/>
                  <a:pt x="19355" y="6990"/>
                  <a:pt x="19274" y="6733"/>
                </a:cubicBezTo>
                <a:cubicBezTo>
                  <a:pt x="19062" y="6058"/>
                  <a:pt x="18801" y="5426"/>
                  <a:pt x="18501" y="4853"/>
                </a:cubicBezTo>
                <a:cubicBezTo>
                  <a:pt x="18414" y="4686"/>
                  <a:pt x="18244" y="4591"/>
                  <a:pt x="18067" y="4591"/>
                </a:cubicBezTo>
                <a:close/>
                <a:moveTo>
                  <a:pt x="19273" y="8289"/>
                </a:moveTo>
                <a:cubicBezTo>
                  <a:pt x="19244" y="8289"/>
                  <a:pt x="19214" y="8291"/>
                  <a:pt x="19185" y="8297"/>
                </a:cubicBezTo>
                <a:cubicBezTo>
                  <a:pt x="18920" y="8345"/>
                  <a:pt x="18743" y="8597"/>
                  <a:pt x="18791" y="8864"/>
                </a:cubicBezTo>
                <a:cubicBezTo>
                  <a:pt x="18905" y="9501"/>
                  <a:pt x="18978" y="10131"/>
                  <a:pt x="19005" y="10737"/>
                </a:cubicBezTo>
                <a:cubicBezTo>
                  <a:pt x="19016" y="10998"/>
                  <a:pt x="19233" y="11202"/>
                  <a:pt x="19493" y="11202"/>
                </a:cubicBezTo>
                <a:lnTo>
                  <a:pt x="19514" y="11202"/>
                </a:lnTo>
                <a:cubicBezTo>
                  <a:pt x="19785" y="11190"/>
                  <a:pt x="19993" y="10962"/>
                  <a:pt x="19981" y="10694"/>
                </a:cubicBezTo>
                <a:cubicBezTo>
                  <a:pt x="19952" y="10043"/>
                  <a:pt x="19875" y="9370"/>
                  <a:pt x="19752" y="8691"/>
                </a:cubicBezTo>
                <a:cubicBezTo>
                  <a:pt x="19709" y="8453"/>
                  <a:pt x="19507" y="8289"/>
                  <a:pt x="19273" y="8289"/>
                </a:cubicBezTo>
                <a:close/>
                <a:moveTo>
                  <a:pt x="19435" y="12175"/>
                </a:moveTo>
                <a:cubicBezTo>
                  <a:pt x="19206" y="12175"/>
                  <a:pt x="18972" y="12356"/>
                  <a:pt x="18943" y="12605"/>
                </a:cubicBezTo>
                <a:cubicBezTo>
                  <a:pt x="18868" y="13232"/>
                  <a:pt x="18739" y="13843"/>
                  <a:pt x="18555" y="14420"/>
                </a:cubicBezTo>
                <a:cubicBezTo>
                  <a:pt x="18472" y="14677"/>
                  <a:pt x="18616" y="14952"/>
                  <a:pt x="18872" y="15033"/>
                </a:cubicBezTo>
                <a:cubicBezTo>
                  <a:pt x="18920" y="15048"/>
                  <a:pt x="18972" y="15056"/>
                  <a:pt x="19020" y="15056"/>
                </a:cubicBezTo>
                <a:cubicBezTo>
                  <a:pt x="19226" y="15056"/>
                  <a:pt x="19420" y="14923"/>
                  <a:pt x="19485" y="14716"/>
                </a:cubicBezTo>
                <a:cubicBezTo>
                  <a:pt x="19687" y="14081"/>
                  <a:pt x="19831" y="13410"/>
                  <a:pt x="19912" y="12720"/>
                </a:cubicBezTo>
                <a:cubicBezTo>
                  <a:pt x="19945" y="12453"/>
                  <a:pt x="19754" y="12211"/>
                  <a:pt x="19485" y="12178"/>
                </a:cubicBezTo>
                <a:cubicBezTo>
                  <a:pt x="19468" y="12176"/>
                  <a:pt x="19451" y="12175"/>
                  <a:pt x="19435" y="12175"/>
                </a:cubicBezTo>
                <a:close/>
                <a:moveTo>
                  <a:pt x="20400" y="15844"/>
                </a:moveTo>
                <a:cubicBezTo>
                  <a:pt x="20133" y="15844"/>
                  <a:pt x="19916" y="16057"/>
                  <a:pt x="19912" y="16323"/>
                </a:cubicBezTo>
                <a:cubicBezTo>
                  <a:pt x="19908" y="16594"/>
                  <a:pt x="20123" y="16815"/>
                  <a:pt x="20391" y="16820"/>
                </a:cubicBezTo>
                <a:cubicBezTo>
                  <a:pt x="21029" y="16830"/>
                  <a:pt x="21655" y="16890"/>
                  <a:pt x="22253" y="16999"/>
                </a:cubicBezTo>
                <a:cubicBezTo>
                  <a:pt x="22282" y="17005"/>
                  <a:pt x="22311" y="17007"/>
                  <a:pt x="22342" y="17007"/>
                </a:cubicBezTo>
                <a:cubicBezTo>
                  <a:pt x="22572" y="17007"/>
                  <a:pt x="22778" y="16842"/>
                  <a:pt x="22822" y="16609"/>
                </a:cubicBezTo>
                <a:cubicBezTo>
                  <a:pt x="22870" y="16342"/>
                  <a:pt x="22695" y="16088"/>
                  <a:pt x="22430" y="16040"/>
                </a:cubicBezTo>
                <a:cubicBezTo>
                  <a:pt x="21778" y="15919"/>
                  <a:pt x="21098" y="15852"/>
                  <a:pt x="20408" y="15844"/>
                </a:cubicBezTo>
                <a:close/>
                <a:moveTo>
                  <a:pt x="18242" y="15863"/>
                </a:moveTo>
                <a:cubicBezTo>
                  <a:pt x="18098" y="15863"/>
                  <a:pt x="17957" y="15927"/>
                  <a:pt x="17863" y="16042"/>
                </a:cubicBezTo>
                <a:cubicBezTo>
                  <a:pt x="17377" y="16123"/>
                  <a:pt x="16892" y="16230"/>
                  <a:pt x="16412" y="16359"/>
                </a:cubicBezTo>
                <a:cubicBezTo>
                  <a:pt x="16154" y="16428"/>
                  <a:pt x="15998" y="16697"/>
                  <a:pt x="16068" y="16957"/>
                </a:cubicBezTo>
                <a:cubicBezTo>
                  <a:pt x="16128" y="17175"/>
                  <a:pt x="16327" y="17318"/>
                  <a:pt x="16540" y="17318"/>
                </a:cubicBezTo>
                <a:cubicBezTo>
                  <a:pt x="16582" y="17318"/>
                  <a:pt x="16624" y="17313"/>
                  <a:pt x="16667" y="17301"/>
                </a:cubicBezTo>
                <a:cubicBezTo>
                  <a:pt x="16804" y="17264"/>
                  <a:pt x="16944" y="17228"/>
                  <a:pt x="17081" y="17197"/>
                </a:cubicBezTo>
                <a:lnTo>
                  <a:pt x="17081" y="17197"/>
                </a:lnTo>
                <a:cubicBezTo>
                  <a:pt x="16971" y="17336"/>
                  <a:pt x="16856" y="17472"/>
                  <a:pt x="16735" y="17603"/>
                </a:cubicBezTo>
                <a:cubicBezTo>
                  <a:pt x="16554" y="17803"/>
                  <a:pt x="16571" y="18112"/>
                  <a:pt x="16771" y="18293"/>
                </a:cubicBezTo>
                <a:cubicBezTo>
                  <a:pt x="16865" y="18379"/>
                  <a:pt x="16981" y="18418"/>
                  <a:pt x="17098" y="18418"/>
                </a:cubicBezTo>
                <a:cubicBezTo>
                  <a:pt x="17232" y="18418"/>
                  <a:pt x="17365" y="18364"/>
                  <a:pt x="17461" y="18258"/>
                </a:cubicBezTo>
                <a:cubicBezTo>
                  <a:pt x="17830" y="17849"/>
                  <a:pt x="18163" y="17407"/>
                  <a:pt x="18457" y="16938"/>
                </a:cubicBezTo>
                <a:cubicBezTo>
                  <a:pt x="18478" y="16936"/>
                  <a:pt x="18497" y="16934"/>
                  <a:pt x="18518" y="16930"/>
                </a:cubicBezTo>
                <a:cubicBezTo>
                  <a:pt x="18784" y="16897"/>
                  <a:pt x="18972" y="16651"/>
                  <a:pt x="18939" y="16384"/>
                </a:cubicBezTo>
                <a:cubicBezTo>
                  <a:pt x="18909" y="16167"/>
                  <a:pt x="18745" y="16005"/>
                  <a:pt x="18541" y="15967"/>
                </a:cubicBezTo>
                <a:cubicBezTo>
                  <a:pt x="18524" y="15952"/>
                  <a:pt x="18503" y="15940"/>
                  <a:pt x="18482" y="15927"/>
                </a:cubicBezTo>
                <a:cubicBezTo>
                  <a:pt x="18406" y="15884"/>
                  <a:pt x="18324" y="15863"/>
                  <a:pt x="18242" y="15863"/>
                </a:cubicBezTo>
                <a:close/>
                <a:moveTo>
                  <a:pt x="24215" y="16565"/>
                </a:moveTo>
                <a:cubicBezTo>
                  <a:pt x="24020" y="16565"/>
                  <a:pt x="23837" y="16681"/>
                  <a:pt x="23762" y="16874"/>
                </a:cubicBezTo>
                <a:cubicBezTo>
                  <a:pt x="23662" y="17124"/>
                  <a:pt x="23785" y="17407"/>
                  <a:pt x="24035" y="17507"/>
                </a:cubicBezTo>
                <a:cubicBezTo>
                  <a:pt x="24612" y="17735"/>
                  <a:pt x="25163" y="18020"/>
                  <a:pt x="25673" y="18360"/>
                </a:cubicBezTo>
                <a:cubicBezTo>
                  <a:pt x="25757" y="18414"/>
                  <a:pt x="25848" y="18441"/>
                  <a:pt x="25942" y="18441"/>
                </a:cubicBezTo>
                <a:lnTo>
                  <a:pt x="25942" y="18439"/>
                </a:lnTo>
                <a:cubicBezTo>
                  <a:pt x="26101" y="18439"/>
                  <a:pt x="26255" y="18364"/>
                  <a:pt x="26349" y="18222"/>
                </a:cubicBezTo>
                <a:cubicBezTo>
                  <a:pt x="26499" y="17997"/>
                  <a:pt x="26438" y="17695"/>
                  <a:pt x="26213" y="17545"/>
                </a:cubicBezTo>
                <a:cubicBezTo>
                  <a:pt x="25646" y="17170"/>
                  <a:pt x="25033" y="16851"/>
                  <a:pt x="24393" y="16599"/>
                </a:cubicBezTo>
                <a:cubicBezTo>
                  <a:pt x="24335" y="16576"/>
                  <a:pt x="24274" y="16565"/>
                  <a:pt x="24215" y="16565"/>
                </a:cubicBezTo>
                <a:close/>
                <a:moveTo>
                  <a:pt x="14691" y="16971"/>
                </a:moveTo>
                <a:cubicBezTo>
                  <a:pt x="14629" y="16971"/>
                  <a:pt x="14566" y="16983"/>
                  <a:pt x="14505" y="17007"/>
                </a:cubicBezTo>
                <a:cubicBezTo>
                  <a:pt x="13855" y="17278"/>
                  <a:pt x="13246" y="17587"/>
                  <a:pt x="12696" y="17924"/>
                </a:cubicBezTo>
                <a:cubicBezTo>
                  <a:pt x="12465" y="18064"/>
                  <a:pt x="12394" y="18364"/>
                  <a:pt x="12533" y="18595"/>
                </a:cubicBezTo>
                <a:cubicBezTo>
                  <a:pt x="12627" y="18746"/>
                  <a:pt x="12786" y="18827"/>
                  <a:pt x="12950" y="18827"/>
                </a:cubicBezTo>
                <a:cubicBezTo>
                  <a:pt x="13038" y="18827"/>
                  <a:pt x="13125" y="18804"/>
                  <a:pt x="13205" y="18756"/>
                </a:cubicBezTo>
                <a:cubicBezTo>
                  <a:pt x="13713" y="18445"/>
                  <a:pt x="14276" y="18160"/>
                  <a:pt x="14880" y="17910"/>
                </a:cubicBezTo>
                <a:cubicBezTo>
                  <a:pt x="15128" y="17805"/>
                  <a:pt x="15247" y="17520"/>
                  <a:pt x="15143" y="17272"/>
                </a:cubicBezTo>
                <a:cubicBezTo>
                  <a:pt x="15064" y="17083"/>
                  <a:pt x="14883" y="16971"/>
                  <a:pt x="14691" y="16971"/>
                </a:cubicBezTo>
                <a:close/>
                <a:moveTo>
                  <a:pt x="15649" y="18744"/>
                </a:moveTo>
                <a:cubicBezTo>
                  <a:pt x="15549" y="18744"/>
                  <a:pt x="15449" y="18774"/>
                  <a:pt x="15362" y="18837"/>
                </a:cubicBezTo>
                <a:cubicBezTo>
                  <a:pt x="14851" y="19206"/>
                  <a:pt x="14313" y="19513"/>
                  <a:pt x="13761" y="19748"/>
                </a:cubicBezTo>
                <a:cubicBezTo>
                  <a:pt x="13513" y="19852"/>
                  <a:pt x="13398" y="20140"/>
                  <a:pt x="13505" y="20388"/>
                </a:cubicBezTo>
                <a:cubicBezTo>
                  <a:pt x="13582" y="20574"/>
                  <a:pt x="13763" y="20684"/>
                  <a:pt x="13953" y="20684"/>
                </a:cubicBezTo>
                <a:cubicBezTo>
                  <a:pt x="14017" y="20684"/>
                  <a:pt x="14082" y="20671"/>
                  <a:pt x="14145" y="20646"/>
                </a:cubicBezTo>
                <a:cubicBezTo>
                  <a:pt x="14762" y="20382"/>
                  <a:pt x="15364" y="20040"/>
                  <a:pt x="15935" y="19629"/>
                </a:cubicBezTo>
                <a:cubicBezTo>
                  <a:pt x="16154" y="19471"/>
                  <a:pt x="16202" y="19167"/>
                  <a:pt x="16043" y="18948"/>
                </a:cubicBezTo>
                <a:cubicBezTo>
                  <a:pt x="15949" y="18814"/>
                  <a:pt x="15800" y="18744"/>
                  <a:pt x="15649" y="18744"/>
                </a:cubicBezTo>
                <a:close/>
                <a:moveTo>
                  <a:pt x="11422" y="19055"/>
                </a:moveTo>
                <a:cubicBezTo>
                  <a:pt x="11286" y="19055"/>
                  <a:pt x="11150" y="19112"/>
                  <a:pt x="11053" y="19223"/>
                </a:cubicBezTo>
                <a:cubicBezTo>
                  <a:pt x="10753" y="19567"/>
                  <a:pt x="10607" y="19884"/>
                  <a:pt x="10607" y="20192"/>
                </a:cubicBezTo>
                <a:cubicBezTo>
                  <a:pt x="10607" y="20663"/>
                  <a:pt x="10966" y="21165"/>
                  <a:pt x="11964" y="21165"/>
                </a:cubicBezTo>
                <a:lnTo>
                  <a:pt x="12091" y="21163"/>
                </a:lnTo>
                <a:cubicBezTo>
                  <a:pt x="12356" y="21151"/>
                  <a:pt x="12515" y="20930"/>
                  <a:pt x="12508" y="20665"/>
                </a:cubicBezTo>
                <a:cubicBezTo>
                  <a:pt x="12502" y="20401"/>
                  <a:pt x="12237" y="20188"/>
                  <a:pt x="11973" y="20188"/>
                </a:cubicBezTo>
                <a:cubicBezTo>
                  <a:pt x="11766" y="20188"/>
                  <a:pt x="11663" y="20158"/>
                  <a:pt x="11607" y="20158"/>
                </a:cubicBezTo>
                <a:cubicBezTo>
                  <a:pt x="11602" y="20158"/>
                  <a:pt x="11598" y="20158"/>
                  <a:pt x="11593" y="20159"/>
                </a:cubicBezTo>
                <a:cubicBezTo>
                  <a:pt x="11610" y="20111"/>
                  <a:pt x="11660" y="20015"/>
                  <a:pt x="11789" y="19863"/>
                </a:cubicBezTo>
                <a:cubicBezTo>
                  <a:pt x="11966" y="19661"/>
                  <a:pt x="11946" y="19352"/>
                  <a:pt x="11741" y="19175"/>
                </a:cubicBezTo>
                <a:cubicBezTo>
                  <a:pt x="11649" y="19094"/>
                  <a:pt x="11535" y="19055"/>
                  <a:pt x="11422" y="19055"/>
                </a:cubicBezTo>
                <a:close/>
                <a:moveTo>
                  <a:pt x="27443" y="18708"/>
                </a:moveTo>
                <a:cubicBezTo>
                  <a:pt x="27320" y="18708"/>
                  <a:pt x="27197" y="18754"/>
                  <a:pt x="27101" y="18848"/>
                </a:cubicBezTo>
                <a:cubicBezTo>
                  <a:pt x="26907" y="19035"/>
                  <a:pt x="26903" y="19344"/>
                  <a:pt x="27093" y="19538"/>
                </a:cubicBezTo>
                <a:cubicBezTo>
                  <a:pt x="27516" y="19969"/>
                  <a:pt x="27906" y="20457"/>
                  <a:pt x="28254" y="20984"/>
                </a:cubicBezTo>
                <a:cubicBezTo>
                  <a:pt x="28347" y="21126"/>
                  <a:pt x="28502" y="21203"/>
                  <a:pt x="28660" y="21203"/>
                </a:cubicBezTo>
                <a:cubicBezTo>
                  <a:pt x="28752" y="21203"/>
                  <a:pt x="28846" y="21176"/>
                  <a:pt x="28929" y="21122"/>
                </a:cubicBezTo>
                <a:cubicBezTo>
                  <a:pt x="29154" y="20974"/>
                  <a:pt x="29217" y="20671"/>
                  <a:pt x="29069" y="20446"/>
                </a:cubicBezTo>
                <a:cubicBezTo>
                  <a:pt x="28687" y="19867"/>
                  <a:pt x="28256" y="19331"/>
                  <a:pt x="27791" y="18854"/>
                </a:cubicBezTo>
                <a:cubicBezTo>
                  <a:pt x="27696" y="18757"/>
                  <a:pt x="27570" y="18708"/>
                  <a:pt x="27443" y="18708"/>
                </a:cubicBezTo>
                <a:close/>
                <a:moveTo>
                  <a:pt x="29597" y="21935"/>
                </a:moveTo>
                <a:cubicBezTo>
                  <a:pt x="29530" y="21935"/>
                  <a:pt x="29461" y="21949"/>
                  <a:pt x="29396" y="21978"/>
                </a:cubicBezTo>
                <a:cubicBezTo>
                  <a:pt x="29152" y="22089"/>
                  <a:pt x="29042" y="22379"/>
                  <a:pt x="29152" y="22625"/>
                </a:cubicBezTo>
                <a:cubicBezTo>
                  <a:pt x="29400" y="23173"/>
                  <a:pt x="29623" y="23769"/>
                  <a:pt x="29815" y="24392"/>
                </a:cubicBezTo>
                <a:cubicBezTo>
                  <a:pt x="29879" y="24603"/>
                  <a:pt x="30073" y="24738"/>
                  <a:pt x="30282" y="24738"/>
                </a:cubicBezTo>
                <a:cubicBezTo>
                  <a:pt x="30330" y="24738"/>
                  <a:pt x="30378" y="24732"/>
                  <a:pt x="30426" y="24717"/>
                </a:cubicBezTo>
                <a:cubicBezTo>
                  <a:pt x="30682" y="24638"/>
                  <a:pt x="30828" y="24365"/>
                  <a:pt x="30749" y="24107"/>
                </a:cubicBezTo>
                <a:cubicBezTo>
                  <a:pt x="30544" y="23444"/>
                  <a:pt x="30307" y="22810"/>
                  <a:pt x="30044" y="22222"/>
                </a:cubicBezTo>
                <a:cubicBezTo>
                  <a:pt x="29961" y="22042"/>
                  <a:pt x="29783" y="21935"/>
                  <a:pt x="29597" y="21935"/>
                </a:cubicBezTo>
                <a:close/>
                <a:moveTo>
                  <a:pt x="30752" y="25654"/>
                </a:moveTo>
                <a:cubicBezTo>
                  <a:pt x="30721" y="25654"/>
                  <a:pt x="30690" y="25657"/>
                  <a:pt x="30659" y="25664"/>
                </a:cubicBezTo>
                <a:cubicBezTo>
                  <a:pt x="30392" y="25716"/>
                  <a:pt x="30221" y="25972"/>
                  <a:pt x="30273" y="26237"/>
                </a:cubicBezTo>
                <a:lnTo>
                  <a:pt x="30340" y="26595"/>
                </a:lnTo>
                <a:cubicBezTo>
                  <a:pt x="30432" y="27106"/>
                  <a:pt x="30494" y="27617"/>
                  <a:pt x="30530" y="28111"/>
                </a:cubicBezTo>
                <a:cubicBezTo>
                  <a:pt x="30549" y="28369"/>
                  <a:pt x="30763" y="28565"/>
                  <a:pt x="31018" y="28565"/>
                </a:cubicBezTo>
                <a:cubicBezTo>
                  <a:pt x="31030" y="28565"/>
                  <a:pt x="31040" y="28565"/>
                  <a:pt x="31053" y="28563"/>
                </a:cubicBezTo>
                <a:cubicBezTo>
                  <a:pt x="31322" y="28544"/>
                  <a:pt x="31524" y="28311"/>
                  <a:pt x="31505" y="28042"/>
                </a:cubicBezTo>
                <a:cubicBezTo>
                  <a:pt x="31468" y="27512"/>
                  <a:pt x="31399" y="26968"/>
                  <a:pt x="31301" y="26426"/>
                </a:cubicBezTo>
                <a:cubicBezTo>
                  <a:pt x="31280" y="26299"/>
                  <a:pt x="31255" y="26172"/>
                  <a:pt x="31232" y="26047"/>
                </a:cubicBezTo>
                <a:cubicBezTo>
                  <a:pt x="31185" y="25816"/>
                  <a:pt x="30977" y="25654"/>
                  <a:pt x="30752" y="25654"/>
                </a:cubicBezTo>
                <a:close/>
                <a:moveTo>
                  <a:pt x="31015" y="29537"/>
                </a:moveTo>
                <a:cubicBezTo>
                  <a:pt x="30770" y="29537"/>
                  <a:pt x="30550" y="29732"/>
                  <a:pt x="30530" y="29989"/>
                </a:cubicBezTo>
                <a:cubicBezTo>
                  <a:pt x="30480" y="30620"/>
                  <a:pt x="30380" y="31239"/>
                  <a:pt x="30230" y="31827"/>
                </a:cubicBezTo>
                <a:cubicBezTo>
                  <a:pt x="30163" y="32088"/>
                  <a:pt x="30321" y="32354"/>
                  <a:pt x="30582" y="32421"/>
                </a:cubicBezTo>
                <a:cubicBezTo>
                  <a:pt x="30624" y="32431"/>
                  <a:pt x="30663" y="32436"/>
                  <a:pt x="30703" y="32436"/>
                </a:cubicBezTo>
                <a:cubicBezTo>
                  <a:pt x="30922" y="32436"/>
                  <a:pt x="31120" y="32290"/>
                  <a:pt x="31176" y="32069"/>
                </a:cubicBezTo>
                <a:cubicBezTo>
                  <a:pt x="31341" y="31425"/>
                  <a:pt x="31449" y="30751"/>
                  <a:pt x="31503" y="30064"/>
                </a:cubicBezTo>
                <a:cubicBezTo>
                  <a:pt x="31524" y="29795"/>
                  <a:pt x="31324" y="29559"/>
                  <a:pt x="31055" y="29538"/>
                </a:cubicBezTo>
                <a:cubicBezTo>
                  <a:pt x="31042" y="29537"/>
                  <a:pt x="31028" y="29537"/>
                  <a:pt x="31015" y="29537"/>
                </a:cubicBezTo>
                <a:close/>
                <a:moveTo>
                  <a:pt x="30057" y="33298"/>
                </a:moveTo>
                <a:cubicBezTo>
                  <a:pt x="29872" y="33298"/>
                  <a:pt x="29694" y="33404"/>
                  <a:pt x="29611" y="33582"/>
                </a:cubicBezTo>
                <a:cubicBezTo>
                  <a:pt x="29356" y="34143"/>
                  <a:pt x="29044" y="34685"/>
                  <a:pt x="28687" y="35195"/>
                </a:cubicBezTo>
                <a:cubicBezTo>
                  <a:pt x="28531" y="35416"/>
                  <a:pt x="28585" y="35721"/>
                  <a:pt x="28806" y="35877"/>
                </a:cubicBezTo>
                <a:cubicBezTo>
                  <a:pt x="28891" y="35935"/>
                  <a:pt x="28989" y="35964"/>
                  <a:pt x="29085" y="35964"/>
                </a:cubicBezTo>
                <a:cubicBezTo>
                  <a:pt x="29240" y="35964"/>
                  <a:pt x="29392" y="35892"/>
                  <a:pt x="29486" y="35756"/>
                </a:cubicBezTo>
                <a:cubicBezTo>
                  <a:pt x="29877" y="35197"/>
                  <a:pt x="30219" y="34601"/>
                  <a:pt x="30501" y="33989"/>
                </a:cubicBezTo>
                <a:cubicBezTo>
                  <a:pt x="30611" y="33745"/>
                  <a:pt x="30503" y="33455"/>
                  <a:pt x="30259" y="33342"/>
                </a:cubicBezTo>
                <a:cubicBezTo>
                  <a:pt x="30193" y="33312"/>
                  <a:pt x="30124" y="33298"/>
                  <a:pt x="30057" y="33298"/>
                </a:cubicBezTo>
                <a:close/>
                <a:moveTo>
                  <a:pt x="22403" y="35739"/>
                </a:moveTo>
                <a:cubicBezTo>
                  <a:pt x="21709" y="35739"/>
                  <a:pt x="21038" y="35862"/>
                  <a:pt x="20410" y="36106"/>
                </a:cubicBezTo>
                <a:cubicBezTo>
                  <a:pt x="20158" y="36202"/>
                  <a:pt x="20033" y="36486"/>
                  <a:pt x="20129" y="36736"/>
                </a:cubicBezTo>
                <a:cubicBezTo>
                  <a:pt x="20204" y="36930"/>
                  <a:pt x="20389" y="37048"/>
                  <a:pt x="20585" y="37048"/>
                </a:cubicBezTo>
                <a:cubicBezTo>
                  <a:pt x="20644" y="37048"/>
                  <a:pt x="20704" y="37038"/>
                  <a:pt x="20760" y="37015"/>
                </a:cubicBezTo>
                <a:cubicBezTo>
                  <a:pt x="21275" y="36819"/>
                  <a:pt x="21823" y="36717"/>
                  <a:pt x="22480" y="36717"/>
                </a:cubicBezTo>
                <a:lnTo>
                  <a:pt x="22497" y="36717"/>
                </a:lnTo>
                <a:cubicBezTo>
                  <a:pt x="22761" y="36717"/>
                  <a:pt x="22980" y="36504"/>
                  <a:pt x="22984" y="36238"/>
                </a:cubicBezTo>
                <a:cubicBezTo>
                  <a:pt x="22989" y="35967"/>
                  <a:pt x="22772" y="35746"/>
                  <a:pt x="22503" y="35741"/>
                </a:cubicBezTo>
                <a:cubicBezTo>
                  <a:pt x="22501" y="35741"/>
                  <a:pt x="22407" y="35739"/>
                  <a:pt x="22403" y="35739"/>
                </a:cubicBezTo>
                <a:close/>
                <a:moveTo>
                  <a:pt x="24404" y="36098"/>
                </a:moveTo>
                <a:cubicBezTo>
                  <a:pt x="24203" y="36098"/>
                  <a:pt x="24016" y="36223"/>
                  <a:pt x="23945" y="36423"/>
                </a:cubicBezTo>
                <a:cubicBezTo>
                  <a:pt x="23856" y="36677"/>
                  <a:pt x="23989" y="36957"/>
                  <a:pt x="24241" y="37046"/>
                </a:cubicBezTo>
                <a:cubicBezTo>
                  <a:pt x="24789" y="37242"/>
                  <a:pt x="25333" y="37524"/>
                  <a:pt x="25861" y="37882"/>
                </a:cubicBezTo>
                <a:cubicBezTo>
                  <a:pt x="25894" y="37907"/>
                  <a:pt x="25932" y="37924"/>
                  <a:pt x="25969" y="37938"/>
                </a:cubicBezTo>
                <a:cubicBezTo>
                  <a:pt x="25838" y="38107"/>
                  <a:pt x="25827" y="38347"/>
                  <a:pt x="25959" y="38528"/>
                </a:cubicBezTo>
                <a:cubicBezTo>
                  <a:pt x="26055" y="38660"/>
                  <a:pt x="26205" y="38728"/>
                  <a:pt x="26353" y="38728"/>
                </a:cubicBezTo>
                <a:cubicBezTo>
                  <a:pt x="26453" y="38728"/>
                  <a:pt x="26555" y="38697"/>
                  <a:pt x="26640" y="38635"/>
                </a:cubicBezTo>
                <a:cubicBezTo>
                  <a:pt x="27195" y="38230"/>
                  <a:pt x="27712" y="37786"/>
                  <a:pt x="28181" y="37315"/>
                </a:cubicBezTo>
                <a:cubicBezTo>
                  <a:pt x="28370" y="37123"/>
                  <a:pt x="28368" y="36815"/>
                  <a:pt x="28179" y="36623"/>
                </a:cubicBezTo>
                <a:cubicBezTo>
                  <a:pt x="28082" y="36529"/>
                  <a:pt x="27958" y="36482"/>
                  <a:pt x="27834" y="36482"/>
                </a:cubicBezTo>
                <a:cubicBezTo>
                  <a:pt x="27709" y="36482"/>
                  <a:pt x="27583" y="36531"/>
                  <a:pt x="27489" y="36627"/>
                </a:cubicBezTo>
                <a:cubicBezTo>
                  <a:pt x="27216" y="36900"/>
                  <a:pt x="26926" y="37165"/>
                  <a:pt x="26620" y="37417"/>
                </a:cubicBezTo>
                <a:cubicBezTo>
                  <a:pt x="26603" y="37284"/>
                  <a:pt x="26530" y="37157"/>
                  <a:pt x="26409" y="37075"/>
                </a:cubicBezTo>
                <a:cubicBezTo>
                  <a:pt x="25815" y="36669"/>
                  <a:pt x="25194" y="36350"/>
                  <a:pt x="24568" y="36127"/>
                </a:cubicBezTo>
                <a:cubicBezTo>
                  <a:pt x="24514" y="36107"/>
                  <a:pt x="24458" y="36098"/>
                  <a:pt x="24404" y="36098"/>
                </a:cubicBezTo>
                <a:close/>
                <a:moveTo>
                  <a:pt x="18958" y="37126"/>
                </a:moveTo>
                <a:cubicBezTo>
                  <a:pt x="18834" y="37126"/>
                  <a:pt x="18711" y="37173"/>
                  <a:pt x="18616" y="37267"/>
                </a:cubicBezTo>
                <a:cubicBezTo>
                  <a:pt x="18257" y="37622"/>
                  <a:pt x="17951" y="38028"/>
                  <a:pt x="17701" y="38474"/>
                </a:cubicBezTo>
                <a:cubicBezTo>
                  <a:pt x="17575" y="38705"/>
                  <a:pt x="17486" y="38928"/>
                  <a:pt x="17442" y="39141"/>
                </a:cubicBezTo>
                <a:cubicBezTo>
                  <a:pt x="17386" y="39406"/>
                  <a:pt x="17555" y="39664"/>
                  <a:pt x="17817" y="39721"/>
                </a:cubicBezTo>
                <a:cubicBezTo>
                  <a:pt x="17853" y="39727"/>
                  <a:pt x="17886" y="39731"/>
                  <a:pt x="17919" y="39731"/>
                </a:cubicBezTo>
                <a:cubicBezTo>
                  <a:pt x="18144" y="39731"/>
                  <a:pt x="18349" y="39573"/>
                  <a:pt x="18397" y="39343"/>
                </a:cubicBezTo>
                <a:cubicBezTo>
                  <a:pt x="18422" y="39227"/>
                  <a:pt x="18476" y="39093"/>
                  <a:pt x="18555" y="38949"/>
                </a:cubicBezTo>
                <a:cubicBezTo>
                  <a:pt x="18759" y="38582"/>
                  <a:pt x="19009" y="38249"/>
                  <a:pt x="19301" y="37961"/>
                </a:cubicBezTo>
                <a:cubicBezTo>
                  <a:pt x="19493" y="37772"/>
                  <a:pt x="19495" y="37463"/>
                  <a:pt x="19305" y="37271"/>
                </a:cubicBezTo>
                <a:cubicBezTo>
                  <a:pt x="19210" y="37175"/>
                  <a:pt x="19084" y="37126"/>
                  <a:pt x="18958" y="37126"/>
                </a:cubicBezTo>
                <a:close/>
                <a:moveTo>
                  <a:pt x="24692" y="38780"/>
                </a:moveTo>
                <a:cubicBezTo>
                  <a:pt x="24616" y="38780"/>
                  <a:pt x="24539" y="38798"/>
                  <a:pt x="24466" y="38837"/>
                </a:cubicBezTo>
                <a:cubicBezTo>
                  <a:pt x="23908" y="39131"/>
                  <a:pt x="23328" y="39381"/>
                  <a:pt x="22743" y="39583"/>
                </a:cubicBezTo>
                <a:cubicBezTo>
                  <a:pt x="22488" y="39671"/>
                  <a:pt x="22353" y="39948"/>
                  <a:pt x="22440" y="40204"/>
                </a:cubicBezTo>
                <a:cubicBezTo>
                  <a:pt x="22509" y="40406"/>
                  <a:pt x="22699" y="40531"/>
                  <a:pt x="22901" y="40531"/>
                </a:cubicBezTo>
                <a:cubicBezTo>
                  <a:pt x="22955" y="40531"/>
                  <a:pt x="23009" y="40523"/>
                  <a:pt x="23061" y="40506"/>
                </a:cubicBezTo>
                <a:cubicBezTo>
                  <a:pt x="23693" y="40287"/>
                  <a:pt x="24318" y="40019"/>
                  <a:pt x="24921" y="39702"/>
                </a:cubicBezTo>
                <a:cubicBezTo>
                  <a:pt x="25158" y="39577"/>
                  <a:pt x="25252" y="39283"/>
                  <a:pt x="25127" y="39043"/>
                </a:cubicBezTo>
                <a:cubicBezTo>
                  <a:pt x="25040" y="38877"/>
                  <a:pt x="24869" y="38780"/>
                  <a:pt x="24692" y="38780"/>
                </a:cubicBezTo>
                <a:close/>
                <a:moveTo>
                  <a:pt x="27624" y="38247"/>
                </a:moveTo>
                <a:cubicBezTo>
                  <a:pt x="27500" y="38247"/>
                  <a:pt x="27376" y="38294"/>
                  <a:pt x="27282" y="38387"/>
                </a:cubicBezTo>
                <a:cubicBezTo>
                  <a:pt x="27091" y="38576"/>
                  <a:pt x="27088" y="38885"/>
                  <a:pt x="27276" y="39076"/>
                </a:cubicBezTo>
                <a:cubicBezTo>
                  <a:pt x="27695" y="39502"/>
                  <a:pt x="28101" y="39985"/>
                  <a:pt x="28483" y="40515"/>
                </a:cubicBezTo>
                <a:cubicBezTo>
                  <a:pt x="28579" y="40646"/>
                  <a:pt x="28729" y="40715"/>
                  <a:pt x="28879" y="40715"/>
                </a:cubicBezTo>
                <a:lnTo>
                  <a:pt x="28879" y="40717"/>
                </a:lnTo>
                <a:cubicBezTo>
                  <a:pt x="28979" y="40717"/>
                  <a:pt x="29079" y="40686"/>
                  <a:pt x="29165" y="40623"/>
                </a:cubicBezTo>
                <a:cubicBezTo>
                  <a:pt x="29383" y="40465"/>
                  <a:pt x="29433" y="40160"/>
                  <a:pt x="29275" y="39941"/>
                </a:cubicBezTo>
                <a:cubicBezTo>
                  <a:pt x="28862" y="39372"/>
                  <a:pt x="28425" y="38851"/>
                  <a:pt x="27972" y="38393"/>
                </a:cubicBezTo>
                <a:cubicBezTo>
                  <a:pt x="27877" y="38295"/>
                  <a:pt x="27750" y="38247"/>
                  <a:pt x="27624" y="38247"/>
                </a:cubicBezTo>
                <a:close/>
                <a:moveTo>
                  <a:pt x="20994" y="40032"/>
                </a:moveTo>
                <a:cubicBezTo>
                  <a:pt x="20974" y="40032"/>
                  <a:pt x="20955" y="40033"/>
                  <a:pt x="20935" y="40035"/>
                </a:cubicBezTo>
                <a:cubicBezTo>
                  <a:pt x="20581" y="40089"/>
                  <a:pt x="20246" y="40117"/>
                  <a:pt x="19939" y="40117"/>
                </a:cubicBezTo>
                <a:cubicBezTo>
                  <a:pt x="19888" y="40120"/>
                  <a:pt x="19838" y="40122"/>
                  <a:pt x="19789" y="40122"/>
                </a:cubicBezTo>
                <a:cubicBezTo>
                  <a:pt x="19559" y="40122"/>
                  <a:pt x="19347" y="40086"/>
                  <a:pt x="19164" y="40048"/>
                </a:cubicBezTo>
                <a:cubicBezTo>
                  <a:pt x="19133" y="40042"/>
                  <a:pt x="19101" y="40039"/>
                  <a:pt x="19071" y="40039"/>
                </a:cubicBezTo>
                <a:cubicBezTo>
                  <a:pt x="18845" y="40039"/>
                  <a:pt x="18636" y="40194"/>
                  <a:pt x="18588" y="40427"/>
                </a:cubicBezTo>
                <a:cubicBezTo>
                  <a:pt x="18534" y="40692"/>
                  <a:pt x="18703" y="40950"/>
                  <a:pt x="18968" y="41005"/>
                </a:cubicBezTo>
                <a:cubicBezTo>
                  <a:pt x="19253" y="41063"/>
                  <a:pt x="19579" y="41092"/>
                  <a:pt x="19931" y="41092"/>
                </a:cubicBezTo>
                <a:lnTo>
                  <a:pt x="19939" y="41092"/>
                </a:lnTo>
                <a:cubicBezTo>
                  <a:pt x="20296" y="41092"/>
                  <a:pt x="20679" y="41063"/>
                  <a:pt x="21081" y="41002"/>
                </a:cubicBezTo>
                <a:cubicBezTo>
                  <a:pt x="21348" y="40961"/>
                  <a:pt x="21532" y="40713"/>
                  <a:pt x="21490" y="40446"/>
                </a:cubicBezTo>
                <a:cubicBezTo>
                  <a:pt x="21455" y="40199"/>
                  <a:pt x="21236" y="40032"/>
                  <a:pt x="20994" y="40032"/>
                </a:cubicBezTo>
                <a:close/>
                <a:moveTo>
                  <a:pt x="29923" y="41386"/>
                </a:moveTo>
                <a:cubicBezTo>
                  <a:pt x="29843" y="41386"/>
                  <a:pt x="29762" y="41405"/>
                  <a:pt x="29688" y="41446"/>
                </a:cubicBezTo>
                <a:cubicBezTo>
                  <a:pt x="29452" y="41580"/>
                  <a:pt x="29369" y="41876"/>
                  <a:pt x="29500" y="42111"/>
                </a:cubicBezTo>
                <a:cubicBezTo>
                  <a:pt x="29796" y="42641"/>
                  <a:pt x="30082" y="43216"/>
                  <a:pt x="30348" y="43818"/>
                </a:cubicBezTo>
                <a:cubicBezTo>
                  <a:pt x="30428" y="44000"/>
                  <a:pt x="30607" y="44108"/>
                  <a:pt x="30794" y="44108"/>
                </a:cubicBezTo>
                <a:lnTo>
                  <a:pt x="30794" y="44110"/>
                </a:lnTo>
                <a:cubicBezTo>
                  <a:pt x="30859" y="44110"/>
                  <a:pt x="30926" y="44096"/>
                  <a:pt x="30990" y="44069"/>
                </a:cubicBezTo>
                <a:cubicBezTo>
                  <a:pt x="31236" y="43960"/>
                  <a:pt x="31349" y="43670"/>
                  <a:pt x="31241" y="43424"/>
                </a:cubicBezTo>
                <a:cubicBezTo>
                  <a:pt x="30963" y="42793"/>
                  <a:pt x="30663" y="42193"/>
                  <a:pt x="30353" y="41636"/>
                </a:cubicBezTo>
                <a:cubicBezTo>
                  <a:pt x="30262" y="41476"/>
                  <a:pt x="30094" y="41386"/>
                  <a:pt x="29923" y="41386"/>
                </a:cubicBezTo>
                <a:close/>
                <a:moveTo>
                  <a:pt x="31510" y="44948"/>
                </a:moveTo>
                <a:cubicBezTo>
                  <a:pt x="31457" y="44948"/>
                  <a:pt x="31402" y="44956"/>
                  <a:pt x="31349" y="44975"/>
                </a:cubicBezTo>
                <a:cubicBezTo>
                  <a:pt x="31093" y="45065"/>
                  <a:pt x="30959" y="45344"/>
                  <a:pt x="31049" y="45598"/>
                </a:cubicBezTo>
                <a:cubicBezTo>
                  <a:pt x="31253" y="46176"/>
                  <a:pt x="31447" y="46787"/>
                  <a:pt x="31628" y="47429"/>
                </a:cubicBezTo>
                <a:cubicBezTo>
                  <a:pt x="31689" y="47645"/>
                  <a:pt x="31885" y="47785"/>
                  <a:pt x="32097" y="47785"/>
                </a:cubicBezTo>
                <a:cubicBezTo>
                  <a:pt x="32141" y="47785"/>
                  <a:pt x="32187" y="47779"/>
                  <a:pt x="32231" y="47766"/>
                </a:cubicBezTo>
                <a:cubicBezTo>
                  <a:pt x="32489" y="47693"/>
                  <a:pt x="32641" y="47424"/>
                  <a:pt x="32568" y="47164"/>
                </a:cubicBezTo>
                <a:cubicBezTo>
                  <a:pt x="32381" y="46501"/>
                  <a:pt x="32181" y="45872"/>
                  <a:pt x="31970" y="45273"/>
                </a:cubicBezTo>
                <a:cubicBezTo>
                  <a:pt x="31901" y="45074"/>
                  <a:pt x="31712" y="44948"/>
                  <a:pt x="31510" y="44948"/>
                </a:cubicBezTo>
                <a:close/>
                <a:moveTo>
                  <a:pt x="32541" y="48708"/>
                </a:moveTo>
                <a:cubicBezTo>
                  <a:pt x="32515" y="48708"/>
                  <a:pt x="32488" y="48710"/>
                  <a:pt x="32462" y="48715"/>
                </a:cubicBezTo>
                <a:cubicBezTo>
                  <a:pt x="32197" y="48758"/>
                  <a:pt x="32016" y="49011"/>
                  <a:pt x="32060" y="49275"/>
                </a:cubicBezTo>
                <a:cubicBezTo>
                  <a:pt x="32151" y="49834"/>
                  <a:pt x="32197" y="50372"/>
                  <a:pt x="32197" y="50874"/>
                </a:cubicBezTo>
                <a:lnTo>
                  <a:pt x="32193" y="51126"/>
                </a:lnTo>
                <a:cubicBezTo>
                  <a:pt x="32185" y="51395"/>
                  <a:pt x="32397" y="51620"/>
                  <a:pt x="32666" y="51629"/>
                </a:cubicBezTo>
                <a:cubicBezTo>
                  <a:pt x="32670" y="51631"/>
                  <a:pt x="32677" y="51631"/>
                  <a:pt x="32681" y="51631"/>
                </a:cubicBezTo>
                <a:lnTo>
                  <a:pt x="32681" y="51629"/>
                </a:lnTo>
                <a:cubicBezTo>
                  <a:pt x="32943" y="51629"/>
                  <a:pt x="33162" y="51422"/>
                  <a:pt x="33171" y="51157"/>
                </a:cubicBezTo>
                <a:lnTo>
                  <a:pt x="33175" y="50874"/>
                </a:lnTo>
                <a:cubicBezTo>
                  <a:pt x="33175" y="50317"/>
                  <a:pt x="33123" y="49728"/>
                  <a:pt x="33023" y="49119"/>
                </a:cubicBezTo>
                <a:cubicBezTo>
                  <a:pt x="32983" y="48877"/>
                  <a:pt x="32772" y="48708"/>
                  <a:pt x="32541" y="48708"/>
                </a:cubicBezTo>
                <a:close/>
                <a:moveTo>
                  <a:pt x="32375" y="52570"/>
                </a:moveTo>
                <a:cubicBezTo>
                  <a:pt x="32167" y="52570"/>
                  <a:pt x="31974" y="52709"/>
                  <a:pt x="31910" y="52917"/>
                </a:cubicBezTo>
                <a:cubicBezTo>
                  <a:pt x="31735" y="53496"/>
                  <a:pt x="31472" y="54036"/>
                  <a:pt x="31130" y="54526"/>
                </a:cubicBezTo>
                <a:cubicBezTo>
                  <a:pt x="30976" y="54745"/>
                  <a:pt x="31030" y="55049"/>
                  <a:pt x="31251" y="55203"/>
                </a:cubicBezTo>
                <a:cubicBezTo>
                  <a:pt x="31336" y="55264"/>
                  <a:pt x="31434" y="55293"/>
                  <a:pt x="31530" y="55293"/>
                </a:cubicBezTo>
                <a:cubicBezTo>
                  <a:pt x="31685" y="55293"/>
                  <a:pt x="31837" y="55220"/>
                  <a:pt x="31930" y="55084"/>
                </a:cubicBezTo>
                <a:cubicBezTo>
                  <a:pt x="32331" y="54511"/>
                  <a:pt x="32637" y="53880"/>
                  <a:pt x="32846" y="53202"/>
                </a:cubicBezTo>
                <a:cubicBezTo>
                  <a:pt x="32923" y="52944"/>
                  <a:pt x="32779" y="52671"/>
                  <a:pt x="32520" y="52594"/>
                </a:cubicBezTo>
                <a:cubicBezTo>
                  <a:pt x="32472" y="52578"/>
                  <a:pt x="32423" y="52570"/>
                  <a:pt x="32375" y="52570"/>
                </a:cubicBezTo>
                <a:close/>
                <a:moveTo>
                  <a:pt x="30195" y="55727"/>
                </a:moveTo>
                <a:cubicBezTo>
                  <a:pt x="30088" y="55727"/>
                  <a:pt x="29981" y="55761"/>
                  <a:pt x="29890" y="55833"/>
                </a:cubicBezTo>
                <a:cubicBezTo>
                  <a:pt x="29438" y="56193"/>
                  <a:pt x="28912" y="56523"/>
                  <a:pt x="28327" y="56812"/>
                </a:cubicBezTo>
                <a:cubicBezTo>
                  <a:pt x="28087" y="56931"/>
                  <a:pt x="27987" y="57223"/>
                  <a:pt x="28106" y="57465"/>
                </a:cubicBezTo>
                <a:cubicBezTo>
                  <a:pt x="28191" y="57638"/>
                  <a:pt x="28364" y="57738"/>
                  <a:pt x="28543" y="57738"/>
                </a:cubicBezTo>
                <a:cubicBezTo>
                  <a:pt x="28616" y="57738"/>
                  <a:pt x="28691" y="57721"/>
                  <a:pt x="28760" y="57688"/>
                </a:cubicBezTo>
                <a:cubicBezTo>
                  <a:pt x="29408" y="57367"/>
                  <a:pt x="29992" y="57000"/>
                  <a:pt x="30499" y="56596"/>
                </a:cubicBezTo>
                <a:cubicBezTo>
                  <a:pt x="30711" y="56427"/>
                  <a:pt x="30742" y="56120"/>
                  <a:pt x="30576" y="55910"/>
                </a:cubicBezTo>
                <a:cubicBezTo>
                  <a:pt x="30479" y="55789"/>
                  <a:pt x="30338" y="55727"/>
                  <a:pt x="30195" y="55727"/>
                </a:cubicBezTo>
                <a:close/>
                <a:moveTo>
                  <a:pt x="26727" y="57480"/>
                </a:moveTo>
                <a:cubicBezTo>
                  <a:pt x="26679" y="57480"/>
                  <a:pt x="26630" y="57487"/>
                  <a:pt x="26582" y="57502"/>
                </a:cubicBezTo>
                <a:cubicBezTo>
                  <a:pt x="26011" y="57682"/>
                  <a:pt x="25392" y="57838"/>
                  <a:pt x="24739" y="57965"/>
                </a:cubicBezTo>
                <a:cubicBezTo>
                  <a:pt x="24475" y="58017"/>
                  <a:pt x="24302" y="58274"/>
                  <a:pt x="24356" y="58538"/>
                </a:cubicBezTo>
                <a:cubicBezTo>
                  <a:pt x="24400" y="58770"/>
                  <a:pt x="24604" y="58932"/>
                  <a:pt x="24833" y="58932"/>
                </a:cubicBezTo>
                <a:cubicBezTo>
                  <a:pt x="24864" y="58932"/>
                  <a:pt x="24896" y="58928"/>
                  <a:pt x="24927" y="58922"/>
                </a:cubicBezTo>
                <a:cubicBezTo>
                  <a:pt x="25615" y="58788"/>
                  <a:pt x="26269" y="58624"/>
                  <a:pt x="26874" y="58434"/>
                </a:cubicBezTo>
                <a:cubicBezTo>
                  <a:pt x="27132" y="58353"/>
                  <a:pt x="27274" y="58080"/>
                  <a:pt x="27195" y="57821"/>
                </a:cubicBezTo>
                <a:cubicBezTo>
                  <a:pt x="27129" y="57613"/>
                  <a:pt x="26935" y="57480"/>
                  <a:pt x="26727" y="57480"/>
                </a:cubicBezTo>
                <a:close/>
                <a:moveTo>
                  <a:pt x="22897" y="58246"/>
                </a:moveTo>
                <a:cubicBezTo>
                  <a:pt x="22881" y="58246"/>
                  <a:pt x="22865" y="58247"/>
                  <a:pt x="22849" y="58248"/>
                </a:cubicBezTo>
                <a:cubicBezTo>
                  <a:pt x="22230" y="58315"/>
                  <a:pt x="21586" y="58363"/>
                  <a:pt x="20933" y="58388"/>
                </a:cubicBezTo>
                <a:cubicBezTo>
                  <a:pt x="20662" y="58399"/>
                  <a:pt x="20454" y="58626"/>
                  <a:pt x="20464" y="58897"/>
                </a:cubicBezTo>
                <a:cubicBezTo>
                  <a:pt x="20475" y="59159"/>
                  <a:pt x="20692" y="59366"/>
                  <a:pt x="20952" y="59366"/>
                </a:cubicBezTo>
                <a:lnTo>
                  <a:pt x="20952" y="59364"/>
                </a:lnTo>
                <a:lnTo>
                  <a:pt x="20971" y="59364"/>
                </a:lnTo>
                <a:cubicBezTo>
                  <a:pt x="21646" y="59337"/>
                  <a:pt x="22315" y="59289"/>
                  <a:pt x="22955" y="59218"/>
                </a:cubicBezTo>
                <a:cubicBezTo>
                  <a:pt x="23224" y="59189"/>
                  <a:pt x="23416" y="58949"/>
                  <a:pt x="23387" y="58680"/>
                </a:cubicBezTo>
                <a:cubicBezTo>
                  <a:pt x="23359" y="58430"/>
                  <a:pt x="23133" y="58246"/>
                  <a:pt x="22897" y="58246"/>
                </a:cubicBezTo>
                <a:close/>
                <a:moveTo>
                  <a:pt x="17054" y="58320"/>
                </a:moveTo>
                <a:cubicBezTo>
                  <a:pt x="16802" y="58320"/>
                  <a:pt x="16582" y="58511"/>
                  <a:pt x="16562" y="58770"/>
                </a:cubicBezTo>
                <a:cubicBezTo>
                  <a:pt x="16542" y="59041"/>
                  <a:pt x="16744" y="59274"/>
                  <a:pt x="17013" y="59295"/>
                </a:cubicBezTo>
                <a:cubicBezTo>
                  <a:pt x="17509" y="59332"/>
                  <a:pt x="18190" y="59372"/>
                  <a:pt x="18991" y="59387"/>
                </a:cubicBezTo>
                <a:lnTo>
                  <a:pt x="18999" y="59387"/>
                </a:lnTo>
                <a:cubicBezTo>
                  <a:pt x="19266" y="59387"/>
                  <a:pt x="19483" y="59174"/>
                  <a:pt x="19489" y="58907"/>
                </a:cubicBezTo>
                <a:cubicBezTo>
                  <a:pt x="19493" y="58638"/>
                  <a:pt x="19278" y="58415"/>
                  <a:pt x="19007" y="58411"/>
                </a:cubicBezTo>
                <a:cubicBezTo>
                  <a:pt x="18230" y="58396"/>
                  <a:pt x="17567" y="58357"/>
                  <a:pt x="17086" y="58321"/>
                </a:cubicBezTo>
                <a:cubicBezTo>
                  <a:pt x="17075" y="58321"/>
                  <a:pt x="17065" y="58320"/>
                  <a:pt x="17054" y="583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21"/>
          <p:cNvSpPr/>
          <p:nvPr/>
        </p:nvSpPr>
        <p:spPr>
          <a:xfrm rot="-9900051" flipH="1">
            <a:off x="10284804" y="5830871"/>
            <a:ext cx="1744849" cy="48820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4301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dk2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2"/>
          <p:cNvSpPr txBox="1">
            <a:spLocks noGrp="1"/>
          </p:cNvSpPr>
          <p:nvPr>
            <p:ph type="subTitle" idx="1"/>
          </p:nvPr>
        </p:nvSpPr>
        <p:spPr>
          <a:xfrm>
            <a:off x="1292800" y="2654767"/>
            <a:ext cx="46444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0" name="Google Shape;260;p22"/>
          <p:cNvSpPr txBox="1">
            <a:spLocks noGrp="1"/>
          </p:cNvSpPr>
          <p:nvPr>
            <p:ph type="subTitle" idx="2"/>
          </p:nvPr>
        </p:nvSpPr>
        <p:spPr>
          <a:xfrm>
            <a:off x="6254867" y="2654767"/>
            <a:ext cx="46444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1" name="Google Shape;261;p22"/>
          <p:cNvSpPr txBox="1">
            <a:spLocks noGrp="1"/>
          </p:cNvSpPr>
          <p:nvPr>
            <p:ph type="subTitle" idx="3"/>
          </p:nvPr>
        </p:nvSpPr>
        <p:spPr>
          <a:xfrm>
            <a:off x="1292800" y="3428996"/>
            <a:ext cx="4644400" cy="1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2"/>
          <p:cNvSpPr txBox="1">
            <a:spLocks noGrp="1"/>
          </p:cNvSpPr>
          <p:nvPr>
            <p:ph type="subTitle" idx="4"/>
          </p:nvPr>
        </p:nvSpPr>
        <p:spPr>
          <a:xfrm>
            <a:off x="6254867" y="3428996"/>
            <a:ext cx="4644400" cy="1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4" name="Google Shape;264;p22"/>
          <p:cNvGrpSpPr/>
          <p:nvPr/>
        </p:nvGrpSpPr>
        <p:grpSpPr>
          <a:xfrm rot="10800000" flipH="1">
            <a:off x="10865533" y="2152952"/>
            <a:ext cx="746020" cy="697613"/>
            <a:chOff x="5569775" y="2016450"/>
            <a:chExt cx="296825" cy="277550"/>
          </a:xfrm>
        </p:grpSpPr>
        <p:sp>
          <p:nvSpPr>
            <p:cNvPr id="265" name="Google Shape;265;p22"/>
            <p:cNvSpPr/>
            <p:nvPr/>
          </p:nvSpPr>
          <p:spPr>
            <a:xfrm>
              <a:off x="5647700" y="2027100"/>
              <a:ext cx="140000" cy="266900"/>
            </a:xfrm>
            <a:custGeom>
              <a:avLst/>
              <a:gdLst/>
              <a:ahLst/>
              <a:cxnLst/>
              <a:rect l="l" t="t" r="r" b="b"/>
              <a:pathLst>
                <a:path w="5600" h="10676" extrusionOk="0">
                  <a:moveTo>
                    <a:pt x="3084" y="254"/>
                  </a:moveTo>
                  <a:cubicBezTo>
                    <a:pt x="3109" y="254"/>
                    <a:pt x="3133" y="255"/>
                    <a:pt x="3159" y="257"/>
                  </a:cubicBezTo>
                  <a:cubicBezTo>
                    <a:pt x="4447" y="348"/>
                    <a:pt x="5334" y="2701"/>
                    <a:pt x="5135" y="5503"/>
                  </a:cubicBezTo>
                  <a:cubicBezTo>
                    <a:pt x="4944" y="8216"/>
                    <a:pt x="3770" y="10421"/>
                    <a:pt x="2515" y="10421"/>
                  </a:cubicBezTo>
                  <a:cubicBezTo>
                    <a:pt x="2490" y="10421"/>
                    <a:pt x="2465" y="10420"/>
                    <a:pt x="2440" y="10419"/>
                  </a:cubicBezTo>
                  <a:cubicBezTo>
                    <a:pt x="1153" y="10328"/>
                    <a:pt x="266" y="7974"/>
                    <a:pt x="464" y="5172"/>
                  </a:cubicBezTo>
                  <a:cubicBezTo>
                    <a:pt x="656" y="2461"/>
                    <a:pt x="1831" y="254"/>
                    <a:pt x="3084" y="254"/>
                  </a:cubicBezTo>
                  <a:close/>
                  <a:moveTo>
                    <a:pt x="3083" y="1"/>
                  </a:moveTo>
                  <a:cubicBezTo>
                    <a:pt x="1674" y="1"/>
                    <a:pt x="415" y="2265"/>
                    <a:pt x="211" y="5155"/>
                  </a:cubicBezTo>
                  <a:cubicBezTo>
                    <a:pt x="0" y="8145"/>
                    <a:pt x="972" y="10568"/>
                    <a:pt x="2423" y="10671"/>
                  </a:cubicBezTo>
                  <a:cubicBezTo>
                    <a:pt x="2454" y="10673"/>
                    <a:pt x="2485" y="10675"/>
                    <a:pt x="2515" y="10675"/>
                  </a:cubicBezTo>
                  <a:lnTo>
                    <a:pt x="2516" y="10674"/>
                  </a:lnTo>
                  <a:cubicBezTo>
                    <a:pt x="3922" y="10674"/>
                    <a:pt x="5184" y="8410"/>
                    <a:pt x="5388" y="5520"/>
                  </a:cubicBezTo>
                  <a:cubicBezTo>
                    <a:pt x="5599" y="2530"/>
                    <a:pt x="4628" y="107"/>
                    <a:pt x="3176" y="4"/>
                  </a:cubicBezTo>
                  <a:cubicBezTo>
                    <a:pt x="3145" y="2"/>
                    <a:pt x="3114" y="1"/>
                    <a:pt x="3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2"/>
            <p:cNvSpPr/>
            <p:nvPr/>
          </p:nvSpPr>
          <p:spPr>
            <a:xfrm>
              <a:off x="5591250" y="2074650"/>
              <a:ext cx="275350" cy="172825"/>
            </a:xfrm>
            <a:custGeom>
              <a:avLst/>
              <a:gdLst/>
              <a:ahLst/>
              <a:cxnLst/>
              <a:rect l="l" t="t" r="r" b="b"/>
              <a:pathLst>
                <a:path w="11014" h="6913" extrusionOk="0">
                  <a:moveTo>
                    <a:pt x="2397" y="254"/>
                  </a:moveTo>
                  <a:cubicBezTo>
                    <a:pt x="3551" y="254"/>
                    <a:pt x="5010" y="661"/>
                    <a:pt x="6402" y="1371"/>
                  </a:cubicBezTo>
                  <a:cubicBezTo>
                    <a:pt x="9042" y="2717"/>
                    <a:pt x="10713" y="4748"/>
                    <a:pt x="10126" y="5899"/>
                  </a:cubicBezTo>
                  <a:cubicBezTo>
                    <a:pt x="9876" y="6389"/>
                    <a:pt x="9220" y="6659"/>
                    <a:pt x="8279" y="6659"/>
                  </a:cubicBezTo>
                  <a:cubicBezTo>
                    <a:pt x="7125" y="6659"/>
                    <a:pt x="5665" y="6252"/>
                    <a:pt x="4274" y="5543"/>
                  </a:cubicBezTo>
                  <a:cubicBezTo>
                    <a:pt x="2981" y="4883"/>
                    <a:pt x="1880" y="4038"/>
                    <a:pt x="1177" y="3165"/>
                  </a:cubicBezTo>
                  <a:cubicBezTo>
                    <a:pt x="497" y="2318"/>
                    <a:pt x="273" y="1554"/>
                    <a:pt x="549" y="1015"/>
                  </a:cubicBezTo>
                  <a:cubicBezTo>
                    <a:pt x="800" y="524"/>
                    <a:pt x="1455" y="254"/>
                    <a:pt x="2397" y="254"/>
                  </a:cubicBezTo>
                  <a:close/>
                  <a:moveTo>
                    <a:pt x="2397" y="1"/>
                  </a:moveTo>
                  <a:cubicBezTo>
                    <a:pt x="1356" y="1"/>
                    <a:pt x="619" y="320"/>
                    <a:pt x="323" y="899"/>
                  </a:cubicBezTo>
                  <a:cubicBezTo>
                    <a:pt x="0" y="1534"/>
                    <a:pt x="233" y="2394"/>
                    <a:pt x="980" y="3323"/>
                  </a:cubicBezTo>
                  <a:cubicBezTo>
                    <a:pt x="1705" y="4224"/>
                    <a:pt x="2834" y="5092"/>
                    <a:pt x="4159" y="5768"/>
                  </a:cubicBezTo>
                  <a:cubicBezTo>
                    <a:pt x="5584" y="6495"/>
                    <a:pt x="7086" y="6913"/>
                    <a:pt x="8278" y="6913"/>
                  </a:cubicBezTo>
                  <a:lnTo>
                    <a:pt x="8278" y="6912"/>
                  </a:lnTo>
                  <a:cubicBezTo>
                    <a:pt x="9320" y="6912"/>
                    <a:pt x="10057" y="6592"/>
                    <a:pt x="10352" y="6014"/>
                  </a:cubicBezTo>
                  <a:cubicBezTo>
                    <a:pt x="11013" y="4717"/>
                    <a:pt x="9328" y="2579"/>
                    <a:pt x="6517" y="1145"/>
                  </a:cubicBezTo>
                  <a:cubicBezTo>
                    <a:pt x="5091" y="417"/>
                    <a:pt x="3589" y="1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2"/>
            <p:cNvSpPr/>
            <p:nvPr/>
          </p:nvSpPr>
          <p:spPr>
            <a:xfrm>
              <a:off x="5569775" y="2080650"/>
              <a:ext cx="279300" cy="164850"/>
            </a:xfrm>
            <a:custGeom>
              <a:avLst/>
              <a:gdLst/>
              <a:ahLst/>
              <a:cxnLst/>
              <a:rect l="l" t="t" r="r" b="b"/>
              <a:pathLst>
                <a:path w="11172" h="6594" extrusionOk="0">
                  <a:moveTo>
                    <a:pt x="8557" y="254"/>
                  </a:moveTo>
                  <a:cubicBezTo>
                    <a:pt x="9661" y="254"/>
                    <a:pt x="10405" y="563"/>
                    <a:pt x="10652" y="1124"/>
                  </a:cubicBezTo>
                  <a:cubicBezTo>
                    <a:pt x="10897" y="1679"/>
                    <a:pt x="10632" y="2429"/>
                    <a:pt x="9906" y="3236"/>
                  </a:cubicBezTo>
                  <a:cubicBezTo>
                    <a:pt x="9156" y="4070"/>
                    <a:pt x="8011" y="4852"/>
                    <a:pt x="6683" y="5439"/>
                  </a:cubicBezTo>
                  <a:cubicBezTo>
                    <a:pt x="5369" y="6021"/>
                    <a:pt x="4018" y="6341"/>
                    <a:pt x="2915" y="6341"/>
                  </a:cubicBezTo>
                  <a:cubicBezTo>
                    <a:pt x="1812" y="6341"/>
                    <a:pt x="1068" y="6032"/>
                    <a:pt x="820" y="5472"/>
                  </a:cubicBezTo>
                  <a:cubicBezTo>
                    <a:pt x="298" y="4291"/>
                    <a:pt x="2078" y="2355"/>
                    <a:pt x="4789" y="1156"/>
                  </a:cubicBezTo>
                  <a:cubicBezTo>
                    <a:pt x="6103" y="574"/>
                    <a:pt x="7442" y="254"/>
                    <a:pt x="8557" y="254"/>
                  </a:cubicBezTo>
                  <a:close/>
                  <a:moveTo>
                    <a:pt x="8557" y="1"/>
                  </a:moveTo>
                  <a:cubicBezTo>
                    <a:pt x="7407" y="1"/>
                    <a:pt x="6033" y="329"/>
                    <a:pt x="4686" y="924"/>
                  </a:cubicBezTo>
                  <a:cubicBezTo>
                    <a:pt x="1800" y="2201"/>
                    <a:pt x="0" y="4243"/>
                    <a:pt x="588" y="5573"/>
                  </a:cubicBezTo>
                  <a:cubicBezTo>
                    <a:pt x="879" y="6231"/>
                    <a:pt x="1705" y="6594"/>
                    <a:pt x="2915" y="6594"/>
                  </a:cubicBezTo>
                  <a:cubicBezTo>
                    <a:pt x="4064" y="6594"/>
                    <a:pt x="5439" y="6266"/>
                    <a:pt x="6786" y="5671"/>
                  </a:cubicBezTo>
                  <a:cubicBezTo>
                    <a:pt x="8146" y="5070"/>
                    <a:pt x="9321" y="4265"/>
                    <a:pt x="10094" y="3405"/>
                  </a:cubicBezTo>
                  <a:cubicBezTo>
                    <a:pt x="10891" y="2519"/>
                    <a:pt x="11171" y="1673"/>
                    <a:pt x="10884" y="1021"/>
                  </a:cubicBezTo>
                  <a:cubicBezTo>
                    <a:pt x="10592" y="363"/>
                    <a:pt x="9766" y="1"/>
                    <a:pt x="8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2"/>
            <p:cNvSpPr/>
            <p:nvPr/>
          </p:nvSpPr>
          <p:spPr>
            <a:xfrm>
              <a:off x="5694950" y="2128825"/>
              <a:ext cx="58175" cy="58175"/>
            </a:xfrm>
            <a:custGeom>
              <a:avLst/>
              <a:gdLst/>
              <a:ahLst/>
              <a:cxnLst/>
              <a:rect l="l" t="t" r="r" b="b"/>
              <a:pathLst>
                <a:path w="2327" h="2327" extrusionOk="0">
                  <a:moveTo>
                    <a:pt x="1163" y="0"/>
                  </a:moveTo>
                  <a:cubicBezTo>
                    <a:pt x="521" y="0"/>
                    <a:pt x="0" y="520"/>
                    <a:pt x="0" y="1164"/>
                  </a:cubicBezTo>
                  <a:cubicBezTo>
                    <a:pt x="0" y="1806"/>
                    <a:pt x="521" y="2327"/>
                    <a:pt x="1163" y="2327"/>
                  </a:cubicBezTo>
                  <a:cubicBezTo>
                    <a:pt x="1807" y="2327"/>
                    <a:pt x="2327" y="1806"/>
                    <a:pt x="2327" y="1164"/>
                  </a:cubicBezTo>
                  <a:cubicBezTo>
                    <a:pt x="2327" y="520"/>
                    <a:pt x="1807" y="0"/>
                    <a:pt x="1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2"/>
            <p:cNvSpPr/>
            <p:nvPr/>
          </p:nvSpPr>
          <p:spPr>
            <a:xfrm>
              <a:off x="5799200" y="2222250"/>
              <a:ext cx="39725" cy="39750"/>
            </a:xfrm>
            <a:custGeom>
              <a:avLst/>
              <a:gdLst/>
              <a:ahLst/>
              <a:cxnLst/>
              <a:rect l="l" t="t" r="r" b="b"/>
              <a:pathLst>
                <a:path w="1589" h="1590" extrusionOk="0">
                  <a:moveTo>
                    <a:pt x="794" y="1"/>
                  </a:moveTo>
                  <a:cubicBezTo>
                    <a:pt x="355" y="1"/>
                    <a:pt x="0" y="356"/>
                    <a:pt x="0" y="795"/>
                  </a:cubicBezTo>
                  <a:cubicBezTo>
                    <a:pt x="0" y="1234"/>
                    <a:pt x="355" y="1589"/>
                    <a:pt x="794" y="1589"/>
                  </a:cubicBezTo>
                  <a:cubicBezTo>
                    <a:pt x="1234" y="1589"/>
                    <a:pt x="1589" y="1234"/>
                    <a:pt x="1589" y="795"/>
                  </a:cubicBezTo>
                  <a:cubicBezTo>
                    <a:pt x="1589" y="356"/>
                    <a:pt x="1234" y="1"/>
                    <a:pt x="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2"/>
            <p:cNvSpPr/>
            <p:nvPr/>
          </p:nvSpPr>
          <p:spPr>
            <a:xfrm>
              <a:off x="5730775" y="2016450"/>
              <a:ext cx="39750" cy="39725"/>
            </a:xfrm>
            <a:custGeom>
              <a:avLst/>
              <a:gdLst/>
              <a:ahLst/>
              <a:cxnLst/>
              <a:rect l="l" t="t" r="r" b="b"/>
              <a:pathLst>
                <a:path w="1590" h="1589" extrusionOk="0">
                  <a:moveTo>
                    <a:pt x="794" y="0"/>
                  </a:moveTo>
                  <a:cubicBezTo>
                    <a:pt x="356" y="0"/>
                    <a:pt x="0" y="355"/>
                    <a:pt x="0" y="794"/>
                  </a:cubicBezTo>
                  <a:cubicBezTo>
                    <a:pt x="0" y="1233"/>
                    <a:pt x="356" y="1589"/>
                    <a:pt x="794" y="1589"/>
                  </a:cubicBezTo>
                  <a:cubicBezTo>
                    <a:pt x="1234" y="1589"/>
                    <a:pt x="1590" y="1233"/>
                    <a:pt x="1590" y="794"/>
                  </a:cubicBezTo>
                  <a:cubicBezTo>
                    <a:pt x="1590" y="355"/>
                    <a:pt x="1234" y="0"/>
                    <a:pt x="7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2"/>
            <p:cNvSpPr/>
            <p:nvPr/>
          </p:nvSpPr>
          <p:spPr>
            <a:xfrm>
              <a:off x="5574200" y="2206350"/>
              <a:ext cx="39750" cy="39775"/>
            </a:xfrm>
            <a:custGeom>
              <a:avLst/>
              <a:gdLst/>
              <a:ahLst/>
              <a:cxnLst/>
              <a:rect l="l" t="t" r="r" b="b"/>
              <a:pathLst>
                <a:path w="1590" h="1591" extrusionOk="0">
                  <a:moveTo>
                    <a:pt x="795" y="1"/>
                  </a:moveTo>
                  <a:cubicBezTo>
                    <a:pt x="356" y="1"/>
                    <a:pt x="1" y="357"/>
                    <a:pt x="1" y="796"/>
                  </a:cubicBezTo>
                  <a:cubicBezTo>
                    <a:pt x="1" y="1234"/>
                    <a:pt x="356" y="1590"/>
                    <a:pt x="795" y="1590"/>
                  </a:cubicBezTo>
                  <a:cubicBezTo>
                    <a:pt x="1233" y="1590"/>
                    <a:pt x="1589" y="1234"/>
                    <a:pt x="1589" y="796"/>
                  </a:cubicBezTo>
                  <a:cubicBezTo>
                    <a:pt x="1589" y="357"/>
                    <a:pt x="1233" y="1"/>
                    <a:pt x="7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22"/>
          <p:cNvGrpSpPr/>
          <p:nvPr/>
        </p:nvGrpSpPr>
        <p:grpSpPr>
          <a:xfrm rot="10800000">
            <a:off x="469546" y="2244503"/>
            <a:ext cx="967847" cy="697596"/>
            <a:chOff x="9144000" y="2239675"/>
            <a:chExt cx="584825" cy="421525"/>
          </a:xfrm>
        </p:grpSpPr>
        <p:sp>
          <p:nvSpPr>
            <p:cNvPr id="273" name="Google Shape;273;p22"/>
            <p:cNvSpPr/>
            <p:nvPr/>
          </p:nvSpPr>
          <p:spPr>
            <a:xfrm>
              <a:off x="9315200" y="2403850"/>
              <a:ext cx="164000" cy="137150"/>
            </a:xfrm>
            <a:custGeom>
              <a:avLst/>
              <a:gdLst/>
              <a:ahLst/>
              <a:cxnLst/>
              <a:rect l="l" t="t" r="r" b="b"/>
              <a:pathLst>
                <a:path w="6560" h="5486" extrusionOk="0">
                  <a:moveTo>
                    <a:pt x="5810" y="1"/>
                  </a:moveTo>
                  <a:cubicBezTo>
                    <a:pt x="5793" y="1"/>
                    <a:pt x="5775" y="6"/>
                    <a:pt x="5758" y="18"/>
                  </a:cubicBezTo>
                  <a:cubicBezTo>
                    <a:pt x="4874" y="608"/>
                    <a:pt x="703" y="3397"/>
                    <a:pt x="352" y="3743"/>
                  </a:cubicBezTo>
                  <a:cubicBezTo>
                    <a:pt x="1" y="4088"/>
                    <a:pt x="1301" y="4864"/>
                    <a:pt x="1465" y="5426"/>
                  </a:cubicBezTo>
                  <a:cubicBezTo>
                    <a:pt x="1477" y="5467"/>
                    <a:pt x="1514" y="5485"/>
                    <a:pt x="1571" y="5485"/>
                  </a:cubicBezTo>
                  <a:cubicBezTo>
                    <a:pt x="2314" y="5485"/>
                    <a:pt x="6560" y="2361"/>
                    <a:pt x="6560" y="2361"/>
                  </a:cubicBezTo>
                  <a:cubicBezTo>
                    <a:pt x="6560" y="2361"/>
                    <a:pt x="6169" y="1"/>
                    <a:pt x="5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2"/>
            <p:cNvSpPr/>
            <p:nvPr/>
          </p:nvSpPr>
          <p:spPr>
            <a:xfrm>
              <a:off x="9319300" y="2400700"/>
              <a:ext cx="163250" cy="143475"/>
            </a:xfrm>
            <a:custGeom>
              <a:avLst/>
              <a:gdLst/>
              <a:ahLst/>
              <a:cxnLst/>
              <a:rect l="l" t="t" r="r" b="b"/>
              <a:pathLst>
                <a:path w="6530" h="5739" extrusionOk="0">
                  <a:moveTo>
                    <a:pt x="5647" y="261"/>
                  </a:moveTo>
                  <a:cubicBezTo>
                    <a:pt x="5817" y="397"/>
                    <a:pt x="6092" y="1459"/>
                    <a:pt x="6258" y="2430"/>
                  </a:cubicBezTo>
                  <a:cubicBezTo>
                    <a:pt x="4568" y="3671"/>
                    <a:pt x="1935" y="5472"/>
                    <a:pt x="1413" y="5485"/>
                  </a:cubicBezTo>
                  <a:cubicBezTo>
                    <a:pt x="1321" y="5221"/>
                    <a:pt x="1041" y="4941"/>
                    <a:pt x="770" y="4670"/>
                  </a:cubicBezTo>
                  <a:cubicBezTo>
                    <a:pt x="540" y="4440"/>
                    <a:pt x="254" y="4152"/>
                    <a:pt x="255" y="4008"/>
                  </a:cubicBezTo>
                  <a:cubicBezTo>
                    <a:pt x="255" y="3991"/>
                    <a:pt x="259" y="3977"/>
                    <a:pt x="277" y="3959"/>
                  </a:cubicBezTo>
                  <a:cubicBezTo>
                    <a:pt x="542" y="3699"/>
                    <a:pt x="3220" y="1880"/>
                    <a:pt x="5647" y="261"/>
                  </a:cubicBezTo>
                  <a:close/>
                  <a:moveTo>
                    <a:pt x="5646" y="0"/>
                  </a:moveTo>
                  <a:cubicBezTo>
                    <a:pt x="5603" y="0"/>
                    <a:pt x="5561" y="12"/>
                    <a:pt x="5523" y="38"/>
                  </a:cubicBezTo>
                  <a:cubicBezTo>
                    <a:pt x="4339" y="828"/>
                    <a:pt x="450" y="3434"/>
                    <a:pt x="100" y="3778"/>
                  </a:cubicBezTo>
                  <a:cubicBezTo>
                    <a:pt x="36" y="3840"/>
                    <a:pt x="2" y="3919"/>
                    <a:pt x="1" y="4006"/>
                  </a:cubicBezTo>
                  <a:cubicBezTo>
                    <a:pt x="0" y="4257"/>
                    <a:pt x="274" y="4531"/>
                    <a:pt x="591" y="4848"/>
                  </a:cubicBezTo>
                  <a:cubicBezTo>
                    <a:pt x="838" y="5097"/>
                    <a:pt x="1119" y="5377"/>
                    <a:pt x="1180" y="5587"/>
                  </a:cubicBezTo>
                  <a:cubicBezTo>
                    <a:pt x="1194" y="5632"/>
                    <a:pt x="1242" y="5738"/>
                    <a:pt x="1408" y="5738"/>
                  </a:cubicBezTo>
                  <a:lnTo>
                    <a:pt x="1408" y="5737"/>
                  </a:lnTo>
                  <a:cubicBezTo>
                    <a:pt x="2171" y="5737"/>
                    <a:pt x="6033" y="2911"/>
                    <a:pt x="6472" y="2588"/>
                  </a:cubicBezTo>
                  <a:cubicBezTo>
                    <a:pt x="6510" y="2560"/>
                    <a:pt x="6529" y="2512"/>
                    <a:pt x="6521" y="2465"/>
                  </a:cubicBezTo>
                  <a:cubicBezTo>
                    <a:pt x="6335" y="1340"/>
                    <a:pt x="6031" y="0"/>
                    <a:pt x="5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2"/>
            <p:cNvSpPr/>
            <p:nvPr/>
          </p:nvSpPr>
          <p:spPr>
            <a:xfrm>
              <a:off x="9400825" y="2239675"/>
              <a:ext cx="328000" cy="254600"/>
            </a:xfrm>
            <a:custGeom>
              <a:avLst/>
              <a:gdLst/>
              <a:ahLst/>
              <a:cxnLst/>
              <a:rect l="l" t="t" r="r" b="b"/>
              <a:pathLst>
                <a:path w="13120" h="10184" extrusionOk="0">
                  <a:moveTo>
                    <a:pt x="10498" y="1"/>
                  </a:moveTo>
                  <a:cubicBezTo>
                    <a:pt x="10410" y="1"/>
                    <a:pt x="10325" y="20"/>
                    <a:pt x="10245" y="63"/>
                  </a:cubicBezTo>
                  <a:cubicBezTo>
                    <a:pt x="9169" y="630"/>
                    <a:pt x="1" y="7620"/>
                    <a:pt x="31" y="8011"/>
                  </a:cubicBezTo>
                  <a:cubicBezTo>
                    <a:pt x="61" y="8402"/>
                    <a:pt x="1189" y="9972"/>
                    <a:pt x="1629" y="10179"/>
                  </a:cubicBezTo>
                  <a:cubicBezTo>
                    <a:pt x="1636" y="10182"/>
                    <a:pt x="1645" y="10184"/>
                    <a:pt x="1656" y="10184"/>
                  </a:cubicBezTo>
                  <a:cubicBezTo>
                    <a:pt x="2364" y="10184"/>
                    <a:pt x="11825" y="3661"/>
                    <a:pt x="11825" y="3661"/>
                  </a:cubicBezTo>
                  <a:cubicBezTo>
                    <a:pt x="13119" y="3029"/>
                    <a:pt x="11587" y="1"/>
                    <a:pt x="10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2"/>
            <p:cNvSpPr/>
            <p:nvPr/>
          </p:nvSpPr>
          <p:spPr>
            <a:xfrm>
              <a:off x="9162250" y="2475725"/>
              <a:ext cx="207475" cy="177925"/>
            </a:xfrm>
            <a:custGeom>
              <a:avLst/>
              <a:gdLst/>
              <a:ahLst/>
              <a:cxnLst/>
              <a:rect l="l" t="t" r="r" b="b"/>
              <a:pathLst>
                <a:path w="8299" h="7117" extrusionOk="0">
                  <a:moveTo>
                    <a:pt x="4624" y="1"/>
                  </a:moveTo>
                  <a:cubicBezTo>
                    <a:pt x="3703" y="1"/>
                    <a:pt x="2755" y="346"/>
                    <a:pt x="1991" y="1218"/>
                  </a:cubicBezTo>
                  <a:cubicBezTo>
                    <a:pt x="698" y="2692"/>
                    <a:pt x="0" y="6168"/>
                    <a:pt x="394" y="6757"/>
                  </a:cubicBezTo>
                  <a:cubicBezTo>
                    <a:pt x="571" y="7022"/>
                    <a:pt x="1145" y="7116"/>
                    <a:pt x="1945" y="7116"/>
                  </a:cubicBezTo>
                  <a:cubicBezTo>
                    <a:pt x="2922" y="7116"/>
                    <a:pt x="4237" y="6976"/>
                    <a:pt x="5574" y="6839"/>
                  </a:cubicBezTo>
                  <a:cubicBezTo>
                    <a:pt x="7469" y="6644"/>
                    <a:pt x="8034" y="3871"/>
                    <a:pt x="8150" y="2812"/>
                  </a:cubicBezTo>
                  <a:cubicBezTo>
                    <a:pt x="8298" y="1460"/>
                    <a:pt x="6517" y="1"/>
                    <a:pt x="4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2"/>
            <p:cNvSpPr/>
            <p:nvPr/>
          </p:nvSpPr>
          <p:spPr>
            <a:xfrm>
              <a:off x="9158275" y="2472550"/>
              <a:ext cx="212350" cy="184250"/>
            </a:xfrm>
            <a:custGeom>
              <a:avLst/>
              <a:gdLst/>
              <a:ahLst/>
              <a:cxnLst/>
              <a:rect l="l" t="t" r="r" b="b"/>
              <a:pathLst>
                <a:path w="8494" h="7370" extrusionOk="0">
                  <a:moveTo>
                    <a:pt x="4783" y="254"/>
                  </a:moveTo>
                  <a:cubicBezTo>
                    <a:pt x="5833" y="254"/>
                    <a:pt x="6948" y="741"/>
                    <a:pt x="7622" y="1493"/>
                  </a:cubicBezTo>
                  <a:cubicBezTo>
                    <a:pt x="8035" y="1954"/>
                    <a:pt x="8234" y="2462"/>
                    <a:pt x="8184" y="2925"/>
                  </a:cubicBezTo>
                  <a:cubicBezTo>
                    <a:pt x="8142" y="3304"/>
                    <a:pt x="7720" y="6635"/>
                    <a:pt x="5720" y="6840"/>
                  </a:cubicBezTo>
                  <a:lnTo>
                    <a:pt x="5532" y="6859"/>
                  </a:lnTo>
                  <a:cubicBezTo>
                    <a:pt x="4245" y="6992"/>
                    <a:pt x="3029" y="7117"/>
                    <a:pt x="2103" y="7117"/>
                  </a:cubicBezTo>
                  <a:cubicBezTo>
                    <a:pt x="1076" y="7117"/>
                    <a:pt x="750" y="6952"/>
                    <a:pt x="658" y="6814"/>
                  </a:cubicBezTo>
                  <a:cubicBezTo>
                    <a:pt x="305" y="6285"/>
                    <a:pt x="1004" y="2842"/>
                    <a:pt x="2245" y="1428"/>
                  </a:cubicBezTo>
                  <a:cubicBezTo>
                    <a:pt x="3095" y="458"/>
                    <a:pt x="4095" y="254"/>
                    <a:pt x="4783" y="254"/>
                  </a:cubicBezTo>
                  <a:close/>
                  <a:moveTo>
                    <a:pt x="4783" y="1"/>
                  </a:moveTo>
                  <a:cubicBezTo>
                    <a:pt x="4043" y="1"/>
                    <a:pt x="2968" y="219"/>
                    <a:pt x="2055" y="1261"/>
                  </a:cubicBezTo>
                  <a:cubicBezTo>
                    <a:pt x="769" y="2728"/>
                    <a:pt x="0" y="6285"/>
                    <a:pt x="448" y="6955"/>
                  </a:cubicBezTo>
                  <a:cubicBezTo>
                    <a:pt x="640" y="7242"/>
                    <a:pt x="1150" y="7369"/>
                    <a:pt x="2103" y="7369"/>
                  </a:cubicBezTo>
                  <a:cubicBezTo>
                    <a:pt x="3041" y="7369"/>
                    <a:pt x="4263" y="7244"/>
                    <a:pt x="5557" y="7112"/>
                  </a:cubicBezTo>
                  <a:lnTo>
                    <a:pt x="5745" y="7092"/>
                  </a:lnTo>
                  <a:cubicBezTo>
                    <a:pt x="7898" y="6872"/>
                    <a:pt x="8364" y="3605"/>
                    <a:pt x="8435" y="2952"/>
                  </a:cubicBezTo>
                  <a:cubicBezTo>
                    <a:pt x="8494" y="2417"/>
                    <a:pt x="8272" y="1839"/>
                    <a:pt x="7811" y="1325"/>
                  </a:cubicBezTo>
                  <a:cubicBezTo>
                    <a:pt x="7079" y="508"/>
                    <a:pt x="5919" y="1"/>
                    <a:pt x="4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9144000" y="2525150"/>
              <a:ext cx="150150" cy="136050"/>
            </a:xfrm>
            <a:custGeom>
              <a:avLst/>
              <a:gdLst/>
              <a:ahLst/>
              <a:cxnLst/>
              <a:rect l="l" t="t" r="r" b="b"/>
              <a:pathLst>
                <a:path w="6006" h="5442" extrusionOk="0">
                  <a:moveTo>
                    <a:pt x="3377" y="0"/>
                  </a:moveTo>
                  <a:cubicBezTo>
                    <a:pt x="2699" y="0"/>
                    <a:pt x="1946" y="208"/>
                    <a:pt x="1621" y="657"/>
                  </a:cubicBezTo>
                  <a:cubicBezTo>
                    <a:pt x="1156" y="1299"/>
                    <a:pt x="1" y="4203"/>
                    <a:pt x="571" y="4868"/>
                  </a:cubicBezTo>
                  <a:cubicBezTo>
                    <a:pt x="944" y="5303"/>
                    <a:pt x="1620" y="5442"/>
                    <a:pt x="2361" y="5442"/>
                  </a:cubicBezTo>
                  <a:cubicBezTo>
                    <a:pt x="3240" y="5442"/>
                    <a:pt x="4212" y="5246"/>
                    <a:pt x="4878" y="5117"/>
                  </a:cubicBezTo>
                  <a:cubicBezTo>
                    <a:pt x="4878" y="5117"/>
                    <a:pt x="6005" y="4129"/>
                    <a:pt x="5773" y="3482"/>
                  </a:cubicBezTo>
                  <a:cubicBezTo>
                    <a:pt x="5541" y="2834"/>
                    <a:pt x="4512" y="3020"/>
                    <a:pt x="4393" y="2076"/>
                  </a:cubicBezTo>
                  <a:cubicBezTo>
                    <a:pt x="4275" y="1132"/>
                    <a:pt x="4910" y="357"/>
                    <a:pt x="4165" y="111"/>
                  </a:cubicBezTo>
                  <a:cubicBezTo>
                    <a:pt x="3942" y="38"/>
                    <a:pt x="3666" y="0"/>
                    <a:pt x="3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9180875" y="2557100"/>
              <a:ext cx="146300" cy="84475"/>
            </a:xfrm>
            <a:custGeom>
              <a:avLst/>
              <a:gdLst/>
              <a:ahLst/>
              <a:cxnLst/>
              <a:rect l="l" t="t" r="r" b="b"/>
              <a:pathLst>
                <a:path w="5852" h="3379" extrusionOk="0">
                  <a:moveTo>
                    <a:pt x="5710" y="1"/>
                  </a:moveTo>
                  <a:cubicBezTo>
                    <a:pt x="5657" y="1"/>
                    <a:pt x="5606" y="35"/>
                    <a:pt x="5589" y="90"/>
                  </a:cubicBezTo>
                  <a:cubicBezTo>
                    <a:pt x="5582" y="110"/>
                    <a:pt x="4908" y="2212"/>
                    <a:pt x="3715" y="2319"/>
                  </a:cubicBezTo>
                  <a:cubicBezTo>
                    <a:pt x="3569" y="2331"/>
                    <a:pt x="3423" y="2343"/>
                    <a:pt x="3276" y="2356"/>
                  </a:cubicBezTo>
                  <a:cubicBezTo>
                    <a:pt x="2138" y="2449"/>
                    <a:pt x="960" y="2545"/>
                    <a:pt x="73" y="3147"/>
                  </a:cubicBezTo>
                  <a:cubicBezTo>
                    <a:pt x="15" y="3187"/>
                    <a:pt x="0" y="3265"/>
                    <a:pt x="39" y="3323"/>
                  </a:cubicBezTo>
                  <a:cubicBezTo>
                    <a:pt x="64" y="3359"/>
                    <a:pt x="103" y="3379"/>
                    <a:pt x="144" y="3379"/>
                  </a:cubicBezTo>
                  <a:cubicBezTo>
                    <a:pt x="168" y="3379"/>
                    <a:pt x="193" y="3372"/>
                    <a:pt x="215" y="3357"/>
                  </a:cubicBezTo>
                  <a:cubicBezTo>
                    <a:pt x="1047" y="2793"/>
                    <a:pt x="2140" y="2702"/>
                    <a:pt x="3297" y="2608"/>
                  </a:cubicBezTo>
                  <a:cubicBezTo>
                    <a:pt x="3443" y="2596"/>
                    <a:pt x="3591" y="2583"/>
                    <a:pt x="3738" y="2570"/>
                  </a:cubicBezTo>
                  <a:cubicBezTo>
                    <a:pt x="5099" y="2449"/>
                    <a:pt x="5802" y="258"/>
                    <a:pt x="5831" y="166"/>
                  </a:cubicBezTo>
                  <a:cubicBezTo>
                    <a:pt x="5851" y="98"/>
                    <a:pt x="5814" y="27"/>
                    <a:pt x="5747" y="6"/>
                  </a:cubicBezTo>
                  <a:cubicBezTo>
                    <a:pt x="5735" y="3"/>
                    <a:pt x="5723" y="1"/>
                    <a:pt x="5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2"/>
            <p:cNvSpPr/>
            <p:nvPr/>
          </p:nvSpPr>
          <p:spPr>
            <a:xfrm>
              <a:off x="9169475" y="2492275"/>
              <a:ext cx="125575" cy="139225"/>
            </a:xfrm>
            <a:custGeom>
              <a:avLst/>
              <a:gdLst/>
              <a:ahLst/>
              <a:cxnLst/>
              <a:rect l="l" t="t" r="r" b="b"/>
              <a:pathLst>
                <a:path w="5023" h="5569" extrusionOk="0">
                  <a:moveTo>
                    <a:pt x="4888" y="0"/>
                  </a:moveTo>
                  <a:cubicBezTo>
                    <a:pt x="4819" y="0"/>
                    <a:pt x="4769" y="52"/>
                    <a:pt x="4765" y="118"/>
                  </a:cubicBezTo>
                  <a:cubicBezTo>
                    <a:pt x="4760" y="176"/>
                    <a:pt x="4637" y="1563"/>
                    <a:pt x="2971" y="1905"/>
                  </a:cubicBezTo>
                  <a:cubicBezTo>
                    <a:pt x="1515" y="2202"/>
                    <a:pt x="1023" y="3280"/>
                    <a:pt x="501" y="4420"/>
                  </a:cubicBezTo>
                  <a:cubicBezTo>
                    <a:pt x="357" y="4736"/>
                    <a:pt x="208" y="5064"/>
                    <a:pt x="34" y="5381"/>
                  </a:cubicBezTo>
                  <a:cubicBezTo>
                    <a:pt x="1" y="5442"/>
                    <a:pt x="23" y="5519"/>
                    <a:pt x="84" y="5553"/>
                  </a:cubicBezTo>
                  <a:cubicBezTo>
                    <a:pt x="103" y="5563"/>
                    <a:pt x="125" y="5568"/>
                    <a:pt x="145" y="5568"/>
                  </a:cubicBezTo>
                  <a:cubicBezTo>
                    <a:pt x="189" y="5568"/>
                    <a:pt x="234" y="5545"/>
                    <a:pt x="256" y="5503"/>
                  </a:cubicBezTo>
                  <a:cubicBezTo>
                    <a:pt x="434" y="5177"/>
                    <a:pt x="586" y="4846"/>
                    <a:pt x="732" y="4526"/>
                  </a:cubicBezTo>
                  <a:cubicBezTo>
                    <a:pt x="1248" y="3398"/>
                    <a:pt x="1693" y="2425"/>
                    <a:pt x="3022" y="2153"/>
                  </a:cubicBezTo>
                  <a:cubicBezTo>
                    <a:pt x="4882" y="1772"/>
                    <a:pt x="5016" y="152"/>
                    <a:pt x="5017" y="135"/>
                  </a:cubicBezTo>
                  <a:cubicBezTo>
                    <a:pt x="5022" y="66"/>
                    <a:pt x="4970" y="6"/>
                    <a:pt x="4900" y="1"/>
                  </a:cubicBezTo>
                  <a:cubicBezTo>
                    <a:pt x="4896" y="1"/>
                    <a:pt x="4892" y="0"/>
                    <a:pt x="4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281;p22"/>
          <p:cNvSpPr/>
          <p:nvPr/>
        </p:nvSpPr>
        <p:spPr>
          <a:xfrm flipH="1">
            <a:off x="10244933" y="5713232"/>
            <a:ext cx="1744872" cy="48819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2" name="Google Shape;282;p22"/>
          <p:cNvGrpSpPr/>
          <p:nvPr/>
        </p:nvGrpSpPr>
        <p:grpSpPr>
          <a:xfrm>
            <a:off x="198754" y="5554505"/>
            <a:ext cx="1780335" cy="846184"/>
            <a:chOff x="836599" y="324929"/>
            <a:chExt cx="1335251" cy="634638"/>
          </a:xfrm>
        </p:grpSpPr>
        <p:sp>
          <p:nvSpPr>
            <p:cNvPr id="283" name="Google Shape;283;p22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68684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0" name="Google Shape;300;p24"/>
          <p:cNvGrpSpPr/>
          <p:nvPr/>
        </p:nvGrpSpPr>
        <p:grpSpPr>
          <a:xfrm flipH="1">
            <a:off x="10040904" y="3434665"/>
            <a:ext cx="1956096" cy="1184400"/>
            <a:chOff x="3316390" y="3783954"/>
            <a:chExt cx="1467072" cy="888300"/>
          </a:xfrm>
        </p:grpSpPr>
        <p:sp>
          <p:nvSpPr>
            <p:cNvPr id="301" name="Google Shape;301;p24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24"/>
          <p:cNvGrpSpPr/>
          <p:nvPr/>
        </p:nvGrpSpPr>
        <p:grpSpPr>
          <a:xfrm>
            <a:off x="195017" y="2081504"/>
            <a:ext cx="1424703" cy="640009"/>
            <a:chOff x="146262" y="382602"/>
            <a:chExt cx="1068527" cy="480007"/>
          </a:xfrm>
        </p:grpSpPr>
        <p:sp>
          <p:nvSpPr>
            <p:cNvPr id="304" name="Google Shape;304;p24"/>
            <p:cNvSpPr/>
            <p:nvPr/>
          </p:nvSpPr>
          <p:spPr>
            <a:xfrm>
              <a:off x="146262" y="3826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5" name="Google Shape;305;p24"/>
            <p:cNvGrpSpPr/>
            <p:nvPr/>
          </p:nvGrpSpPr>
          <p:grpSpPr>
            <a:xfrm rot="10800000">
              <a:off x="1019527" y="632409"/>
              <a:ext cx="195262" cy="230199"/>
              <a:chOff x="1887875" y="651475"/>
              <a:chExt cx="195281" cy="230222"/>
            </a:xfrm>
          </p:grpSpPr>
          <p:sp>
            <p:nvSpPr>
              <p:cNvPr id="306" name="Google Shape;306;p24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4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34763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0" name="Google Shape;310;p25"/>
          <p:cNvGrpSpPr/>
          <p:nvPr/>
        </p:nvGrpSpPr>
        <p:grpSpPr>
          <a:xfrm rot="10800000">
            <a:off x="10889905" y="2155692"/>
            <a:ext cx="1107084" cy="932768"/>
            <a:chOff x="538733" y="3980782"/>
            <a:chExt cx="953506" cy="803372"/>
          </a:xfrm>
        </p:grpSpPr>
        <p:grpSp>
          <p:nvGrpSpPr>
            <p:cNvPr id="311" name="Google Shape;311;p25"/>
            <p:cNvGrpSpPr/>
            <p:nvPr/>
          </p:nvGrpSpPr>
          <p:grpSpPr>
            <a:xfrm flipH="1">
              <a:off x="1219939" y="3980782"/>
              <a:ext cx="272300" cy="321022"/>
              <a:chOff x="1887875" y="651475"/>
              <a:chExt cx="195281" cy="230222"/>
            </a:xfrm>
          </p:grpSpPr>
          <p:sp>
            <p:nvSpPr>
              <p:cNvPr id="312" name="Google Shape;312;p25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5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25"/>
            <p:cNvSpPr/>
            <p:nvPr/>
          </p:nvSpPr>
          <p:spPr>
            <a:xfrm flipH="1">
              <a:off x="538733" y="4300143"/>
              <a:ext cx="791851" cy="484011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5"/>
          <p:cNvGrpSpPr/>
          <p:nvPr/>
        </p:nvGrpSpPr>
        <p:grpSpPr>
          <a:xfrm>
            <a:off x="194999" y="1972772"/>
            <a:ext cx="1780335" cy="846184"/>
            <a:chOff x="836599" y="324929"/>
            <a:chExt cx="1335251" cy="634638"/>
          </a:xfrm>
        </p:grpSpPr>
        <p:sp>
          <p:nvSpPr>
            <p:cNvPr id="316" name="Google Shape;316;p25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5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25"/>
          <p:cNvSpPr/>
          <p:nvPr/>
        </p:nvSpPr>
        <p:spPr>
          <a:xfrm rot="10800000" flipH="1">
            <a:off x="7995467" y="5886134"/>
            <a:ext cx="1712432" cy="783477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59762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59633" y="2142200"/>
            <a:ext cx="6237600" cy="25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5841304" y="5572199"/>
            <a:ext cx="1956096" cy="1184400"/>
            <a:chOff x="3316390" y="3783954"/>
            <a:chExt cx="1467072" cy="888300"/>
          </a:xfrm>
        </p:grpSpPr>
        <p:sp>
          <p:nvSpPr>
            <p:cNvPr id="12" name="Google Shape;12;p2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95017" y="510137"/>
            <a:ext cx="1424703" cy="640009"/>
            <a:chOff x="146262" y="382602"/>
            <a:chExt cx="1068527" cy="480007"/>
          </a:xfrm>
        </p:grpSpPr>
        <p:sp>
          <p:nvSpPr>
            <p:cNvPr id="15" name="Google Shape;15;p2"/>
            <p:cNvSpPr/>
            <p:nvPr/>
          </p:nvSpPr>
          <p:spPr>
            <a:xfrm>
              <a:off x="146262" y="3826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"/>
            <p:cNvGrpSpPr/>
            <p:nvPr/>
          </p:nvGrpSpPr>
          <p:grpSpPr>
            <a:xfrm rot="10800000">
              <a:off x="1019527" y="632409"/>
              <a:ext cx="195262" cy="230199"/>
              <a:chOff x="1887875" y="651475"/>
              <a:chExt cx="195281" cy="230222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66404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1580467" y="2903367"/>
            <a:ext cx="4691600" cy="23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3198133" y="1636933"/>
            <a:ext cx="1456400" cy="12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23" name="Google Shape;23;p3"/>
          <p:cNvGrpSpPr/>
          <p:nvPr/>
        </p:nvGrpSpPr>
        <p:grpSpPr>
          <a:xfrm>
            <a:off x="209333" y="433239"/>
            <a:ext cx="1780335" cy="846184"/>
            <a:chOff x="836599" y="324929"/>
            <a:chExt cx="1335251" cy="634638"/>
          </a:xfrm>
        </p:grpSpPr>
        <p:sp>
          <p:nvSpPr>
            <p:cNvPr id="24" name="Google Shape;24;p3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3"/>
          <p:cNvSpPr/>
          <p:nvPr/>
        </p:nvSpPr>
        <p:spPr>
          <a:xfrm rot="10800000">
            <a:off x="2708800" y="5883600"/>
            <a:ext cx="1712432" cy="783477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0494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 rot="10800000" flipH="1">
            <a:off x="209319" y="4053472"/>
            <a:ext cx="1328931" cy="1186955"/>
            <a:chOff x="156989" y="3635990"/>
            <a:chExt cx="996698" cy="890216"/>
          </a:xfrm>
        </p:grpSpPr>
        <p:grpSp>
          <p:nvGrpSpPr>
            <p:cNvPr id="32" name="Google Shape;32;p4"/>
            <p:cNvGrpSpPr/>
            <p:nvPr/>
          </p:nvGrpSpPr>
          <p:grpSpPr>
            <a:xfrm rot="-1673779" flipH="1">
              <a:off x="869523" y="3674597"/>
              <a:ext cx="233363" cy="275118"/>
              <a:chOff x="1919777" y="678152"/>
              <a:chExt cx="150599" cy="177545"/>
            </a:xfrm>
          </p:grpSpPr>
          <p:sp>
            <p:nvSpPr>
              <p:cNvPr id="33" name="Google Shape;33;p4"/>
              <p:cNvSpPr/>
              <p:nvPr/>
            </p:nvSpPr>
            <p:spPr>
              <a:xfrm>
                <a:off x="1919777" y="678152"/>
                <a:ext cx="150599" cy="17754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4"/>
              <p:cNvSpPr/>
              <p:nvPr/>
            </p:nvSpPr>
            <p:spPr>
              <a:xfrm>
                <a:off x="1974344" y="788708"/>
                <a:ext cx="50838" cy="5826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4"/>
            <p:cNvSpPr/>
            <p:nvPr/>
          </p:nvSpPr>
          <p:spPr>
            <a:xfrm flipH="1">
              <a:off x="156989" y="3988318"/>
              <a:ext cx="879999" cy="537887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4"/>
          <p:cNvGrpSpPr/>
          <p:nvPr/>
        </p:nvGrpSpPr>
        <p:grpSpPr>
          <a:xfrm rot="10800000">
            <a:off x="10208787" y="5188756"/>
            <a:ext cx="1780335" cy="846184"/>
            <a:chOff x="836599" y="324929"/>
            <a:chExt cx="1335251" cy="634638"/>
          </a:xfrm>
        </p:grpSpPr>
        <p:sp>
          <p:nvSpPr>
            <p:cNvPr id="37" name="Google Shape;37;p4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0535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956767" y="2152967"/>
            <a:ext cx="50964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2"/>
          </p:nvPr>
        </p:nvSpPr>
        <p:spPr>
          <a:xfrm>
            <a:off x="6134433" y="2152967"/>
            <a:ext cx="5100800" cy="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956767" y="2748967"/>
            <a:ext cx="5096400" cy="3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>
            <a:off x="6134433" y="2748967"/>
            <a:ext cx="5100800" cy="3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195001" y="1760667"/>
            <a:ext cx="801327" cy="746677"/>
          </a:xfrm>
          <a:custGeom>
            <a:avLst/>
            <a:gdLst/>
            <a:ahLst/>
            <a:cxnLst/>
            <a:rect l="l" t="t" r="r" b="b"/>
            <a:pathLst>
              <a:path w="8402" h="7829" extrusionOk="0">
                <a:moveTo>
                  <a:pt x="275" y="1"/>
                </a:moveTo>
                <a:cubicBezTo>
                  <a:pt x="231" y="1"/>
                  <a:pt x="191" y="29"/>
                  <a:pt x="176" y="73"/>
                </a:cubicBezTo>
                <a:cubicBezTo>
                  <a:pt x="175" y="80"/>
                  <a:pt x="125" y="239"/>
                  <a:pt x="78" y="490"/>
                </a:cubicBezTo>
                <a:cubicBezTo>
                  <a:pt x="68" y="548"/>
                  <a:pt x="105" y="601"/>
                  <a:pt x="161" y="611"/>
                </a:cubicBezTo>
                <a:cubicBezTo>
                  <a:pt x="167" y="612"/>
                  <a:pt x="175" y="614"/>
                  <a:pt x="181" y="614"/>
                </a:cubicBezTo>
                <a:cubicBezTo>
                  <a:pt x="230" y="614"/>
                  <a:pt x="273" y="578"/>
                  <a:pt x="283" y="528"/>
                </a:cubicBezTo>
                <a:cubicBezTo>
                  <a:pt x="327" y="290"/>
                  <a:pt x="374" y="137"/>
                  <a:pt x="374" y="136"/>
                </a:cubicBezTo>
                <a:cubicBezTo>
                  <a:pt x="392" y="81"/>
                  <a:pt x="361" y="23"/>
                  <a:pt x="307" y="6"/>
                </a:cubicBezTo>
                <a:cubicBezTo>
                  <a:pt x="296" y="2"/>
                  <a:pt x="285" y="1"/>
                  <a:pt x="275" y="1"/>
                </a:cubicBezTo>
                <a:close/>
                <a:moveTo>
                  <a:pt x="124" y="817"/>
                </a:moveTo>
                <a:cubicBezTo>
                  <a:pt x="73" y="817"/>
                  <a:pt x="25" y="857"/>
                  <a:pt x="20" y="911"/>
                </a:cubicBezTo>
                <a:cubicBezTo>
                  <a:pt x="8" y="1047"/>
                  <a:pt x="1" y="1181"/>
                  <a:pt x="1" y="1309"/>
                </a:cubicBezTo>
                <a:lnTo>
                  <a:pt x="1" y="1336"/>
                </a:lnTo>
                <a:cubicBezTo>
                  <a:pt x="1" y="1394"/>
                  <a:pt x="47" y="1439"/>
                  <a:pt x="105" y="1439"/>
                </a:cubicBezTo>
                <a:cubicBezTo>
                  <a:pt x="163" y="1439"/>
                  <a:pt x="209" y="1394"/>
                  <a:pt x="209" y="1336"/>
                </a:cubicBezTo>
                <a:lnTo>
                  <a:pt x="209" y="1309"/>
                </a:lnTo>
                <a:cubicBezTo>
                  <a:pt x="209" y="1187"/>
                  <a:pt x="215" y="1060"/>
                  <a:pt x="228" y="931"/>
                </a:cubicBezTo>
                <a:cubicBezTo>
                  <a:pt x="232" y="873"/>
                  <a:pt x="190" y="823"/>
                  <a:pt x="133" y="817"/>
                </a:cubicBezTo>
                <a:cubicBezTo>
                  <a:pt x="130" y="817"/>
                  <a:pt x="127" y="817"/>
                  <a:pt x="124" y="817"/>
                </a:cubicBezTo>
                <a:close/>
                <a:moveTo>
                  <a:pt x="130" y="1647"/>
                </a:moveTo>
                <a:cubicBezTo>
                  <a:pt x="126" y="1647"/>
                  <a:pt x="122" y="1647"/>
                  <a:pt x="118" y="1648"/>
                </a:cubicBezTo>
                <a:cubicBezTo>
                  <a:pt x="62" y="1655"/>
                  <a:pt x="22" y="1706"/>
                  <a:pt x="29" y="1764"/>
                </a:cubicBezTo>
                <a:cubicBezTo>
                  <a:pt x="47" y="1911"/>
                  <a:pt x="74" y="2053"/>
                  <a:pt x="111" y="2185"/>
                </a:cubicBezTo>
                <a:cubicBezTo>
                  <a:pt x="123" y="2232"/>
                  <a:pt x="165" y="2262"/>
                  <a:pt x="210" y="2262"/>
                </a:cubicBezTo>
                <a:cubicBezTo>
                  <a:pt x="220" y="2262"/>
                  <a:pt x="229" y="2261"/>
                  <a:pt x="239" y="2259"/>
                </a:cubicBezTo>
                <a:cubicBezTo>
                  <a:pt x="294" y="2243"/>
                  <a:pt x="325" y="2186"/>
                  <a:pt x="311" y="2130"/>
                </a:cubicBezTo>
                <a:cubicBezTo>
                  <a:pt x="278" y="2008"/>
                  <a:pt x="252" y="1875"/>
                  <a:pt x="235" y="1738"/>
                </a:cubicBezTo>
                <a:cubicBezTo>
                  <a:pt x="228" y="1685"/>
                  <a:pt x="181" y="1647"/>
                  <a:pt x="130" y="1647"/>
                </a:cubicBezTo>
                <a:close/>
                <a:moveTo>
                  <a:pt x="5059" y="2293"/>
                </a:moveTo>
                <a:cubicBezTo>
                  <a:pt x="4937" y="2293"/>
                  <a:pt x="4806" y="2308"/>
                  <a:pt x="4679" y="2338"/>
                </a:cubicBezTo>
                <a:cubicBezTo>
                  <a:pt x="4624" y="2352"/>
                  <a:pt x="4590" y="2408"/>
                  <a:pt x="4603" y="2463"/>
                </a:cubicBezTo>
                <a:cubicBezTo>
                  <a:pt x="4614" y="2511"/>
                  <a:pt x="4657" y="2543"/>
                  <a:pt x="4703" y="2543"/>
                </a:cubicBezTo>
                <a:cubicBezTo>
                  <a:pt x="4712" y="2543"/>
                  <a:pt x="4719" y="2542"/>
                  <a:pt x="4728" y="2540"/>
                </a:cubicBezTo>
                <a:cubicBezTo>
                  <a:pt x="4836" y="2514"/>
                  <a:pt x="4951" y="2500"/>
                  <a:pt x="5056" y="2500"/>
                </a:cubicBezTo>
                <a:cubicBezTo>
                  <a:pt x="5075" y="2500"/>
                  <a:pt x="5093" y="2500"/>
                  <a:pt x="5111" y="2501"/>
                </a:cubicBezTo>
                <a:cubicBezTo>
                  <a:pt x="5115" y="2502"/>
                  <a:pt x="5118" y="2502"/>
                  <a:pt x="5121" y="2502"/>
                </a:cubicBezTo>
                <a:cubicBezTo>
                  <a:pt x="5174" y="2502"/>
                  <a:pt x="5217" y="2456"/>
                  <a:pt x="5219" y="2402"/>
                </a:cubicBezTo>
                <a:cubicBezTo>
                  <a:pt x="5223" y="2346"/>
                  <a:pt x="5179" y="2297"/>
                  <a:pt x="5121" y="2294"/>
                </a:cubicBezTo>
                <a:cubicBezTo>
                  <a:pt x="5101" y="2293"/>
                  <a:pt x="5080" y="2293"/>
                  <a:pt x="5059" y="2293"/>
                </a:cubicBezTo>
                <a:close/>
                <a:moveTo>
                  <a:pt x="4317" y="2484"/>
                </a:moveTo>
                <a:cubicBezTo>
                  <a:pt x="4300" y="2484"/>
                  <a:pt x="4283" y="2489"/>
                  <a:pt x="4267" y="2498"/>
                </a:cubicBezTo>
                <a:cubicBezTo>
                  <a:pt x="4134" y="2570"/>
                  <a:pt x="4015" y="2662"/>
                  <a:pt x="3913" y="2767"/>
                </a:cubicBezTo>
                <a:cubicBezTo>
                  <a:pt x="3874" y="2809"/>
                  <a:pt x="3875" y="2875"/>
                  <a:pt x="3917" y="2914"/>
                </a:cubicBezTo>
                <a:cubicBezTo>
                  <a:pt x="3937" y="2934"/>
                  <a:pt x="3964" y="2943"/>
                  <a:pt x="3989" y="2943"/>
                </a:cubicBezTo>
                <a:cubicBezTo>
                  <a:pt x="4016" y="2943"/>
                  <a:pt x="4043" y="2932"/>
                  <a:pt x="4064" y="2912"/>
                </a:cubicBezTo>
                <a:cubicBezTo>
                  <a:pt x="4151" y="2820"/>
                  <a:pt x="4253" y="2741"/>
                  <a:pt x="4368" y="2679"/>
                </a:cubicBezTo>
                <a:cubicBezTo>
                  <a:pt x="4418" y="2651"/>
                  <a:pt x="4436" y="2588"/>
                  <a:pt x="4408" y="2538"/>
                </a:cubicBezTo>
                <a:cubicBezTo>
                  <a:pt x="4389" y="2504"/>
                  <a:pt x="4353" y="2484"/>
                  <a:pt x="4317" y="2484"/>
                </a:cubicBezTo>
                <a:close/>
                <a:moveTo>
                  <a:pt x="352" y="2444"/>
                </a:moveTo>
                <a:cubicBezTo>
                  <a:pt x="337" y="2444"/>
                  <a:pt x="323" y="2447"/>
                  <a:pt x="308" y="2454"/>
                </a:cubicBezTo>
                <a:cubicBezTo>
                  <a:pt x="257" y="2478"/>
                  <a:pt x="234" y="2539"/>
                  <a:pt x="258" y="2592"/>
                </a:cubicBezTo>
                <a:cubicBezTo>
                  <a:pt x="321" y="2725"/>
                  <a:pt x="394" y="2852"/>
                  <a:pt x="479" y="2967"/>
                </a:cubicBezTo>
                <a:cubicBezTo>
                  <a:pt x="499" y="2995"/>
                  <a:pt x="531" y="3010"/>
                  <a:pt x="563" y="3010"/>
                </a:cubicBezTo>
                <a:cubicBezTo>
                  <a:pt x="584" y="3010"/>
                  <a:pt x="606" y="3002"/>
                  <a:pt x="624" y="2989"/>
                </a:cubicBezTo>
                <a:cubicBezTo>
                  <a:pt x="671" y="2956"/>
                  <a:pt x="681" y="2891"/>
                  <a:pt x="646" y="2844"/>
                </a:cubicBezTo>
                <a:cubicBezTo>
                  <a:pt x="570" y="2740"/>
                  <a:pt x="503" y="2626"/>
                  <a:pt x="447" y="2504"/>
                </a:cubicBezTo>
                <a:cubicBezTo>
                  <a:pt x="429" y="2466"/>
                  <a:pt x="391" y="2444"/>
                  <a:pt x="352" y="2444"/>
                </a:cubicBezTo>
                <a:close/>
                <a:moveTo>
                  <a:pt x="5443" y="2498"/>
                </a:moveTo>
                <a:cubicBezTo>
                  <a:pt x="5432" y="2498"/>
                  <a:pt x="5422" y="2499"/>
                  <a:pt x="5411" y="2503"/>
                </a:cubicBezTo>
                <a:cubicBezTo>
                  <a:pt x="5358" y="2518"/>
                  <a:pt x="5326" y="2577"/>
                  <a:pt x="5343" y="2631"/>
                </a:cubicBezTo>
                <a:cubicBezTo>
                  <a:pt x="5350" y="2656"/>
                  <a:pt x="5354" y="2683"/>
                  <a:pt x="5354" y="2711"/>
                </a:cubicBezTo>
                <a:cubicBezTo>
                  <a:pt x="5354" y="2784"/>
                  <a:pt x="5331" y="2868"/>
                  <a:pt x="5285" y="2953"/>
                </a:cubicBezTo>
                <a:cubicBezTo>
                  <a:pt x="5260" y="3005"/>
                  <a:pt x="5279" y="3067"/>
                  <a:pt x="5331" y="3094"/>
                </a:cubicBezTo>
                <a:cubicBezTo>
                  <a:pt x="5345" y="3102"/>
                  <a:pt x="5361" y="3105"/>
                  <a:pt x="5378" y="3105"/>
                </a:cubicBezTo>
                <a:cubicBezTo>
                  <a:pt x="5415" y="3105"/>
                  <a:pt x="5452" y="3086"/>
                  <a:pt x="5470" y="3049"/>
                </a:cubicBezTo>
                <a:cubicBezTo>
                  <a:pt x="5530" y="2935"/>
                  <a:pt x="5561" y="2817"/>
                  <a:pt x="5561" y="2711"/>
                </a:cubicBezTo>
                <a:cubicBezTo>
                  <a:pt x="5561" y="2662"/>
                  <a:pt x="5555" y="2615"/>
                  <a:pt x="5541" y="2571"/>
                </a:cubicBezTo>
                <a:cubicBezTo>
                  <a:pt x="5528" y="2526"/>
                  <a:pt x="5487" y="2498"/>
                  <a:pt x="5443" y="2498"/>
                </a:cubicBezTo>
                <a:close/>
                <a:moveTo>
                  <a:pt x="839" y="3109"/>
                </a:moveTo>
                <a:cubicBezTo>
                  <a:pt x="811" y="3109"/>
                  <a:pt x="783" y="3120"/>
                  <a:pt x="763" y="3143"/>
                </a:cubicBezTo>
                <a:cubicBezTo>
                  <a:pt x="725" y="3186"/>
                  <a:pt x="727" y="3252"/>
                  <a:pt x="770" y="3290"/>
                </a:cubicBezTo>
                <a:cubicBezTo>
                  <a:pt x="877" y="3386"/>
                  <a:pt x="994" y="3473"/>
                  <a:pt x="1120" y="3549"/>
                </a:cubicBezTo>
                <a:cubicBezTo>
                  <a:pt x="1136" y="3558"/>
                  <a:pt x="1155" y="3563"/>
                  <a:pt x="1173" y="3563"/>
                </a:cubicBezTo>
                <a:cubicBezTo>
                  <a:pt x="1209" y="3563"/>
                  <a:pt x="1243" y="3545"/>
                  <a:pt x="1263" y="3513"/>
                </a:cubicBezTo>
                <a:cubicBezTo>
                  <a:pt x="1292" y="3463"/>
                  <a:pt x="1276" y="3399"/>
                  <a:pt x="1227" y="3370"/>
                </a:cubicBezTo>
                <a:cubicBezTo>
                  <a:pt x="1112" y="3301"/>
                  <a:pt x="1005" y="3223"/>
                  <a:pt x="910" y="3136"/>
                </a:cubicBezTo>
                <a:cubicBezTo>
                  <a:pt x="890" y="3118"/>
                  <a:pt x="864" y="3109"/>
                  <a:pt x="839" y="3109"/>
                </a:cubicBezTo>
                <a:close/>
                <a:moveTo>
                  <a:pt x="5121" y="3222"/>
                </a:moveTo>
                <a:cubicBezTo>
                  <a:pt x="5096" y="3222"/>
                  <a:pt x="5071" y="3231"/>
                  <a:pt x="5051" y="3249"/>
                </a:cubicBezTo>
                <a:cubicBezTo>
                  <a:pt x="4961" y="3332"/>
                  <a:pt x="4853" y="3408"/>
                  <a:pt x="4733" y="3474"/>
                </a:cubicBezTo>
                <a:cubicBezTo>
                  <a:pt x="4683" y="3501"/>
                  <a:pt x="4664" y="3565"/>
                  <a:pt x="4692" y="3615"/>
                </a:cubicBezTo>
                <a:cubicBezTo>
                  <a:pt x="4711" y="3649"/>
                  <a:pt x="4746" y="3669"/>
                  <a:pt x="4783" y="3669"/>
                </a:cubicBezTo>
                <a:cubicBezTo>
                  <a:pt x="4800" y="3669"/>
                  <a:pt x="4817" y="3665"/>
                  <a:pt x="4833" y="3655"/>
                </a:cubicBezTo>
                <a:cubicBezTo>
                  <a:pt x="4968" y="3582"/>
                  <a:pt x="5088" y="3496"/>
                  <a:pt x="5191" y="3403"/>
                </a:cubicBezTo>
                <a:cubicBezTo>
                  <a:pt x="5234" y="3364"/>
                  <a:pt x="5236" y="3298"/>
                  <a:pt x="5198" y="3256"/>
                </a:cubicBezTo>
                <a:cubicBezTo>
                  <a:pt x="5178" y="3233"/>
                  <a:pt x="5150" y="3222"/>
                  <a:pt x="5121" y="3222"/>
                </a:cubicBezTo>
                <a:close/>
                <a:moveTo>
                  <a:pt x="3752" y="3075"/>
                </a:moveTo>
                <a:cubicBezTo>
                  <a:pt x="3714" y="3075"/>
                  <a:pt x="3677" y="3096"/>
                  <a:pt x="3660" y="3133"/>
                </a:cubicBezTo>
                <a:cubicBezTo>
                  <a:pt x="3597" y="3261"/>
                  <a:pt x="3550" y="3402"/>
                  <a:pt x="3520" y="3551"/>
                </a:cubicBezTo>
                <a:cubicBezTo>
                  <a:pt x="3509" y="3607"/>
                  <a:pt x="3546" y="3663"/>
                  <a:pt x="3602" y="3674"/>
                </a:cubicBezTo>
                <a:cubicBezTo>
                  <a:pt x="3608" y="3675"/>
                  <a:pt x="3616" y="3675"/>
                  <a:pt x="3623" y="3675"/>
                </a:cubicBezTo>
                <a:cubicBezTo>
                  <a:pt x="3671" y="3675"/>
                  <a:pt x="3715" y="3640"/>
                  <a:pt x="3725" y="3591"/>
                </a:cubicBezTo>
                <a:cubicBezTo>
                  <a:pt x="3750" y="3459"/>
                  <a:pt x="3791" y="3335"/>
                  <a:pt x="3846" y="3224"/>
                </a:cubicBezTo>
                <a:cubicBezTo>
                  <a:pt x="3870" y="3173"/>
                  <a:pt x="3850" y="3110"/>
                  <a:pt x="3798" y="3086"/>
                </a:cubicBezTo>
                <a:cubicBezTo>
                  <a:pt x="3783" y="3079"/>
                  <a:pt x="3768" y="3075"/>
                  <a:pt x="3752" y="3075"/>
                </a:cubicBezTo>
                <a:close/>
                <a:moveTo>
                  <a:pt x="1545" y="3538"/>
                </a:moveTo>
                <a:cubicBezTo>
                  <a:pt x="1504" y="3538"/>
                  <a:pt x="1465" y="3562"/>
                  <a:pt x="1449" y="3604"/>
                </a:cubicBezTo>
                <a:cubicBezTo>
                  <a:pt x="1428" y="3658"/>
                  <a:pt x="1454" y="3718"/>
                  <a:pt x="1508" y="3738"/>
                </a:cubicBezTo>
                <a:cubicBezTo>
                  <a:pt x="1635" y="3789"/>
                  <a:pt x="1772" y="3833"/>
                  <a:pt x="1915" y="3868"/>
                </a:cubicBezTo>
                <a:cubicBezTo>
                  <a:pt x="1924" y="3870"/>
                  <a:pt x="1933" y="3871"/>
                  <a:pt x="1941" y="3871"/>
                </a:cubicBezTo>
                <a:cubicBezTo>
                  <a:pt x="1988" y="3871"/>
                  <a:pt x="2029" y="3839"/>
                  <a:pt x="2042" y="3791"/>
                </a:cubicBezTo>
                <a:cubicBezTo>
                  <a:pt x="2055" y="3736"/>
                  <a:pt x="2021" y="3680"/>
                  <a:pt x="1966" y="3666"/>
                </a:cubicBezTo>
                <a:cubicBezTo>
                  <a:pt x="1831" y="3633"/>
                  <a:pt x="1702" y="3593"/>
                  <a:pt x="1584" y="3545"/>
                </a:cubicBezTo>
                <a:cubicBezTo>
                  <a:pt x="1571" y="3540"/>
                  <a:pt x="1558" y="3538"/>
                  <a:pt x="1545" y="3538"/>
                </a:cubicBezTo>
                <a:close/>
                <a:moveTo>
                  <a:pt x="4403" y="3628"/>
                </a:moveTo>
                <a:cubicBezTo>
                  <a:pt x="4392" y="3628"/>
                  <a:pt x="4380" y="3629"/>
                  <a:pt x="4369" y="3633"/>
                </a:cubicBezTo>
                <a:cubicBezTo>
                  <a:pt x="4248" y="3675"/>
                  <a:pt x="4118" y="3709"/>
                  <a:pt x="3982" y="3735"/>
                </a:cubicBezTo>
                <a:cubicBezTo>
                  <a:pt x="3926" y="3746"/>
                  <a:pt x="3889" y="3801"/>
                  <a:pt x="3900" y="3857"/>
                </a:cubicBezTo>
                <a:cubicBezTo>
                  <a:pt x="3910" y="3906"/>
                  <a:pt x="3954" y="3941"/>
                  <a:pt x="4002" y="3941"/>
                </a:cubicBezTo>
                <a:cubicBezTo>
                  <a:pt x="4009" y="3941"/>
                  <a:pt x="4015" y="3941"/>
                  <a:pt x="4022" y="3939"/>
                </a:cubicBezTo>
                <a:cubicBezTo>
                  <a:pt x="4167" y="3911"/>
                  <a:pt x="4307" y="3874"/>
                  <a:pt x="4436" y="3829"/>
                </a:cubicBezTo>
                <a:cubicBezTo>
                  <a:pt x="4490" y="3811"/>
                  <a:pt x="4520" y="3752"/>
                  <a:pt x="4501" y="3697"/>
                </a:cubicBezTo>
                <a:cubicBezTo>
                  <a:pt x="4487" y="3654"/>
                  <a:pt x="4446" y="3628"/>
                  <a:pt x="4403" y="3628"/>
                </a:cubicBezTo>
                <a:close/>
                <a:moveTo>
                  <a:pt x="2346" y="3741"/>
                </a:moveTo>
                <a:cubicBezTo>
                  <a:pt x="2296" y="3741"/>
                  <a:pt x="2253" y="3778"/>
                  <a:pt x="2245" y="3829"/>
                </a:cubicBezTo>
                <a:cubicBezTo>
                  <a:pt x="2238" y="3887"/>
                  <a:pt x="2277" y="3939"/>
                  <a:pt x="2333" y="3947"/>
                </a:cubicBezTo>
                <a:cubicBezTo>
                  <a:pt x="2479" y="3968"/>
                  <a:pt x="2619" y="3983"/>
                  <a:pt x="2752" y="3994"/>
                </a:cubicBezTo>
                <a:cubicBezTo>
                  <a:pt x="2756" y="3996"/>
                  <a:pt x="2758" y="3996"/>
                  <a:pt x="2761" y="3996"/>
                </a:cubicBezTo>
                <a:cubicBezTo>
                  <a:pt x="2815" y="3994"/>
                  <a:pt x="2860" y="3954"/>
                  <a:pt x="2865" y="3900"/>
                </a:cubicBezTo>
                <a:cubicBezTo>
                  <a:pt x="2870" y="3843"/>
                  <a:pt x="2827" y="3792"/>
                  <a:pt x="2769" y="3787"/>
                </a:cubicBezTo>
                <a:cubicBezTo>
                  <a:pt x="2639" y="3778"/>
                  <a:pt x="2503" y="3762"/>
                  <a:pt x="2363" y="3742"/>
                </a:cubicBezTo>
                <a:cubicBezTo>
                  <a:pt x="2357" y="3741"/>
                  <a:pt x="2351" y="3741"/>
                  <a:pt x="2346" y="3741"/>
                </a:cubicBezTo>
                <a:close/>
                <a:moveTo>
                  <a:pt x="3591" y="3789"/>
                </a:moveTo>
                <a:cubicBezTo>
                  <a:pt x="3588" y="3789"/>
                  <a:pt x="3585" y="3790"/>
                  <a:pt x="3581" y="3790"/>
                </a:cubicBezTo>
                <a:cubicBezTo>
                  <a:pt x="3460" y="3801"/>
                  <a:pt x="3334" y="3806"/>
                  <a:pt x="3204" y="3806"/>
                </a:cubicBezTo>
                <a:lnTo>
                  <a:pt x="3176" y="3806"/>
                </a:lnTo>
                <a:cubicBezTo>
                  <a:pt x="3118" y="3806"/>
                  <a:pt x="3073" y="3851"/>
                  <a:pt x="3072" y="3909"/>
                </a:cubicBezTo>
                <a:cubicBezTo>
                  <a:pt x="3072" y="3966"/>
                  <a:pt x="3117" y="4013"/>
                  <a:pt x="3175" y="4013"/>
                </a:cubicBezTo>
                <a:lnTo>
                  <a:pt x="3204" y="4013"/>
                </a:lnTo>
                <a:cubicBezTo>
                  <a:pt x="3298" y="4013"/>
                  <a:pt x="3390" y="4010"/>
                  <a:pt x="3480" y="4006"/>
                </a:cubicBezTo>
                <a:cubicBezTo>
                  <a:pt x="3481" y="4135"/>
                  <a:pt x="3492" y="4271"/>
                  <a:pt x="3513" y="4412"/>
                </a:cubicBezTo>
                <a:cubicBezTo>
                  <a:pt x="3520" y="4465"/>
                  <a:pt x="3564" y="4502"/>
                  <a:pt x="3614" y="4502"/>
                </a:cubicBezTo>
                <a:cubicBezTo>
                  <a:pt x="3619" y="4502"/>
                  <a:pt x="3624" y="4502"/>
                  <a:pt x="3629" y="4500"/>
                </a:cubicBezTo>
                <a:cubicBezTo>
                  <a:pt x="3687" y="4493"/>
                  <a:pt x="3726" y="4440"/>
                  <a:pt x="3717" y="4383"/>
                </a:cubicBezTo>
                <a:cubicBezTo>
                  <a:pt x="3698" y="4244"/>
                  <a:pt x="3688" y="4110"/>
                  <a:pt x="3688" y="3983"/>
                </a:cubicBezTo>
                <a:cubicBezTo>
                  <a:pt x="3688" y="3971"/>
                  <a:pt x="3684" y="3958"/>
                  <a:pt x="3681" y="3945"/>
                </a:cubicBezTo>
                <a:cubicBezTo>
                  <a:pt x="3690" y="3928"/>
                  <a:pt x="3695" y="3908"/>
                  <a:pt x="3694" y="3885"/>
                </a:cubicBezTo>
                <a:cubicBezTo>
                  <a:pt x="3689" y="3831"/>
                  <a:pt x="3641" y="3789"/>
                  <a:pt x="3591" y="3789"/>
                </a:cubicBezTo>
                <a:close/>
                <a:moveTo>
                  <a:pt x="3696" y="4701"/>
                </a:moveTo>
                <a:cubicBezTo>
                  <a:pt x="3687" y="4701"/>
                  <a:pt x="3679" y="4702"/>
                  <a:pt x="3671" y="4704"/>
                </a:cubicBezTo>
                <a:cubicBezTo>
                  <a:pt x="3616" y="4718"/>
                  <a:pt x="3581" y="4775"/>
                  <a:pt x="3596" y="4830"/>
                </a:cubicBezTo>
                <a:cubicBezTo>
                  <a:pt x="3629" y="4962"/>
                  <a:pt x="3670" y="5098"/>
                  <a:pt x="3716" y="5237"/>
                </a:cubicBezTo>
                <a:cubicBezTo>
                  <a:pt x="3731" y="5279"/>
                  <a:pt x="3771" y="5307"/>
                  <a:pt x="3815" y="5308"/>
                </a:cubicBezTo>
                <a:lnTo>
                  <a:pt x="3815" y="5308"/>
                </a:lnTo>
                <a:cubicBezTo>
                  <a:pt x="3827" y="5308"/>
                  <a:pt x="3838" y="5305"/>
                  <a:pt x="3848" y="5302"/>
                </a:cubicBezTo>
                <a:cubicBezTo>
                  <a:pt x="3902" y="5283"/>
                  <a:pt x="3932" y="5224"/>
                  <a:pt x="3913" y="5169"/>
                </a:cubicBezTo>
                <a:cubicBezTo>
                  <a:pt x="3868" y="5037"/>
                  <a:pt x="3829" y="4906"/>
                  <a:pt x="3797" y="4780"/>
                </a:cubicBezTo>
                <a:cubicBezTo>
                  <a:pt x="3785" y="4733"/>
                  <a:pt x="3743" y="4701"/>
                  <a:pt x="3696" y="4701"/>
                </a:cubicBezTo>
                <a:close/>
                <a:moveTo>
                  <a:pt x="3815" y="5308"/>
                </a:moveTo>
                <a:cubicBezTo>
                  <a:pt x="3815" y="5308"/>
                  <a:pt x="3814" y="5308"/>
                  <a:pt x="3814" y="5308"/>
                </a:cubicBezTo>
                <a:lnTo>
                  <a:pt x="3815" y="5308"/>
                </a:lnTo>
                <a:cubicBezTo>
                  <a:pt x="3815" y="5308"/>
                  <a:pt x="3815" y="5308"/>
                  <a:pt x="3815" y="5308"/>
                </a:cubicBezTo>
                <a:close/>
                <a:moveTo>
                  <a:pt x="3962" y="5488"/>
                </a:moveTo>
                <a:cubicBezTo>
                  <a:pt x="3949" y="5488"/>
                  <a:pt x="3935" y="5491"/>
                  <a:pt x="3922" y="5496"/>
                </a:cubicBezTo>
                <a:cubicBezTo>
                  <a:pt x="3868" y="5518"/>
                  <a:pt x="3844" y="5578"/>
                  <a:pt x="3866" y="5631"/>
                </a:cubicBezTo>
                <a:cubicBezTo>
                  <a:pt x="3921" y="5766"/>
                  <a:pt x="3978" y="5896"/>
                  <a:pt x="4038" y="6017"/>
                </a:cubicBezTo>
                <a:cubicBezTo>
                  <a:pt x="4057" y="6054"/>
                  <a:pt x="4093" y="6074"/>
                  <a:pt x="4131" y="6074"/>
                </a:cubicBezTo>
                <a:cubicBezTo>
                  <a:pt x="4147" y="6074"/>
                  <a:pt x="4163" y="6071"/>
                  <a:pt x="4178" y="6063"/>
                </a:cubicBezTo>
                <a:cubicBezTo>
                  <a:pt x="4229" y="6038"/>
                  <a:pt x="4250" y="5975"/>
                  <a:pt x="4224" y="5924"/>
                </a:cubicBezTo>
                <a:cubicBezTo>
                  <a:pt x="4167" y="5807"/>
                  <a:pt x="4111" y="5682"/>
                  <a:pt x="4057" y="5553"/>
                </a:cubicBezTo>
                <a:cubicBezTo>
                  <a:pt x="4040" y="5512"/>
                  <a:pt x="4002" y="5488"/>
                  <a:pt x="3962" y="5488"/>
                </a:cubicBezTo>
                <a:close/>
                <a:moveTo>
                  <a:pt x="8282" y="5947"/>
                </a:moveTo>
                <a:cubicBezTo>
                  <a:pt x="8245" y="5947"/>
                  <a:pt x="8208" y="5967"/>
                  <a:pt x="8190" y="6003"/>
                </a:cubicBezTo>
                <a:cubicBezTo>
                  <a:pt x="8149" y="6083"/>
                  <a:pt x="8109" y="6160"/>
                  <a:pt x="8067" y="6234"/>
                </a:cubicBezTo>
                <a:cubicBezTo>
                  <a:pt x="8039" y="6284"/>
                  <a:pt x="8057" y="6348"/>
                  <a:pt x="8108" y="6376"/>
                </a:cubicBezTo>
                <a:cubicBezTo>
                  <a:pt x="8123" y="6384"/>
                  <a:pt x="8141" y="6389"/>
                  <a:pt x="8158" y="6389"/>
                </a:cubicBezTo>
                <a:cubicBezTo>
                  <a:pt x="8195" y="6389"/>
                  <a:pt x="8230" y="6370"/>
                  <a:pt x="8248" y="6337"/>
                </a:cubicBezTo>
                <a:cubicBezTo>
                  <a:pt x="8291" y="6259"/>
                  <a:pt x="8334" y="6180"/>
                  <a:pt x="8376" y="6097"/>
                </a:cubicBezTo>
                <a:cubicBezTo>
                  <a:pt x="8402" y="6046"/>
                  <a:pt x="8381" y="5984"/>
                  <a:pt x="8329" y="5958"/>
                </a:cubicBezTo>
                <a:cubicBezTo>
                  <a:pt x="8314" y="5950"/>
                  <a:pt x="8298" y="5947"/>
                  <a:pt x="8282" y="5947"/>
                </a:cubicBezTo>
                <a:close/>
                <a:moveTo>
                  <a:pt x="4330" y="6232"/>
                </a:moveTo>
                <a:cubicBezTo>
                  <a:pt x="4312" y="6232"/>
                  <a:pt x="4294" y="6236"/>
                  <a:pt x="4277" y="6246"/>
                </a:cubicBezTo>
                <a:cubicBezTo>
                  <a:pt x="4228" y="6275"/>
                  <a:pt x="4211" y="6339"/>
                  <a:pt x="4240" y="6389"/>
                </a:cubicBezTo>
                <a:cubicBezTo>
                  <a:pt x="4315" y="6513"/>
                  <a:pt x="4394" y="6632"/>
                  <a:pt x="4476" y="6743"/>
                </a:cubicBezTo>
                <a:cubicBezTo>
                  <a:pt x="4495" y="6771"/>
                  <a:pt x="4527" y="6786"/>
                  <a:pt x="4559" y="6786"/>
                </a:cubicBezTo>
                <a:cubicBezTo>
                  <a:pt x="4580" y="6786"/>
                  <a:pt x="4602" y="6780"/>
                  <a:pt x="4620" y="6767"/>
                </a:cubicBezTo>
                <a:cubicBezTo>
                  <a:pt x="4667" y="6732"/>
                  <a:pt x="4676" y="6667"/>
                  <a:pt x="4642" y="6621"/>
                </a:cubicBezTo>
                <a:cubicBezTo>
                  <a:pt x="4565" y="6515"/>
                  <a:pt x="4490" y="6402"/>
                  <a:pt x="4419" y="6283"/>
                </a:cubicBezTo>
                <a:cubicBezTo>
                  <a:pt x="4400" y="6249"/>
                  <a:pt x="4365" y="6232"/>
                  <a:pt x="4330" y="6232"/>
                </a:cubicBezTo>
                <a:close/>
                <a:moveTo>
                  <a:pt x="7940" y="6534"/>
                </a:moveTo>
                <a:cubicBezTo>
                  <a:pt x="7907" y="6534"/>
                  <a:pt x="7874" y="6550"/>
                  <a:pt x="7854" y="6579"/>
                </a:cubicBezTo>
                <a:cubicBezTo>
                  <a:pt x="7774" y="6694"/>
                  <a:pt x="7692" y="6802"/>
                  <a:pt x="7608" y="6899"/>
                </a:cubicBezTo>
                <a:cubicBezTo>
                  <a:pt x="7570" y="6943"/>
                  <a:pt x="7575" y="7008"/>
                  <a:pt x="7618" y="7046"/>
                </a:cubicBezTo>
                <a:cubicBezTo>
                  <a:pt x="7637" y="7063"/>
                  <a:pt x="7662" y="7072"/>
                  <a:pt x="7686" y="7072"/>
                </a:cubicBezTo>
                <a:lnTo>
                  <a:pt x="7686" y="7070"/>
                </a:lnTo>
                <a:cubicBezTo>
                  <a:pt x="7714" y="7070"/>
                  <a:pt x="7744" y="7059"/>
                  <a:pt x="7765" y="7035"/>
                </a:cubicBezTo>
                <a:cubicBezTo>
                  <a:pt x="7854" y="6932"/>
                  <a:pt x="7941" y="6818"/>
                  <a:pt x="8024" y="6697"/>
                </a:cubicBezTo>
                <a:cubicBezTo>
                  <a:pt x="8057" y="6650"/>
                  <a:pt x="8045" y="6585"/>
                  <a:pt x="7999" y="6552"/>
                </a:cubicBezTo>
                <a:cubicBezTo>
                  <a:pt x="7981" y="6540"/>
                  <a:pt x="7960" y="6534"/>
                  <a:pt x="7940" y="6534"/>
                </a:cubicBezTo>
                <a:close/>
                <a:moveTo>
                  <a:pt x="4822" y="6899"/>
                </a:moveTo>
                <a:cubicBezTo>
                  <a:pt x="4797" y="6899"/>
                  <a:pt x="4772" y="6908"/>
                  <a:pt x="4751" y="6927"/>
                </a:cubicBezTo>
                <a:cubicBezTo>
                  <a:pt x="4710" y="6966"/>
                  <a:pt x="4707" y="7031"/>
                  <a:pt x="4746" y="7074"/>
                </a:cubicBezTo>
                <a:cubicBezTo>
                  <a:pt x="4847" y="7183"/>
                  <a:pt x="4952" y="7281"/>
                  <a:pt x="5060" y="7368"/>
                </a:cubicBezTo>
                <a:cubicBezTo>
                  <a:pt x="5079" y="7383"/>
                  <a:pt x="5102" y="7391"/>
                  <a:pt x="5125" y="7391"/>
                </a:cubicBezTo>
                <a:lnTo>
                  <a:pt x="5125" y="7390"/>
                </a:lnTo>
                <a:cubicBezTo>
                  <a:pt x="5155" y="7390"/>
                  <a:pt x="5185" y="7378"/>
                  <a:pt x="5206" y="7352"/>
                </a:cubicBezTo>
                <a:cubicBezTo>
                  <a:pt x="5242" y="7307"/>
                  <a:pt x="5235" y="7242"/>
                  <a:pt x="5190" y="7206"/>
                </a:cubicBezTo>
                <a:cubicBezTo>
                  <a:pt x="5091" y="7125"/>
                  <a:pt x="4993" y="7034"/>
                  <a:pt x="4898" y="6932"/>
                </a:cubicBezTo>
                <a:cubicBezTo>
                  <a:pt x="4878" y="6910"/>
                  <a:pt x="4850" y="6899"/>
                  <a:pt x="4822" y="6899"/>
                </a:cubicBezTo>
                <a:close/>
                <a:moveTo>
                  <a:pt x="7393" y="7157"/>
                </a:moveTo>
                <a:cubicBezTo>
                  <a:pt x="7369" y="7157"/>
                  <a:pt x="7345" y="7165"/>
                  <a:pt x="7325" y="7182"/>
                </a:cubicBezTo>
                <a:cubicBezTo>
                  <a:pt x="7221" y="7271"/>
                  <a:pt x="7113" y="7348"/>
                  <a:pt x="7004" y="7411"/>
                </a:cubicBezTo>
                <a:cubicBezTo>
                  <a:pt x="6954" y="7440"/>
                  <a:pt x="6936" y="7503"/>
                  <a:pt x="6965" y="7553"/>
                </a:cubicBezTo>
                <a:cubicBezTo>
                  <a:pt x="6984" y="7586"/>
                  <a:pt x="7020" y="7606"/>
                  <a:pt x="7055" y="7606"/>
                </a:cubicBezTo>
                <a:cubicBezTo>
                  <a:pt x="7072" y="7606"/>
                  <a:pt x="7091" y="7601"/>
                  <a:pt x="7107" y="7591"/>
                </a:cubicBezTo>
                <a:cubicBezTo>
                  <a:pt x="7227" y="7522"/>
                  <a:pt x="7346" y="7438"/>
                  <a:pt x="7461" y="7340"/>
                </a:cubicBezTo>
                <a:cubicBezTo>
                  <a:pt x="7504" y="7302"/>
                  <a:pt x="7510" y="7237"/>
                  <a:pt x="7472" y="7193"/>
                </a:cubicBezTo>
                <a:cubicBezTo>
                  <a:pt x="7451" y="7169"/>
                  <a:pt x="7422" y="7157"/>
                  <a:pt x="7393" y="7157"/>
                </a:cubicBezTo>
                <a:close/>
                <a:moveTo>
                  <a:pt x="5470" y="7413"/>
                </a:moveTo>
                <a:cubicBezTo>
                  <a:pt x="5433" y="7413"/>
                  <a:pt x="5397" y="7433"/>
                  <a:pt x="5378" y="7468"/>
                </a:cubicBezTo>
                <a:cubicBezTo>
                  <a:pt x="5351" y="7519"/>
                  <a:pt x="5370" y="7581"/>
                  <a:pt x="5420" y="7609"/>
                </a:cubicBezTo>
                <a:cubicBezTo>
                  <a:pt x="5554" y="7680"/>
                  <a:pt x="5691" y="7735"/>
                  <a:pt x="5827" y="7772"/>
                </a:cubicBezTo>
                <a:cubicBezTo>
                  <a:pt x="5837" y="7775"/>
                  <a:pt x="5845" y="7776"/>
                  <a:pt x="5854" y="7776"/>
                </a:cubicBezTo>
                <a:cubicBezTo>
                  <a:pt x="5900" y="7776"/>
                  <a:pt x="5942" y="7745"/>
                  <a:pt x="5954" y="7699"/>
                </a:cubicBezTo>
                <a:cubicBezTo>
                  <a:pt x="5969" y="7642"/>
                  <a:pt x="5936" y="7586"/>
                  <a:pt x="5881" y="7571"/>
                </a:cubicBezTo>
                <a:cubicBezTo>
                  <a:pt x="5759" y="7538"/>
                  <a:pt x="5638" y="7490"/>
                  <a:pt x="5519" y="7426"/>
                </a:cubicBezTo>
                <a:cubicBezTo>
                  <a:pt x="5504" y="7417"/>
                  <a:pt x="5487" y="7413"/>
                  <a:pt x="5470" y="7413"/>
                </a:cubicBezTo>
                <a:close/>
                <a:moveTo>
                  <a:pt x="6673" y="7560"/>
                </a:moveTo>
                <a:cubicBezTo>
                  <a:pt x="6664" y="7560"/>
                  <a:pt x="6654" y="7562"/>
                  <a:pt x="6645" y="7564"/>
                </a:cubicBezTo>
                <a:cubicBezTo>
                  <a:pt x="6520" y="7601"/>
                  <a:pt x="6391" y="7620"/>
                  <a:pt x="6264" y="7620"/>
                </a:cubicBezTo>
                <a:cubicBezTo>
                  <a:pt x="6206" y="7622"/>
                  <a:pt x="6160" y="7668"/>
                  <a:pt x="6161" y="7726"/>
                </a:cubicBezTo>
                <a:cubicBezTo>
                  <a:pt x="6161" y="7783"/>
                  <a:pt x="6208" y="7829"/>
                  <a:pt x="6265" y="7829"/>
                </a:cubicBezTo>
                <a:cubicBezTo>
                  <a:pt x="6412" y="7827"/>
                  <a:pt x="6559" y="7805"/>
                  <a:pt x="6703" y="7764"/>
                </a:cubicBezTo>
                <a:cubicBezTo>
                  <a:pt x="6759" y="7748"/>
                  <a:pt x="6790" y="7690"/>
                  <a:pt x="6774" y="7635"/>
                </a:cubicBezTo>
                <a:cubicBezTo>
                  <a:pt x="6760" y="7589"/>
                  <a:pt x="6718" y="7560"/>
                  <a:pt x="6673" y="75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5324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6"/>
          <p:cNvGrpSpPr/>
          <p:nvPr/>
        </p:nvGrpSpPr>
        <p:grpSpPr>
          <a:xfrm rot="10800000">
            <a:off x="10918825" y="3275392"/>
            <a:ext cx="1078164" cy="898675"/>
            <a:chOff x="538733" y="4010146"/>
            <a:chExt cx="928598" cy="774008"/>
          </a:xfrm>
        </p:grpSpPr>
        <p:grpSp>
          <p:nvGrpSpPr>
            <p:cNvPr id="51" name="Google Shape;51;p6"/>
            <p:cNvGrpSpPr/>
            <p:nvPr/>
          </p:nvGrpSpPr>
          <p:grpSpPr>
            <a:xfrm flipH="1">
              <a:off x="1219936" y="4010146"/>
              <a:ext cx="247394" cy="291660"/>
              <a:chOff x="1905738" y="672533"/>
              <a:chExt cx="177420" cy="209165"/>
            </a:xfrm>
          </p:grpSpPr>
          <p:sp>
            <p:nvSpPr>
              <p:cNvPr id="52" name="Google Shape;52;p6"/>
              <p:cNvSpPr/>
              <p:nvPr/>
            </p:nvSpPr>
            <p:spPr>
              <a:xfrm>
                <a:off x="1905738" y="672533"/>
                <a:ext cx="177420" cy="20916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6"/>
              <p:cNvSpPr/>
              <p:nvPr/>
            </p:nvSpPr>
            <p:spPr>
              <a:xfrm>
                <a:off x="1970024" y="802780"/>
                <a:ext cx="59892" cy="68644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" name="Google Shape;54;p6"/>
            <p:cNvSpPr/>
            <p:nvPr/>
          </p:nvSpPr>
          <p:spPr>
            <a:xfrm flipH="1">
              <a:off x="538733" y="4300143"/>
              <a:ext cx="791851" cy="484011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6"/>
          <p:cNvGrpSpPr/>
          <p:nvPr/>
        </p:nvGrpSpPr>
        <p:grpSpPr>
          <a:xfrm>
            <a:off x="194999" y="2787105"/>
            <a:ext cx="1780335" cy="846184"/>
            <a:chOff x="836599" y="324929"/>
            <a:chExt cx="1335251" cy="634638"/>
          </a:xfrm>
        </p:grpSpPr>
        <p:sp>
          <p:nvSpPr>
            <p:cNvPr id="56" name="Google Shape;56;p6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6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" name="Google Shape;58;p6"/>
          <p:cNvSpPr/>
          <p:nvPr/>
        </p:nvSpPr>
        <p:spPr>
          <a:xfrm rot="10800000" flipH="1">
            <a:off x="5991500" y="5886134"/>
            <a:ext cx="1712432" cy="783477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406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61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7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5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95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697C27B-A57A-D268-F5B1-9326F45EC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795C6F6-2A38-CA45-4C8B-EA95F2B81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765E75-E786-53DF-16E6-B1E727D0B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A8F5-DC88-496C-884F-8D885E3D81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363A6B-EAD8-24CF-5388-AEB63C1C2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3DDE99-4015-35B3-5EB7-7B89A447A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C377F-5C4F-4CE6-B996-32E8FF5FC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3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3168" y="597408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2034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  <p:sldLayoutId id="2147483973" r:id="rId18"/>
    <p:sldLayoutId id="2147483974" r:id="rId19"/>
    <p:sldLayoutId id="2147483975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3168" y="597408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46154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  <p:sldLayoutId id="2147483993" r:id="rId17"/>
    <p:sldLayoutId id="2147483994" r:id="rId18"/>
    <p:sldLayoutId id="2147483995" r:id="rId19"/>
    <p:sldLayoutId id="2147483996" r:id="rId20"/>
    <p:sldLayoutId id="2147483997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3168" y="597408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179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3" r:id="rId13"/>
    <p:sldLayoutId id="2147484144" r:id="rId14"/>
    <p:sldLayoutId id="2147484145" r:id="rId15"/>
    <p:sldLayoutId id="2147484146" r:id="rId16"/>
    <p:sldLayoutId id="2147484147" r:id="rId17"/>
    <p:sldLayoutId id="2147484148" r:id="rId18"/>
    <p:sldLayoutId id="2147484149" r:id="rId19"/>
    <p:sldLayoutId id="2147484150" r:id="rId20"/>
    <p:sldLayoutId id="2147484151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36535-41A7-49ED-C4E6-DFBE4A28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3109D-85F9-A087-5273-E25729547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CFB6C-9BDA-7EBD-31EF-D1045A7AF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FB1D9-5CAB-40C6-B21B-D523C0E73C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F539D-7AA2-53F6-65BE-FDF4CE708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67138-7418-AC34-1F36-027F7E682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FA963-0D91-42BA-80BA-1F4461252E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89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0381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  <p:sldLayoutId id="2147484244" r:id="rId12"/>
    <p:sldLayoutId id="2147484245" r:id="rId13"/>
    <p:sldLayoutId id="2147484246" r:id="rId14"/>
    <p:sldLayoutId id="2147484247" r:id="rId15"/>
    <p:sldLayoutId id="2147484248" r:id="rId16"/>
    <p:sldLayoutId id="2147484249" r:id="rId17"/>
    <p:sldLayoutId id="214748425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lickers.com/library" TargetMode="External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43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6D276B-91E0-C573-3521-8D30F54CAD6C}"/>
              </a:ext>
            </a:extLst>
          </p:cNvPr>
          <p:cNvSpPr txBox="1"/>
          <p:nvPr/>
        </p:nvSpPr>
        <p:spPr>
          <a:xfrm>
            <a:off x="3335623" y="293265"/>
            <a:ext cx="7517217" cy="49004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14550" algn="l"/>
              </a:tabLst>
            </a:pPr>
            <a:r>
              <a:rPr lang="nl-NL" altLang="ja-JP" sz="40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MS PGothic" panose="020B0600070205080204" pitchFamily="34" charset="-128"/>
              </a:rPr>
              <a:t>Trò chơi : Bông hoa kiến thức</a:t>
            </a:r>
            <a:endParaRPr lang="ja-JP" altLang="ja-JP" sz="4000" b="1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114550" algn="l"/>
              </a:tabLst>
            </a:pPr>
            <a:r>
              <a:rPr lang="nl-NL" altLang="ja-JP" sz="2600" b="1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MS PGothic" panose="020B0600070205080204" pitchFamily="34" charset="-128"/>
              </a:rPr>
              <a:t>Luật chơi:</a:t>
            </a:r>
            <a:endParaRPr lang="ja-JP" altLang="ja-JP" sz="2600" b="1" dirty="0"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114550" algn="l"/>
              </a:tabLst>
            </a:pPr>
            <a:r>
              <a:rPr lang="nl-NL" altLang="ja-JP" sz="26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MS PGothic" panose="020B0600070205080204" pitchFamily="34" charset="-128"/>
              </a:rPr>
              <a:t>Chia lớp thành 2 đội:</a:t>
            </a:r>
            <a:endParaRPr lang="ja-JP" altLang="ja-JP" sz="2600" dirty="0"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3000"/>
              <a:buFont typeface="Times New Roman" panose="02020603050405020304" pitchFamily="18" charset="0"/>
              <a:buChar char="-"/>
              <a:tabLst>
                <a:tab pos="2114550" algn="l"/>
              </a:tabLst>
            </a:pPr>
            <a:r>
              <a:rPr lang="nl-NL" altLang="ja-JP" sz="26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MS PGothic" panose="020B0600070205080204" pitchFamily="34" charset="-128"/>
              </a:rPr>
              <a:t>Mỗi đội cử ra 6 bạn tham gia trò </a:t>
            </a:r>
            <a:r>
              <a:rPr lang="vi-VN" altLang="ja-JP" sz="26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MS PGothic" panose="020B0600070205080204" pitchFamily="34" charset="-128"/>
              </a:rPr>
              <a:t>chơi. </a:t>
            </a:r>
            <a:r>
              <a:rPr lang="nl-NL" altLang="ja-JP" sz="26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MS PGothic" panose="020B0600070205080204" pitchFamily="34" charset="-128"/>
              </a:rPr>
              <a:t>Các thành viên trong đội tìm những cánh hoa mang đúng tính chất và ứng dụng của lưu huỳnh và đồng rồi dán vào bông hoa kiến thức. </a:t>
            </a:r>
            <a:endParaRPr lang="ja-JP" altLang="ja-JP" sz="2600" dirty="0"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3000"/>
              <a:buFont typeface="Times New Roman" panose="02020603050405020304" pitchFamily="18" charset="0"/>
              <a:buChar char="-"/>
              <a:tabLst>
                <a:tab pos="2114550" algn="l"/>
              </a:tabLst>
            </a:pPr>
            <a:r>
              <a:rPr lang="nl-NL" altLang="ja-JP" sz="26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MS PGothic" panose="020B0600070205080204" pitchFamily="34" charset="-128"/>
              </a:rPr>
              <a:t>Thời gian hoàn thành: 2 phút.</a:t>
            </a:r>
            <a:endParaRPr lang="ja-JP" altLang="ja-JP" sz="2600" dirty="0">
              <a:latin typeface="MS PGothic" panose="020B0600070205080204" pitchFamily="34" charset="-128"/>
              <a:ea typeface="Yu Mincho" panose="02020400000000000000" pitchFamily="18" charset="-128"/>
              <a:cs typeface="MS PGothic" panose="020B0600070205080204" pitchFamily="34" charset="-128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3000"/>
              <a:buFont typeface="Times New Roman" panose="02020603050405020304" pitchFamily="18" charset="0"/>
              <a:buChar char="-"/>
              <a:tabLst>
                <a:tab pos="2114550" algn="l"/>
              </a:tabLst>
            </a:pPr>
            <a:r>
              <a:rPr lang="nl-NL" altLang="ja-JP" sz="26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MS PGothic" panose="020B0600070205080204" pitchFamily="34" charset="-128"/>
              </a:rPr>
              <a:t>Đội nào có số cánh hoa đúng nhiều nhất đội đó chiến thắng.</a:t>
            </a:r>
            <a:endParaRPr lang="ja-JP" altLang="ja-JP" sz="2600" dirty="0">
              <a:latin typeface="MS PGothic" panose="020B0600070205080204" pitchFamily="34" charset="-128"/>
              <a:ea typeface="Yu Mincho" panose="02020400000000000000" pitchFamily="18" charset="-128"/>
              <a:cs typeface="MS PGothic" panose="020B0600070205080204" pitchFamily="34" charset="-128"/>
            </a:endParaRPr>
          </a:p>
        </p:txBody>
      </p:sp>
      <p:pic>
        <p:nvPicPr>
          <p:cNvPr id="4" name="2 phút">
            <a:hlinkClick r:id="" action="ppaction://media"/>
            <a:extLst>
              <a:ext uri="{FF2B5EF4-FFF2-40B4-BE49-F238E27FC236}">
                <a16:creationId xmlns:a16="http://schemas.microsoft.com/office/drawing/2014/main" id="{F7E8FF36-B340-5D19-BEF0-62573DEF23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533" y="2512803"/>
            <a:ext cx="1628795" cy="91619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4FB9070-6811-3C73-D4AE-DCEB71AF9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55790"/>
            <a:ext cx="2453563" cy="222126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E5C73E5-F13E-0289-7F52-4A3842471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5453" y="2743487"/>
            <a:ext cx="3717616" cy="38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23C7F-8930-6FBC-817B-B02287D8B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FC7949F-E8A1-BC53-5366-7A5BC32CECB8}"/>
              </a:ext>
            </a:extLst>
          </p:cNvPr>
          <p:cNvSpPr/>
          <p:nvPr/>
        </p:nvSpPr>
        <p:spPr>
          <a:xfrm>
            <a:off x="2112741" y="2085631"/>
            <a:ext cx="1786747" cy="1529298"/>
          </a:xfrm>
          <a:prstGeom prst="ellipse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02479DF-F25D-5072-A416-10A3D41B2F22}"/>
              </a:ext>
            </a:extLst>
          </p:cNvPr>
          <p:cNvSpPr/>
          <p:nvPr/>
        </p:nvSpPr>
        <p:spPr>
          <a:xfrm>
            <a:off x="0" y="591721"/>
            <a:ext cx="2658683" cy="212879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0FF8E0-C57C-D897-F7C4-27D145F5E174}"/>
              </a:ext>
            </a:extLst>
          </p:cNvPr>
          <p:cNvSpPr/>
          <p:nvPr/>
        </p:nvSpPr>
        <p:spPr>
          <a:xfrm>
            <a:off x="3169984" y="471054"/>
            <a:ext cx="2658683" cy="212879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61BEE17-3123-F6AB-39F5-615273004686}"/>
              </a:ext>
            </a:extLst>
          </p:cNvPr>
          <p:cNvSpPr/>
          <p:nvPr/>
        </p:nvSpPr>
        <p:spPr>
          <a:xfrm>
            <a:off x="428995" y="3215829"/>
            <a:ext cx="2658683" cy="212879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1E31D-0D34-1BA5-86C2-BBE505D299F5}"/>
              </a:ext>
            </a:extLst>
          </p:cNvPr>
          <p:cNvSpPr txBox="1"/>
          <p:nvPr/>
        </p:nvSpPr>
        <p:spPr>
          <a:xfrm rot="21158658">
            <a:off x="422276" y="1276222"/>
            <a:ext cx="2036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kumimoji="0" 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ẫn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điện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5FE28C-D841-4F6E-206B-0498329C886A}"/>
              </a:ext>
            </a:extLst>
          </p:cNvPr>
          <p:cNvSpPr txBox="1"/>
          <p:nvPr/>
        </p:nvSpPr>
        <p:spPr>
          <a:xfrm rot="2374009">
            <a:off x="3372478" y="730580"/>
            <a:ext cx="21409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Khi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đun nóng,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nóng chảy</a:t>
            </a:r>
            <a:endParaRPr kumimoji="0" lang="en-US" sz="3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C9AB47-6E6E-B345-CE81-E1776D7F683C}"/>
              </a:ext>
            </a:extLst>
          </p:cNvPr>
          <p:cNvSpPr txBox="1"/>
          <p:nvPr/>
        </p:nvSpPr>
        <p:spPr>
          <a:xfrm rot="21366347">
            <a:off x="686430" y="3310732"/>
            <a:ext cx="203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 dụng với </a:t>
            </a:r>
            <a:r>
              <a:rPr kumimoji="0" 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oxygen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tạo ra </a:t>
            </a:r>
            <a:r>
              <a:rPr kumimoji="0" 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oxide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base</a:t>
            </a:r>
            <a:endParaRPr kumimoji="0" lang="en-US" sz="3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697E74C0-BE46-89E8-08E0-228D9AEDEDDA}"/>
              </a:ext>
            </a:extLst>
          </p:cNvPr>
          <p:cNvSpPr txBox="1"/>
          <p:nvPr/>
        </p:nvSpPr>
        <p:spPr>
          <a:xfrm>
            <a:off x="2455258" y="2550015"/>
            <a:ext cx="1335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F0A46988-38E3-F9D7-E455-A74CB1AA618B}"/>
              </a:ext>
            </a:extLst>
          </p:cNvPr>
          <p:cNvSpPr/>
          <p:nvPr/>
        </p:nvSpPr>
        <p:spPr>
          <a:xfrm>
            <a:off x="3243319" y="3127748"/>
            <a:ext cx="2658683" cy="212879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B5F4CFDA-5D72-721C-8C9F-D0CF7D62CD0D}"/>
              </a:ext>
            </a:extLst>
          </p:cNvPr>
          <p:cNvSpPr txBox="1"/>
          <p:nvPr/>
        </p:nvSpPr>
        <p:spPr>
          <a:xfrm rot="21366347">
            <a:off x="3534712" y="3439982"/>
            <a:ext cx="2036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 thành phần của đồng thau</a:t>
            </a:r>
            <a:endParaRPr kumimoji="0" lang="en-US" sz="3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48F299-2298-73BE-E1CA-83F77BB6276B}"/>
              </a:ext>
            </a:extLst>
          </p:cNvPr>
          <p:cNvSpPr/>
          <p:nvPr/>
        </p:nvSpPr>
        <p:spPr>
          <a:xfrm>
            <a:off x="8172686" y="1979855"/>
            <a:ext cx="1829710" cy="1732586"/>
          </a:xfrm>
          <a:prstGeom prst="ellipse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187F6CB-05E1-F5E5-2660-EDA78087CBE0}"/>
              </a:ext>
            </a:extLst>
          </p:cNvPr>
          <p:cNvSpPr/>
          <p:nvPr/>
        </p:nvSpPr>
        <p:spPr>
          <a:xfrm>
            <a:off x="6117999" y="979763"/>
            <a:ext cx="2268847" cy="21242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6C61F0C-DFA7-8523-9C97-D25C5E28E995}"/>
              </a:ext>
            </a:extLst>
          </p:cNvPr>
          <p:cNvSpPr/>
          <p:nvPr/>
        </p:nvSpPr>
        <p:spPr>
          <a:xfrm>
            <a:off x="9247338" y="286365"/>
            <a:ext cx="2268847" cy="21242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6918B6F-5D11-AA2C-5F73-6CB5B03DA485}"/>
              </a:ext>
            </a:extLst>
          </p:cNvPr>
          <p:cNvSpPr/>
          <p:nvPr/>
        </p:nvSpPr>
        <p:spPr>
          <a:xfrm>
            <a:off x="6658897" y="3318478"/>
            <a:ext cx="2268847" cy="212425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AF3C89-6746-AB03-B6E6-D30DA752EE6A}"/>
              </a:ext>
            </a:extLst>
          </p:cNvPr>
          <p:cNvSpPr txBox="1"/>
          <p:nvPr/>
        </p:nvSpPr>
        <p:spPr>
          <a:xfrm>
            <a:off x="8206342" y="2135743"/>
            <a:ext cx="18176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LƯU HUỲNH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93CA6E-6D4B-C343-32EE-5F1AD9B9F218}"/>
              </a:ext>
            </a:extLst>
          </p:cNvPr>
          <p:cNvSpPr txBox="1"/>
          <p:nvPr/>
        </p:nvSpPr>
        <p:spPr>
          <a:xfrm rot="19484001">
            <a:off x="6301613" y="1377370"/>
            <a:ext cx="1738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hông dẫn điện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EF770-C092-A7EA-FBFA-51B3318ECD1E}"/>
              </a:ext>
            </a:extLst>
          </p:cNvPr>
          <p:cNvSpPr txBox="1"/>
          <p:nvPr/>
        </p:nvSpPr>
        <p:spPr>
          <a:xfrm rot="2374009">
            <a:off x="9564889" y="412635"/>
            <a:ext cx="18269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Khi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đun nóng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nóng chảy</a:t>
            </a:r>
            <a:endParaRPr kumimoji="0" lang="en-US" sz="3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853A96-5CB5-1E5C-91BD-0A5D90C12E76}"/>
              </a:ext>
            </a:extLst>
          </p:cNvPr>
          <p:cNvSpPr txBox="1"/>
          <p:nvPr/>
        </p:nvSpPr>
        <p:spPr>
          <a:xfrm>
            <a:off x="6885642" y="3614929"/>
            <a:ext cx="17382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 dụng với </a:t>
            </a: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oxygen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tạo ra </a:t>
            </a: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oxide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acid</a:t>
            </a:r>
            <a:endParaRPr kumimoji="0" lang="en-US" sz="25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59D69BAF-91BB-16F1-73CC-C07F5969823F}"/>
              </a:ext>
            </a:extLst>
          </p:cNvPr>
          <p:cNvSpPr/>
          <p:nvPr/>
        </p:nvSpPr>
        <p:spPr>
          <a:xfrm>
            <a:off x="9384244" y="3178280"/>
            <a:ext cx="2268847" cy="212425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43A0EA87-BE78-CD3D-933C-42E70701D590}"/>
              </a:ext>
            </a:extLst>
          </p:cNvPr>
          <p:cNvSpPr txBox="1"/>
          <p:nvPr/>
        </p:nvSpPr>
        <p:spPr>
          <a:xfrm>
            <a:off x="9759217" y="3521329"/>
            <a:ext cx="1738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Để lưu hóa cao su</a:t>
            </a:r>
            <a:endParaRPr kumimoji="0" lang="en-US" sz="3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32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40"/>
          <p:cNvGrpSpPr/>
          <p:nvPr/>
        </p:nvGrpSpPr>
        <p:grpSpPr>
          <a:xfrm>
            <a:off x="10737964" y="5293109"/>
            <a:ext cx="920763" cy="1061729"/>
            <a:chOff x="5372825" y="4826050"/>
            <a:chExt cx="429300" cy="495025"/>
          </a:xfrm>
        </p:grpSpPr>
        <p:sp>
          <p:nvSpPr>
            <p:cNvPr id="877" name="Google Shape;877;p40"/>
            <p:cNvSpPr/>
            <p:nvPr/>
          </p:nvSpPr>
          <p:spPr>
            <a:xfrm>
              <a:off x="5425925" y="5134150"/>
              <a:ext cx="41325" cy="48675"/>
            </a:xfrm>
            <a:custGeom>
              <a:avLst/>
              <a:gdLst/>
              <a:ahLst/>
              <a:cxnLst/>
              <a:rect l="l" t="t" r="r" b="b"/>
              <a:pathLst>
                <a:path w="1653" h="1947" extrusionOk="0">
                  <a:moveTo>
                    <a:pt x="826" y="0"/>
                  </a:moveTo>
                  <a:lnTo>
                    <a:pt x="0" y="1356"/>
                  </a:lnTo>
                  <a:lnTo>
                    <a:pt x="709" y="1947"/>
                  </a:lnTo>
                  <a:cubicBezTo>
                    <a:pt x="709" y="1947"/>
                    <a:pt x="1653" y="472"/>
                    <a:pt x="1534" y="295"/>
                  </a:cubicBezTo>
                  <a:cubicBezTo>
                    <a:pt x="1417" y="117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5424275" y="5132650"/>
              <a:ext cx="44425" cy="51650"/>
            </a:xfrm>
            <a:custGeom>
              <a:avLst/>
              <a:gdLst/>
              <a:ahLst/>
              <a:cxnLst/>
              <a:rect l="l" t="t" r="r" b="b"/>
              <a:pathLst>
                <a:path w="1777" h="2066" extrusionOk="0">
                  <a:moveTo>
                    <a:pt x="921" y="126"/>
                  </a:moveTo>
                  <a:cubicBezTo>
                    <a:pt x="1143" y="174"/>
                    <a:pt x="1480" y="280"/>
                    <a:pt x="1551" y="385"/>
                  </a:cubicBezTo>
                  <a:cubicBezTo>
                    <a:pt x="1593" y="499"/>
                    <a:pt x="1181" y="1257"/>
                    <a:pt x="761" y="1919"/>
                  </a:cubicBezTo>
                  <a:lnTo>
                    <a:pt x="143" y="1404"/>
                  </a:lnTo>
                  <a:lnTo>
                    <a:pt x="921" y="126"/>
                  </a:lnTo>
                  <a:close/>
                  <a:moveTo>
                    <a:pt x="893" y="0"/>
                  </a:moveTo>
                  <a:cubicBezTo>
                    <a:pt x="872" y="0"/>
                    <a:pt x="853" y="11"/>
                    <a:pt x="842" y="28"/>
                  </a:cubicBezTo>
                  <a:lnTo>
                    <a:pt x="16" y="1386"/>
                  </a:lnTo>
                  <a:cubicBezTo>
                    <a:pt x="0" y="1411"/>
                    <a:pt x="7" y="1443"/>
                    <a:pt x="29" y="1462"/>
                  </a:cubicBezTo>
                  <a:lnTo>
                    <a:pt x="737" y="2052"/>
                  </a:lnTo>
                  <a:cubicBezTo>
                    <a:pt x="748" y="2061"/>
                    <a:pt x="761" y="2066"/>
                    <a:pt x="775" y="2066"/>
                  </a:cubicBezTo>
                  <a:cubicBezTo>
                    <a:pt x="777" y="2066"/>
                    <a:pt x="781" y="2066"/>
                    <a:pt x="783" y="2064"/>
                  </a:cubicBezTo>
                  <a:cubicBezTo>
                    <a:pt x="800" y="2062"/>
                    <a:pt x="815" y="2052"/>
                    <a:pt x="825" y="2039"/>
                  </a:cubicBezTo>
                  <a:cubicBezTo>
                    <a:pt x="1114" y="1585"/>
                    <a:pt x="1776" y="510"/>
                    <a:pt x="1650" y="322"/>
                  </a:cubicBezTo>
                  <a:cubicBezTo>
                    <a:pt x="1522" y="130"/>
                    <a:pt x="967" y="14"/>
                    <a:pt x="904" y="1"/>
                  </a:cubicBezTo>
                  <a:cubicBezTo>
                    <a:pt x="900" y="1"/>
                    <a:pt x="896" y="0"/>
                    <a:pt x="893" y="0"/>
                  </a:cubicBezTo>
                  <a:close/>
                </a:path>
              </a:pathLst>
            </a:custGeom>
            <a:solidFill>
              <a:schemeClr val="dk1"/>
            </a:solidFill>
            <a:ln w="38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5588200" y="4849400"/>
              <a:ext cx="41325" cy="48700"/>
            </a:xfrm>
            <a:custGeom>
              <a:avLst/>
              <a:gdLst/>
              <a:ahLst/>
              <a:cxnLst/>
              <a:rect l="l" t="t" r="r" b="b"/>
              <a:pathLst>
                <a:path w="1653" h="1948" extrusionOk="0">
                  <a:moveTo>
                    <a:pt x="826" y="1"/>
                  </a:moveTo>
                  <a:lnTo>
                    <a:pt x="1" y="1358"/>
                  </a:lnTo>
                  <a:lnTo>
                    <a:pt x="709" y="1948"/>
                  </a:lnTo>
                  <a:cubicBezTo>
                    <a:pt x="709" y="1948"/>
                    <a:pt x="1653" y="473"/>
                    <a:pt x="1534" y="296"/>
                  </a:cubicBezTo>
                  <a:cubicBezTo>
                    <a:pt x="1417" y="118"/>
                    <a:pt x="826" y="1"/>
                    <a:pt x="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5586550" y="4847925"/>
              <a:ext cx="44400" cy="51650"/>
            </a:xfrm>
            <a:custGeom>
              <a:avLst/>
              <a:gdLst/>
              <a:ahLst/>
              <a:cxnLst/>
              <a:rect l="l" t="t" r="r" b="b"/>
              <a:pathLst>
                <a:path w="1776" h="2066" extrusionOk="0">
                  <a:moveTo>
                    <a:pt x="922" y="126"/>
                  </a:moveTo>
                  <a:cubicBezTo>
                    <a:pt x="1143" y="175"/>
                    <a:pt x="1480" y="280"/>
                    <a:pt x="1550" y="385"/>
                  </a:cubicBezTo>
                  <a:cubicBezTo>
                    <a:pt x="1593" y="499"/>
                    <a:pt x="1181" y="1257"/>
                    <a:pt x="761" y="1919"/>
                  </a:cubicBezTo>
                  <a:lnTo>
                    <a:pt x="144" y="1404"/>
                  </a:lnTo>
                  <a:lnTo>
                    <a:pt x="922" y="126"/>
                  </a:lnTo>
                  <a:close/>
                  <a:moveTo>
                    <a:pt x="893" y="0"/>
                  </a:moveTo>
                  <a:cubicBezTo>
                    <a:pt x="873" y="0"/>
                    <a:pt x="853" y="11"/>
                    <a:pt x="842" y="29"/>
                  </a:cubicBezTo>
                  <a:lnTo>
                    <a:pt x="17" y="1386"/>
                  </a:lnTo>
                  <a:cubicBezTo>
                    <a:pt x="1" y="1411"/>
                    <a:pt x="7" y="1443"/>
                    <a:pt x="29" y="1463"/>
                  </a:cubicBezTo>
                  <a:lnTo>
                    <a:pt x="737" y="2052"/>
                  </a:lnTo>
                  <a:cubicBezTo>
                    <a:pt x="748" y="2061"/>
                    <a:pt x="761" y="2066"/>
                    <a:pt x="775" y="2066"/>
                  </a:cubicBezTo>
                  <a:lnTo>
                    <a:pt x="783" y="2066"/>
                  </a:lnTo>
                  <a:cubicBezTo>
                    <a:pt x="800" y="2063"/>
                    <a:pt x="815" y="2053"/>
                    <a:pt x="824" y="2039"/>
                  </a:cubicBezTo>
                  <a:cubicBezTo>
                    <a:pt x="1115" y="1585"/>
                    <a:pt x="1775" y="510"/>
                    <a:pt x="1650" y="322"/>
                  </a:cubicBezTo>
                  <a:cubicBezTo>
                    <a:pt x="1522" y="130"/>
                    <a:pt x="967" y="15"/>
                    <a:pt x="904" y="1"/>
                  </a:cubicBezTo>
                  <a:cubicBezTo>
                    <a:pt x="901" y="1"/>
                    <a:pt x="897" y="0"/>
                    <a:pt x="89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5402325" y="4826050"/>
              <a:ext cx="399800" cy="406850"/>
            </a:xfrm>
            <a:custGeom>
              <a:avLst/>
              <a:gdLst/>
              <a:ahLst/>
              <a:cxnLst/>
              <a:rect l="l" t="t" r="r" b="b"/>
              <a:pathLst>
                <a:path w="15992" h="16274" extrusionOk="0">
                  <a:moveTo>
                    <a:pt x="8655" y="0"/>
                  </a:moveTo>
                  <a:cubicBezTo>
                    <a:pt x="8101" y="0"/>
                    <a:pt x="7730" y="1171"/>
                    <a:pt x="7730" y="1171"/>
                  </a:cubicBezTo>
                  <a:cubicBezTo>
                    <a:pt x="11389" y="1938"/>
                    <a:pt x="15991" y="9255"/>
                    <a:pt x="11035" y="13150"/>
                  </a:cubicBezTo>
                  <a:cubicBezTo>
                    <a:pt x="9477" y="14374"/>
                    <a:pt x="7884" y="14794"/>
                    <a:pt x="6432" y="14794"/>
                  </a:cubicBezTo>
                  <a:cubicBezTo>
                    <a:pt x="3264" y="14794"/>
                    <a:pt x="767" y="12796"/>
                    <a:pt x="767" y="12796"/>
                  </a:cubicBezTo>
                  <a:cubicBezTo>
                    <a:pt x="176" y="12855"/>
                    <a:pt x="0" y="14035"/>
                    <a:pt x="0" y="14035"/>
                  </a:cubicBezTo>
                  <a:cubicBezTo>
                    <a:pt x="1812" y="15400"/>
                    <a:pt x="4371" y="16273"/>
                    <a:pt x="6853" y="16273"/>
                  </a:cubicBezTo>
                  <a:cubicBezTo>
                    <a:pt x="10270" y="16273"/>
                    <a:pt x="13541" y="14619"/>
                    <a:pt x="14516" y="10317"/>
                  </a:cubicBezTo>
                  <a:cubicBezTo>
                    <a:pt x="15815" y="4593"/>
                    <a:pt x="10621" y="935"/>
                    <a:pt x="8852" y="50"/>
                  </a:cubicBezTo>
                  <a:cubicBezTo>
                    <a:pt x="8784" y="16"/>
                    <a:pt x="8718" y="0"/>
                    <a:pt x="8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5468700" y="5206425"/>
              <a:ext cx="225700" cy="114650"/>
            </a:xfrm>
            <a:custGeom>
              <a:avLst/>
              <a:gdLst/>
              <a:ahLst/>
              <a:cxnLst/>
              <a:rect l="l" t="t" r="r" b="b"/>
              <a:pathLst>
                <a:path w="9028" h="4586" extrusionOk="0">
                  <a:moveTo>
                    <a:pt x="3406" y="0"/>
                  </a:moveTo>
                  <a:cubicBezTo>
                    <a:pt x="3406" y="0"/>
                    <a:pt x="3960" y="2341"/>
                    <a:pt x="3723" y="2392"/>
                  </a:cubicBezTo>
                  <a:cubicBezTo>
                    <a:pt x="3484" y="2443"/>
                    <a:pt x="0" y="4498"/>
                    <a:pt x="0" y="4498"/>
                  </a:cubicBezTo>
                  <a:cubicBezTo>
                    <a:pt x="0" y="4498"/>
                    <a:pt x="3132" y="4586"/>
                    <a:pt x="5666" y="4586"/>
                  </a:cubicBezTo>
                  <a:cubicBezTo>
                    <a:pt x="7217" y="4586"/>
                    <a:pt x="8544" y="4553"/>
                    <a:pt x="8791" y="4447"/>
                  </a:cubicBezTo>
                  <a:cubicBezTo>
                    <a:pt x="9028" y="4344"/>
                    <a:pt x="5148" y="2341"/>
                    <a:pt x="5148" y="2341"/>
                  </a:cubicBezTo>
                  <a:lnTo>
                    <a:pt x="5148" y="28"/>
                  </a:lnTo>
                  <a:lnTo>
                    <a:pt x="3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5396200" y="4872500"/>
              <a:ext cx="305925" cy="305900"/>
            </a:xfrm>
            <a:custGeom>
              <a:avLst/>
              <a:gdLst/>
              <a:ahLst/>
              <a:cxnLst/>
              <a:rect l="l" t="t" r="r" b="b"/>
              <a:pathLst>
                <a:path w="12237" h="12236" extrusionOk="0">
                  <a:moveTo>
                    <a:pt x="6119" y="0"/>
                  </a:moveTo>
                  <a:cubicBezTo>
                    <a:pt x="2740" y="0"/>
                    <a:pt x="1" y="2740"/>
                    <a:pt x="1" y="6119"/>
                  </a:cubicBezTo>
                  <a:cubicBezTo>
                    <a:pt x="1" y="7740"/>
                    <a:pt x="645" y="9297"/>
                    <a:pt x="1792" y="10444"/>
                  </a:cubicBezTo>
                  <a:cubicBezTo>
                    <a:pt x="2941" y="11591"/>
                    <a:pt x="4496" y="12236"/>
                    <a:pt x="6119" y="12236"/>
                  </a:cubicBezTo>
                  <a:cubicBezTo>
                    <a:pt x="7741" y="12236"/>
                    <a:pt x="9297" y="11591"/>
                    <a:pt x="10444" y="10444"/>
                  </a:cubicBezTo>
                  <a:cubicBezTo>
                    <a:pt x="11592" y="9297"/>
                    <a:pt x="12236" y="7740"/>
                    <a:pt x="12236" y="6119"/>
                  </a:cubicBezTo>
                  <a:cubicBezTo>
                    <a:pt x="12236" y="4496"/>
                    <a:pt x="11592" y="2940"/>
                    <a:pt x="10444" y="1793"/>
                  </a:cubicBezTo>
                  <a:cubicBezTo>
                    <a:pt x="9297" y="645"/>
                    <a:pt x="7741" y="0"/>
                    <a:pt x="6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5576875" y="4875825"/>
              <a:ext cx="118925" cy="144950"/>
            </a:xfrm>
            <a:custGeom>
              <a:avLst/>
              <a:gdLst/>
              <a:ahLst/>
              <a:cxnLst/>
              <a:rect l="l" t="t" r="r" b="b"/>
              <a:pathLst>
                <a:path w="4757" h="5798" extrusionOk="0">
                  <a:moveTo>
                    <a:pt x="103" y="1"/>
                  </a:moveTo>
                  <a:lnTo>
                    <a:pt x="103" y="1"/>
                  </a:lnTo>
                  <a:cubicBezTo>
                    <a:pt x="103" y="1"/>
                    <a:pt x="0" y="2048"/>
                    <a:pt x="571" y="3063"/>
                  </a:cubicBezTo>
                  <a:cubicBezTo>
                    <a:pt x="1142" y="4078"/>
                    <a:pt x="1586" y="4267"/>
                    <a:pt x="1966" y="5093"/>
                  </a:cubicBezTo>
                  <a:cubicBezTo>
                    <a:pt x="2174" y="5543"/>
                    <a:pt x="2458" y="5577"/>
                    <a:pt x="2735" y="5577"/>
                  </a:cubicBezTo>
                  <a:cubicBezTo>
                    <a:pt x="2784" y="5577"/>
                    <a:pt x="2832" y="5576"/>
                    <a:pt x="2880" y="5576"/>
                  </a:cubicBezTo>
                  <a:cubicBezTo>
                    <a:pt x="3057" y="5576"/>
                    <a:pt x="3226" y="5590"/>
                    <a:pt x="3362" y="5726"/>
                  </a:cubicBezTo>
                  <a:cubicBezTo>
                    <a:pt x="3412" y="5776"/>
                    <a:pt x="3461" y="5798"/>
                    <a:pt x="3511" y="5798"/>
                  </a:cubicBezTo>
                  <a:cubicBezTo>
                    <a:pt x="3831" y="5798"/>
                    <a:pt x="4146" y="4900"/>
                    <a:pt x="4417" y="4900"/>
                  </a:cubicBezTo>
                  <a:cubicBezTo>
                    <a:pt x="4425" y="4900"/>
                    <a:pt x="4433" y="4901"/>
                    <a:pt x="4440" y="4902"/>
                  </a:cubicBezTo>
                  <a:cubicBezTo>
                    <a:pt x="4457" y="4905"/>
                    <a:pt x="4472" y="4907"/>
                    <a:pt x="4487" y="4907"/>
                  </a:cubicBezTo>
                  <a:cubicBezTo>
                    <a:pt x="4757" y="4907"/>
                    <a:pt x="4751" y="4372"/>
                    <a:pt x="4630" y="3951"/>
                  </a:cubicBezTo>
                  <a:cubicBezTo>
                    <a:pt x="4504" y="3507"/>
                    <a:pt x="3661" y="906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5372825" y="4924100"/>
              <a:ext cx="116825" cy="193275"/>
            </a:xfrm>
            <a:custGeom>
              <a:avLst/>
              <a:gdLst/>
              <a:ahLst/>
              <a:cxnLst/>
              <a:rect l="l" t="t" r="r" b="b"/>
              <a:pathLst>
                <a:path w="4673" h="7731" extrusionOk="0">
                  <a:moveTo>
                    <a:pt x="2504" y="1"/>
                  </a:moveTo>
                  <a:cubicBezTo>
                    <a:pt x="0" y="2775"/>
                    <a:pt x="1086" y="6274"/>
                    <a:pt x="1841" y="7239"/>
                  </a:cubicBezTo>
                  <a:cubicBezTo>
                    <a:pt x="1991" y="7432"/>
                    <a:pt x="2504" y="7730"/>
                    <a:pt x="2847" y="7730"/>
                  </a:cubicBezTo>
                  <a:cubicBezTo>
                    <a:pt x="3074" y="7730"/>
                    <a:pt x="3226" y="7600"/>
                    <a:pt x="3150" y="7221"/>
                  </a:cubicBezTo>
                  <a:cubicBezTo>
                    <a:pt x="2961" y="6269"/>
                    <a:pt x="4229" y="5825"/>
                    <a:pt x="4166" y="4621"/>
                  </a:cubicBezTo>
                  <a:cubicBezTo>
                    <a:pt x="4102" y="3415"/>
                    <a:pt x="4673" y="3224"/>
                    <a:pt x="4483" y="2273"/>
                  </a:cubicBezTo>
                  <a:cubicBezTo>
                    <a:pt x="4293" y="1321"/>
                    <a:pt x="2504" y="1"/>
                    <a:pt x="2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5467450" y="5043675"/>
              <a:ext cx="66350" cy="74400"/>
            </a:xfrm>
            <a:custGeom>
              <a:avLst/>
              <a:gdLst/>
              <a:ahLst/>
              <a:cxnLst/>
              <a:rect l="l" t="t" r="r" b="b"/>
              <a:pathLst>
                <a:path w="2654" h="2976" extrusionOk="0">
                  <a:moveTo>
                    <a:pt x="2063" y="0"/>
                  </a:moveTo>
                  <a:cubicBezTo>
                    <a:pt x="2016" y="0"/>
                    <a:pt x="1963" y="9"/>
                    <a:pt x="1903" y="27"/>
                  </a:cubicBezTo>
                  <a:cubicBezTo>
                    <a:pt x="1903" y="27"/>
                    <a:pt x="824" y="852"/>
                    <a:pt x="824" y="1550"/>
                  </a:cubicBezTo>
                  <a:cubicBezTo>
                    <a:pt x="824" y="2248"/>
                    <a:pt x="0" y="2756"/>
                    <a:pt x="317" y="2945"/>
                  </a:cubicBezTo>
                  <a:cubicBezTo>
                    <a:pt x="351" y="2966"/>
                    <a:pt x="388" y="2975"/>
                    <a:pt x="428" y="2975"/>
                  </a:cubicBezTo>
                  <a:cubicBezTo>
                    <a:pt x="757" y="2975"/>
                    <a:pt x="1259" y="2320"/>
                    <a:pt x="1712" y="1867"/>
                  </a:cubicBezTo>
                  <a:cubicBezTo>
                    <a:pt x="2183" y="1397"/>
                    <a:pt x="2653" y="0"/>
                    <a:pt x="20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5478550" y="5122850"/>
              <a:ext cx="36500" cy="32350"/>
            </a:xfrm>
            <a:custGeom>
              <a:avLst/>
              <a:gdLst/>
              <a:ahLst/>
              <a:cxnLst/>
              <a:rect l="l" t="t" r="r" b="b"/>
              <a:pathLst>
                <a:path w="1460" h="1294" extrusionOk="0">
                  <a:moveTo>
                    <a:pt x="811" y="1"/>
                  </a:moveTo>
                  <a:cubicBezTo>
                    <a:pt x="414" y="1"/>
                    <a:pt x="0" y="920"/>
                    <a:pt x="0" y="920"/>
                  </a:cubicBezTo>
                  <a:cubicBezTo>
                    <a:pt x="0" y="1167"/>
                    <a:pt x="374" y="1293"/>
                    <a:pt x="722" y="1293"/>
                  </a:cubicBezTo>
                  <a:cubicBezTo>
                    <a:pt x="1091" y="1293"/>
                    <a:pt x="1432" y="1151"/>
                    <a:pt x="1268" y="857"/>
                  </a:cubicBezTo>
                  <a:cubicBezTo>
                    <a:pt x="952" y="286"/>
                    <a:pt x="1459" y="539"/>
                    <a:pt x="1015" y="95"/>
                  </a:cubicBezTo>
                  <a:cubicBezTo>
                    <a:pt x="949" y="29"/>
                    <a:pt x="880" y="1"/>
                    <a:pt x="8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5643450" y="5038650"/>
              <a:ext cx="57875" cy="97350"/>
            </a:xfrm>
            <a:custGeom>
              <a:avLst/>
              <a:gdLst/>
              <a:ahLst/>
              <a:cxnLst/>
              <a:rect l="l" t="t" r="r" b="b"/>
              <a:pathLst>
                <a:path w="2315" h="3894" extrusionOk="0">
                  <a:moveTo>
                    <a:pt x="1553" y="1"/>
                  </a:moveTo>
                  <a:cubicBezTo>
                    <a:pt x="1393" y="1"/>
                    <a:pt x="1240" y="72"/>
                    <a:pt x="1143" y="228"/>
                  </a:cubicBezTo>
                  <a:cubicBezTo>
                    <a:pt x="826" y="736"/>
                    <a:pt x="508" y="1180"/>
                    <a:pt x="255" y="1878"/>
                  </a:cubicBezTo>
                  <a:cubicBezTo>
                    <a:pt x="1" y="2575"/>
                    <a:pt x="425" y="3893"/>
                    <a:pt x="425" y="3893"/>
                  </a:cubicBezTo>
                  <a:cubicBezTo>
                    <a:pt x="1503" y="3322"/>
                    <a:pt x="2054" y="1933"/>
                    <a:pt x="2221" y="927"/>
                  </a:cubicBezTo>
                  <a:cubicBezTo>
                    <a:pt x="2314" y="361"/>
                    <a:pt x="1914" y="1"/>
                    <a:pt x="15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0"/>
            <p:cNvSpPr/>
            <p:nvPr/>
          </p:nvSpPr>
          <p:spPr>
            <a:xfrm>
              <a:off x="5450775" y="4871200"/>
              <a:ext cx="176875" cy="37250"/>
            </a:xfrm>
            <a:custGeom>
              <a:avLst/>
              <a:gdLst/>
              <a:ahLst/>
              <a:cxnLst/>
              <a:rect l="l" t="t" r="r" b="b"/>
              <a:pathLst>
                <a:path w="7075" h="1490" extrusionOk="0">
                  <a:moveTo>
                    <a:pt x="3841" y="0"/>
                  </a:moveTo>
                  <a:cubicBezTo>
                    <a:pt x="2064" y="0"/>
                    <a:pt x="718" y="868"/>
                    <a:pt x="350" y="1154"/>
                  </a:cubicBezTo>
                  <a:cubicBezTo>
                    <a:pt x="0" y="1426"/>
                    <a:pt x="389" y="1460"/>
                    <a:pt x="918" y="1460"/>
                  </a:cubicBezTo>
                  <a:cubicBezTo>
                    <a:pt x="1094" y="1460"/>
                    <a:pt x="1287" y="1457"/>
                    <a:pt x="1473" y="1457"/>
                  </a:cubicBezTo>
                  <a:cubicBezTo>
                    <a:pt x="1637" y="1457"/>
                    <a:pt x="1797" y="1460"/>
                    <a:pt x="1935" y="1471"/>
                  </a:cubicBezTo>
                  <a:cubicBezTo>
                    <a:pt x="1993" y="1476"/>
                    <a:pt x="2052" y="1478"/>
                    <a:pt x="2112" y="1478"/>
                  </a:cubicBezTo>
                  <a:cubicBezTo>
                    <a:pt x="2849" y="1478"/>
                    <a:pt x="3760" y="1140"/>
                    <a:pt x="4346" y="963"/>
                  </a:cubicBezTo>
                  <a:cubicBezTo>
                    <a:pt x="4422" y="941"/>
                    <a:pt x="4501" y="931"/>
                    <a:pt x="4583" y="931"/>
                  </a:cubicBezTo>
                  <a:cubicBezTo>
                    <a:pt x="5180" y="931"/>
                    <a:pt x="5868" y="1471"/>
                    <a:pt x="5868" y="1471"/>
                  </a:cubicBezTo>
                  <a:cubicBezTo>
                    <a:pt x="5970" y="1484"/>
                    <a:pt x="6063" y="1489"/>
                    <a:pt x="6149" y="1489"/>
                  </a:cubicBezTo>
                  <a:cubicBezTo>
                    <a:pt x="6920" y="1489"/>
                    <a:pt x="7074" y="1027"/>
                    <a:pt x="7074" y="1027"/>
                  </a:cubicBezTo>
                  <a:cubicBezTo>
                    <a:pt x="5926" y="262"/>
                    <a:pt x="4819" y="0"/>
                    <a:pt x="3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0"/>
            <p:cNvSpPr/>
            <p:nvPr/>
          </p:nvSpPr>
          <p:spPr>
            <a:xfrm>
              <a:off x="5565775" y="5113025"/>
              <a:ext cx="46075" cy="40900"/>
            </a:xfrm>
            <a:custGeom>
              <a:avLst/>
              <a:gdLst/>
              <a:ahLst/>
              <a:cxnLst/>
              <a:rect l="l" t="t" r="r" b="b"/>
              <a:pathLst>
                <a:path w="1843" h="1636" extrusionOk="0">
                  <a:moveTo>
                    <a:pt x="1400" y="0"/>
                  </a:moveTo>
                  <a:cubicBezTo>
                    <a:pt x="1307" y="0"/>
                    <a:pt x="1197" y="33"/>
                    <a:pt x="1077" y="108"/>
                  </a:cubicBezTo>
                  <a:lnTo>
                    <a:pt x="1079" y="108"/>
                  </a:lnTo>
                  <a:cubicBezTo>
                    <a:pt x="1079" y="108"/>
                    <a:pt x="634" y="362"/>
                    <a:pt x="508" y="615"/>
                  </a:cubicBezTo>
                  <a:cubicBezTo>
                    <a:pt x="380" y="870"/>
                    <a:pt x="0" y="1567"/>
                    <a:pt x="380" y="1630"/>
                  </a:cubicBezTo>
                  <a:cubicBezTo>
                    <a:pt x="400" y="1633"/>
                    <a:pt x="420" y="1635"/>
                    <a:pt x="441" y="1635"/>
                  </a:cubicBezTo>
                  <a:cubicBezTo>
                    <a:pt x="825" y="1635"/>
                    <a:pt x="1409" y="1100"/>
                    <a:pt x="1649" y="679"/>
                  </a:cubicBezTo>
                  <a:cubicBezTo>
                    <a:pt x="1843" y="340"/>
                    <a:pt x="1703" y="0"/>
                    <a:pt x="1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5478950" y="4920525"/>
              <a:ext cx="78900" cy="19200"/>
            </a:xfrm>
            <a:custGeom>
              <a:avLst/>
              <a:gdLst/>
              <a:ahLst/>
              <a:cxnLst/>
              <a:rect l="l" t="t" r="r" b="b"/>
              <a:pathLst>
                <a:path w="3156" h="768" extrusionOk="0">
                  <a:moveTo>
                    <a:pt x="623" y="0"/>
                  </a:moveTo>
                  <a:cubicBezTo>
                    <a:pt x="0" y="0"/>
                    <a:pt x="148" y="461"/>
                    <a:pt x="745" y="640"/>
                  </a:cubicBezTo>
                  <a:cubicBezTo>
                    <a:pt x="745" y="640"/>
                    <a:pt x="1126" y="767"/>
                    <a:pt x="1760" y="767"/>
                  </a:cubicBezTo>
                  <a:cubicBezTo>
                    <a:pt x="2394" y="767"/>
                    <a:pt x="3155" y="323"/>
                    <a:pt x="2648" y="133"/>
                  </a:cubicBezTo>
                  <a:cubicBezTo>
                    <a:pt x="2393" y="37"/>
                    <a:pt x="2106" y="22"/>
                    <a:pt x="1787" y="22"/>
                  </a:cubicBezTo>
                  <a:cubicBezTo>
                    <a:pt x="1632" y="22"/>
                    <a:pt x="1469" y="25"/>
                    <a:pt x="1299" y="25"/>
                  </a:cubicBezTo>
                  <a:cubicBezTo>
                    <a:pt x="1122" y="25"/>
                    <a:pt x="938" y="21"/>
                    <a:pt x="745" y="5"/>
                  </a:cubicBezTo>
                  <a:cubicBezTo>
                    <a:pt x="701" y="2"/>
                    <a:pt x="661" y="0"/>
                    <a:pt x="6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5692775" y="4899550"/>
              <a:ext cx="56300" cy="100375"/>
            </a:xfrm>
            <a:custGeom>
              <a:avLst/>
              <a:gdLst/>
              <a:ahLst/>
              <a:cxnLst/>
              <a:rect l="l" t="t" r="r" b="b"/>
              <a:pathLst>
                <a:path w="2252" h="4015" extrusionOk="0">
                  <a:moveTo>
                    <a:pt x="65" y="1"/>
                  </a:moveTo>
                  <a:cubicBezTo>
                    <a:pt x="51" y="1"/>
                    <a:pt x="37" y="6"/>
                    <a:pt x="26" y="16"/>
                  </a:cubicBezTo>
                  <a:cubicBezTo>
                    <a:pt x="1" y="40"/>
                    <a:pt x="0" y="76"/>
                    <a:pt x="23" y="101"/>
                  </a:cubicBezTo>
                  <a:cubicBezTo>
                    <a:pt x="43" y="120"/>
                    <a:pt x="1958" y="2171"/>
                    <a:pt x="2132" y="3960"/>
                  </a:cubicBezTo>
                  <a:cubicBezTo>
                    <a:pt x="2134" y="3991"/>
                    <a:pt x="2160" y="4014"/>
                    <a:pt x="2190" y="4014"/>
                  </a:cubicBezTo>
                  <a:cubicBezTo>
                    <a:pt x="2192" y="4014"/>
                    <a:pt x="2194" y="4013"/>
                    <a:pt x="2195" y="4013"/>
                  </a:cubicBezTo>
                  <a:cubicBezTo>
                    <a:pt x="2228" y="4011"/>
                    <a:pt x="2251" y="3981"/>
                    <a:pt x="2249" y="3949"/>
                  </a:cubicBezTo>
                  <a:cubicBezTo>
                    <a:pt x="2072" y="2121"/>
                    <a:pt x="188" y="105"/>
                    <a:pt x="109" y="20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0"/>
            <p:cNvSpPr/>
            <p:nvPr/>
          </p:nvSpPr>
          <p:spPr>
            <a:xfrm>
              <a:off x="5582275" y="5171000"/>
              <a:ext cx="118225" cy="45775"/>
            </a:xfrm>
            <a:custGeom>
              <a:avLst/>
              <a:gdLst/>
              <a:ahLst/>
              <a:cxnLst/>
              <a:rect l="l" t="t" r="r" b="b"/>
              <a:pathLst>
                <a:path w="4729" h="1831" extrusionOk="0">
                  <a:moveTo>
                    <a:pt x="4663" y="1"/>
                  </a:moveTo>
                  <a:cubicBezTo>
                    <a:pt x="4647" y="1"/>
                    <a:pt x="4632" y="7"/>
                    <a:pt x="4621" y="19"/>
                  </a:cubicBezTo>
                  <a:cubicBezTo>
                    <a:pt x="3063" y="1634"/>
                    <a:pt x="89" y="1712"/>
                    <a:pt x="59" y="1712"/>
                  </a:cubicBezTo>
                  <a:cubicBezTo>
                    <a:pt x="26" y="1713"/>
                    <a:pt x="0" y="1740"/>
                    <a:pt x="2" y="1772"/>
                  </a:cubicBezTo>
                  <a:cubicBezTo>
                    <a:pt x="2" y="1805"/>
                    <a:pt x="29" y="1830"/>
                    <a:pt x="60" y="1830"/>
                  </a:cubicBezTo>
                  <a:lnTo>
                    <a:pt x="62" y="1830"/>
                  </a:lnTo>
                  <a:cubicBezTo>
                    <a:pt x="92" y="1829"/>
                    <a:pt x="3114" y="1751"/>
                    <a:pt x="4705" y="100"/>
                  </a:cubicBezTo>
                  <a:cubicBezTo>
                    <a:pt x="4728" y="77"/>
                    <a:pt x="4727" y="40"/>
                    <a:pt x="4704" y="17"/>
                  </a:cubicBezTo>
                  <a:cubicBezTo>
                    <a:pt x="4692" y="6"/>
                    <a:pt x="4678" y="1"/>
                    <a:pt x="466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86D276B-91E0-C573-3521-8D30F54CAD6C}"/>
              </a:ext>
            </a:extLst>
          </p:cNvPr>
          <p:cNvSpPr txBox="1"/>
          <p:nvPr/>
        </p:nvSpPr>
        <p:spPr>
          <a:xfrm>
            <a:off x="1247384" y="1607372"/>
            <a:ext cx="10036628" cy="45243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4.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Quặng magnesite chứa hợp chất magnesium carbonate (MgCO</a:t>
            </a:r>
            <a:r>
              <a:rPr lang="vi-VN" sz="3200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), được nghiền nhỏ rồi cho tác dụng với một dung dịch acid. Đem cô cạn phần dung dịch, thu được muối magnesium chloride.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Viết phương trình hoá học của phản ứng tạo muối magnesium chloride theo mô tả trên.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Đề xuất phương pháp tách magnesium từ magnesium chloride. Giải thích vì sao em chọn phương pháp này. Viết phương trình hoá học minh hoạ.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94" name="Google Shape;894;p40"/>
          <p:cNvGrpSpPr/>
          <p:nvPr/>
        </p:nvGrpSpPr>
        <p:grpSpPr>
          <a:xfrm flipH="1">
            <a:off x="10660521" y="374088"/>
            <a:ext cx="1190609" cy="814160"/>
            <a:chOff x="1732200" y="2566850"/>
            <a:chExt cx="604575" cy="418950"/>
          </a:xfrm>
        </p:grpSpPr>
        <p:sp>
          <p:nvSpPr>
            <p:cNvPr id="895" name="Google Shape;895;p40"/>
            <p:cNvSpPr/>
            <p:nvPr/>
          </p:nvSpPr>
          <p:spPr>
            <a:xfrm>
              <a:off x="1732200" y="2596825"/>
              <a:ext cx="604575" cy="388975"/>
            </a:xfrm>
            <a:custGeom>
              <a:avLst/>
              <a:gdLst/>
              <a:ahLst/>
              <a:cxnLst/>
              <a:rect l="l" t="t" r="r" b="b"/>
              <a:pathLst>
                <a:path w="24183" h="15559" extrusionOk="0">
                  <a:moveTo>
                    <a:pt x="22189" y="1"/>
                  </a:moveTo>
                  <a:cubicBezTo>
                    <a:pt x="18397" y="1"/>
                    <a:pt x="327" y="2693"/>
                    <a:pt x="327" y="2693"/>
                  </a:cubicBezTo>
                  <a:cubicBezTo>
                    <a:pt x="0" y="2693"/>
                    <a:pt x="1547" y="15160"/>
                    <a:pt x="1792" y="15528"/>
                  </a:cubicBezTo>
                  <a:cubicBezTo>
                    <a:pt x="1806" y="15549"/>
                    <a:pt x="1889" y="15559"/>
                    <a:pt x="2033" y="15559"/>
                  </a:cubicBezTo>
                  <a:cubicBezTo>
                    <a:pt x="4430" y="15559"/>
                    <a:pt x="23708" y="12819"/>
                    <a:pt x="23938" y="12297"/>
                  </a:cubicBezTo>
                  <a:cubicBezTo>
                    <a:pt x="24182" y="11743"/>
                    <a:pt x="23124" y="847"/>
                    <a:pt x="22880" y="108"/>
                  </a:cubicBezTo>
                  <a:cubicBezTo>
                    <a:pt x="22855" y="34"/>
                    <a:pt x="22610" y="1"/>
                    <a:pt x="22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1803650" y="2839650"/>
              <a:ext cx="504450" cy="121850"/>
            </a:xfrm>
            <a:custGeom>
              <a:avLst/>
              <a:gdLst/>
              <a:ahLst/>
              <a:cxnLst/>
              <a:rect l="l" t="t" r="r" b="b"/>
              <a:pathLst>
                <a:path w="20178" h="4874" extrusionOk="0">
                  <a:moveTo>
                    <a:pt x="10233" y="1"/>
                  </a:moveTo>
                  <a:cubicBezTo>
                    <a:pt x="5075" y="1"/>
                    <a:pt x="0" y="4873"/>
                    <a:pt x="0" y="4873"/>
                  </a:cubicBezTo>
                  <a:cubicBezTo>
                    <a:pt x="0" y="4873"/>
                    <a:pt x="8042" y="3814"/>
                    <a:pt x="9936" y="3814"/>
                  </a:cubicBezTo>
                  <a:cubicBezTo>
                    <a:pt x="9983" y="3814"/>
                    <a:pt x="10027" y="3815"/>
                    <a:pt x="10067" y="3817"/>
                  </a:cubicBezTo>
                  <a:cubicBezTo>
                    <a:pt x="10067" y="3817"/>
                    <a:pt x="14127" y="2649"/>
                    <a:pt x="20177" y="2512"/>
                  </a:cubicBezTo>
                  <a:cubicBezTo>
                    <a:pt x="20177" y="2512"/>
                    <a:pt x="16352" y="535"/>
                    <a:pt x="10957" y="34"/>
                  </a:cubicBezTo>
                  <a:cubicBezTo>
                    <a:pt x="10716" y="12"/>
                    <a:pt x="10474" y="1"/>
                    <a:pt x="10233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1801375" y="2837575"/>
              <a:ext cx="508975" cy="126000"/>
            </a:xfrm>
            <a:custGeom>
              <a:avLst/>
              <a:gdLst/>
              <a:ahLst/>
              <a:cxnLst/>
              <a:rect l="l" t="t" r="r" b="b"/>
              <a:pathLst>
                <a:path w="20359" h="5040" extrusionOk="0">
                  <a:moveTo>
                    <a:pt x="10323" y="167"/>
                  </a:moveTo>
                  <a:cubicBezTo>
                    <a:pt x="10564" y="167"/>
                    <a:pt x="10806" y="178"/>
                    <a:pt x="11040" y="200"/>
                  </a:cubicBezTo>
                  <a:cubicBezTo>
                    <a:pt x="15491" y="614"/>
                    <a:pt x="18906" y="2052"/>
                    <a:pt x="19921" y="2520"/>
                  </a:cubicBezTo>
                  <a:cubicBezTo>
                    <a:pt x="14283" y="2686"/>
                    <a:pt x="10402" y="3744"/>
                    <a:pt x="10147" y="3815"/>
                  </a:cubicBezTo>
                  <a:cubicBezTo>
                    <a:pt x="10111" y="3814"/>
                    <a:pt x="10071" y="3813"/>
                    <a:pt x="10028" y="3813"/>
                  </a:cubicBezTo>
                  <a:cubicBezTo>
                    <a:pt x="8343" y="3813"/>
                    <a:pt x="1744" y="4658"/>
                    <a:pt x="342" y="4839"/>
                  </a:cubicBezTo>
                  <a:cubicBezTo>
                    <a:pt x="1316" y="3966"/>
                    <a:pt x="5817" y="167"/>
                    <a:pt x="10323" y="167"/>
                  </a:cubicBezTo>
                  <a:close/>
                  <a:moveTo>
                    <a:pt x="10323" y="1"/>
                  </a:moveTo>
                  <a:cubicBezTo>
                    <a:pt x="5192" y="1"/>
                    <a:pt x="85" y="4847"/>
                    <a:pt x="34" y="4896"/>
                  </a:cubicBezTo>
                  <a:cubicBezTo>
                    <a:pt x="8" y="4921"/>
                    <a:pt x="1" y="4960"/>
                    <a:pt x="17" y="4992"/>
                  </a:cubicBezTo>
                  <a:cubicBezTo>
                    <a:pt x="30" y="5021"/>
                    <a:pt x="59" y="5039"/>
                    <a:pt x="91" y="5039"/>
                  </a:cubicBezTo>
                  <a:cubicBezTo>
                    <a:pt x="95" y="5039"/>
                    <a:pt x="98" y="5039"/>
                    <a:pt x="102" y="5038"/>
                  </a:cubicBezTo>
                  <a:cubicBezTo>
                    <a:pt x="182" y="5029"/>
                    <a:pt x="8163" y="3981"/>
                    <a:pt x="10028" y="3981"/>
                  </a:cubicBezTo>
                  <a:cubicBezTo>
                    <a:pt x="10074" y="3981"/>
                    <a:pt x="10117" y="3981"/>
                    <a:pt x="10156" y="3983"/>
                  </a:cubicBezTo>
                  <a:cubicBezTo>
                    <a:pt x="10164" y="3983"/>
                    <a:pt x="10173" y="3981"/>
                    <a:pt x="10181" y="3979"/>
                  </a:cubicBezTo>
                  <a:cubicBezTo>
                    <a:pt x="10222" y="3968"/>
                    <a:pt x="14301" y="2812"/>
                    <a:pt x="20270" y="2679"/>
                  </a:cubicBezTo>
                  <a:cubicBezTo>
                    <a:pt x="20308" y="2678"/>
                    <a:pt x="20341" y="2651"/>
                    <a:pt x="20350" y="2614"/>
                  </a:cubicBezTo>
                  <a:cubicBezTo>
                    <a:pt x="20359" y="2576"/>
                    <a:pt x="20340" y="2538"/>
                    <a:pt x="20307" y="2521"/>
                  </a:cubicBezTo>
                  <a:cubicBezTo>
                    <a:pt x="20268" y="2502"/>
                    <a:pt x="16405" y="530"/>
                    <a:pt x="11056" y="34"/>
                  </a:cubicBezTo>
                  <a:cubicBezTo>
                    <a:pt x="10816" y="12"/>
                    <a:pt x="10570" y="1"/>
                    <a:pt x="10323" y="1"/>
                  </a:cubicBezTo>
                  <a:close/>
                </a:path>
              </a:pathLst>
            </a:custGeom>
            <a:solidFill>
              <a:srgbClr val="251827"/>
            </a:solidFill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1762275" y="2568950"/>
              <a:ext cx="554600" cy="392550"/>
            </a:xfrm>
            <a:custGeom>
              <a:avLst/>
              <a:gdLst/>
              <a:ahLst/>
              <a:cxnLst/>
              <a:rect l="l" t="t" r="r" b="b"/>
              <a:pathLst>
                <a:path w="22184" h="15702" extrusionOk="0">
                  <a:moveTo>
                    <a:pt x="15209" y="1"/>
                  </a:moveTo>
                  <a:cubicBezTo>
                    <a:pt x="12143" y="1"/>
                    <a:pt x="10172" y="3696"/>
                    <a:pt x="10172" y="3696"/>
                  </a:cubicBezTo>
                  <a:cubicBezTo>
                    <a:pt x="10172" y="3696"/>
                    <a:pt x="8301" y="1755"/>
                    <a:pt x="5546" y="1755"/>
                  </a:cubicBezTo>
                  <a:cubicBezTo>
                    <a:pt x="5201" y="1755"/>
                    <a:pt x="4843" y="1786"/>
                    <a:pt x="4473" y="1854"/>
                  </a:cubicBezTo>
                  <a:cubicBezTo>
                    <a:pt x="1140" y="2468"/>
                    <a:pt x="175" y="4924"/>
                    <a:pt x="175" y="4924"/>
                  </a:cubicBezTo>
                  <a:cubicBezTo>
                    <a:pt x="1" y="6063"/>
                    <a:pt x="1655" y="15701"/>
                    <a:pt x="1655" y="15701"/>
                  </a:cubicBezTo>
                  <a:cubicBezTo>
                    <a:pt x="2733" y="14504"/>
                    <a:pt x="4916" y="14177"/>
                    <a:pt x="6974" y="14177"/>
                  </a:cubicBezTo>
                  <a:cubicBezTo>
                    <a:pt x="9437" y="14177"/>
                    <a:pt x="11722" y="14645"/>
                    <a:pt x="11722" y="14645"/>
                  </a:cubicBezTo>
                  <a:cubicBezTo>
                    <a:pt x="13378" y="12875"/>
                    <a:pt x="15307" y="12361"/>
                    <a:pt x="17034" y="12361"/>
                  </a:cubicBezTo>
                  <a:cubicBezTo>
                    <a:pt x="19426" y="12361"/>
                    <a:pt x="21432" y="13347"/>
                    <a:pt x="21792" y="13347"/>
                  </a:cubicBezTo>
                  <a:cubicBezTo>
                    <a:pt x="21809" y="13347"/>
                    <a:pt x="21822" y="13344"/>
                    <a:pt x="21832" y="13340"/>
                  </a:cubicBezTo>
                  <a:cubicBezTo>
                    <a:pt x="22183" y="13165"/>
                    <a:pt x="20429" y="3082"/>
                    <a:pt x="20254" y="2819"/>
                  </a:cubicBezTo>
                  <a:cubicBezTo>
                    <a:pt x="20078" y="2556"/>
                    <a:pt x="18764" y="276"/>
                    <a:pt x="15519" y="14"/>
                  </a:cubicBezTo>
                  <a:cubicBezTo>
                    <a:pt x="15415" y="5"/>
                    <a:pt x="15311" y="1"/>
                    <a:pt x="15209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1760225" y="2566850"/>
              <a:ext cx="555750" cy="396725"/>
            </a:xfrm>
            <a:custGeom>
              <a:avLst/>
              <a:gdLst/>
              <a:ahLst/>
              <a:cxnLst/>
              <a:rect l="l" t="t" r="r" b="b"/>
              <a:pathLst>
                <a:path w="22230" h="15869" extrusionOk="0">
                  <a:moveTo>
                    <a:pt x="15291" y="168"/>
                  </a:moveTo>
                  <a:cubicBezTo>
                    <a:pt x="15392" y="168"/>
                    <a:pt x="15494" y="172"/>
                    <a:pt x="15595" y="181"/>
                  </a:cubicBezTo>
                  <a:cubicBezTo>
                    <a:pt x="17565" y="340"/>
                    <a:pt x="19214" y="1306"/>
                    <a:pt x="20235" y="2900"/>
                  </a:cubicBezTo>
                  <a:lnTo>
                    <a:pt x="20266" y="2947"/>
                  </a:lnTo>
                  <a:cubicBezTo>
                    <a:pt x="20477" y="3352"/>
                    <a:pt x="22056" y="12705"/>
                    <a:pt x="21865" y="13348"/>
                  </a:cubicBezTo>
                  <a:cubicBezTo>
                    <a:pt x="21771" y="13342"/>
                    <a:pt x="21536" y="13263"/>
                    <a:pt x="21243" y="13164"/>
                  </a:cubicBezTo>
                  <a:cubicBezTo>
                    <a:pt x="20407" y="12884"/>
                    <a:pt x="18854" y="12362"/>
                    <a:pt x="17115" y="12362"/>
                  </a:cubicBezTo>
                  <a:cubicBezTo>
                    <a:pt x="15001" y="12362"/>
                    <a:pt x="13204" y="13128"/>
                    <a:pt x="11775" y="14638"/>
                  </a:cubicBezTo>
                  <a:cubicBezTo>
                    <a:pt x="11439" y="14572"/>
                    <a:pt x="9309" y="14178"/>
                    <a:pt x="7057" y="14178"/>
                  </a:cubicBezTo>
                  <a:cubicBezTo>
                    <a:pt x="4519" y="14178"/>
                    <a:pt x="2748" y="14659"/>
                    <a:pt x="1791" y="15607"/>
                  </a:cubicBezTo>
                  <a:cubicBezTo>
                    <a:pt x="1576" y="14337"/>
                    <a:pt x="190" y="6102"/>
                    <a:pt x="339" y="5030"/>
                  </a:cubicBezTo>
                  <a:cubicBezTo>
                    <a:pt x="405" y="4873"/>
                    <a:pt x="1417" y="2601"/>
                    <a:pt x="4569" y="2020"/>
                  </a:cubicBezTo>
                  <a:cubicBezTo>
                    <a:pt x="4919" y="1956"/>
                    <a:pt x="5275" y="1923"/>
                    <a:pt x="5627" y="1923"/>
                  </a:cubicBezTo>
                  <a:cubicBezTo>
                    <a:pt x="8314" y="1923"/>
                    <a:pt x="10174" y="3819"/>
                    <a:pt x="10194" y="3837"/>
                  </a:cubicBezTo>
                  <a:cubicBezTo>
                    <a:pt x="10209" y="3854"/>
                    <a:pt x="10230" y="3863"/>
                    <a:pt x="10252" y="3863"/>
                  </a:cubicBezTo>
                  <a:cubicBezTo>
                    <a:pt x="10256" y="3863"/>
                    <a:pt x="10260" y="3862"/>
                    <a:pt x="10265" y="3862"/>
                  </a:cubicBezTo>
                  <a:cubicBezTo>
                    <a:pt x="10291" y="3858"/>
                    <a:pt x="10315" y="3842"/>
                    <a:pt x="10327" y="3819"/>
                  </a:cubicBezTo>
                  <a:cubicBezTo>
                    <a:pt x="10346" y="3782"/>
                    <a:pt x="12308" y="168"/>
                    <a:pt x="15291" y="168"/>
                  </a:cubicBezTo>
                  <a:close/>
                  <a:moveTo>
                    <a:pt x="15291" y="1"/>
                  </a:moveTo>
                  <a:cubicBezTo>
                    <a:pt x="12490" y="1"/>
                    <a:pt x="10574" y="3061"/>
                    <a:pt x="10234" y="3645"/>
                  </a:cubicBezTo>
                  <a:cubicBezTo>
                    <a:pt x="9845" y="3282"/>
                    <a:pt x="8069" y="1757"/>
                    <a:pt x="5627" y="1757"/>
                  </a:cubicBezTo>
                  <a:cubicBezTo>
                    <a:pt x="5265" y="1757"/>
                    <a:pt x="4898" y="1790"/>
                    <a:pt x="4539" y="1856"/>
                  </a:cubicBezTo>
                  <a:cubicBezTo>
                    <a:pt x="1200" y="2471"/>
                    <a:pt x="190" y="4951"/>
                    <a:pt x="180" y="4977"/>
                  </a:cubicBezTo>
                  <a:cubicBezTo>
                    <a:pt x="178" y="4982"/>
                    <a:pt x="177" y="4988"/>
                    <a:pt x="175" y="4994"/>
                  </a:cubicBezTo>
                  <a:cubicBezTo>
                    <a:pt x="1" y="6135"/>
                    <a:pt x="1588" y="15405"/>
                    <a:pt x="1655" y="15799"/>
                  </a:cubicBezTo>
                  <a:cubicBezTo>
                    <a:pt x="1660" y="15830"/>
                    <a:pt x="1683" y="15856"/>
                    <a:pt x="1714" y="15865"/>
                  </a:cubicBezTo>
                  <a:cubicBezTo>
                    <a:pt x="1721" y="15867"/>
                    <a:pt x="1730" y="15868"/>
                    <a:pt x="1737" y="15868"/>
                  </a:cubicBezTo>
                  <a:cubicBezTo>
                    <a:pt x="1760" y="15868"/>
                    <a:pt x="1784" y="15859"/>
                    <a:pt x="1799" y="15840"/>
                  </a:cubicBezTo>
                  <a:cubicBezTo>
                    <a:pt x="2692" y="14848"/>
                    <a:pt x="4462" y="14345"/>
                    <a:pt x="7057" y="14345"/>
                  </a:cubicBezTo>
                  <a:cubicBezTo>
                    <a:pt x="9482" y="14345"/>
                    <a:pt x="11765" y="14806"/>
                    <a:pt x="11787" y="14810"/>
                  </a:cubicBezTo>
                  <a:cubicBezTo>
                    <a:pt x="11792" y="14811"/>
                    <a:pt x="11798" y="14812"/>
                    <a:pt x="11803" y="14812"/>
                  </a:cubicBezTo>
                  <a:cubicBezTo>
                    <a:pt x="11827" y="14812"/>
                    <a:pt x="11849" y="14803"/>
                    <a:pt x="11865" y="14785"/>
                  </a:cubicBezTo>
                  <a:cubicBezTo>
                    <a:pt x="13267" y="13288"/>
                    <a:pt x="15033" y="12529"/>
                    <a:pt x="17115" y="12529"/>
                  </a:cubicBezTo>
                  <a:cubicBezTo>
                    <a:pt x="18827" y="12529"/>
                    <a:pt x="20363" y="13045"/>
                    <a:pt x="21189" y="13322"/>
                  </a:cubicBezTo>
                  <a:cubicBezTo>
                    <a:pt x="21545" y="13442"/>
                    <a:pt x="21760" y="13514"/>
                    <a:pt x="21874" y="13514"/>
                  </a:cubicBezTo>
                  <a:cubicBezTo>
                    <a:pt x="21904" y="13514"/>
                    <a:pt x="21930" y="13509"/>
                    <a:pt x="21952" y="13500"/>
                  </a:cubicBezTo>
                  <a:cubicBezTo>
                    <a:pt x="22002" y="13474"/>
                    <a:pt x="22018" y="13415"/>
                    <a:pt x="22023" y="13397"/>
                  </a:cubicBezTo>
                  <a:cubicBezTo>
                    <a:pt x="22230" y="12620"/>
                    <a:pt x="20615" y="3172"/>
                    <a:pt x="20405" y="2856"/>
                  </a:cubicBezTo>
                  <a:lnTo>
                    <a:pt x="20376" y="2810"/>
                  </a:lnTo>
                  <a:cubicBezTo>
                    <a:pt x="19325" y="1171"/>
                    <a:pt x="17633" y="178"/>
                    <a:pt x="15609" y="14"/>
                  </a:cubicBezTo>
                  <a:cubicBezTo>
                    <a:pt x="15504" y="6"/>
                    <a:pt x="15396" y="1"/>
                    <a:pt x="15291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2017775" y="2675025"/>
              <a:ext cx="34775" cy="253075"/>
            </a:xfrm>
            <a:custGeom>
              <a:avLst/>
              <a:gdLst/>
              <a:ahLst/>
              <a:cxnLst/>
              <a:rect l="l" t="t" r="r" b="b"/>
              <a:pathLst>
                <a:path w="1391" h="10123" extrusionOk="0">
                  <a:moveTo>
                    <a:pt x="0" y="1"/>
                  </a:moveTo>
                  <a:lnTo>
                    <a:pt x="1391" y="1012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2017775" y="2675025"/>
              <a:ext cx="34775" cy="253075"/>
            </a:xfrm>
            <a:custGeom>
              <a:avLst/>
              <a:gdLst/>
              <a:ahLst/>
              <a:cxnLst/>
              <a:rect l="l" t="t" r="r" b="b"/>
              <a:pathLst>
                <a:path w="1391" h="10123" fill="none" extrusionOk="0">
                  <a:moveTo>
                    <a:pt x="0" y="1"/>
                  </a:moveTo>
                  <a:lnTo>
                    <a:pt x="1391" y="10123"/>
                  </a:ln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2015550" y="2672950"/>
              <a:ext cx="39250" cy="257275"/>
            </a:xfrm>
            <a:custGeom>
              <a:avLst/>
              <a:gdLst/>
              <a:ahLst/>
              <a:cxnLst/>
              <a:rect l="l" t="t" r="r" b="b"/>
              <a:pathLst>
                <a:path w="1570" h="10291" extrusionOk="0">
                  <a:moveTo>
                    <a:pt x="90" y="1"/>
                  </a:moveTo>
                  <a:cubicBezTo>
                    <a:pt x="86" y="1"/>
                    <a:pt x="82" y="1"/>
                    <a:pt x="78" y="2"/>
                  </a:cubicBezTo>
                  <a:cubicBezTo>
                    <a:pt x="32" y="8"/>
                    <a:pt x="0" y="49"/>
                    <a:pt x="6" y="95"/>
                  </a:cubicBezTo>
                  <a:lnTo>
                    <a:pt x="1397" y="10218"/>
                  </a:lnTo>
                  <a:cubicBezTo>
                    <a:pt x="1403" y="10260"/>
                    <a:pt x="1438" y="10290"/>
                    <a:pt x="1480" y="10290"/>
                  </a:cubicBezTo>
                  <a:cubicBezTo>
                    <a:pt x="1484" y="10290"/>
                    <a:pt x="1487" y="10289"/>
                    <a:pt x="1491" y="10289"/>
                  </a:cubicBezTo>
                  <a:cubicBezTo>
                    <a:pt x="1537" y="10283"/>
                    <a:pt x="1569" y="10240"/>
                    <a:pt x="1562" y="10195"/>
                  </a:cubicBezTo>
                  <a:lnTo>
                    <a:pt x="171" y="73"/>
                  </a:lnTo>
                  <a:cubicBezTo>
                    <a:pt x="166" y="30"/>
                    <a:pt x="12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2051125" y="2614975"/>
              <a:ext cx="196100" cy="60075"/>
            </a:xfrm>
            <a:custGeom>
              <a:avLst/>
              <a:gdLst/>
              <a:ahLst/>
              <a:cxnLst/>
              <a:rect l="l" t="t" r="r" b="b"/>
              <a:pathLst>
                <a:path w="7844" h="2403" extrusionOk="0">
                  <a:moveTo>
                    <a:pt x="4262" y="0"/>
                  </a:moveTo>
                  <a:cubicBezTo>
                    <a:pt x="3929" y="0"/>
                    <a:pt x="3583" y="37"/>
                    <a:pt x="3227" y="122"/>
                  </a:cubicBezTo>
                  <a:cubicBezTo>
                    <a:pt x="668" y="735"/>
                    <a:pt x="1" y="2403"/>
                    <a:pt x="1" y="2403"/>
                  </a:cubicBezTo>
                  <a:lnTo>
                    <a:pt x="7843" y="1401"/>
                  </a:lnTo>
                  <a:cubicBezTo>
                    <a:pt x="7843" y="1401"/>
                    <a:pt x="6318" y="0"/>
                    <a:pt x="4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2051125" y="2602725"/>
              <a:ext cx="196100" cy="72325"/>
            </a:xfrm>
            <a:custGeom>
              <a:avLst/>
              <a:gdLst/>
              <a:ahLst/>
              <a:cxnLst/>
              <a:rect l="l" t="t" r="r" b="b"/>
              <a:pathLst>
                <a:path w="7844" h="2893" fill="none" extrusionOk="0">
                  <a:moveTo>
                    <a:pt x="1" y="2893"/>
                  </a:moveTo>
                  <a:cubicBezTo>
                    <a:pt x="1" y="2893"/>
                    <a:pt x="668" y="1225"/>
                    <a:pt x="3227" y="612"/>
                  </a:cubicBezTo>
                  <a:cubicBezTo>
                    <a:pt x="5785" y="0"/>
                    <a:pt x="7843" y="1891"/>
                    <a:pt x="7843" y="1891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2048775" y="2612925"/>
              <a:ext cx="200775" cy="64200"/>
            </a:xfrm>
            <a:custGeom>
              <a:avLst/>
              <a:gdLst/>
              <a:ahLst/>
              <a:cxnLst/>
              <a:rect l="l" t="t" r="r" b="b"/>
              <a:pathLst>
                <a:path w="8031" h="2568" extrusionOk="0">
                  <a:moveTo>
                    <a:pt x="4347" y="0"/>
                  </a:moveTo>
                  <a:cubicBezTo>
                    <a:pt x="4011" y="0"/>
                    <a:pt x="3661" y="37"/>
                    <a:pt x="3301" y="123"/>
                  </a:cubicBezTo>
                  <a:cubicBezTo>
                    <a:pt x="731" y="738"/>
                    <a:pt x="46" y="2384"/>
                    <a:pt x="18" y="2454"/>
                  </a:cubicBezTo>
                  <a:cubicBezTo>
                    <a:pt x="0" y="2497"/>
                    <a:pt x="21" y="2545"/>
                    <a:pt x="64" y="2562"/>
                  </a:cubicBezTo>
                  <a:cubicBezTo>
                    <a:pt x="74" y="2567"/>
                    <a:pt x="85" y="2568"/>
                    <a:pt x="95" y="2568"/>
                  </a:cubicBezTo>
                  <a:cubicBezTo>
                    <a:pt x="128" y="2568"/>
                    <a:pt x="159" y="2548"/>
                    <a:pt x="173" y="2516"/>
                  </a:cubicBezTo>
                  <a:cubicBezTo>
                    <a:pt x="179" y="2499"/>
                    <a:pt x="859" y="879"/>
                    <a:pt x="3340" y="286"/>
                  </a:cubicBezTo>
                  <a:cubicBezTo>
                    <a:pt x="3687" y="203"/>
                    <a:pt x="4025" y="167"/>
                    <a:pt x="4350" y="167"/>
                  </a:cubicBezTo>
                  <a:cubicBezTo>
                    <a:pt x="6354" y="167"/>
                    <a:pt x="7863" y="1529"/>
                    <a:pt x="7881" y="1545"/>
                  </a:cubicBezTo>
                  <a:cubicBezTo>
                    <a:pt x="7897" y="1560"/>
                    <a:pt x="7918" y="1567"/>
                    <a:pt x="7938" y="1567"/>
                  </a:cubicBezTo>
                  <a:cubicBezTo>
                    <a:pt x="7960" y="1567"/>
                    <a:pt x="7982" y="1558"/>
                    <a:pt x="7998" y="1541"/>
                  </a:cubicBezTo>
                  <a:cubicBezTo>
                    <a:pt x="8030" y="1506"/>
                    <a:pt x="8028" y="1454"/>
                    <a:pt x="7993" y="1422"/>
                  </a:cubicBezTo>
                  <a:cubicBezTo>
                    <a:pt x="7976" y="1406"/>
                    <a:pt x="6420" y="0"/>
                    <a:pt x="4347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2056700" y="2653925"/>
              <a:ext cx="196075" cy="60050"/>
            </a:xfrm>
            <a:custGeom>
              <a:avLst/>
              <a:gdLst/>
              <a:ahLst/>
              <a:cxnLst/>
              <a:rect l="l" t="t" r="r" b="b"/>
              <a:pathLst>
                <a:path w="7843" h="2402" extrusionOk="0">
                  <a:moveTo>
                    <a:pt x="4261" y="0"/>
                  </a:moveTo>
                  <a:cubicBezTo>
                    <a:pt x="3929" y="0"/>
                    <a:pt x="3582" y="37"/>
                    <a:pt x="3226" y="122"/>
                  </a:cubicBezTo>
                  <a:cubicBezTo>
                    <a:pt x="668" y="733"/>
                    <a:pt x="0" y="2401"/>
                    <a:pt x="0" y="2401"/>
                  </a:cubicBezTo>
                  <a:lnTo>
                    <a:pt x="7843" y="1401"/>
                  </a:lnTo>
                  <a:cubicBezTo>
                    <a:pt x="7843" y="1401"/>
                    <a:pt x="6318" y="0"/>
                    <a:pt x="4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2056700" y="2641675"/>
              <a:ext cx="196075" cy="72300"/>
            </a:xfrm>
            <a:custGeom>
              <a:avLst/>
              <a:gdLst/>
              <a:ahLst/>
              <a:cxnLst/>
              <a:rect l="l" t="t" r="r" b="b"/>
              <a:pathLst>
                <a:path w="7843" h="2892" fill="none" extrusionOk="0">
                  <a:moveTo>
                    <a:pt x="0" y="2891"/>
                  </a:moveTo>
                  <a:cubicBezTo>
                    <a:pt x="0" y="2891"/>
                    <a:pt x="668" y="1223"/>
                    <a:pt x="3226" y="612"/>
                  </a:cubicBezTo>
                  <a:cubicBezTo>
                    <a:pt x="5785" y="0"/>
                    <a:pt x="7843" y="1891"/>
                    <a:pt x="7843" y="1891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2054350" y="2651850"/>
              <a:ext cx="200750" cy="64225"/>
            </a:xfrm>
            <a:custGeom>
              <a:avLst/>
              <a:gdLst/>
              <a:ahLst/>
              <a:cxnLst/>
              <a:rect l="l" t="t" r="r" b="b"/>
              <a:pathLst>
                <a:path w="8030" h="2569" extrusionOk="0">
                  <a:moveTo>
                    <a:pt x="4344" y="1"/>
                  </a:moveTo>
                  <a:cubicBezTo>
                    <a:pt x="4008" y="1"/>
                    <a:pt x="3659" y="37"/>
                    <a:pt x="3301" y="123"/>
                  </a:cubicBezTo>
                  <a:cubicBezTo>
                    <a:pt x="730" y="738"/>
                    <a:pt x="45" y="2384"/>
                    <a:pt x="17" y="2454"/>
                  </a:cubicBezTo>
                  <a:cubicBezTo>
                    <a:pt x="0" y="2497"/>
                    <a:pt x="21" y="2546"/>
                    <a:pt x="64" y="2563"/>
                  </a:cubicBezTo>
                  <a:cubicBezTo>
                    <a:pt x="73" y="2566"/>
                    <a:pt x="84" y="2569"/>
                    <a:pt x="94" y="2569"/>
                  </a:cubicBezTo>
                  <a:cubicBezTo>
                    <a:pt x="127" y="2569"/>
                    <a:pt x="159" y="2548"/>
                    <a:pt x="171" y="2516"/>
                  </a:cubicBezTo>
                  <a:cubicBezTo>
                    <a:pt x="179" y="2500"/>
                    <a:pt x="852" y="881"/>
                    <a:pt x="3340" y="286"/>
                  </a:cubicBezTo>
                  <a:cubicBezTo>
                    <a:pt x="3685" y="203"/>
                    <a:pt x="4022" y="168"/>
                    <a:pt x="4346" y="168"/>
                  </a:cubicBezTo>
                  <a:cubicBezTo>
                    <a:pt x="6350" y="168"/>
                    <a:pt x="7863" y="1529"/>
                    <a:pt x="7881" y="1545"/>
                  </a:cubicBezTo>
                  <a:cubicBezTo>
                    <a:pt x="7897" y="1560"/>
                    <a:pt x="7917" y="1568"/>
                    <a:pt x="7937" y="1568"/>
                  </a:cubicBezTo>
                  <a:cubicBezTo>
                    <a:pt x="7960" y="1568"/>
                    <a:pt x="7982" y="1558"/>
                    <a:pt x="7998" y="1540"/>
                  </a:cubicBezTo>
                  <a:cubicBezTo>
                    <a:pt x="8030" y="1506"/>
                    <a:pt x="8027" y="1453"/>
                    <a:pt x="7993" y="1423"/>
                  </a:cubicBezTo>
                  <a:cubicBezTo>
                    <a:pt x="7975" y="1406"/>
                    <a:pt x="6417" y="1"/>
                    <a:pt x="434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2063675" y="2694225"/>
              <a:ext cx="196075" cy="60075"/>
            </a:xfrm>
            <a:custGeom>
              <a:avLst/>
              <a:gdLst/>
              <a:ahLst/>
              <a:cxnLst/>
              <a:rect l="l" t="t" r="r" b="b"/>
              <a:pathLst>
                <a:path w="7843" h="2403" extrusionOk="0">
                  <a:moveTo>
                    <a:pt x="4262" y="1"/>
                  </a:moveTo>
                  <a:cubicBezTo>
                    <a:pt x="3929" y="1"/>
                    <a:pt x="3583" y="38"/>
                    <a:pt x="3226" y="123"/>
                  </a:cubicBezTo>
                  <a:cubicBezTo>
                    <a:pt x="668" y="734"/>
                    <a:pt x="0" y="2402"/>
                    <a:pt x="0" y="2402"/>
                  </a:cubicBezTo>
                  <a:lnTo>
                    <a:pt x="7843" y="1402"/>
                  </a:lnTo>
                  <a:cubicBezTo>
                    <a:pt x="7843" y="1402"/>
                    <a:pt x="6318" y="1"/>
                    <a:pt x="4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2063675" y="2681975"/>
              <a:ext cx="196075" cy="72325"/>
            </a:xfrm>
            <a:custGeom>
              <a:avLst/>
              <a:gdLst/>
              <a:ahLst/>
              <a:cxnLst/>
              <a:rect l="l" t="t" r="r" b="b"/>
              <a:pathLst>
                <a:path w="7843" h="2893" fill="none" extrusionOk="0">
                  <a:moveTo>
                    <a:pt x="0" y="2892"/>
                  </a:moveTo>
                  <a:cubicBezTo>
                    <a:pt x="0" y="2892"/>
                    <a:pt x="668" y="1224"/>
                    <a:pt x="3226" y="613"/>
                  </a:cubicBezTo>
                  <a:cubicBezTo>
                    <a:pt x="5784" y="0"/>
                    <a:pt x="7843" y="1892"/>
                    <a:pt x="7843" y="1892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2061275" y="2692175"/>
              <a:ext cx="200775" cy="64225"/>
            </a:xfrm>
            <a:custGeom>
              <a:avLst/>
              <a:gdLst/>
              <a:ahLst/>
              <a:cxnLst/>
              <a:rect l="l" t="t" r="r" b="b"/>
              <a:pathLst>
                <a:path w="8031" h="2569" extrusionOk="0">
                  <a:moveTo>
                    <a:pt x="4347" y="0"/>
                  </a:moveTo>
                  <a:cubicBezTo>
                    <a:pt x="4011" y="0"/>
                    <a:pt x="3661" y="37"/>
                    <a:pt x="3303" y="123"/>
                  </a:cubicBezTo>
                  <a:cubicBezTo>
                    <a:pt x="731" y="738"/>
                    <a:pt x="46" y="2384"/>
                    <a:pt x="18" y="2454"/>
                  </a:cubicBezTo>
                  <a:cubicBezTo>
                    <a:pt x="1" y="2497"/>
                    <a:pt x="21" y="2546"/>
                    <a:pt x="64" y="2563"/>
                  </a:cubicBezTo>
                  <a:cubicBezTo>
                    <a:pt x="75" y="2566"/>
                    <a:pt x="85" y="2569"/>
                    <a:pt x="96" y="2569"/>
                  </a:cubicBezTo>
                  <a:cubicBezTo>
                    <a:pt x="129" y="2569"/>
                    <a:pt x="160" y="2548"/>
                    <a:pt x="173" y="2516"/>
                  </a:cubicBezTo>
                  <a:cubicBezTo>
                    <a:pt x="179" y="2500"/>
                    <a:pt x="859" y="879"/>
                    <a:pt x="3340" y="286"/>
                  </a:cubicBezTo>
                  <a:cubicBezTo>
                    <a:pt x="3686" y="203"/>
                    <a:pt x="4024" y="167"/>
                    <a:pt x="4348" y="167"/>
                  </a:cubicBezTo>
                  <a:cubicBezTo>
                    <a:pt x="6353" y="167"/>
                    <a:pt x="7864" y="1529"/>
                    <a:pt x="7881" y="1545"/>
                  </a:cubicBezTo>
                  <a:cubicBezTo>
                    <a:pt x="7897" y="1560"/>
                    <a:pt x="7918" y="1568"/>
                    <a:pt x="7938" y="1568"/>
                  </a:cubicBezTo>
                  <a:cubicBezTo>
                    <a:pt x="7960" y="1568"/>
                    <a:pt x="7983" y="1558"/>
                    <a:pt x="8000" y="1540"/>
                  </a:cubicBezTo>
                  <a:cubicBezTo>
                    <a:pt x="8030" y="1506"/>
                    <a:pt x="8028" y="1453"/>
                    <a:pt x="7995" y="1423"/>
                  </a:cubicBezTo>
                  <a:cubicBezTo>
                    <a:pt x="7976" y="1406"/>
                    <a:pt x="6419" y="0"/>
                    <a:pt x="4347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2074800" y="2752625"/>
              <a:ext cx="196050" cy="60100"/>
            </a:xfrm>
            <a:custGeom>
              <a:avLst/>
              <a:gdLst/>
              <a:ahLst/>
              <a:cxnLst/>
              <a:rect l="l" t="t" r="r" b="b"/>
              <a:pathLst>
                <a:path w="7842" h="2404" extrusionOk="0">
                  <a:moveTo>
                    <a:pt x="4260" y="1"/>
                  </a:moveTo>
                  <a:cubicBezTo>
                    <a:pt x="3928" y="1"/>
                    <a:pt x="3581" y="38"/>
                    <a:pt x="3225" y="123"/>
                  </a:cubicBezTo>
                  <a:cubicBezTo>
                    <a:pt x="667" y="734"/>
                    <a:pt x="0" y="2403"/>
                    <a:pt x="0" y="2403"/>
                  </a:cubicBezTo>
                  <a:lnTo>
                    <a:pt x="7842" y="1402"/>
                  </a:lnTo>
                  <a:cubicBezTo>
                    <a:pt x="7842" y="1402"/>
                    <a:pt x="6317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0"/>
            <p:cNvSpPr/>
            <p:nvPr/>
          </p:nvSpPr>
          <p:spPr>
            <a:xfrm>
              <a:off x="2074800" y="2740400"/>
              <a:ext cx="196050" cy="72325"/>
            </a:xfrm>
            <a:custGeom>
              <a:avLst/>
              <a:gdLst/>
              <a:ahLst/>
              <a:cxnLst/>
              <a:rect l="l" t="t" r="r" b="b"/>
              <a:pathLst>
                <a:path w="7842" h="2893" fill="none" extrusionOk="0">
                  <a:moveTo>
                    <a:pt x="0" y="2892"/>
                  </a:moveTo>
                  <a:cubicBezTo>
                    <a:pt x="0" y="2892"/>
                    <a:pt x="667" y="1223"/>
                    <a:pt x="3225" y="612"/>
                  </a:cubicBezTo>
                  <a:cubicBezTo>
                    <a:pt x="5785" y="0"/>
                    <a:pt x="7842" y="1891"/>
                    <a:pt x="7842" y="1891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0"/>
            <p:cNvSpPr/>
            <p:nvPr/>
          </p:nvSpPr>
          <p:spPr>
            <a:xfrm>
              <a:off x="2072400" y="2750575"/>
              <a:ext cx="200775" cy="64225"/>
            </a:xfrm>
            <a:custGeom>
              <a:avLst/>
              <a:gdLst/>
              <a:ahLst/>
              <a:cxnLst/>
              <a:rect l="l" t="t" r="r" b="b"/>
              <a:pathLst>
                <a:path w="8031" h="2569" extrusionOk="0">
                  <a:moveTo>
                    <a:pt x="4348" y="1"/>
                  </a:moveTo>
                  <a:cubicBezTo>
                    <a:pt x="4012" y="1"/>
                    <a:pt x="3662" y="38"/>
                    <a:pt x="3303" y="124"/>
                  </a:cubicBezTo>
                  <a:cubicBezTo>
                    <a:pt x="731" y="738"/>
                    <a:pt x="46" y="2384"/>
                    <a:pt x="18" y="2454"/>
                  </a:cubicBezTo>
                  <a:cubicBezTo>
                    <a:pt x="1" y="2496"/>
                    <a:pt x="22" y="2545"/>
                    <a:pt x="64" y="2562"/>
                  </a:cubicBezTo>
                  <a:cubicBezTo>
                    <a:pt x="75" y="2566"/>
                    <a:pt x="85" y="2569"/>
                    <a:pt x="96" y="2569"/>
                  </a:cubicBezTo>
                  <a:cubicBezTo>
                    <a:pt x="129" y="2569"/>
                    <a:pt x="160" y="2549"/>
                    <a:pt x="173" y="2516"/>
                  </a:cubicBezTo>
                  <a:cubicBezTo>
                    <a:pt x="179" y="2500"/>
                    <a:pt x="859" y="880"/>
                    <a:pt x="3341" y="285"/>
                  </a:cubicBezTo>
                  <a:cubicBezTo>
                    <a:pt x="3686" y="203"/>
                    <a:pt x="4024" y="167"/>
                    <a:pt x="4348" y="167"/>
                  </a:cubicBezTo>
                  <a:cubicBezTo>
                    <a:pt x="6352" y="167"/>
                    <a:pt x="7863" y="1529"/>
                    <a:pt x="7881" y="1545"/>
                  </a:cubicBezTo>
                  <a:cubicBezTo>
                    <a:pt x="7897" y="1560"/>
                    <a:pt x="7918" y="1567"/>
                    <a:pt x="7938" y="1567"/>
                  </a:cubicBezTo>
                  <a:cubicBezTo>
                    <a:pt x="7960" y="1567"/>
                    <a:pt x="7983" y="1558"/>
                    <a:pt x="7999" y="1540"/>
                  </a:cubicBezTo>
                  <a:cubicBezTo>
                    <a:pt x="8030" y="1506"/>
                    <a:pt x="8028" y="1453"/>
                    <a:pt x="7994" y="1423"/>
                  </a:cubicBezTo>
                  <a:cubicBezTo>
                    <a:pt x="7976" y="1406"/>
                    <a:pt x="6419" y="1"/>
                    <a:pt x="4348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2081725" y="2808250"/>
              <a:ext cx="196100" cy="60075"/>
            </a:xfrm>
            <a:custGeom>
              <a:avLst/>
              <a:gdLst/>
              <a:ahLst/>
              <a:cxnLst/>
              <a:rect l="l" t="t" r="r" b="b"/>
              <a:pathLst>
                <a:path w="7844" h="2403" extrusionOk="0">
                  <a:moveTo>
                    <a:pt x="4262" y="0"/>
                  </a:moveTo>
                  <a:cubicBezTo>
                    <a:pt x="3929" y="0"/>
                    <a:pt x="3583" y="37"/>
                    <a:pt x="3227" y="122"/>
                  </a:cubicBezTo>
                  <a:cubicBezTo>
                    <a:pt x="668" y="734"/>
                    <a:pt x="1" y="2403"/>
                    <a:pt x="1" y="2403"/>
                  </a:cubicBezTo>
                  <a:lnTo>
                    <a:pt x="7843" y="1401"/>
                  </a:lnTo>
                  <a:cubicBezTo>
                    <a:pt x="7843" y="1401"/>
                    <a:pt x="6318" y="0"/>
                    <a:pt x="4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2081725" y="2796000"/>
              <a:ext cx="196100" cy="72325"/>
            </a:xfrm>
            <a:custGeom>
              <a:avLst/>
              <a:gdLst/>
              <a:ahLst/>
              <a:cxnLst/>
              <a:rect l="l" t="t" r="r" b="b"/>
              <a:pathLst>
                <a:path w="7844" h="2893" fill="none" extrusionOk="0">
                  <a:moveTo>
                    <a:pt x="1" y="2893"/>
                  </a:moveTo>
                  <a:cubicBezTo>
                    <a:pt x="1" y="2893"/>
                    <a:pt x="668" y="1224"/>
                    <a:pt x="3227" y="612"/>
                  </a:cubicBezTo>
                  <a:cubicBezTo>
                    <a:pt x="5785" y="1"/>
                    <a:pt x="7843" y="1891"/>
                    <a:pt x="7843" y="1891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2079375" y="2806200"/>
              <a:ext cx="200750" cy="64225"/>
            </a:xfrm>
            <a:custGeom>
              <a:avLst/>
              <a:gdLst/>
              <a:ahLst/>
              <a:cxnLst/>
              <a:rect l="l" t="t" r="r" b="b"/>
              <a:pathLst>
                <a:path w="8030" h="2569" extrusionOk="0">
                  <a:moveTo>
                    <a:pt x="4346" y="1"/>
                  </a:moveTo>
                  <a:cubicBezTo>
                    <a:pt x="4010" y="1"/>
                    <a:pt x="3660" y="38"/>
                    <a:pt x="3301" y="123"/>
                  </a:cubicBezTo>
                  <a:cubicBezTo>
                    <a:pt x="729" y="737"/>
                    <a:pt x="45" y="2383"/>
                    <a:pt x="18" y="2453"/>
                  </a:cubicBezTo>
                  <a:cubicBezTo>
                    <a:pt x="1" y="2496"/>
                    <a:pt x="20" y="2545"/>
                    <a:pt x="64" y="2562"/>
                  </a:cubicBezTo>
                  <a:cubicBezTo>
                    <a:pt x="74" y="2566"/>
                    <a:pt x="85" y="2568"/>
                    <a:pt x="95" y="2568"/>
                  </a:cubicBezTo>
                  <a:cubicBezTo>
                    <a:pt x="128" y="2568"/>
                    <a:pt x="160" y="2549"/>
                    <a:pt x="172" y="2515"/>
                  </a:cubicBezTo>
                  <a:cubicBezTo>
                    <a:pt x="179" y="2500"/>
                    <a:pt x="852" y="880"/>
                    <a:pt x="3340" y="285"/>
                  </a:cubicBezTo>
                  <a:cubicBezTo>
                    <a:pt x="3686" y="202"/>
                    <a:pt x="4022" y="167"/>
                    <a:pt x="4346" y="167"/>
                  </a:cubicBezTo>
                  <a:cubicBezTo>
                    <a:pt x="6351" y="167"/>
                    <a:pt x="7863" y="1529"/>
                    <a:pt x="7880" y="1544"/>
                  </a:cubicBezTo>
                  <a:cubicBezTo>
                    <a:pt x="7896" y="1560"/>
                    <a:pt x="7916" y="1567"/>
                    <a:pt x="7937" y="1567"/>
                  </a:cubicBezTo>
                  <a:cubicBezTo>
                    <a:pt x="7959" y="1567"/>
                    <a:pt x="7982" y="1558"/>
                    <a:pt x="7999" y="1540"/>
                  </a:cubicBezTo>
                  <a:cubicBezTo>
                    <a:pt x="8029" y="1505"/>
                    <a:pt x="8028" y="1453"/>
                    <a:pt x="7994" y="1422"/>
                  </a:cubicBezTo>
                  <a:cubicBezTo>
                    <a:pt x="7976" y="1405"/>
                    <a:pt x="6419" y="1"/>
                    <a:pt x="434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1823125" y="2857625"/>
              <a:ext cx="194675" cy="52400"/>
            </a:xfrm>
            <a:custGeom>
              <a:avLst/>
              <a:gdLst/>
              <a:ahLst/>
              <a:cxnLst/>
              <a:rect l="l" t="t" r="r" b="b"/>
              <a:pathLst>
                <a:path w="7787" h="2096" extrusionOk="0">
                  <a:moveTo>
                    <a:pt x="4372" y="1"/>
                  </a:moveTo>
                  <a:cubicBezTo>
                    <a:pt x="3001" y="1"/>
                    <a:pt x="1414" y="474"/>
                    <a:pt x="0" y="2096"/>
                  </a:cubicBezTo>
                  <a:lnTo>
                    <a:pt x="7786" y="928"/>
                  </a:lnTo>
                  <a:cubicBezTo>
                    <a:pt x="7786" y="928"/>
                    <a:pt x="6291" y="1"/>
                    <a:pt x="4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1823125" y="2812700"/>
              <a:ext cx="194675" cy="97325"/>
            </a:xfrm>
            <a:custGeom>
              <a:avLst/>
              <a:gdLst/>
              <a:ahLst/>
              <a:cxnLst/>
              <a:rect l="l" t="t" r="r" b="b"/>
              <a:pathLst>
                <a:path w="7787" h="3893" fill="none" extrusionOk="0">
                  <a:moveTo>
                    <a:pt x="7786" y="2725"/>
                  </a:moveTo>
                  <a:cubicBezTo>
                    <a:pt x="7786" y="2725"/>
                    <a:pt x="3392" y="0"/>
                    <a:pt x="0" y="3893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1820750" y="2855800"/>
              <a:ext cx="199425" cy="56325"/>
            </a:xfrm>
            <a:custGeom>
              <a:avLst/>
              <a:gdLst/>
              <a:ahLst/>
              <a:cxnLst/>
              <a:rect l="l" t="t" r="r" b="b"/>
              <a:pathLst>
                <a:path w="7977" h="2253" extrusionOk="0">
                  <a:moveTo>
                    <a:pt x="4462" y="1"/>
                  </a:moveTo>
                  <a:cubicBezTo>
                    <a:pt x="3069" y="1"/>
                    <a:pt x="1458" y="478"/>
                    <a:pt x="32" y="2114"/>
                  </a:cubicBezTo>
                  <a:cubicBezTo>
                    <a:pt x="1" y="2149"/>
                    <a:pt x="5" y="2202"/>
                    <a:pt x="40" y="2233"/>
                  </a:cubicBezTo>
                  <a:cubicBezTo>
                    <a:pt x="56" y="2246"/>
                    <a:pt x="76" y="2252"/>
                    <a:pt x="95" y="2252"/>
                  </a:cubicBezTo>
                  <a:cubicBezTo>
                    <a:pt x="118" y="2252"/>
                    <a:pt x="142" y="2242"/>
                    <a:pt x="157" y="2224"/>
                  </a:cubicBezTo>
                  <a:cubicBezTo>
                    <a:pt x="1544" y="633"/>
                    <a:pt x="3112" y="169"/>
                    <a:pt x="4467" y="169"/>
                  </a:cubicBezTo>
                  <a:cubicBezTo>
                    <a:pt x="6343" y="169"/>
                    <a:pt x="7813" y="1056"/>
                    <a:pt x="7837" y="1072"/>
                  </a:cubicBezTo>
                  <a:cubicBezTo>
                    <a:pt x="7851" y="1081"/>
                    <a:pt x="7866" y="1085"/>
                    <a:pt x="7881" y="1085"/>
                  </a:cubicBezTo>
                  <a:cubicBezTo>
                    <a:pt x="7909" y="1085"/>
                    <a:pt x="7936" y="1071"/>
                    <a:pt x="7952" y="1045"/>
                  </a:cubicBezTo>
                  <a:cubicBezTo>
                    <a:pt x="7977" y="1006"/>
                    <a:pt x="7965" y="955"/>
                    <a:pt x="7925" y="930"/>
                  </a:cubicBezTo>
                  <a:cubicBezTo>
                    <a:pt x="7900" y="914"/>
                    <a:pt x="6390" y="1"/>
                    <a:pt x="446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1814775" y="2795050"/>
              <a:ext cx="194675" cy="52425"/>
            </a:xfrm>
            <a:custGeom>
              <a:avLst/>
              <a:gdLst/>
              <a:ahLst/>
              <a:cxnLst/>
              <a:rect l="l" t="t" r="r" b="b"/>
              <a:pathLst>
                <a:path w="7787" h="2097" extrusionOk="0">
                  <a:moveTo>
                    <a:pt x="4373" y="1"/>
                  </a:moveTo>
                  <a:cubicBezTo>
                    <a:pt x="3002" y="1"/>
                    <a:pt x="1414" y="474"/>
                    <a:pt x="0" y="2097"/>
                  </a:cubicBezTo>
                  <a:lnTo>
                    <a:pt x="7787" y="928"/>
                  </a:lnTo>
                  <a:cubicBezTo>
                    <a:pt x="7787" y="928"/>
                    <a:pt x="6292" y="1"/>
                    <a:pt x="4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1814775" y="2750125"/>
              <a:ext cx="194675" cy="97350"/>
            </a:xfrm>
            <a:custGeom>
              <a:avLst/>
              <a:gdLst/>
              <a:ahLst/>
              <a:cxnLst/>
              <a:rect l="l" t="t" r="r" b="b"/>
              <a:pathLst>
                <a:path w="7787" h="3894" fill="none" extrusionOk="0">
                  <a:moveTo>
                    <a:pt x="7787" y="2725"/>
                  </a:moveTo>
                  <a:cubicBezTo>
                    <a:pt x="7787" y="2725"/>
                    <a:pt x="3393" y="0"/>
                    <a:pt x="0" y="3894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1812450" y="2793250"/>
              <a:ext cx="199375" cy="56325"/>
            </a:xfrm>
            <a:custGeom>
              <a:avLst/>
              <a:gdLst/>
              <a:ahLst/>
              <a:cxnLst/>
              <a:rect l="l" t="t" r="r" b="b"/>
              <a:pathLst>
                <a:path w="7975" h="2253" extrusionOk="0">
                  <a:moveTo>
                    <a:pt x="4460" y="0"/>
                  </a:moveTo>
                  <a:cubicBezTo>
                    <a:pt x="3067" y="0"/>
                    <a:pt x="1456" y="477"/>
                    <a:pt x="30" y="2114"/>
                  </a:cubicBezTo>
                  <a:cubicBezTo>
                    <a:pt x="0" y="2148"/>
                    <a:pt x="4" y="2201"/>
                    <a:pt x="38" y="2231"/>
                  </a:cubicBezTo>
                  <a:cubicBezTo>
                    <a:pt x="54" y="2245"/>
                    <a:pt x="74" y="2252"/>
                    <a:pt x="93" y="2252"/>
                  </a:cubicBezTo>
                  <a:cubicBezTo>
                    <a:pt x="116" y="2252"/>
                    <a:pt x="140" y="2242"/>
                    <a:pt x="156" y="2223"/>
                  </a:cubicBezTo>
                  <a:cubicBezTo>
                    <a:pt x="1542" y="632"/>
                    <a:pt x="3110" y="168"/>
                    <a:pt x="4465" y="168"/>
                  </a:cubicBezTo>
                  <a:cubicBezTo>
                    <a:pt x="6341" y="168"/>
                    <a:pt x="7811" y="1056"/>
                    <a:pt x="7836" y="1071"/>
                  </a:cubicBezTo>
                  <a:cubicBezTo>
                    <a:pt x="7849" y="1079"/>
                    <a:pt x="7864" y="1083"/>
                    <a:pt x="7879" y="1083"/>
                  </a:cubicBezTo>
                  <a:cubicBezTo>
                    <a:pt x="7907" y="1083"/>
                    <a:pt x="7935" y="1069"/>
                    <a:pt x="7951" y="1044"/>
                  </a:cubicBezTo>
                  <a:cubicBezTo>
                    <a:pt x="7975" y="1005"/>
                    <a:pt x="7963" y="953"/>
                    <a:pt x="7924" y="930"/>
                  </a:cubicBezTo>
                  <a:cubicBezTo>
                    <a:pt x="7898" y="914"/>
                    <a:pt x="6388" y="0"/>
                    <a:pt x="446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1805025" y="2742225"/>
              <a:ext cx="194700" cy="52400"/>
            </a:xfrm>
            <a:custGeom>
              <a:avLst/>
              <a:gdLst/>
              <a:ahLst/>
              <a:cxnLst/>
              <a:rect l="l" t="t" r="r" b="b"/>
              <a:pathLst>
                <a:path w="7788" h="2096" extrusionOk="0">
                  <a:moveTo>
                    <a:pt x="4373" y="0"/>
                  </a:moveTo>
                  <a:cubicBezTo>
                    <a:pt x="3002" y="0"/>
                    <a:pt x="1414" y="474"/>
                    <a:pt x="0" y="2095"/>
                  </a:cubicBezTo>
                  <a:lnTo>
                    <a:pt x="7788" y="928"/>
                  </a:lnTo>
                  <a:cubicBezTo>
                    <a:pt x="7788" y="928"/>
                    <a:pt x="6293" y="0"/>
                    <a:pt x="4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1805025" y="2697275"/>
              <a:ext cx="194700" cy="97350"/>
            </a:xfrm>
            <a:custGeom>
              <a:avLst/>
              <a:gdLst/>
              <a:ahLst/>
              <a:cxnLst/>
              <a:rect l="l" t="t" r="r" b="b"/>
              <a:pathLst>
                <a:path w="7788" h="3894" fill="none" extrusionOk="0">
                  <a:moveTo>
                    <a:pt x="7788" y="2726"/>
                  </a:moveTo>
                  <a:cubicBezTo>
                    <a:pt x="7788" y="2726"/>
                    <a:pt x="3394" y="1"/>
                    <a:pt x="0" y="3893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1802700" y="2740400"/>
              <a:ext cx="199425" cy="56300"/>
            </a:xfrm>
            <a:custGeom>
              <a:avLst/>
              <a:gdLst/>
              <a:ahLst/>
              <a:cxnLst/>
              <a:rect l="l" t="t" r="r" b="b"/>
              <a:pathLst>
                <a:path w="7977" h="2252" extrusionOk="0">
                  <a:moveTo>
                    <a:pt x="4461" y="0"/>
                  </a:moveTo>
                  <a:cubicBezTo>
                    <a:pt x="3068" y="0"/>
                    <a:pt x="1457" y="477"/>
                    <a:pt x="31" y="2113"/>
                  </a:cubicBezTo>
                  <a:cubicBezTo>
                    <a:pt x="0" y="2149"/>
                    <a:pt x="4" y="2201"/>
                    <a:pt x="39" y="2232"/>
                  </a:cubicBezTo>
                  <a:cubicBezTo>
                    <a:pt x="55" y="2245"/>
                    <a:pt x="74" y="2252"/>
                    <a:pt x="93" y="2252"/>
                  </a:cubicBezTo>
                  <a:lnTo>
                    <a:pt x="94" y="2252"/>
                  </a:lnTo>
                  <a:cubicBezTo>
                    <a:pt x="118" y="2252"/>
                    <a:pt x="140" y="2243"/>
                    <a:pt x="157" y="2223"/>
                  </a:cubicBezTo>
                  <a:cubicBezTo>
                    <a:pt x="1544" y="632"/>
                    <a:pt x="3111" y="168"/>
                    <a:pt x="4466" y="168"/>
                  </a:cubicBezTo>
                  <a:cubicBezTo>
                    <a:pt x="6341" y="168"/>
                    <a:pt x="7811" y="1056"/>
                    <a:pt x="7837" y="1071"/>
                  </a:cubicBezTo>
                  <a:cubicBezTo>
                    <a:pt x="7850" y="1080"/>
                    <a:pt x="7866" y="1084"/>
                    <a:pt x="7881" y="1084"/>
                  </a:cubicBezTo>
                  <a:cubicBezTo>
                    <a:pt x="7908" y="1084"/>
                    <a:pt x="7936" y="1070"/>
                    <a:pt x="7952" y="1045"/>
                  </a:cubicBezTo>
                  <a:cubicBezTo>
                    <a:pt x="7976" y="1005"/>
                    <a:pt x="7964" y="954"/>
                    <a:pt x="7925" y="930"/>
                  </a:cubicBezTo>
                  <a:cubicBezTo>
                    <a:pt x="7898" y="913"/>
                    <a:pt x="6388" y="0"/>
                    <a:pt x="4461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1795300" y="2690775"/>
              <a:ext cx="194675" cy="52425"/>
            </a:xfrm>
            <a:custGeom>
              <a:avLst/>
              <a:gdLst/>
              <a:ahLst/>
              <a:cxnLst/>
              <a:rect l="l" t="t" r="r" b="b"/>
              <a:pathLst>
                <a:path w="7787" h="2097" extrusionOk="0">
                  <a:moveTo>
                    <a:pt x="4373" y="1"/>
                  </a:moveTo>
                  <a:cubicBezTo>
                    <a:pt x="3002" y="1"/>
                    <a:pt x="1414" y="474"/>
                    <a:pt x="0" y="2097"/>
                  </a:cubicBezTo>
                  <a:lnTo>
                    <a:pt x="7787" y="927"/>
                  </a:lnTo>
                  <a:cubicBezTo>
                    <a:pt x="7787" y="927"/>
                    <a:pt x="6292" y="1"/>
                    <a:pt x="4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1795300" y="2645825"/>
              <a:ext cx="194675" cy="97375"/>
            </a:xfrm>
            <a:custGeom>
              <a:avLst/>
              <a:gdLst/>
              <a:ahLst/>
              <a:cxnLst/>
              <a:rect l="l" t="t" r="r" b="b"/>
              <a:pathLst>
                <a:path w="7787" h="3895" fill="none" extrusionOk="0">
                  <a:moveTo>
                    <a:pt x="7787" y="2725"/>
                  </a:moveTo>
                  <a:cubicBezTo>
                    <a:pt x="7787" y="2725"/>
                    <a:pt x="3393" y="1"/>
                    <a:pt x="0" y="3895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1792975" y="2688950"/>
              <a:ext cx="199375" cy="56325"/>
            </a:xfrm>
            <a:custGeom>
              <a:avLst/>
              <a:gdLst/>
              <a:ahLst/>
              <a:cxnLst/>
              <a:rect l="l" t="t" r="r" b="b"/>
              <a:pathLst>
                <a:path w="7975" h="2253" extrusionOk="0">
                  <a:moveTo>
                    <a:pt x="4461" y="1"/>
                  </a:moveTo>
                  <a:cubicBezTo>
                    <a:pt x="3068" y="1"/>
                    <a:pt x="1457" y="477"/>
                    <a:pt x="31" y="2114"/>
                  </a:cubicBezTo>
                  <a:cubicBezTo>
                    <a:pt x="0" y="2149"/>
                    <a:pt x="4" y="2201"/>
                    <a:pt x="38" y="2232"/>
                  </a:cubicBezTo>
                  <a:cubicBezTo>
                    <a:pt x="54" y="2245"/>
                    <a:pt x="74" y="2253"/>
                    <a:pt x="93" y="2253"/>
                  </a:cubicBezTo>
                  <a:cubicBezTo>
                    <a:pt x="116" y="2253"/>
                    <a:pt x="140" y="2243"/>
                    <a:pt x="157" y="2223"/>
                  </a:cubicBezTo>
                  <a:cubicBezTo>
                    <a:pt x="1543" y="632"/>
                    <a:pt x="3110" y="168"/>
                    <a:pt x="4466" y="168"/>
                  </a:cubicBezTo>
                  <a:cubicBezTo>
                    <a:pt x="6341" y="168"/>
                    <a:pt x="7811" y="1056"/>
                    <a:pt x="7836" y="1071"/>
                  </a:cubicBezTo>
                  <a:cubicBezTo>
                    <a:pt x="7849" y="1080"/>
                    <a:pt x="7864" y="1084"/>
                    <a:pt x="7879" y="1084"/>
                  </a:cubicBezTo>
                  <a:cubicBezTo>
                    <a:pt x="7907" y="1084"/>
                    <a:pt x="7935" y="1070"/>
                    <a:pt x="7951" y="1044"/>
                  </a:cubicBezTo>
                  <a:cubicBezTo>
                    <a:pt x="7975" y="1005"/>
                    <a:pt x="7963" y="954"/>
                    <a:pt x="7924" y="929"/>
                  </a:cubicBezTo>
                  <a:cubicBezTo>
                    <a:pt x="7898" y="914"/>
                    <a:pt x="6388" y="1"/>
                    <a:pt x="4461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1788350" y="2644900"/>
              <a:ext cx="194675" cy="52400"/>
            </a:xfrm>
            <a:custGeom>
              <a:avLst/>
              <a:gdLst/>
              <a:ahLst/>
              <a:cxnLst/>
              <a:rect l="l" t="t" r="r" b="b"/>
              <a:pathLst>
                <a:path w="7787" h="2096" extrusionOk="0">
                  <a:moveTo>
                    <a:pt x="4372" y="0"/>
                  </a:moveTo>
                  <a:cubicBezTo>
                    <a:pt x="3001" y="0"/>
                    <a:pt x="1414" y="474"/>
                    <a:pt x="1" y="2096"/>
                  </a:cubicBezTo>
                  <a:lnTo>
                    <a:pt x="7787" y="928"/>
                  </a:lnTo>
                  <a:cubicBezTo>
                    <a:pt x="7787" y="928"/>
                    <a:pt x="6292" y="0"/>
                    <a:pt x="4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1788350" y="2599950"/>
              <a:ext cx="194675" cy="97350"/>
            </a:xfrm>
            <a:custGeom>
              <a:avLst/>
              <a:gdLst/>
              <a:ahLst/>
              <a:cxnLst/>
              <a:rect l="l" t="t" r="r" b="b"/>
              <a:pathLst>
                <a:path w="7787" h="3894" fill="none" extrusionOk="0">
                  <a:moveTo>
                    <a:pt x="7787" y="2726"/>
                  </a:moveTo>
                  <a:cubicBezTo>
                    <a:pt x="7787" y="2726"/>
                    <a:pt x="3393" y="0"/>
                    <a:pt x="1" y="3894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1786000" y="2643075"/>
              <a:ext cx="199425" cy="56325"/>
            </a:xfrm>
            <a:custGeom>
              <a:avLst/>
              <a:gdLst/>
              <a:ahLst/>
              <a:cxnLst/>
              <a:rect l="l" t="t" r="r" b="b"/>
              <a:pathLst>
                <a:path w="7977" h="2253" extrusionOk="0">
                  <a:moveTo>
                    <a:pt x="4461" y="1"/>
                  </a:moveTo>
                  <a:cubicBezTo>
                    <a:pt x="3068" y="1"/>
                    <a:pt x="1457" y="477"/>
                    <a:pt x="31" y="2114"/>
                  </a:cubicBezTo>
                  <a:cubicBezTo>
                    <a:pt x="0" y="2148"/>
                    <a:pt x="4" y="2201"/>
                    <a:pt x="40" y="2231"/>
                  </a:cubicBezTo>
                  <a:cubicBezTo>
                    <a:pt x="56" y="2245"/>
                    <a:pt x="75" y="2252"/>
                    <a:pt x="95" y="2252"/>
                  </a:cubicBezTo>
                  <a:cubicBezTo>
                    <a:pt x="118" y="2252"/>
                    <a:pt x="141" y="2242"/>
                    <a:pt x="157" y="2223"/>
                  </a:cubicBezTo>
                  <a:cubicBezTo>
                    <a:pt x="1543" y="632"/>
                    <a:pt x="3110" y="168"/>
                    <a:pt x="4466" y="168"/>
                  </a:cubicBezTo>
                  <a:cubicBezTo>
                    <a:pt x="6342" y="168"/>
                    <a:pt x="7812" y="1056"/>
                    <a:pt x="7837" y="1072"/>
                  </a:cubicBezTo>
                  <a:cubicBezTo>
                    <a:pt x="7850" y="1080"/>
                    <a:pt x="7865" y="1084"/>
                    <a:pt x="7880" y="1084"/>
                  </a:cubicBezTo>
                  <a:cubicBezTo>
                    <a:pt x="7908" y="1084"/>
                    <a:pt x="7936" y="1070"/>
                    <a:pt x="7952" y="1045"/>
                  </a:cubicBezTo>
                  <a:cubicBezTo>
                    <a:pt x="7976" y="1006"/>
                    <a:pt x="7964" y="955"/>
                    <a:pt x="7925" y="930"/>
                  </a:cubicBezTo>
                  <a:cubicBezTo>
                    <a:pt x="7899" y="914"/>
                    <a:pt x="6389" y="1"/>
                    <a:pt x="4461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1802912" y="394350"/>
            <a:ext cx="8908960" cy="990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000" b="1" dirty="0">
                <a:solidFill>
                  <a:srgbClr val="260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BÀN – 5 </a:t>
            </a:r>
            <a:r>
              <a:rPr kumimoji="1" lang="en-US" altLang="ja-JP" sz="3000" b="1" dirty="0" err="1">
                <a:solidFill>
                  <a:srgbClr val="260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1" lang="ja-JP" altLang="en-US" sz="3000" b="1" dirty="0">
              <a:solidFill>
                <a:srgbClr val="2601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0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10F7C6-B964-7A32-2BE5-7CC931787F10}"/>
                  </a:ext>
                </a:extLst>
              </p:cNvPr>
              <p:cNvSpPr txBox="1"/>
              <p:nvPr/>
            </p:nvSpPr>
            <p:spPr>
              <a:xfrm>
                <a:off x="295564" y="508760"/>
                <a:ext cx="6899563" cy="52055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200" b="1" u="sng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Nội</a:t>
                </a:r>
                <a:r>
                  <a:rPr lang="en-US" sz="3200" b="1" u="sng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dung</a:t>
                </a:r>
              </a:p>
              <a:p>
                <a:pPr marL="514350" indent="-514350" defTabSz="1219170">
                  <a:buClr>
                    <a:srgbClr val="000000"/>
                  </a:buClr>
                  <a:buAutoNum type="alphaLcParenR"/>
                </a:pPr>
                <a:r>
                  <a:rPr lang="vi-VN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Phương trình hoá học:</a:t>
                </a:r>
                <a:endPara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defTabSz="1219170">
                  <a:buClr>
                    <a:srgbClr val="000000"/>
                  </a:buClr>
                </a:pPr>
                <a:r>
                  <a:rPr lang="vi-VN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MgCO</a:t>
                </a:r>
                <a:r>
                  <a:rPr lang="vi-VN" sz="3200" kern="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3</a:t>
                </a:r>
                <a:r>
                  <a:rPr lang="vi-VN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+ 2HCl → MgCl</a:t>
                </a:r>
                <a:r>
                  <a:rPr lang="vi-VN" sz="3200" kern="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2</a:t>
                </a:r>
                <a:r>
                  <a:rPr lang="vi-VN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+ CO</a:t>
                </a:r>
                <a:r>
                  <a:rPr lang="vi-VN" sz="3200" kern="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2</a:t>
                </a:r>
                <a:r>
                  <a:rPr lang="vi-VN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+ H</a:t>
                </a:r>
                <a:r>
                  <a:rPr lang="vi-VN" sz="3200" kern="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2</a:t>
                </a:r>
                <a:r>
                  <a:rPr lang="vi-VN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O</a:t>
                </a:r>
              </a:p>
              <a:p>
                <a:pPr defTabSz="1219170">
                  <a:buClr>
                    <a:srgbClr val="000000"/>
                  </a:buClr>
                </a:pPr>
                <a:r>
                  <a:rPr lang="vi-VN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b) Em lựa chọn phương pháp điện phân nóng chảy để tách magnesium từ magnesium chloride vì kim loại magnesium hoạt động hoá học mạnh.</a:t>
                </a:r>
              </a:p>
              <a:p>
                <a:pPr defTabSz="1219170">
                  <a:buClr>
                    <a:srgbClr val="000000"/>
                  </a:buClr>
                </a:pPr>
                <a:endPara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defTabSz="1219170">
                  <a:buClr>
                    <a:srgbClr val="000000"/>
                  </a:buClr>
                </a:pPr>
                <a:r>
                  <a:rPr lang="vi-VN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Phương trình hoá học minh hoạ:</a:t>
                </a:r>
                <a:endPara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                  </a:t>
                </a:r>
                <a:r>
                  <a:rPr lang="vi-VN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MgCl</a:t>
                </a:r>
                <a:r>
                  <a:rPr lang="vi-VN" sz="3200" kern="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2</a:t>
                </a:r>
                <a:r>
                  <a:rPr lang="vi-VN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vi-VN" sz="3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32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đ</m:t>
                        </m:r>
                        <m:r>
                          <m:rPr>
                            <m:sty m:val="p"/>
                          </m:rPr>
                          <a:rPr lang="en-US" sz="32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pnc</m:t>
                        </m:r>
                      </m:e>
                    </m:groupChr>
                    <m:r>
                      <a:rPr lang="en-US" sz="32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vi-VN" sz="32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Mg + Cl</a:t>
                </a:r>
                <a:r>
                  <a:rPr lang="vi-VN" sz="3200" kern="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2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10F7C6-B964-7A32-2BE5-7CC931787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64" y="508760"/>
                <a:ext cx="6899563" cy="5205528"/>
              </a:xfrm>
              <a:prstGeom prst="rect">
                <a:avLst/>
              </a:prstGeom>
              <a:blipFill>
                <a:blip r:embed="rId3"/>
                <a:stretch>
                  <a:fillRect l="-2208" t="-1639" b="-28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7232072" y="535709"/>
            <a:ext cx="458123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1" lang="en-US" altLang="ja-JP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1" lang="en-US" altLang="ja-JP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1" lang="en-US" altLang="ja-JP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1" lang="en-US" altLang="ja-JP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1" lang="en-US" altLang="ja-JP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1" lang="en-US" altLang="ja-JP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endParaRPr kumimoji="1" lang="ja-JP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213599" y="535709"/>
            <a:ext cx="0" cy="5205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46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40"/>
          <p:cNvGrpSpPr/>
          <p:nvPr/>
        </p:nvGrpSpPr>
        <p:grpSpPr>
          <a:xfrm>
            <a:off x="10737964" y="5293109"/>
            <a:ext cx="920763" cy="1061729"/>
            <a:chOff x="5372825" y="4826050"/>
            <a:chExt cx="429300" cy="495025"/>
          </a:xfrm>
        </p:grpSpPr>
        <p:sp>
          <p:nvSpPr>
            <p:cNvPr id="877" name="Google Shape;877;p40"/>
            <p:cNvSpPr/>
            <p:nvPr/>
          </p:nvSpPr>
          <p:spPr>
            <a:xfrm>
              <a:off x="5425925" y="5134150"/>
              <a:ext cx="41325" cy="48675"/>
            </a:xfrm>
            <a:custGeom>
              <a:avLst/>
              <a:gdLst/>
              <a:ahLst/>
              <a:cxnLst/>
              <a:rect l="l" t="t" r="r" b="b"/>
              <a:pathLst>
                <a:path w="1653" h="1947" extrusionOk="0">
                  <a:moveTo>
                    <a:pt x="826" y="0"/>
                  </a:moveTo>
                  <a:lnTo>
                    <a:pt x="0" y="1356"/>
                  </a:lnTo>
                  <a:lnTo>
                    <a:pt x="709" y="1947"/>
                  </a:lnTo>
                  <a:cubicBezTo>
                    <a:pt x="709" y="1947"/>
                    <a:pt x="1653" y="472"/>
                    <a:pt x="1534" y="295"/>
                  </a:cubicBezTo>
                  <a:cubicBezTo>
                    <a:pt x="1417" y="117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5424275" y="5132650"/>
              <a:ext cx="44425" cy="51650"/>
            </a:xfrm>
            <a:custGeom>
              <a:avLst/>
              <a:gdLst/>
              <a:ahLst/>
              <a:cxnLst/>
              <a:rect l="l" t="t" r="r" b="b"/>
              <a:pathLst>
                <a:path w="1777" h="2066" extrusionOk="0">
                  <a:moveTo>
                    <a:pt x="921" y="126"/>
                  </a:moveTo>
                  <a:cubicBezTo>
                    <a:pt x="1143" y="174"/>
                    <a:pt x="1480" y="280"/>
                    <a:pt x="1551" y="385"/>
                  </a:cubicBezTo>
                  <a:cubicBezTo>
                    <a:pt x="1593" y="499"/>
                    <a:pt x="1181" y="1257"/>
                    <a:pt x="761" y="1919"/>
                  </a:cubicBezTo>
                  <a:lnTo>
                    <a:pt x="143" y="1404"/>
                  </a:lnTo>
                  <a:lnTo>
                    <a:pt x="921" y="126"/>
                  </a:lnTo>
                  <a:close/>
                  <a:moveTo>
                    <a:pt x="893" y="0"/>
                  </a:moveTo>
                  <a:cubicBezTo>
                    <a:pt x="872" y="0"/>
                    <a:pt x="853" y="11"/>
                    <a:pt x="842" y="28"/>
                  </a:cubicBezTo>
                  <a:lnTo>
                    <a:pt x="16" y="1386"/>
                  </a:lnTo>
                  <a:cubicBezTo>
                    <a:pt x="0" y="1411"/>
                    <a:pt x="7" y="1443"/>
                    <a:pt x="29" y="1462"/>
                  </a:cubicBezTo>
                  <a:lnTo>
                    <a:pt x="737" y="2052"/>
                  </a:lnTo>
                  <a:cubicBezTo>
                    <a:pt x="748" y="2061"/>
                    <a:pt x="761" y="2066"/>
                    <a:pt x="775" y="2066"/>
                  </a:cubicBezTo>
                  <a:cubicBezTo>
                    <a:pt x="777" y="2066"/>
                    <a:pt x="781" y="2066"/>
                    <a:pt x="783" y="2064"/>
                  </a:cubicBezTo>
                  <a:cubicBezTo>
                    <a:pt x="800" y="2062"/>
                    <a:pt x="815" y="2052"/>
                    <a:pt x="825" y="2039"/>
                  </a:cubicBezTo>
                  <a:cubicBezTo>
                    <a:pt x="1114" y="1585"/>
                    <a:pt x="1776" y="510"/>
                    <a:pt x="1650" y="322"/>
                  </a:cubicBezTo>
                  <a:cubicBezTo>
                    <a:pt x="1522" y="130"/>
                    <a:pt x="967" y="14"/>
                    <a:pt x="904" y="1"/>
                  </a:cubicBezTo>
                  <a:cubicBezTo>
                    <a:pt x="900" y="1"/>
                    <a:pt x="896" y="0"/>
                    <a:pt x="893" y="0"/>
                  </a:cubicBezTo>
                  <a:close/>
                </a:path>
              </a:pathLst>
            </a:custGeom>
            <a:solidFill>
              <a:schemeClr val="dk1"/>
            </a:solidFill>
            <a:ln w="38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5588200" y="4849400"/>
              <a:ext cx="41325" cy="48700"/>
            </a:xfrm>
            <a:custGeom>
              <a:avLst/>
              <a:gdLst/>
              <a:ahLst/>
              <a:cxnLst/>
              <a:rect l="l" t="t" r="r" b="b"/>
              <a:pathLst>
                <a:path w="1653" h="1948" extrusionOk="0">
                  <a:moveTo>
                    <a:pt x="826" y="1"/>
                  </a:moveTo>
                  <a:lnTo>
                    <a:pt x="1" y="1358"/>
                  </a:lnTo>
                  <a:lnTo>
                    <a:pt x="709" y="1948"/>
                  </a:lnTo>
                  <a:cubicBezTo>
                    <a:pt x="709" y="1948"/>
                    <a:pt x="1653" y="473"/>
                    <a:pt x="1534" y="296"/>
                  </a:cubicBezTo>
                  <a:cubicBezTo>
                    <a:pt x="1417" y="118"/>
                    <a:pt x="826" y="1"/>
                    <a:pt x="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5586550" y="4847925"/>
              <a:ext cx="44400" cy="51650"/>
            </a:xfrm>
            <a:custGeom>
              <a:avLst/>
              <a:gdLst/>
              <a:ahLst/>
              <a:cxnLst/>
              <a:rect l="l" t="t" r="r" b="b"/>
              <a:pathLst>
                <a:path w="1776" h="2066" extrusionOk="0">
                  <a:moveTo>
                    <a:pt x="922" y="126"/>
                  </a:moveTo>
                  <a:cubicBezTo>
                    <a:pt x="1143" y="175"/>
                    <a:pt x="1480" y="280"/>
                    <a:pt x="1550" y="385"/>
                  </a:cubicBezTo>
                  <a:cubicBezTo>
                    <a:pt x="1593" y="499"/>
                    <a:pt x="1181" y="1257"/>
                    <a:pt x="761" y="1919"/>
                  </a:cubicBezTo>
                  <a:lnTo>
                    <a:pt x="144" y="1404"/>
                  </a:lnTo>
                  <a:lnTo>
                    <a:pt x="922" y="126"/>
                  </a:lnTo>
                  <a:close/>
                  <a:moveTo>
                    <a:pt x="893" y="0"/>
                  </a:moveTo>
                  <a:cubicBezTo>
                    <a:pt x="873" y="0"/>
                    <a:pt x="853" y="11"/>
                    <a:pt x="842" y="29"/>
                  </a:cubicBezTo>
                  <a:lnTo>
                    <a:pt x="17" y="1386"/>
                  </a:lnTo>
                  <a:cubicBezTo>
                    <a:pt x="1" y="1411"/>
                    <a:pt x="7" y="1443"/>
                    <a:pt x="29" y="1463"/>
                  </a:cubicBezTo>
                  <a:lnTo>
                    <a:pt x="737" y="2052"/>
                  </a:lnTo>
                  <a:cubicBezTo>
                    <a:pt x="748" y="2061"/>
                    <a:pt x="761" y="2066"/>
                    <a:pt x="775" y="2066"/>
                  </a:cubicBezTo>
                  <a:lnTo>
                    <a:pt x="783" y="2066"/>
                  </a:lnTo>
                  <a:cubicBezTo>
                    <a:pt x="800" y="2063"/>
                    <a:pt x="815" y="2053"/>
                    <a:pt x="824" y="2039"/>
                  </a:cubicBezTo>
                  <a:cubicBezTo>
                    <a:pt x="1115" y="1585"/>
                    <a:pt x="1775" y="510"/>
                    <a:pt x="1650" y="322"/>
                  </a:cubicBezTo>
                  <a:cubicBezTo>
                    <a:pt x="1522" y="130"/>
                    <a:pt x="967" y="15"/>
                    <a:pt x="904" y="1"/>
                  </a:cubicBezTo>
                  <a:cubicBezTo>
                    <a:pt x="901" y="1"/>
                    <a:pt x="897" y="0"/>
                    <a:pt x="89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5402325" y="4826050"/>
              <a:ext cx="399800" cy="406850"/>
            </a:xfrm>
            <a:custGeom>
              <a:avLst/>
              <a:gdLst/>
              <a:ahLst/>
              <a:cxnLst/>
              <a:rect l="l" t="t" r="r" b="b"/>
              <a:pathLst>
                <a:path w="15992" h="16274" extrusionOk="0">
                  <a:moveTo>
                    <a:pt x="8655" y="0"/>
                  </a:moveTo>
                  <a:cubicBezTo>
                    <a:pt x="8101" y="0"/>
                    <a:pt x="7730" y="1171"/>
                    <a:pt x="7730" y="1171"/>
                  </a:cubicBezTo>
                  <a:cubicBezTo>
                    <a:pt x="11389" y="1938"/>
                    <a:pt x="15991" y="9255"/>
                    <a:pt x="11035" y="13150"/>
                  </a:cubicBezTo>
                  <a:cubicBezTo>
                    <a:pt x="9477" y="14374"/>
                    <a:pt x="7884" y="14794"/>
                    <a:pt x="6432" y="14794"/>
                  </a:cubicBezTo>
                  <a:cubicBezTo>
                    <a:pt x="3264" y="14794"/>
                    <a:pt x="767" y="12796"/>
                    <a:pt x="767" y="12796"/>
                  </a:cubicBezTo>
                  <a:cubicBezTo>
                    <a:pt x="176" y="12855"/>
                    <a:pt x="0" y="14035"/>
                    <a:pt x="0" y="14035"/>
                  </a:cubicBezTo>
                  <a:cubicBezTo>
                    <a:pt x="1812" y="15400"/>
                    <a:pt x="4371" y="16273"/>
                    <a:pt x="6853" y="16273"/>
                  </a:cubicBezTo>
                  <a:cubicBezTo>
                    <a:pt x="10270" y="16273"/>
                    <a:pt x="13541" y="14619"/>
                    <a:pt x="14516" y="10317"/>
                  </a:cubicBezTo>
                  <a:cubicBezTo>
                    <a:pt x="15815" y="4593"/>
                    <a:pt x="10621" y="935"/>
                    <a:pt x="8852" y="50"/>
                  </a:cubicBezTo>
                  <a:cubicBezTo>
                    <a:pt x="8784" y="16"/>
                    <a:pt x="8718" y="0"/>
                    <a:pt x="8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5468700" y="5206425"/>
              <a:ext cx="225700" cy="114650"/>
            </a:xfrm>
            <a:custGeom>
              <a:avLst/>
              <a:gdLst/>
              <a:ahLst/>
              <a:cxnLst/>
              <a:rect l="l" t="t" r="r" b="b"/>
              <a:pathLst>
                <a:path w="9028" h="4586" extrusionOk="0">
                  <a:moveTo>
                    <a:pt x="3406" y="0"/>
                  </a:moveTo>
                  <a:cubicBezTo>
                    <a:pt x="3406" y="0"/>
                    <a:pt x="3960" y="2341"/>
                    <a:pt x="3723" y="2392"/>
                  </a:cubicBezTo>
                  <a:cubicBezTo>
                    <a:pt x="3484" y="2443"/>
                    <a:pt x="0" y="4498"/>
                    <a:pt x="0" y="4498"/>
                  </a:cubicBezTo>
                  <a:cubicBezTo>
                    <a:pt x="0" y="4498"/>
                    <a:pt x="3132" y="4586"/>
                    <a:pt x="5666" y="4586"/>
                  </a:cubicBezTo>
                  <a:cubicBezTo>
                    <a:pt x="7217" y="4586"/>
                    <a:pt x="8544" y="4553"/>
                    <a:pt x="8791" y="4447"/>
                  </a:cubicBezTo>
                  <a:cubicBezTo>
                    <a:pt x="9028" y="4344"/>
                    <a:pt x="5148" y="2341"/>
                    <a:pt x="5148" y="2341"/>
                  </a:cubicBezTo>
                  <a:lnTo>
                    <a:pt x="5148" y="28"/>
                  </a:lnTo>
                  <a:lnTo>
                    <a:pt x="3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5396200" y="4872500"/>
              <a:ext cx="305925" cy="305900"/>
            </a:xfrm>
            <a:custGeom>
              <a:avLst/>
              <a:gdLst/>
              <a:ahLst/>
              <a:cxnLst/>
              <a:rect l="l" t="t" r="r" b="b"/>
              <a:pathLst>
                <a:path w="12237" h="12236" extrusionOk="0">
                  <a:moveTo>
                    <a:pt x="6119" y="0"/>
                  </a:moveTo>
                  <a:cubicBezTo>
                    <a:pt x="2740" y="0"/>
                    <a:pt x="1" y="2740"/>
                    <a:pt x="1" y="6119"/>
                  </a:cubicBezTo>
                  <a:cubicBezTo>
                    <a:pt x="1" y="7740"/>
                    <a:pt x="645" y="9297"/>
                    <a:pt x="1792" y="10444"/>
                  </a:cubicBezTo>
                  <a:cubicBezTo>
                    <a:pt x="2941" y="11591"/>
                    <a:pt x="4496" y="12236"/>
                    <a:pt x="6119" y="12236"/>
                  </a:cubicBezTo>
                  <a:cubicBezTo>
                    <a:pt x="7741" y="12236"/>
                    <a:pt x="9297" y="11591"/>
                    <a:pt x="10444" y="10444"/>
                  </a:cubicBezTo>
                  <a:cubicBezTo>
                    <a:pt x="11592" y="9297"/>
                    <a:pt x="12236" y="7740"/>
                    <a:pt x="12236" y="6119"/>
                  </a:cubicBezTo>
                  <a:cubicBezTo>
                    <a:pt x="12236" y="4496"/>
                    <a:pt x="11592" y="2940"/>
                    <a:pt x="10444" y="1793"/>
                  </a:cubicBezTo>
                  <a:cubicBezTo>
                    <a:pt x="9297" y="645"/>
                    <a:pt x="7741" y="0"/>
                    <a:pt x="6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5576875" y="4875825"/>
              <a:ext cx="118925" cy="144950"/>
            </a:xfrm>
            <a:custGeom>
              <a:avLst/>
              <a:gdLst/>
              <a:ahLst/>
              <a:cxnLst/>
              <a:rect l="l" t="t" r="r" b="b"/>
              <a:pathLst>
                <a:path w="4757" h="5798" extrusionOk="0">
                  <a:moveTo>
                    <a:pt x="103" y="1"/>
                  </a:moveTo>
                  <a:lnTo>
                    <a:pt x="103" y="1"/>
                  </a:lnTo>
                  <a:cubicBezTo>
                    <a:pt x="103" y="1"/>
                    <a:pt x="0" y="2048"/>
                    <a:pt x="571" y="3063"/>
                  </a:cubicBezTo>
                  <a:cubicBezTo>
                    <a:pt x="1142" y="4078"/>
                    <a:pt x="1586" y="4267"/>
                    <a:pt x="1966" y="5093"/>
                  </a:cubicBezTo>
                  <a:cubicBezTo>
                    <a:pt x="2174" y="5543"/>
                    <a:pt x="2458" y="5577"/>
                    <a:pt x="2735" y="5577"/>
                  </a:cubicBezTo>
                  <a:cubicBezTo>
                    <a:pt x="2784" y="5577"/>
                    <a:pt x="2832" y="5576"/>
                    <a:pt x="2880" y="5576"/>
                  </a:cubicBezTo>
                  <a:cubicBezTo>
                    <a:pt x="3057" y="5576"/>
                    <a:pt x="3226" y="5590"/>
                    <a:pt x="3362" y="5726"/>
                  </a:cubicBezTo>
                  <a:cubicBezTo>
                    <a:pt x="3412" y="5776"/>
                    <a:pt x="3461" y="5798"/>
                    <a:pt x="3511" y="5798"/>
                  </a:cubicBezTo>
                  <a:cubicBezTo>
                    <a:pt x="3831" y="5798"/>
                    <a:pt x="4146" y="4900"/>
                    <a:pt x="4417" y="4900"/>
                  </a:cubicBezTo>
                  <a:cubicBezTo>
                    <a:pt x="4425" y="4900"/>
                    <a:pt x="4433" y="4901"/>
                    <a:pt x="4440" y="4902"/>
                  </a:cubicBezTo>
                  <a:cubicBezTo>
                    <a:pt x="4457" y="4905"/>
                    <a:pt x="4472" y="4907"/>
                    <a:pt x="4487" y="4907"/>
                  </a:cubicBezTo>
                  <a:cubicBezTo>
                    <a:pt x="4757" y="4907"/>
                    <a:pt x="4751" y="4372"/>
                    <a:pt x="4630" y="3951"/>
                  </a:cubicBezTo>
                  <a:cubicBezTo>
                    <a:pt x="4504" y="3507"/>
                    <a:pt x="3661" y="906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5372825" y="4924100"/>
              <a:ext cx="116825" cy="193275"/>
            </a:xfrm>
            <a:custGeom>
              <a:avLst/>
              <a:gdLst/>
              <a:ahLst/>
              <a:cxnLst/>
              <a:rect l="l" t="t" r="r" b="b"/>
              <a:pathLst>
                <a:path w="4673" h="7731" extrusionOk="0">
                  <a:moveTo>
                    <a:pt x="2504" y="1"/>
                  </a:moveTo>
                  <a:cubicBezTo>
                    <a:pt x="0" y="2775"/>
                    <a:pt x="1086" y="6274"/>
                    <a:pt x="1841" y="7239"/>
                  </a:cubicBezTo>
                  <a:cubicBezTo>
                    <a:pt x="1991" y="7432"/>
                    <a:pt x="2504" y="7730"/>
                    <a:pt x="2847" y="7730"/>
                  </a:cubicBezTo>
                  <a:cubicBezTo>
                    <a:pt x="3074" y="7730"/>
                    <a:pt x="3226" y="7600"/>
                    <a:pt x="3150" y="7221"/>
                  </a:cubicBezTo>
                  <a:cubicBezTo>
                    <a:pt x="2961" y="6269"/>
                    <a:pt x="4229" y="5825"/>
                    <a:pt x="4166" y="4621"/>
                  </a:cubicBezTo>
                  <a:cubicBezTo>
                    <a:pt x="4102" y="3415"/>
                    <a:pt x="4673" y="3224"/>
                    <a:pt x="4483" y="2273"/>
                  </a:cubicBezTo>
                  <a:cubicBezTo>
                    <a:pt x="4293" y="1321"/>
                    <a:pt x="2504" y="1"/>
                    <a:pt x="2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5467450" y="5043675"/>
              <a:ext cx="66350" cy="74400"/>
            </a:xfrm>
            <a:custGeom>
              <a:avLst/>
              <a:gdLst/>
              <a:ahLst/>
              <a:cxnLst/>
              <a:rect l="l" t="t" r="r" b="b"/>
              <a:pathLst>
                <a:path w="2654" h="2976" extrusionOk="0">
                  <a:moveTo>
                    <a:pt x="2063" y="0"/>
                  </a:moveTo>
                  <a:cubicBezTo>
                    <a:pt x="2016" y="0"/>
                    <a:pt x="1963" y="9"/>
                    <a:pt x="1903" y="27"/>
                  </a:cubicBezTo>
                  <a:cubicBezTo>
                    <a:pt x="1903" y="27"/>
                    <a:pt x="824" y="852"/>
                    <a:pt x="824" y="1550"/>
                  </a:cubicBezTo>
                  <a:cubicBezTo>
                    <a:pt x="824" y="2248"/>
                    <a:pt x="0" y="2756"/>
                    <a:pt x="317" y="2945"/>
                  </a:cubicBezTo>
                  <a:cubicBezTo>
                    <a:pt x="351" y="2966"/>
                    <a:pt x="388" y="2975"/>
                    <a:pt x="428" y="2975"/>
                  </a:cubicBezTo>
                  <a:cubicBezTo>
                    <a:pt x="757" y="2975"/>
                    <a:pt x="1259" y="2320"/>
                    <a:pt x="1712" y="1867"/>
                  </a:cubicBezTo>
                  <a:cubicBezTo>
                    <a:pt x="2183" y="1397"/>
                    <a:pt x="2653" y="0"/>
                    <a:pt x="20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5478550" y="5122850"/>
              <a:ext cx="36500" cy="32350"/>
            </a:xfrm>
            <a:custGeom>
              <a:avLst/>
              <a:gdLst/>
              <a:ahLst/>
              <a:cxnLst/>
              <a:rect l="l" t="t" r="r" b="b"/>
              <a:pathLst>
                <a:path w="1460" h="1294" extrusionOk="0">
                  <a:moveTo>
                    <a:pt x="811" y="1"/>
                  </a:moveTo>
                  <a:cubicBezTo>
                    <a:pt x="414" y="1"/>
                    <a:pt x="0" y="920"/>
                    <a:pt x="0" y="920"/>
                  </a:cubicBezTo>
                  <a:cubicBezTo>
                    <a:pt x="0" y="1167"/>
                    <a:pt x="374" y="1293"/>
                    <a:pt x="722" y="1293"/>
                  </a:cubicBezTo>
                  <a:cubicBezTo>
                    <a:pt x="1091" y="1293"/>
                    <a:pt x="1432" y="1151"/>
                    <a:pt x="1268" y="857"/>
                  </a:cubicBezTo>
                  <a:cubicBezTo>
                    <a:pt x="952" y="286"/>
                    <a:pt x="1459" y="539"/>
                    <a:pt x="1015" y="95"/>
                  </a:cubicBezTo>
                  <a:cubicBezTo>
                    <a:pt x="949" y="29"/>
                    <a:pt x="880" y="1"/>
                    <a:pt x="8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5643450" y="5038650"/>
              <a:ext cx="57875" cy="97350"/>
            </a:xfrm>
            <a:custGeom>
              <a:avLst/>
              <a:gdLst/>
              <a:ahLst/>
              <a:cxnLst/>
              <a:rect l="l" t="t" r="r" b="b"/>
              <a:pathLst>
                <a:path w="2315" h="3894" extrusionOk="0">
                  <a:moveTo>
                    <a:pt x="1553" y="1"/>
                  </a:moveTo>
                  <a:cubicBezTo>
                    <a:pt x="1393" y="1"/>
                    <a:pt x="1240" y="72"/>
                    <a:pt x="1143" y="228"/>
                  </a:cubicBezTo>
                  <a:cubicBezTo>
                    <a:pt x="826" y="736"/>
                    <a:pt x="508" y="1180"/>
                    <a:pt x="255" y="1878"/>
                  </a:cubicBezTo>
                  <a:cubicBezTo>
                    <a:pt x="1" y="2575"/>
                    <a:pt x="425" y="3893"/>
                    <a:pt x="425" y="3893"/>
                  </a:cubicBezTo>
                  <a:cubicBezTo>
                    <a:pt x="1503" y="3322"/>
                    <a:pt x="2054" y="1933"/>
                    <a:pt x="2221" y="927"/>
                  </a:cubicBezTo>
                  <a:cubicBezTo>
                    <a:pt x="2314" y="361"/>
                    <a:pt x="1914" y="1"/>
                    <a:pt x="15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40"/>
            <p:cNvSpPr/>
            <p:nvPr/>
          </p:nvSpPr>
          <p:spPr>
            <a:xfrm>
              <a:off x="5450775" y="4871200"/>
              <a:ext cx="176875" cy="37250"/>
            </a:xfrm>
            <a:custGeom>
              <a:avLst/>
              <a:gdLst/>
              <a:ahLst/>
              <a:cxnLst/>
              <a:rect l="l" t="t" r="r" b="b"/>
              <a:pathLst>
                <a:path w="7075" h="1490" extrusionOk="0">
                  <a:moveTo>
                    <a:pt x="3841" y="0"/>
                  </a:moveTo>
                  <a:cubicBezTo>
                    <a:pt x="2064" y="0"/>
                    <a:pt x="718" y="868"/>
                    <a:pt x="350" y="1154"/>
                  </a:cubicBezTo>
                  <a:cubicBezTo>
                    <a:pt x="0" y="1426"/>
                    <a:pt x="389" y="1460"/>
                    <a:pt x="918" y="1460"/>
                  </a:cubicBezTo>
                  <a:cubicBezTo>
                    <a:pt x="1094" y="1460"/>
                    <a:pt x="1287" y="1457"/>
                    <a:pt x="1473" y="1457"/>
                  </a:cubicBezTo>
                  <a:cubicBezTo>
                    <a:pt x="1637" y="1457"/>
                    <a:pt x="1797" y="1460"/>
                    <a:pt x="1935" y="1471"/>
                  </a:cubicBezTo>
                  <a:cubicBezTo>
                    <a:pt x="1993" y="1476"/>
                    <a:pt x="2052" y="1478"/>
                    <a:pt x="2112" y="1478"/>
                  </a:cubicBezTo>
                  <a:cubicBezTo>
                    <a:pt x="2849" y="1478"/>
                    <a:pt x="3760" y="1140"/>
                    <a:pt x="4346" y="963"/>
                  </a:cubicBezTo>
                  <a:cubicBezTo>
                    <a:pt x="4422" y="941"/>
                    <a:pt x="4501" y="931"/>
                    <a:pt x="4583" y="931"/>
                  </a:cubicBezTo>
                  <a:cubicBezTo>
                    <a:pt x="5180" y="931"/>
                    <a:pt x="5868" y="1471"/>
                    <a:pt x="5868" y="1471"/>
                  </a:cubicBezTo>
                  <a:cubicBezTo>
                    <a:pt x="5970" y="1484"/>
                    <a:pt x="6063" y="1489"/>
                    <a:pt x="6149" y="1489"/>
                  </a:cubicBezTo>
                  <a:cubicBezTo>
                    <a:pt x="6920" y="1489"/>
                    <a:pt x="7074" y="1027"/>
                    <a:pt x="7074" y="1027"/>
                  </a:cubicBezTo>
                  <a:cubicBezTo>
                    <a:pt x="5926" y="262"/>
                    <a:pt x="4819" y="0"/>
                    <a:pt x="3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40"/>
            <p:cNvSpPr/>
            <p:nvPr/>
          </p:nvSpPr>
          <p:spPr>
            <a:xfrm>
              <a:off x="5565775" y="5113025"/>
              <a:ext cx="46075" cy="40900"/>
            </a:xfrm>
            <a:custGeom>
              <a:avLst/>
              <a:gdLst/>
              <a:ahLst/>
              <a:cxnLst/>
              <a:rect l="l" t="t" r="r" b="b"/>
              <a:pathLst>
                <a:path w="1843" h="1636" extrusionOk="0">
                  <a:moveTo>
                    <a:pt x="1400" y="0"/>
                  </a:moveTo>
                  <a:cubicBezTo>
                    <a:pt x="1307" y="0"/>
                    <a:pt x="1197" y="33"/>
                    <a:pt x="1077" y="108"/>
                  </a:cubicBezTo>
                  <a:lnTo>
                    <a:pt x="1079" y="108"/>
                  </a:lnTo>
                  <a:cubicBezTo>
                    <a:pt x="1079" y="108"/>
                    <a:pt x="634" y="362"/>
                    <a:pt x="508" y="615"/>
                  </a:cubicBezTo>
                  <a:cubicBezTo>
                    <a:pt x="380" y="870"/>
                    <a:pt x="0" y="1567"/>
                    <a:pt x="380" y="1630"/>
                  </a:cubicBezTo>
                  <a:cubicBezTo>
                    <a:pt x="400" y="1633"/>
                    <a:pt x="420" y="1635"/>
                    <a:pt x="441" y="1635"/>
                  </a:cubicBezTo>
                  <a:cubicBezTo>
                    <a:pt x="825" y="1635"/>
                    <a:pt x="1409" y="1100"/>
                    <a:pt x="1649" y="679"/>
                  </a:cubicBezTo>
                  <a:cubicBezTo>
                    <a:pt x="1843" y="340"/>
                    <a:pt x="1703" y="0"/>
                    <a:pt x="1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5478950" y="4920525"/>
              <a:ext cx="78900" cy="19200"/>
            </a:xfrm>
            <a:custGeom>
              <a:avLst/>
              <a:gdLst/>
              <a:ahLst/>
              <a:cxnLst/>
              <a:rect l="l" t="t" r="r" b="b"/>
              <a:pathLst>
                <a:path w="3156" h="768" extrusionOk="0">
                  <a:moveTo>
                    <a:pt x="623" y="0"/>
                  </a:moveTo>
                  <a:cubicBezTo>
                    <a:pt x="0" y="0"/>
                    <a:pt x="148" y="461"/>
                    <a:pt x="745" y="640"/>
                  </a:cubicBezTo>
                  <a:cubicBezTo>
                    <a:pt x="745" y="640"/>
                    <a:pt x="1126" y="767"/>
                    <a:pt x="1760" y="767"/>
                  </a:cubicBezTo>
                  <a:cubicBezTo>
                    <a:pt x="2394" y="767"/>
                    <a:pt x="3155" y="323"/>
                    <a:pt x="2648" y="133"/>
                  </a:cubicBezTo>
                  <a:cubicBezTo>
                    <a:pt x="2393" y="37"/>
                    <a:pt x="2106" y="22"/>
                    <a:pt x="1787" y="22"/>
                  </a:cubicBezTo>
                  <a:cubicBezTo>
                    <a:pt x="1632" y="22"/>
                    <a:pt x="1469" y="25"/>
                    <a:pt x="1299" y="25"/>
                  </a:cubicBezTo>
                  <a:cubicBezTo>
                    <a:pt x="1122" y="25"/>
                    <a:pt x="938" y="21"/>
                    <a:pt x="745" y="5"/>
                  </a:cubicBezTo>
                  <a:cubicBezTo>
                    <a:pt x="701" y="2"/>
                    <a:pt x="661" y="0"/>
                    <a:pt x="6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5692775" y="4899550"/>
              <a:ext cx="56300" cy="100375"/>
            </a:xfrm>
            <a:custGeom>
              <a:avLst/>
              <a:gdLst/>
              <a:ahLst/>
              <a:cxnLst/>
              <a:rect l="l" t="t" r="r" b="b"/>
              <a:pathLst>
                <a:path w="2252" h="4015" extrusionOk="0">
                  <a:moveTo>
                    <a:pt x="65" y="1"/>
                  </a:moveTo>
                  <a:cubicBezTo>
                    <a:pt x="51" y="1"/>
                    <a:pt x="37" y="6"/>
                    <a:pt x="26" y="16"/>
                  </a:cubicBezTo>
                  <a:cubicBezTo>
                    <a:pt x="1" y="40"/>
                    <a:pt x="0" y="76"/>
                    <a:pt x="23" y="101"/>
                  </a:cubicBezTo>
                  <a:cubicBezTo>
                    <a:pt x="43" y="120"/>
                    <a:pt x="1958" y="2171"/>
                    <a:pt x="2132" y="3960"/>
                  </a:cubicBezTo>
                  <a:cubicBezTo>
                    <a:pt x="2134" y="3991"/>
                    <a:pt x="2160" y="4014"/>
                    <a:pt x="2190" y="4014"/>
                  </a:cubicBezTo>
                  <a:cubicBezTo>
                    <a:pt x="2192" y="4014"/>
                    <a:pt x="2194" y="4013"/>
                    <a:pt x="2195" y="4013"/>
                  </a:cubicBezTo>
                  <a:cubicBezTo>
                    <a:pt x="2228" y="4011"/>
                    <a:pt x="2251" y="3981"/>
                    <a:pt x="2249" y="3949"/>
                  </a:cubicBezTo>
                  <a:cubicBezTo>
                    <a:pt x="2072" y="2121"/>
                    <a:pt x="188" y="105"/>
                    <a:pt x="109" y="20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40"/>
            <p:cNvSpPr/>
            <p:nvPr/>
          </p:nvSpPr>
          <p:spPr>
            <a:xfrm>
              <a:off x="5582275" y="5171000"/>
              <a:ext cx="118225" cy="45775"/>
            </a:xfrm>
            <a:custGeom>
              <a:avLst/>
              <a:gdLst/>
              <a:ahLst/>
              <a:cxnLst/>
              <a:rect l="l" t="t" r="r" b="b"/>
              <a:pathLst>
                <a:path w="4729" h="1831" extrusionOk="0">
                  <a:moveTo>
                    <a:pt x="4663" y="1"/>
                  </a:moveTo>
                  <a:cubicBezTo>
                    <a:pt x="4647" y="1"/>
                    <a:pt x="4632" y="7"/>
                    <a:pt x="4621" y="19"/>
                  </a:cubicBezTo>
                  <a:cubicBezTo>
                    <a:pt x="3063" y="1634"/>
                    <a:pt x="89" y="1712"/>
                    <a:pt x="59" y="1712"/>
                  </a:cubicBezTo>
                  <a:cubicBezTo>
                    <a:pt x="26" y="1713"/>
                    <a:pt x="0" y="1740"/>
                    <a:pt x="2" y="1772"/>
                  </a:cubicBezTo>
                  <a:cubicBezTo>
                    <a:pt x="2" y="1805"/>
                    <a:pt x="29" y="1830"/>
                    <a:pt x="60" y="1830"/>
                  </a:cubicBezTo>
                  <a:lnTo>
                    <a:pt x="62" y="1830"/>
                  </a:lnTo>
                  <a:cubicBezTo>
                    <a:pt x="92" y="1829"/>
                    <a:pt x="3114" y="1751"/>
                    <a:pt x="4705" y="100"/>
                  </a:cubicBezTo>
                  <a:cubicBezTo>
                    <a:pt x="4728" y="77"/>
                    <a:pt x="4727" y="40"/>
                    <a:pt x="4704" y="17"/>
                  </a:cubicBezTo>
                  <a:cubicBezTo>
                    <a:pt x="4692" y="6"/>
                    <a:pt x="4678" y="1"/>
                    <a:pt x="466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86D276B-91E0-C573-3521-8D30F54CAD6C}"/>
              </a:ext>
            </a:extLst>
          </p:cNvPr>
          <p:cNvSpPr txBox="1"/>
          <p:nvPr/>
        </p:nvSpPr>
        <p:spPr>
          <a:xfrm>
            <a:off x="259882" y="470351"/>
            <a:ext cx="11701306" cy="40318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Quặng magnesite chứa hợp chất magnesium carbonate (MgCO</a:t>
            </a:r>
            <a:r>
              <a:rPr kumimoji="0" lang="vi-VN" sz="32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), được nghiền nhỏ rồi cho tác dụng với một dung dịch acid. Đem cô cạn phần dung dịch, thu được muối magnesium chloride.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 Viết phương trình hoá học của phản ứng tạo muối magnesium chloride theo mô tả trên.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b) Đề xuất phương pháp tách magnesium từ magnesium chloride.Giải thích vì sao em chọn phương pháp này. Viết phương trình hoá học minh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79C536D-2CD8-78C2-5A06-36B63C236B77}"/>
              </a:ext>
            </a:extLst>
          </p:cNvPr>
          <p:cNvSpPr txBox="1"/>
          <p:nvPr/>
        </p:nvSpPr>
        <p:spPr>
          <a:xfrm>
            <a:off x="259882" y="4527561"/>
            <a:ext cx="11701306" cy="10772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c)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quặng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80% </a:t>
            </a:r>
            <a:r>
              <a:rPr lang="vi-VN" altLang="ja-JP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MgCO</a:t>
            </a:r>
            <a:r>
              <a:rPr lang="vi-VN" altLang="ja-JP" sz="3200" kern="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US" altLang="ja-JP" sz="3200" kern="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ja-JP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ja-JP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altLang="ja-JP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ja-JP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ja-JP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ja-JP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ja-JP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bao </a:t>
            </a:r>
            <a:r>
              <a:rPr lang="en-US" altLang="ja-JP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nhiêu</a:t>
            </a:r>
            <a:r>
              <a:rPr lang="en-US" altLang="ja-JP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ja-JP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tấn</a:t>
            </a:r>
            <a:r>
              <a:rPr lang="en-US" altLang="ja-JP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ja-JP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kim</a:t>
            </a:r>
            <a:r>
              <a:rPr lang="en-US" altLang="ja-JP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ja-JP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altLang="ja-JP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Mg </a:t>
            </a:r>
            <a:r>
              <a:rPr lang="en-US" altLang="ja-JP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ja-JP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ja-JP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hiệu</a:t>
            </a:r>
            <a:r>
              <a:rPr lang="en-US" altLang="ja-JP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ja-JP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suất</a:t>
            </a:r>
            <a:r>
              <a:rPr lang="en-US" altLang="ja-JP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ja-JP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phản</a:t>
            </a:r>
            <a:r>
              <a:rPr lang="en-US" altLang="ja-JP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ja-JP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altLang="ja-JP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H=70%</a:t>
            </a:r>
            <a:r>
              <a:rPr lang="en-US" altLang="ja-JP" sz="3200" kern="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497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</p:cNvPr>
          <p:cNvSpPr txBox="1"/>
          <p:nvPr/>
        </p:nvSpPr>
        <p:spPr>
          <a:xfrm>
            <a:off x="3171519" y="659917"/>
            <a:ext cx="58489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dirty="0">
                <a:solidFill>
                  <a:srgbClr val="FF0000"/>
                </a:solidFill>
              </a:rPr>
              <a:t>BÀI TẬP </a:t>
            </a:r>
            <a:r>
              <a:rPr kumimoji="1" lang="en-US" altLang="ja-JP" sz="4400" dirty="0" err="1">
                <a:solidFill>
                  <a:srgbClr val="FF0000"/>
                </a:solidFill>
              </a:rPr>
              <a:t>CỦNG</a:t>
            </a:r>
            <a:r>
              <a:rPr kumimoji="1" lang="en-US" altLang="ja-JP" sz="4400" dirty="0">
                <a:solidFill>
                  <a:srgbClr val="FF0000"/>
                </a:solidFill>
              </a:rPr>
              <a:t> </a:t>
            </a:r>
            <a:r>
              <a:rPr kumimoji="1" lang="en-US" altLang="ja-JP" sz="4400" dirty="0" err="1">
                <a:solidFill>
                  <a:srgbClr val="FF0000"/>
                </a:solidFill>
              </a:rPr>
              <a:t>CỐ</a:t>
            </a:r>
            <a:endParaRPr kumimoji="1" lang="en-US" altLang="ja-JP" sz="4400" dirty="0">
              <a:solidFill>
                <a:srgbClr val="FF0000"/>
              </a:solidFill>
            </a:endParaRPr>
          </a:p>
          <a:p>
            <a:pPr algn="ctr"/>
            <a:r>
              <a:rPr kumimoji="1" lang="vi-VN" altLang="ja-JP" sz="4400" dirty="0">
                <a:solidFill>
                  <a:srgbClr val="FF0000"/>
                </a:solidFill>
              </a:rPr>
              <a:t>Trò chơi </a:t>
            </a:r>
            <a:r>
              <a:rPr kumimoji="1" lang="vi-VN" altLang="ja-JP" sz="4400" dirty="0" err="1">
                <a:solidFill>
                  <a:srgbClr val="FF0000"/>
                </a:solidFill>
              </a:rPr>
              <a:t>Plicker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5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WordArt 23"/>
          <p:cNvSpPr>
            <a:spLocks noChangeArrowheads="1" noChangeShapeType="1" noTextEdit="1"/>
          </p:cNvSpPr>
          <p:nvPr/>
        </p:nvSpPr>
        <p:spPr bwMode="auto">
          <a:xfrm>
            <a:off x="1819702" y="785884"/>
            <a:ext cx="822960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HƯỚNG DẪN VỀ NHÀ</a:t>
            </a:r>
            <a:endParaRPr lang="en-US" sz="3600" b="1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8C50942-68B5-87FA-6E16-9D4489365730}"/>
              </a:ext>
            </a:extLst>
          </p:cNvPr>
          <p:cNvSpPr txBox="1"/>
          <p:nvPr/>
        </p:nvSpPr>
        <p:spPr>
          <a:xfrm>
            <a:off x="878006" y="2651864"/>
            <a:ext cx="10740787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HS </a:t>
            </a:r>
            <a:r>
              <a:rPr lang="en-US" alt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làm</a:t>
            </a:r>
            <a:r>
              <a:rPr lang="en-US" alt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lang="en-US" alt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tập</a:t>
            </a:r>
            <a:r>
              <a:rPr lang="en-US" alt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vi-VN" alt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4c</a:t>
            </a:r>
            <a:r>
              <a:rPr lang="vi-VN" alt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, 6, 7 </a:t>
            </a:r>
            <a:r>
              <a:rPr lang="en-US" alt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lang="en-US" alt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vi-VN" alt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Sgk</a:t>
            </a:r>
            <a:r>
              <a:rPr lang="vi-VN" alt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/96</a:t>
            </a:r>
            <a:r>
              <a:rPr lang="en-US" alt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Đọc trước bài 19. Giới thiệu về hợp chất hữu cơ</a:t>
            </a:r>
          </a:p>
        </p:txBody>
      </p:sp>
    </p:spTree>
    <p:extLst>
      <p:ext uri="{BB962C8B-B14F-4D97-AF65-F5344CB8AC3E}">
        <p14:creationId xmlns:p14="http://schemas.microsoft.com/office/powerpoint/2010/main" val="1630338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1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7"/>
          <p:cNvSpPr/>
          <p:nvPr/>
        </p:nvSpPr>
        <p:spPr>
          <a:xfrm>
            <a:off x="1054359" y="733857"/>
            <a:ext cx="9778480" cy="3610719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336600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82" name="Google Shape;582;p47"/>
          <p:cNvSpPr>
            <a:spLocks noGrp="1"/>
          </p:cNvSpPr>
          <p:nvPr>
            <p:ph type="title"/>
          </p:nvPr>
        </p:nvSpPr>
        <p:spPr>
          <a:xfrm>
            <a:off x="1301619" y="2314046"/>
            <a:ext cx="9283959" cy="137471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rgbClr val="FFFFFF"/>
                </a:solidFill>
              </a:rPr>
              <a:t>BÀI TẬP CHỦ ĐỀ 6</a:t>
            </a:r>
          </a:p>
        </p:txBody>
      </p:sp>
      <p:grpSp>
        <p:nvGrpSpPr>
          <p:cNvPr id="583" name="Google Shape;583;p47"/>
          <p:cNvGrpSpPr>
            <a:grpSpLocks/>
          </p:cNvGrpSpPr>
          <p:nvPr/>
        </p:nvGrpSpPr>
        <p:grpSpPr bwMode="auto">
          <a:xfrm>
            <a:off x="8763001" y="1519238"/>
            <a:ext cx="315913" cy="538162"/>
            <a:chOff x="5905475" y="2032050"/>
            <a:chExt cx="454350" cy="580175"/>
          </a:xfrm>
        </p:grpSpPr>
        <p:sp>
          <p:nvSpPr>
            <p:cNvPr id="584" name="Google Shape;584;p47"/>
            <p:cNvSpPr/>
            <p:nvPr/>
          </p:nvSpPr>
          <p:spPr>
            <a:xfrm>
              <a:off x="6110960" y="2032050"/>
              <a:ext cx="248865" cy="36453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585" name="Google Shape;585;p47"/>
            <p:cNvSpPr/>
            <p:nvPr/>
          </p:nvSpPr>
          <p:spPr>
            <a:xfrm>
              <a:off x="5905475" y="2353799"/>
              <a:ext cx="173520" cy="258426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71" name="Google Shape;586;p47"/>
            <p:cNvSpPr>
              <a:spLocks/>
            </p:cNvSpPr>
            <p:nvPr/>
          </p:nvSpPr>
          <p:spPr bwMode="auto">
            <a:xfrm>
              <a:off x="6111625" y="2032050"/>
              <a:ext cx="248200" cy="365225"/>
            </a:xfrm>
            <a:custGeom>
              <a:avLst/>
              <a:gdLst>
                <a:gd name="T0" fmla="*/ 2147483647 w 9928"/>
                <a:gd name="T1" fmla="*/ 2147483647 h 14609"/>
                <a:gd name="T2" fmla="*/ 2147483647 w 9928"/>
                <a:gd name="T3" fmla="*/ 2147483647 h 14609"/>
                <a:gd name="T4" fmla="*/ 2147483647 w 9928"/>
                <a:gd name="T5" fmla="*/ 2147483647 h 14609"/>
                <a:gd name="T6" fmla="*/ 2147483647 w 9928"/>
                <a:gd name="T7" fmla="*/ 2147483647 h 14609"/>
                <a:gd name="T8" fmla="*/ 2147483647 w 9928"/>
                <a:gd name="T9" fmla="*/ 2147483647 h 14609"/>
                <a:gd name="T10" fmla="*/ 2147483647 w 9928"/>
                <a:gd name="T11" fmla="*/ 2147483647 h 14609"/>
                <a:gd name="T12" fmla="*/ 2147483647 w 9928"/>
                <a:gd name="T13" fmla="*/ 2147483647 h 14609"/>
                <a:gd name="T14" fmla="*/ 2147483647 w 9928"/>
                <a:gd name="T15" fmla="*/ 2147483647 h 14609"/>
                <a:gd name="T16" fmla="*/ 2147483647 w 9928"/>
                <a:gd name="T17" fmla="*/ 0 h 14609"/>
                <a:gd name="T18" fmla="*/ 2147483647 w 9928"/>
                <a:gd name="T19" fmla="*/ 2147483647 h 14609"/>
                <a:gd name="T20" fmla="*/ 2147483647 w 9928"/>
                <a:gd name="T21" fmla="*/ 2147483647 h 14609"/>
                <a:gd name="T22" fmla="*/ 2147483647 w 9928"/>
                <a:gd name="T23" fmla="*/ 2147483647 h 14609"/>
                <a:gd name="T24" fmla="*/ 2147483647 w 9928"/>
                <a:gd name="T25" fmla="*/ 2147483647 h 14609"/>
                <a:gd name="T26" fmla="*/ 2147483647 w 9928"/>
                <a:gd name="T27" fmla="*/ 2147483647 h 14609"/>
                <a:gd name="T28" fmla="*/ 2147483647 w 9928"/>
                <a:gd name="T29" fmla="*/ 2147483647 h 14609"/>
                <a:gd name="T30" fmla="*/ 2147483647 w 9928"/>
                <a:gd name="T31" fmla="*/ 2147483647 h 14609"/>
                <a:gd name="T32" fmla="*/ 2147483647 w 9928"/>
                <a:gd name="T33" fmla="*/ 2147483647 h 14609"/>
                <a:gd name="T34" fmla="*/ 2147483647 w 9928"/>
                <a:gd name="T35" fmla="*/ 2147483647 h 14609"/>
                <a:gd name="T36" fmla="*/ 2147483647 w 9928"/>
                <a:gd name="T37" fmla="*/ 2147483647 h 14609"/>
                <a:gd name="T38" fmla="*/ 2147483647 w 9928"/>
                <a:gd name="T39" fmla="*/ 2147483647 h 14609"/>
                <a:gd name="T40" fmla="*/ 2147483647 w 9928"/>
                <a:gd name="T41" fmla="*/ 2147483647 h 14609"/>
                <a:gd name="T42" fmla="*/ 2147483647 w 9928"/>
                <a:gd name="T43" fmla="*/ 2147483647 h 14609"/>
                <a:gd name="T44" fmla="*/ 2147483647 w 9928"/>
                <a:gd name="T45" fmla="*/ 2147483647 h 14609"/>
                <a:gd name="T46" fmla="*/ 2147483647 w 9928"/>
                <a:gd name="T47" fmla="*/ 2147483647 h 14609"/>
                <a:gd name="T48" fmla="*/ 2147483647 w 9928"/>
                <a:gd name="T49" fmla="*/ 2147483647 h 14609"/>
                <a:gd name="T50" fmla="*/ 2147483647 w 9928"/>
                <a:gd name="T51" fmla="*/ 2147483647 h 14609"/>
                <a:gd name="T52" fmla="*/ 2147483647 w 9928"/>
                <a:gd name="T53" fmla="*/ 2147483647 h 14609"/>
                <a:gd name="T54" fmla="*/ 2147483647 w 9928"/>
                <a:gd name="T55" fmla="*/ 2147483647 h 14609"/>
                <a:gd name="T56" fmla="*/ 2147483647 w 9928"/>
                <a:gd name="T57" fmla="*/ 2147483647 h 14609"/>
                <a:gd name="T58" fmla="*/ 2147483647 w 9928"/>
                <a:gd name="T59" fmla="*/ 2147483647 h 14609"/>
                <a:gd name="T60" fmla="*/ 2147483647 w 9928"/>
                <a:gd name="T61" fmla="*/ 0 h 1460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72" name="Google Shape;587;p47"/>
            <p:cNvSpPr>
              <a:spLocks/>
            </p:cNvSpPr>
            <p:nvPr/>
          </p:nvSpPr>
          <p:spPr bwMode="auto">
            <a:xfrm>
              <a:off x="6162475" y="2130075"/>
              <a:ext cx="149200" cy="172950"/>
            </a:xfrm>
            <a:custGeom>
              <a:avLst/>
              <a:gdLst>
                <a:gd name="T0" fmla="*/ 2147483647 w 5968"/>
                <a:gd name="T1" fmla="*/ 2147483647 h 6918"/>
                <a:gd name="T2" fmla="*/ 0 w 5968"/>
                <a:gd name="T3" fmla="*/ 2147483647 h 6918"/>
                <a:gd name="T4" fmla="*/ 2147483647 w 5968"/>
                <a:gd name="T5" fmla="*/ 2147483647 h 6918"/>
                <a:gd name="T6" fmla="*/ 2147483647 w 5968"/>
                <a:gd name="T7" fmla="*/ 2147483647 h 6918"/>
                <a:gd name="T8" fmla="*/ 2147483647 w 5968"/>
                <a:gd name="T9" fmla="*/ 2147483647 h 6918"/>
                <a:gd name="T10" fmla="*/ 2147483647 w 5968"/>
                <a:gd name="T11" fmla="*/ 2147483647 h 6918"/>
                <a:gd name="T12" fmla="*/ 2147483647 w 5968"/>
                <a:gd name="T13" fmla="*/ 2147483647 h 6918"/>
                <a:gd name="T14" fmla="*/ 2147483647 w 5968"/>
                <a:gd name="T15" fmla="*/ 2147483647 h 69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73" name="Google Shape;588;p47"/>
            <p:cNvSpPr>
              <a:spLocks/>
            </p:cNvSpPr>
            <p:nvPr/>
          </p:nvSpPr>
          <p:spPr bwMode="auto">
            <a:xfrm>
              <a:off x="5905475" y="2353850"/>
              <a:ext cx="173625" cy="258375"/>
            </a:xfrm>
            <a:custGeom>
              <a:avLst/>
              <a:gdLst>
                <a:gd name="T0" fmla="*/ 2147483647 w 6945"/>
                <a:gd name="T1" fmla="*/ 2147483647 h 10335"/>
                <a:gd name="T2" fmla="*/ 2147483647 w 6945"/>
                <a:gd name="T3" fmla="*/ 2147483647 h 10335"/>
                <a:gd name="T4" fmla="*/ 2147483647 w 6945"/>
                <a:gd name="T5" fmla="*/ 2147483647 h 10335"/>
                <a:gd name="T6" fmla="*/ 2147483647 w 6945"/>
                <a:gd name="T7" fmla="*/ 2147483647 h 10335"/>
                <a:gd name="T8" fmla="*/ 2147483647 w 6945"/>
                <a:gd name="T9" fmla="*/ 2147483647 h 10335"/>
                <a:gd name="T10" fmla="*/ 2147483647 w 6945"/>
                <a:gd name="T11" fmla="*/ 2147483647 h 10335"/>
                <a:gd name="T12" fmla="*/ 2147483647 w 6945"/>
                <a:gd name="T13" fmla="*/ 2147483647 h 10335"/>
                <a:gd name="T14" fmla="*/ 2147483647 w 6945"/>
                <a:gd name="T15" fmla="*/ 0 h 10335"/>
                <a:gd name="T16" fmla="*/ 2147483647 w 6945"/>
                <a:gd name="T17" fmla="*/ 2147483647 h 10335"/>
                <a:gd name="T18" fmla="*/ 2147483647 w 6945"/>
                <a:gd name="T19" fmla="*/ 2147483647 h 10335"/>
                <a:gd name="T20" fmla="*/ 2147483647 w 6945"/>
                <a:gd name="T21" fmla="*/ 2147483647 h 10335"/>
                <a:gd name="T22" fmla="*/ 2147483647 w 6945"/>
                <a:gd name="T23" fmla="*/ 2147483647 h 10335"/>
                <a:gd name="T24" fmla="*/ 2147483647 w 6945"/>
                <a:gd name="T25" fmla="*/ 2147483647 h 10335"/>
                <a:gd name="T26" fmla="*/ 2147483647 w 6945"/>
                <a:gd name="T27" fmla="*/ 2147483647 h 10335"/>
                <a:gd name="T28" fmla="*/ 2147483647 w 6945"/>
                <a:gd name="T29" fmla="*/ 2147483647 h 10335"/>
                <a:gd name="T30" fmla="*/ 2147483647 w 6945"/>
                <a:gd name="T31" fmla="*/ 2147483647 h 10335"/>
                <a:gd name="T32" fmla="*/ 2147483647 w 6945"/>
                <a:gd name="T33" fmla="*/ 2147483647 h 10335"/>
                <a:gd name="T34" fmla="*/ 2147483647 w 6945"/>
                <a:gd name="T35" fmla="*/ 2147483647 h 10335"/>
                <a:gd name="T36" fmla="*/ 2147483647 w 6945"/>
                <a:gd name="T37" fmla="*/ 2147483647 h 10335"/>
                <a:gd name="T38" fmla="*/ 2147483647 w 6945"/>
                <a:gd name="T39" fmla="*/ 2147483647 h 10335"/>
                <a:gd name="T40" fmla="*/ 2147483647 w 6945"/>
                <a:gd name="T41" fmla="*/ 2147483647 h 10335"/>
                <a:gd name="T42" fmla="*/ 2147483647 w 6945"/>
                <a:gd name="T43" fmla="*/ 2147483647 h 10335"/>
                <a:gd name="T44" fmla="*/ 2147483647 w 6945"/>
                <a:gd name="T45" fmla="*/ 2147483647 h 10335"/>
                <a:gd name="T46" fmla="*/ 2147483647 w 6945"/>
                <a:gd name="T47" fmla="*/ 2147483647 h 10335"/>
                <a:gd name="T48" fmla="*/ 2147483647 w 6945"/>
                <a:gd name="T49" fmla="*/ 2147483647 h 10335"/>
                <a:gd name="T50" fmla="*/ 2147483647 w 6945"/>
                <a:gd name="T51" fmla="*/ 2147483647 h 10335"/>
                <a:gd name="T52" fmla="*/ 2147483647 w 6945"/>
                <a:gd name="T53" fmla="*/ 0 h 1033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74" name="Google Shape;589;p47"/>
            <p:cNvSpPr>
              <a:spLocks/>
            </p:cNvSpPr>
            <p:nvPr/>
          </p:nvSpPr>
          <p:spPr bwMode="auto">
            <a:xfrm>
              <a:off x="5950900" y="2433175"/>
              <a:ext cx="78700" cy="100400"/>
            </a:xfrm>
            <a:custGeom>
              <a:avLst/>
              <a:gdLst>
                <a:gd name="T0" fmla="*/ 2147483647 w 3148"/>
                <a:gd name="T1" fmla="*/ 2147483647 h 4016"/>
                <a:gd name="T2" fmla="*/ 2147483647 w 3148"/>
                <a:gd name="T3" fmla="*/ 2147483647 h 4016"/>
                <a:gd name="T4" fmla="*/ 2147483647 w 3148"/>
                <a:gd name="T5" fmla="*/ 2147483647 h 4016"/>
                <a:gd name="T6" fmla="*/ 2147483647 w 3148"/>
                <a:gd name="T7" fmla="*/ 2147483647 h 4016"/>
                <a:gd name="T8" fmla="*/ 2147483647 w 3148"/>
                <a:gd name="T9" fmla="*/ 2147483647 h 4016"/>
                <a:gd name="T10" fmla="*/ 2147483647 w 3148"/>
                <a:gd name="T11" fmla="*/ 2147483647 h 40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35845" name="Google Shape;590;p47"/>
          <p:cNvGrpSpPr>
            <a:grpSpLocks/>
          </p:cNvGrpSpPr>
          <p:nvPr/>
        </p:nvGrpSpPr>
        <p:grpSpPr bwMode="auto">
          <a:xfrm>
            <a:off x="4522788" y="4598989"/>
            <a:ext cx="125412" cy="244475"/>
            <a:chOff x="7509313" y="3231788"/>
            <a:chExt cx="249575" cy="365575"/>
          </a:xfrm>
        </p:grpSpPr>
        <p:sp>
          <p:nvSpPr>
            <p:cNvPr id="591" name="Google Shape;591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67" name="Google Shape;592;p47"/>
            <p:cNvSpPr>
              <a:spLocks/>
            </p:cNvSpPr>
            <p:nvPr/>
          </p:nvSpPr>
          <p:spPr bwMode="auto">
            <a:xfrm>
              <a:off x="7509313" y="3231788"/>
              <a:ext cx="249575" cy="365575"/>
            </a:xfrm>
            <a:custGeom>
              <a:avLst/>
              <a:gdLst>
                <a:gd name="T0" fmla="*/ 2147483647 w 9983"/>
                <a:gd name="T1" fmla="*/ 2147483647 h 14623"/>
                <a:gd name="T2" fmla="*/ 2147483647 w 9983"/>
                <a:gd name="T3" fmla="*/ 2147483647 h 14623"/>
                <a:gd name="T4" fmla="*/ 2147483647 w 9983"/>
                <a:gd name="T5" fmla="*/ 2147483647 h 14623"/>
                <a:gd name="T6" fmla="*/ 2147483647 w 9983"/>
                <a:gd name="T7" fmla="*/ 2147483647 h 14623"/>
                <a:gd name="T8" fmla="*/ 2147483647 w 9983"/>
                <a:gd name="T9" fmla="*/ 2147483647 h 14623"/>
                <a:gd name="T10" fmla="*/ 2147483647 w 9983"/>
                <a:gd name="T11" fmla="*/ 2147483647 h 14623"/>
                <a:gd name="T12" fmla="*/ 2147483647 w 9983"/>
                <a:gd name="T13" fmla="*/ 2147483647 h 14623"/>
                <a:gd name="T14" fmla="*/ 2147483647 w 9983"/>
                <a:gd name="T15" fmla="*/ 2147483647 h 14623"/>
                <a:gd name="T16" fmla="*/ 2147483647 w 9983"/>
                <a:gd name="T17" fmla="*/ 2147483647 h 14623"/>
                <a:gd name="T18" fmla="*/ 2147483647 w 9983"/>
                <a:gd name="T19" fmla="*/ 0 h 14623"/>
                <a:gd name="T20" fmla="*/ 2147483647 w 9983"/>
                <a:gd name="T21" fmla="*/ 2147483647 h 14623"/>
                <a:gd name="T22" fmla="*/ 2147483647 w 9983"/>
                <a:gd name="T23" fmla="*/ 2147483647 h 14623"/>
                <a:gd name="T24" fmla="*/ 2147483647 w 9983"/>
                <a:gd name="T25" fmla="*/ 2147483647 h 14623"/>
                <a:gd name="T26" fmla="*/ 2147483647 w 9983"/>
                <a:gd name="T27" fmla="*/ 2147483647 h 14623"/>
                <a:gd name="T28" fmla="*/ 2147483647 w 9983"/>
                <a:gd name="T29" fmla="*/ 2147483647 h 14623"/>
                <a:gd name="T30" fmla="*/ 2147483647 w 9983"/>
                <a:gd name="T31" fmla="*/ 2147483647 h 14623"/>
                <a:gd name="T32" fmla="*/ 2147483647 w 9983"/>
                <a:gd name="T33" fmla="*/ 2147483647 h 14623"/>
                <a:gd name="T34" fmla="*/ 2147483647 w 9983"/>
                <a:gd name="T35" fmla="*/ 2147483647 h 14623"/>
                <a:gd name="T36" fmla="*/ 2147483647 w 9983"/>
                <a:gd name="T37" fmla="*/ 2147483647 h 14623"/>
                <a:gd name="T38" fmla="*/ 2147483647 w 9983"/>
                <a:gd name="T39" fmla="*/ 2147483647 h 14623"/>
                <a:gd name="T40" fmla="*/ 2147483647 w 9983"/>
                <a:gd name="T41" fmla="*/ 2147483647 h 14623"/>
                <a:gd name="T42" fmla="*/ 2147483647 w 9983"/>
                <a:gd name="T43" fmla="*/ 2147483647 h 14623"/>
                <a:gd name="T44" fmla="*/ 2147483647 w 9983"/>
                <a:gd name="T45" fmla="*/ 2147483647 h 14623"/>
                <a:gd name="T46" fmla="*/ 2147483647 w 9983"/>
                <a:gd name="T47" fmla="*/ 2147483647 h 14623"/>
                <a:gd name="T48" fmla="*/ 2147483647 w 9983"/>
                <a:gd name="T49" fmla="*/ 2147483647 h 14623"/>
                <a:gd name="T50" fmla="*/ 2147483647 w 9983"/>
                <a:gd name="T51" fmla="*/ 2147483647 h 14623"/>
                <a:gd name="T52" fmla="*/ 2147483647 w 9983"/>
                <a:gd name="T53" fmla="*/ 2147483647 h 14623"/>
                <a:gd name="T54" fmla="*/ 2147483647 w 9983"/>
                <a:gd name="T55" fmla="*/ 2147483647 h 14623"/>
                <a:gd name="T56" fmla="*/ 2147483647 w 9983"/>
                <a:gd name="T57" fmla="*/ 2147483647 h 14623"/>
                <a:gd name="T58" fmla="*/ 2147483647 w 9983"/>
                <a:gd name="T59" fmla="*/ 2147483647 h 14623"/>
                <a:gd name="T60" fmla="*/ 2147483647 w 9983"/>
                <a:gd name="T61" fmla="*/ 2147483647 h 14623"/>
                <a:gd name="T62" fmla="*/ 2147483647 w 9983"/>
                <a:gd name="T63" fmla="*/ 0 h 146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68" name="Google Shape;593;p47"/>
            <p:cNvSpPr>
              <a:spLocks/>
            </p:cNvSpPr>
            <p:nvPr/>
          </p:nvSpPr>
          <p:spPr bwMode="auto">
            <a:xfrm>
              <a:off x="7560863" y="3329488"/>
              <a:ext cx="149200" cy="172950"/>
            </a:xfrm>
            <a:custGeom>
              <a:avLst/>
              <a:gdLst>
                <a:gd name="T0" fmla="*/ 2147483647 w 5968"/>
                <a:gd name="T1" fmla="*/ 2147483647 h 6918"/>
                <a:gd name="T2" fmla="*/ 0 w 5968"/>
                <a:gd name="T3" fmla="*/ 2147483647 h 6918"/>
                <a:gd name="T4" fmla="*/ 2147483647 w 5968"/>
                <a:gd name="T5" fmla="*/ 2147483647 h 6918"/>
                <a:gd name="T6" fmla="*/ 2147483647 w 5968"/>
                <a:gd name="T7" fmla="*/ 2147483647 h 6918"/>
                <a:gd name="T8" fmla="*/ 2147483647 w 5968"/>
                <a:gd name="T9" fmla="*/ 2147483647 h 6918"/>
                <a:gd name="T10" fmla="*/ 2147483647 w 5968"/>
                <a:gd name="T11" fmla="*/ 2147483647 h 6918"/>
                <a:gd name="T12" fmla="*/ 2147483647 w 5968"/>
                <a:gd name="T13" fmla="*/ 2147483647 h 6918"/>
                <a:gd name="T14" fmla="*/ 2147483647 w 5968"/>
                <a:gd name="T15" fmla="*/ 2147483647 h 69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594" name="Google Shape;594;p47"/>
          <p:cNvGrpSpPr>
            <a:grpSpLocks/>
          </p:cNvGrpSpPr>
          <p:nvPr/>
        </p:nvGrpSpPr>
        <p:grpSpPr bwMode="auto">
          <a:xfrm>
            <a:off x="1631012" y="4545459"/>
            <a:ext cx="928687" cy="1376362"/>
            <a:chOff x="5117700" y="3973625"/>
            <a:chExt cx="956150" cy="1062588"/>
          </a:xfrm>
        </p:grpSpPr>
        <p:sp>
          <p:nvSpPr>
            <p:cNvPr id="595" name="Google Shape;595;p47"/>
            <p:cNvSpPr/>
            <p:nvPr/>
          </p:nvSpPr>
          <p:spPr>
            <a:xfrm>
              <a:off x="5140582" y="3999362"/>
              <a:ext cx="339965" cy="116432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596" name="Google Shape;596;p47"/>
            <p:cNvSpPr/>
            <p:nvPr/>
          </p:nvSpPr>
          <p:spPr>
            <a:xfrm>
              <a:off x="5117700" y="3973625"/>
              <a:ext cx="387363" cy="828500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597" name="Google Shape;597;p47"/>
            <p:cNvSpPr/>
            <p:nvPr/>
          </p:nvSpPr>
          <p:spPr>
            <a:xfrm>
              <a:off x="5722445" y="4204036"/>
              <a:ext cx="328523" cy="171583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69" y="1"/>
                  </a:moveTo>
                  <a:cubicBezTo>
                    <a:pt x="998" y="1"/>
                    <a:pt x="910" y="111"/>
                    <a:pt x="787" y="391"/>
                  </a:cubicBezTo>
                  <a:cubicBezTo>
                    <a:pt x="543" y="960"/>
                    <a:pt x="326" y="1530"/>
                    <a:pt x="82" y="2100"/>
                  </a:cubicBezTo>
                  <a:cubicBezTo>
                    <a:pt x="28" y="2262"/>
                    <a:pt x="28" y="2425"/>
                    <a:pt x="1" y="2561"/>
                  </a:cubicBezTo>
                  <a:cubicBezTo>
                    <a:pt x="598" y="2913"/>
                    <a:pt x="11122" y="6629"/>
                    <a:pt x="11990" y="6819"/>
                  </a:cubicBezTo>
                  <a:cubicBezTo>
                    <a:pt x="12044" y="6765"/>
                    <a:pt x="12125" y="6683"/>
                    <a:pt x="12180" y="6602"/>
                  </a:cubicBezTo>
                  <a:cubicBezTo>
                    <a:pt x="12451" y="5924"/>
                    <a:pt x="12749" y="5246"/>
                    <a:pt x="12993" y="4568"/>
                  </a:cubicBezTo>
                  <a:cubicBezTo>
                    <a:pt x="13156" y="4161"/>
                    <a:pt x="13075" y="4080"/>
                    <a:pt x="12695" y="3917"/>
                  </a:cubicBezTo>
                  <a:cubicBezTo>
                    <a:pt x="12586" y="3863"/>
                    <a:pt x="12478" y="3835"/>
                    <a:pt x="12369" y="3808"/>
                  </a:cubicBezTo>
                  <a:cubicBezTo>
                    <a:pt x="11339" y="3456"/>
                    <a:pt x="10308" y="3103"/>
                    <a:pt x="9277" y="2750"/>
                  </a:cubicBezTo>
                  <a:lnTo>
                    <a:pt x="1547" y="92"/>
                  </a:lnTo>
                  <a:cubicBezTo>
                    <a:pt x="1383" y="34"/>
                    <a:pt x="1263" y="1"/>
                    <a:pt x="11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598" name="Google Shape;598;p47"/>
            <p:cNvSpPr/>
            <p:nvPr/>
          </p:nvSpPr>
          <p:spPr>
            <a:xfrm>
              <a:off x="5563903" y="4178299"/>
              <a:ext cx="509947" cy="857914"/>
            </a:xfrm>
            <a:custGeom>
              <a:avLst/>
              <a:gdLst/>
              <a:ahLst/>
              <a:cxnLst/>
              <a:rect l="l" t="t" r="r" b="b"/>
              <a:pathLst>
                <a:path w="20426" h="34332" extrusionOk="0">
                  <a:moveTo>
                    <a:pt x="7543" y="1069"/>
                  </a:moveTo>
                  <a:cubicBezTo>
                    <a:pt x="7637" y="1069"/>
                    <a:pt x="7757" y="1102"/>
                    <a:pt x="7921" y="1160"/>
                  </a:cubicBezTo>
                  <a:lnTo>
                    <a:pt x="15651" y="3818"/>
                  </a:lnTo>
                  <a:cubicBezTo>
                    <a:pt x="16682" y="4171"/>
                    <a:pt x="17713" y="4524"/>
                    <a:pt x="18743" y="4876"/>
                  </a:cubicBezTo>
                  <a:cubicBezTo>
                    <a:pt x="18852" y="4903"/>
                    <a:pt x="18960" y="4931"/>
                    <a:pt x="19069" y="4985"/>
                  </a:cubicBezTo>
                  <a:cubicBezTo>
                    <a:pt x="19449" y="5148"/>
                    <a:pt x="19530" y="5229"/>
                    <a:pt x="19367" y="5636"/>
                  </a:cubicBezTo>
                  <a:cubicBezTo>
                    <a:pt x="19123" y="6314"/>
                    <a:pt x="18825" y="6992"/>
                    <a:pt x="18554" y="7670"/>
                  </a:cubicBezTo>
                  <a:cubicBezTo>
                    <a:pt x="18499" y="7751"/>
                    <a:pt x="18418" y="7833"/>
                    <a:pt x="18364" y="7887"/>
                  </a:cubicBezTo>
                  <a:cubicBezTo>
                    <a:pt x="17496" y="7697"/>
                    <a:pt x="6972" y="3981"/>
                    <a:pt x="6375" y="3629"/>
                  </a:cubicBezTo>
                  <a:cubicBezTo>
                    <a:pt x="6402" y="3493"/>
                    <a:pt x="6402" y="3330"/>
                    <a:pt x="6456" y="3168"/>
                  </a:cubicBezTo>
                  <a:cubicBezTo>
                    <a:pt x="6700" y="2598"/>
                    <a:pt x="6917" y="2028"/>
                    <a:pt x="7161" y="1459"/>
                  </a:cubicBezTo>
                  <a:cubicBezTo>
                    <a:pt x="7284" y="1179"/>
                    <a:pt x="7372" y="1069"/>
                    <a:pt x="7543" y="1069"/>
                  </a:cubicBezTo>
                  <a:close/>
                  <a:moveTo>
                    <a:pt x="8165" y="5337"/>
                  </a:moveTo>
                  <a:cubicBezTo>
                    <a:pt x="10932" y="6314"/>
                    <a:pt x="13644" y="7263"/>
                    <a:pt x="16411" y="8213"/>
                  </a:cubicBezTo>
                  <a:cubicBezTo>
                    <a:pt x="16384" y="8402"/>
                    <a:pt x="16356" y="8565"/>
                    <a:pt x="16329" y="8728"/>
                  </a:cubicBezTo>
                  <a:cubicBezTo>
                    <a:pt x="15353" y="12607"/>
                    <a:pt x="14268" y="16458"/>
                    <a:pt x="13074" y="20283"/>
                  </a:cubicBezTo>
                  <a:cubicBezTo>
                    <a:pt x="12803" y="21178"/>
                    <a:pt x="12559" y="22073"/>
                    <a:pt x="12288" y="22941"/>
                  </a:cubicBezTo>
                  <a:cubicBezTo>
                    <a:pt x="11610" y="25165"/>
                    <a:pt x="10742" y="27308"/>
                    <a:pt x="9765" y="29423"/>
                  </a:cubicBezTo>
                  <a:cubicBezTo>
                    <a:pt x="9521" y="29966"/>
                    <a:pt x="9223" y="30481"/>
                    <a:pt x="8925" y="30997"/>
                  </a:cubicBezTo>
                  <a:cubicBezTo>
                    <a:pt x="8219" y="32217"/>
                    <a:pt x="7107" y="32895"/>
                    <a:pt x="5778" y="33275"/>
                  </a:cubicBezTo>
                  <a:cubicBezTo>
                    <a:pt x="5456" y="33360"/>
                    <a:pt x="5123" y="33402"/>
                    <a:pt x="4787" y="33402"/>
                  </a:cubicBezTo>
                  <a:cubicBezTo>
                    <a:pt x="4585" y="33402"/>
                    <a:pt x="4381" y="33387"/>
                    <a:pt x="4178" y="33356"/>
                  </a:cubicBezTo>
                  <a:cubicBezTo>
                    <a:pt x="2984" y="33194"/>
                    <a:pt x="1493" y="32163"/>
                    <a:pt x="1140" y="30427"/>
                  </a:cubicBezTo>
                  <a:cubicBezTo>
                    <a:pt x="977" y="29640"/>
                    <a:pt x="977" y="28881"/>
                    <a:pt x="1059" y="28094"/>
                  </a:cubicBezTo>
                  <a:cubicBezTo>
                    <a:pt x="1221" y="26304"/>
                    <a:pt x="1628" y="24595"/>
                    <a:pt x="2062" y="22859"/>
                  </a:cubicBezTo>
                  <a:cubicBezTo>
                    <a:pt x="2713" y="20201"/>
                    <a:pt x="3663" y="17652"/>
                    <a:pt x="4585" y="15102"/>
                  </a:cubicBezTo>
                  <a:cubicBezTo>
                    <a:pt x="5615" y="12281"/>
                    <a:pt x="6646" y="9433"/>
                    <a:pt x="7677" y="6612"/>
                  </a:cubicBezTo>
                  <a:cubicBezTo>
                    <a:pt x="7840" y="6205"/>
                    <a:pt x="8002" y="5771"/>
                    <a:pt x="8165" y="5337"/>
                  </a:cubicBezTo>
                  <a:close/>
                  <a:moveTo>
                    <a:pt x="7092" y="0"/>
                  </a:moveTo>
                  <a:cubicBezTo>
                    <a:pt x="6810" y="0"/>
                    <a:pt x="6680" y="185"/>
                    <a:pt x="6511" y="618"/>
                  </a:cubicBezTo>
                  <a:cubicBezTo>
                    <a:pt x="6185" y="1404"/>
                    <a:pt x="5860" y="2218"/>
                    <a:pt x="5561" y="3005"/>
                  </a:cubicBezTo>
                  <a:cubicBezTo>
                    <a:pt x="5480" y="3222"/>
                    <a:pt x="5398" y="3439"/>
                    <a:pt x="5344" y="3683"/>
                  </a:cubicBezTo>
                  <a:cubicBezTo>
                    <a:pt x="5290" y="4063"/>
                    <a:pt x="5371" y="4252"/>
                    <a:pt x="5751" y="4415"/>
                  </a:cubicBezTo>
                  <a:cubicBezTo>
                    <a:pt x="6104" y="4551"/>
                    <a:pt x="6456" y="4686"/>
                    <a:pt x="6809" y="4822"/>
                  </a:cubicBezTo>
                  <a:cubicBezTo>
                    <a:pt x="6944" y="4876"/>
                    <a:pt x="7080" y="4958"/>
                    <a:pt x="7216" y="5039"/>
                  </a:cubicBezTo>
                  <a:cubicBezTo>
                    <a:pt x="7053" y="5500"/>
                    <a:pt x="6890" y="5880"/>
                    <a:pt x="6755" y="6287"/>
                  </a:cubicBezTo>
                  <a:cubicBezTo>
                    <a:pt x="5588" y="9460"/>
                    <a:pt x="4449" y="12634"/>
                    <a:pt x="3283" y="15834"/>
                  </a:cubicBezTo>
                  <a:cubicBezTo>
                    <a:pt x="2089" y="18981"/>
                    <a:pt x="1086" y="22181"/>
                    <a:pt x="462" y="25490"/>
                  </a:cubicBezTo>
                  <a:cubicBezTo>
                    <a:pt x="191" y="26901"/>
                    <a:pt x="1" y="28311"/>
                    <a:pt x="109" y="29749"/>
                  </a:cubicBezTo>
                  <a:cubicBezTo>
                    <a:pt x="191" y="31186"/>
                    <a:pt x="733" y="32407"/>
                    <a:pt x="1927" y="33302"/>
                  </a:cubicBezTo>
                  <a:cubicBezTo>
                    <a:pt x="2853" y="34000"/>
                    <a:pt x="3861" y="34332"/>
                    <a:pt x="4885" y="34332"/>
                  </a:cubicBezTo>
                  <a:cubicBezTo>
                    <a:pt x="5811" y="34332"/>
                    <a:pt x="6749" y="34061"/>
                    <a:pt x="7650" y="33546"/>
                  </a:cubicBezTo>
                  <a:cubicBezTo>
                    <a:pt x="8057" y="33329"/>
                    <a:pt x="8436" y="33004"/>
                    <a:pt x="8762" y="32678"/>
                  </a:cubicBezTo>
                  <a:cubicBezTo>
                    <a:pt x="9494" y="31919"/>
                    <a:pt x="10037" y="31024"/>
                    <a:pt x="10471" y="30074"/>
                  </a:cubicBezTo>
                  <a:cubicBezTo>
                    <a:pt x="11366" y="28203"/>
                    <a:pt x="12179" y="26331"/>
                    <a:pt x="12803" y="24351"/>
                  </a:cubicBezTo>
                  <a:cubicBezTo>
                    <a:pt x="13834" y="21042"/>
                    <a:pt x="14838" y="17706"/>
                    <a:pt x="15787" y="14343"/>
                  </a:cubicBezTo>
                  <a:cubicBezTo>
                    <a:pt x="16275" y="12742"/>
                    <a:pt x="16655" y="11088"/>
                    <a:pt x="17089" y="9487"/>
                  </a:cubicBezTo>
                  <a:cubicBezTo>
                    <a:pt x="17170" y="9189"/>
                    <a:pt x="17170" y="8864"/>
                    <a:pt x="17414" y="8592"/>
                  </a:cubicBezTo>
                  <a:cubicBezTo>
                    <a:pt x="17658" y="8647"/>
                    <a:pt x="17903" y="8728"/>
                    <a:pt x="18147" y="8782"/>
                  </a:cubicBezTo>
                  <a:cubicBezTo>
                    <a:pt x="18319" y="8831"/>
                    <a:pt x="18459" y="8858"/>
                    <a:pt x="18578" y="8858"/>
                  </a:cubicBezTo>
                  <a:cubicBezTo>
                    <a:pt x="18853" y="8858"/>
                    <a:pt x="19015" y="8716"/>
                    <a:pt x="19204" y="8375"/>
                  </a:cubicBezTo>
                  <a:cubicBezTo>
                    <a:pt x="19666" y="7534"/>
                    <a:pt x="20018" y="6666"/>
                    <a:pt x="20317" y="5744"/>
                  </a:cubicBezTo>
                  <a:cubicBezTo>
                    <a:pt x="20344" y="5582"/>
                    <a:pt x="20371" y="5419"/>
                    <a:pt x="20398" y="5256"/>
                  </a:cubicBezTo>
                  <a:cubicBezTo>
                    <a:pt x="20425" y="4795"/>
                    <a:pt x="20317" y="4578"/>
                    <a:pt x="19855" y="4388"/>
                  </a:cubicBezTo>
                  <a:cubicBezTo>
                    <a:pt x="19394" y="4171"/>
                    <a:pt x="18933" y="3981"/>
                    <a:pt x="18472" y="3818"/>
                  </a:cubicBezTo>
                  <a:cubicBezTo>
                    <a:pt x="16519" y="3140"/>
                    <a:pt x="14566" y="2517"/>
                    <a:pt x="12613" y="1838"/>
                  </a:cubicBezTo>
                  <a:cubicBezTo>
                    <a:pt x="10932" y="1269"/>
                    <a:pt x="9250" y="672"/>
                    <a:pt x="7568" y="103"/>
                  </a:cubicBezTo>
                  <a:cubicBezTo>
                    <a:pt x="7369" y="36"/>
                    <a:pt x="7216" y="0"/>
                    <a:pt x="7092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46" name="Google Shape;599;p47"/>
            <p:cNvSpPr>
              <a:spLocks/>
            </p:cNvSpPr>
            <p:nvPr/>
          </p:nvSpPr>
          <p:spPr bwMode="auto">
            <a:xfrm>
              <a:off x="5200425" y="4108563"/>
              <a:ext cx="280775" cy="667100"/>
            </a:xfrm>
            <a:custGeom>
              <a:avLst/>
              <a:gdLst>
                <a:gd name="T0" fmla="*/ 2147483647 w 11231"/>
                <a:gd name="T1" fmla="*/ 2147483647 h 26684"/>
                <a:gd name="T2" fmla="*/ 2147483647 w 11231"/>
                <a:gd name="T3" fmla="*/ 2147483647 h 26684"/>
                <a:gd name="T4" fmla="*/ 2147483647 w 11231"/>
                <a:gd name="T5" fmla="*/ 2147483647 h 26684"/>
                <a:gd name="T6" fmla="*/ 2147483647 w 11231"/>
                <a:gd name="T7" fmla="*/ 2147483647 h 26684"/>
                <a:gd name="T8" fmla="*/ 2147483647 w 11231"/>
                <a:gd name="T9" fmla="*/ 2147483647 h 26684"/>
                <a:gd name="T10" fmla="*/ 2147483647 w 11231"/>
                <a:gd name="T11" fmla="*/ 2147483647 h 26684"/>
                <a:gd name="T12" fmla="*/ 2147483647 w 11231"/>
                <a:gd name="T13" fmla="*/ 2147483647 h 26684"/>
                <a:gd name="T14" fmla="*/ 2147483647 w 11231"/>
                <a:gd name="T15" fmla="*/ 2147483647 h 26684"/>
                <a:gd name="T16" fmla="*/ 2147483647 w 11231"/>
                <a:gd name="T17" fmla="*/ 2147483647 h 26684"/>
                <a:gd name="T18" fmla="*/ 2147483647 w 11231"/>
                <a:gd name="T19" fmla="*/ 2147483647 h 26684"/>
                <a:gd name="T20" fmla="*/ 2147483647 w 11231"/>
                <a:gd name="T21" fmla="*/ 2147483647 h 26684"/>
                <a:gd name="T22" fmla="*/ 2147483647 w 11231"/>
                <a:gd name="T23" fmla="*/ 2147483647 h 26684"/>
                <a:gd name="T24" fmla="*/ 2147483647 w 11231"/>
                <a:gd name="T25" fmla="*/ 2147483647 h 26684"/>
                <a:gd name="T26" fmla="*/ 2147483647 w 11231"/>
                <a:gd name="T27" fmla="*/ 2147483647 h 26684"/>
                <a:gd name="T28" fmla="*/ 2147483647 w 11231"/>
                <a:gd name="T29" fmla="*/ 2147483647 h 26684"/>
                <a:gd name="T30" fmla="*/ 2147483647 w 11231"/>
                <a:gd name="T31" fmla="*/ 2147483647 h 26684"/>
                <a:gd name="T32" fmla="*/ 2147483647 w 11231"/>
                <a:gd name="T33" fmla="*/ 2147483647 h 26684"/>
                <a:gd name="T34" fmla="*/ 2147483647 w 11231"/>
                <a:gd name="T35" fmla="*/ 2147483647 h 26684"/>
                <a:gd name="T36" fmla="*/ 2147483647 w 11231"/>
                <a:gd name="T37" fmla="*/ 2147483647 h 26684"/>
                <a:gd name="T38" fmla="*/ 2147483647 w 11231"/>
                <a:gd name="T39" fmla="*/ 2147483647 h 26684"/>
                <a:gd name="T40" fmla="*/ 2147483647 w 11231"/>
                <a:gd name="T41" fmla="*/ 2147483647 h 26684"/>
                <a:gd name="T42" fmla="*/ 2147483647 w 11231"/>
                <a:gd name="T43" fmla="*/ 2147483647 h 2668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47" name="Google Shape;600;p47"/>
            <p:cNvSpPr>
              <a:spLocks/>
            </p:cNvSpPr>
            <p:nvPr/>
          </p:nvSpPr>
          <p:spPr bwMode="auto">
            <a:xfrm>
              <a:off x="5140750" y="3998713"/>
              <a:ext cx="339075" cy="116650"/>
            </a:xfrm>
            <a:custGeom>
              <a:avLst/>
              <a:gdLst>
                <a:gd name="T0" fmla="*/ 2147483647 w 13563"/>
                <a:gd name="T1" fmla="*/ 2147483647 h 4666"/>
                <a:gd name="T2" fmla="*/ 2147483647 w 13563"/>
                <a:gd name="T3" fmla="*/ 2147483647 h 4666"/>
                <a:gd name="T4" fmla="*/ 2147483647 w 13563"/>
                <a:gd name="T5" fmla="*/ 2147483647 h 4666"/>
                <a:gd name="T6" fmla="*/ 2147483647 w 13563"/>
                <a:gd name="T7" fmla="*/ 2147483647 h 4666"/>
                <a:gd name="T8" fmla="*/ 2147483647 w 13563"/>
                <a:gd name="T9" fmla="*/ 2147483647 h 4666"/>
                <a:gd name="T10" fmla="*/ 2147483647 w 13563"/>
                <a:gd name="T11" fmla="*/ 2147483647 h 4666"/>
                <a:gd name="T12" fmla="*/ 2147483647 w 13563"/>
                <a:gd name="T13" fmla="*/ 2147483647 h 4666"/>
                <a:gd name="T14" fmla="*/ 2147483647 w 13563"/>
                <a:gd name="T15" fmla="*/ 2147483647 h 4666"/>
                <a:gd name="T16" fmla="*/ 2147483647 w 13563"/>
                <a:gd name="T17" fmla="*/ 2147483647 h 4666"/>
                <a:gd name="T18" fmla="*/ 2147483647 w 13563"/>
                <a:gd name="T19" fmla="*/ 2147483647 h 4666"/>
                <a:gd name="T20" fmla="*/ 2147483647 w 13563"/>
                <a:gd name="T21" fmla="*/ 2147483647 h 4666"/>
                <a:gd name="T22" fmla="*/ 2147483647 w 13563"/>
                <a:gd name="T23" fmla="*/ 2147483647 h 4666"/>
                <a:gd name="T24" fmla="*/ 2147483647 w 13563"/>
                <a:gd name="T25" fmla="*/ 2147483647 h 46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48" name="Google Shape;601;p47"/>
            <p:cNvSpPr>
              <a:spLocks/>
            </p:cNvSpPr>
            <p:nvPr/>
          </p:nvSpPr>
          <p:spPr bwMode="auto">
            <a:xfrm>
              <a:off x="5117700" y="3973638"/>
              <a:ext cx="387900" cy="827925"/>
            </a:xfrm>
            <a:custGeom>
              <a:avLst/>
              <a:gdLst>
                <a:gd name="T0" fmla="*/ 2147483647 w 15516"/>
                <a:gd name="T1" fmla="*/ 2147483647 h 33117"/>
                <a:gd name="T2" fmla="*/ 2147483647 w 15516"/>
                <a:gd name="T3" fmla="*/ 2147483647 h 33117"/>
                <a:gd name="T4" fmla="*/ 2147483647 w 15516"/>
                <a:gd name="T5" fmla="*/ 2147483647 h 33117"/>
                <a:gd name="T6" fmla="*/ 2147483647 w 15516"/>
                <a:gd name="T7" fmla="*/ 2147483647 h 33117"/>
                <a:gd name="T8" fmla="*/ 2147483647 w 15516"/>
                <a:gd name="T9" fmla="*/ 2147483647 h 33117"/>
                <a:gd name="T10" fmla="*/ 2147483647 w 15516"/>
                <a:gd name="T11" fmla="*/ 2147483647 h 33117"/>
                <a:gd name="T12" fmla="*/ 2147483647 w 15516"/>
                <a:gd name="T13" fmla="*/ 2147483647 h 33117"/>
                <a:gd name="T14" fmla="*/ 2147483647 w 15516"/>
                <a:gd name="T15" fmla="*/ 2147483647 h 33117"/>
                <a:gd name="T16" fmla="*/ 2147483647 w 15516"/>
                <a:gd name="T17" fmla="*/ 2147483647 h 33117"/>
                <a:gd name="T18" fmla="*/ 2147483647 w 15516"/>
                <a:gd name="T19" fmla="*/ 2147483647 h 33117"/>
                <a:gd name="T20" fmla="*/ 2147483647 w 15516"/>
                <a:gd name="T21" fmla="*/ 2147483647 h 33117"/>
                <a:gd name="T22" fmla="*/ 2147483647 w 15516"/>
                <a:gd name="T23" fmla="*/ 2147483647 h 33117"/>
                <a:gd name="T24" fmla="*/ 2147483647 w 15516"/>
                <a:gd name="T25" fmla="*/ 2147483647 h 33117"/>
                <a:gd name="T26" fmla="*/ 2147483647 w 15516"/>
                <a:gd name="T27" fmla="*/ 2147483647 h 33117"/>
                <a:gd name="T28" fmla="*/ 2147483647 w 15516"/>
                <a:gd name="T29" fmla="*/ 2147483647 h 33117"/>
                <a:gd name="T30" fmla="*/ 2147483647 w 15516"/>
                <a:gd name="T31" fmla="*/ 2147483647 h 33117"/>
                <a:gd name="T32" fmla="*/ 2147483647 w 15516"/>
                <a:gd name="T33" fmla="*/ 2147483647 h 33117"/>
                <a:gd name="T34" fmla="*/ 2147483647 w 15516"/>
                <a:gd name="T35" fmla="*/ 0 h 33117"/>
                <a:gd name="T36" fmla="*/ 2147483647 w 15516"/>
                <a:gd name="T37" fmla="*/ 2147483647 h 33117"/>
                <a:gd name="T38" fmla="*/ 2147483647 w 15516"/>
                <a:gd name="T39" fmla="*/ 2147483647 h 33117"/>
                <a:gd name="T40" fmla="*/ 2147483647 w 15516"/>
                <a:gd name="T41" fmla="*/ 2147483647 h 33117"/>
                <a:gd name="T42" fmla="*/ 2147483647 w 15516"/>
                <a:gd name="T43" fmla="*/ 2147483647 h 33117"/>
                <a:gd name="T44" fmla="*/ 2147483647 w 15516"/>
                <a:gd name="T45" fmla="*/ 2147483647 h 33117"/>
                <a:gd name="T46" fmla="*/ 2147483647 w 15516"/>
                <a:gd name="T47" fmla="*/ 2147483647 h 33117"/>
                <a:gd name="T48" fmla="*/ 2147483647 w 15516"/>
                <a:gd name="T49" fmla="*/ 2147483647 h 33117"/>
                <a:gd name="T50" fmla="*/ 2147483647 w 15516"/>
                <a:gd name="T51" fmla="*/ 2147483647 h 33117"/>
                <a:gd name="T52" fmla="*/ 2147483647 w 15516"/>
                <a:gd name="T53" fmla="*/ 2147483647 h 33117"/>
                <a:gd name="T54" fmla="*/ 2147483647 w 15516"/>
                <a:gd name="T55" fmla="*/ 2147483647 h 33117"/>
                <a:gd name="T56" fmla="*/ 2147483647 w 15516"/>
                <a:gd name="T57" fmla="*/ 2147483647 h 33117"/>
                <a:gd name="T58" fmla="*/ 2147483647 w 15516"/>
                <a:gd name="T59" fmla="*/ 2147483647 h 33117"/>
                <a:gd name="T60" fmla="*/ 2147483647 w 15516"/>
                <a:gd name="T61" fmla="*/ 2147483647 h 33117"/>
                <a:gd name="T62" fmla="*/ 2147483647 w 15516"/>
                <a:gd name="T63" fmla="*/ 2147483647 h 33117"/>
                <a:gd name="T64" fmla="*/ 2147483647 w 15516"/>
                <a:gd name="T65" fmla="*/ 2147483647 h 33117"/>
                <a:gd name="T66" fmla="*/ 2147483647 w 15516"/>
                <a:gd name="T67" fmla="*/ 2147483647 h 3311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49" name="Google Shape;602;p47"/>
            <p:cNvSpPr>
              <a:spLocks/>
            </p:cNvSpPr>
            <p:nvPr/>
          </p:nvSpPr>
          <p:spPr bwMode="auto">
            <a:xfrm>
              <a:off x="5234350" y="4346888"/>
              <a:ext cx="227850" cy="409200"/>
            </a:xfrm>
            <a:custGeom>
              <a:avLst/>
              <a:gdLst>
                <a:gd name="T0" fmla="*/ 2147483647 w 9114"/>
                <a:gd name="T1" fmla="*/ 2147483647 h 16368"/>
                <a:gd name="T2" fmla="*/ 2147483647 w 9114"/>
                <a:gd name="T3" fmla="*/ 2147483647 h 16368"/>
                <a:gd name="T4" fmla="*/ 2147483647 w 9114"/>
                <a:gd name="T5" fmla="*/ 2147483647 h 16368"/>
                <a:gd name="T6" fmla="*/ 2147483647 w 9114"/>
                <a:gd name="T7" fmla="*/ 2147483647 h 16368"/>
                <a:gd name="T8" fmla="*/ 2147483647 w 9114"/>
                <a:gd name="T9" fmla="*/ 2147483647 h 16368"/>
                <a:gd name="T10" fmla="*/ 2147483647 w 9114"/>
                <a:gd name="T11" fmla="*/ 2147483647 h 16368"/>
                <a:gd name="T12" fmla="*/ 2147483647 w 9114"/>
                <a:gd name="T13" fmla="*/ 2147483647 h 16368"/>
                <a:gd name="T14" fmla="*/ 2147483647 w 9114"/>
                <a:gd name="T15" fmla="*/ 2147483647 h 16368"/>
                <a:gd name="T16" fmla="*/ 2147483647 w 9114"/>
                <a:gd name="T17" fmla="*/ 2147483647 h 16368"/>
                <a:gd name="T18" fmla="*/ 2147483647 w 9114"/>
                <a:gd name="T19" fmla="*/ 2147483647 h 16368"/>
                <a:gd name="T20" fmla="*/ 2147483647 w 9114"/>
                <a:gd name="T21" fmla="*/ 2147483647 h 16368"/>
                <a:gd name="T22" fmla="*/ 2147483647 w 9114"/>
                <a:gd name="T23" fmla="*/ 2147483647 h 16368"/>
                <a:gd name="T24" fmla="*/ 2147483647 w 9114"/>
                <a:gd name="T25" fmla="*/ 2147483647 h 16368"/>
                <a:gd name="T26" fmla="*/ 2147483647 w 9114"/>
                <a:gd name="T27" fmla="*/ 2147483647 h 16368"/>
                <a:gd name="T28" fmla="*/ 2147483647 w 9114"/>
                <a:gd name="T29" fmla="*/ 2147483647 h 16368"/>
                <a:gd name="T30" fmla="*/ 2147483647 w 9114"/>
                <a:gd name="T31" fmla="*/ 2147483647 h 16368"/>
                <a:gd name="T32" fmla="*/ 2147483647 w 9114"/>
                <a:gd name="T33" fmla="*/ 2147483647 h 16368"/>
                <a:gd name="T34" fmla="*/ 2147483647 w 9114"/>
                <a:gd name="T35" fmla="*/ 2147483647 h 16368"/>
                <a:gd name="T36" fmla="*/ 2147483647 w 9114"/>
                <a:gd name="T37" fmla="*/ 2147483647 h 16368"/>
                <a:gd name="T38" fmla="*/ 2147483647 w 9114"/>
                <a:gd name="T39" fmla="*/ 2147483647 h 16368"/>
                <a:gd name="T40" fmla="*/ 0 w 9114"/>
                <a:gd name="T41" fmla="*/ 2147483647 h 16368"/>
                <a:gd name="T42" fmla="*/ 2147483647 w 9114"/>
                <a:gd name="T43" fmla="*/ 2147483647 h 16368"/>
                <a:gd name="T44" fmla="*/ 2147483647 w 9114"/>
                <a:gd name="T45" fmla="*/ 2147483647 h 16368"/>
                <a:gd name="T46" fmla="*/ 2147483647 w 9114"/>
                <a:gd name="T47" fmla="*/ 2147483647 h 16368"/>
                <a:gd name="T48" fmla="*/ 2147483647 w 9114"/>
                <a:gd name="T49" fmla="*/ 2147483647 h 16368"/>
                <a:gd name="T50" fmla="*/ 2147483647 w 9114"/>
                <a:gd name="T51" fmla="*/ 2147483647 h 16368"/>
                <a:gd name="T52" fmla="*/ 2147483647 w 9114"/>
                <a:gd name="T53" fmla="*/ 2147483647 h 16368"/>
                <a:gd name="T54" fmla="*/ 2147483647 w 9114"/>
                <a:gd name="T55" fmla="*/ 2147483647 h 16368"/>
                <a:gd name="T56" fmla="*/ 2147483647 w 9114"/>
                <a:gd name="T57" fmla="*/ 2147483647 h 16368"/>
                <a:gd name="T58" fmla="*/ 2147483647 w 9114"/>
                <a:gd name="T59" fmla="*/ 2147483647 h 16368"/>
                <a:gd name="T60" fmla="*/ 2147483647 w 9114"/>
                <a:gd name="T61" fmla="*/ 2147483647 h 16368"/>
                <a:gd name="T62" fmla="*/ 2147483647 w 9114"/>
                <a:gd name="T63" fmla="*/ 2147483647 h 163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50" name="Google Shape;603;p47"/>
            <p:cNvSpPr>
              <a:spLocks/>
            </p:cNvSpPr>
            <p:nvPr/>
          </p:nvSpPr>
          <p:spPr bwMode="auto">
            <a:xfrm>
              <a:off x="5256725" y="4370313"/>
              <a:ext cx="185125" cy="363150"/>
            </a:xfrm>
            <a:custGeom>
              <a:avLst/>
              <a:gdLst>
                <a:gd name="T0" fmla="*/ 2147483647 w 7405"/>
                <a:gd name="T1" fmla="*/ 2147483647 h 14526"/>
                <a:gd name="T2" fmla="*/ 2147483647 w 7405"/>
                <a:gd name="T3" fmla="*/ 2147483647 h 14526"/>
                <a:gd name="T4" fmla="*/ 2147483647 w 7405"/>
                <a:gd name="T5" fmla="*/ 2147483647 h 14526"/>
                <a:gd name="T6" fmla="*/ 2147483647 w 7405"/>
                <a:gd name="T7" fmla="*/ 2147483647 h 14526"/>
                <a:gd name="T8" fmla="*/ 2147483647 w 7405"/>
                <a:gd name="T9" fmla="*/ 2147483647 h 14526"/>
                <a:gd name="T10" fmla="*/ 2147483647 w 7405"/>
                <a:gd name="T11" fmla="*/ 2147483647 h 14526"/>
                <a:gd name="T12" fmla="*/ 2147483647 w 7405"/>
                <a:gd name="T13" fmla="*/ 2147483647 h 14526"/>
                <a:gd name="T14" fmla="*/ 2147483647 w 7405"/>
                <a:gd name="T15" fmla="*/ 2147483647 h 14526"/>
                <a:gd name="T16" fmla="*/ 2147483647 w 7405"/>
                <a:gd name="T17" fmla="*/ 2147483647 h 14526"/>
                <a:gd name="T18" fmla="*/ 2147483647 w 7405"/>
                <a:gd name="T19" fmla="*/ 2147483647 h 14526"/>
                <a:gd name="T20" fmla="*/ 2147483647 w 7405"/>
                <a:gd name="T21" fmla="*/ 2147483647 h 14526"/>
                <a:gd name="T22" fmla="*/ 2147483647 w 7405"/>
                <a:gd name="T23" fmla="*/ 2147483647 h 14526"/>
                <a:gd name="T24" fmla="*/ 2147483647 w 7405"/>
                <a:gd name="T25" fmla="*/ 2147483647 h 14526"/>
                <a:gd name="T26" fmla="*/ 2147483647 w 7405"/>
                <a:gd name="T27" fmla="*/ 2147483647 h 14526"/>
                <a:gd name="T28" fmla="*/ 2147483647 w 7405"/>
                <a:gd name="T29" fmla="*/ 2147483647 h 145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51" name="Google Shape;604;p47"/>
            <p:cNvSpPr>
              <a:spLocks/>
            </p:cNvSpPr>
            <p:nvPr/>
          </p:nvSpPr>
          <p:spPr bwMode="auto">
            <a:xfrm>
              <a:off x="5344875" y="4657713"/>
              <a:ext cx="59700" cy="36075"/>
            </a:xfrm>
            <a:custGeom>
              <a:avLst/>
              <a:gdLst>
                <a:gd name="T0" fmla="*/ 2147483647 w 2388"/>
                <a:gd name="T1" fmla="*/ 2147483647 h 1443"/>
                <a:gd name="T2" fmla="*/ 2147483647 w 2388"/>
                <a:gd name="T3" fmla="*/ 2147483647 h 1443"/>
                <a:gd name="T4" fmla="*/ 2147483647 w 2388"/>
                <a:gd name="T5" fmla="*/ 2147483647 h 1443"/>
                <a:gd name="T6" fmla="*/ 2147483647 w 2388"/>
                <a:gd name="T7" fmla="*/ 2147483647 h 1443"/>
                <a:gd name="T8" fmla="*/ 2147483647 w 2388"/>
                <a:gd name="T9" fmla="*/ 2147483647 h 1443"/>
                <a:gd name="T10" fmla="*/ 2147483647 w 2388"/>
                <a:gd name="T11" fmla="*/ 2147483647 h 1443"/>
                <a:gd name="T12" fmla="*/ 2147483647 w 2388"/>
                <a:gd name="T13" fmla="*/ 2147483647 h 1443"/>
                <a:gd name="T14" fmla="*/ 2147483647 w 2388"/>
                <a:gd name="T15" fmla="*/ 2147483647 h 1443"/>
                <a:gd name="T16" fmla="*/ 2147483647 w 2388"/>
                <a:gd name="T17" fmla="*/ 2147483647 h 1443"/>
                <a:gd name="T18" fmla="*/ 2147483647 w 2388"/>
                <a:gd name="T19" fmla="*/ 2147483647 h 1443"/>
                <a:gd name="T20" fmla="*/ 2147483647 w 2388"/>
                <a:gd name="T21" fmla="*/ 2147483647 h 1443"/>
                <a:gd name="T22" fmla="*/ 2147483647 w 2388"/>
                <a:gd name="T23" fmla="*/ 2147483647 h 1443"/>
                <a:gd name="T24" fmla="*/ 2147483647 w 2388"/>
                <a:gd name="T25" fmla="*/ 2147483647 h 14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52" name="Google Shape;605;p47"/>
            <p:cNvSpPr>
              <a:spLocks/>
            </p:cNvSpPr>
            <p:nvPr/>
          </p:nvSpPr>
          <p:spPr bwMode="auto">
            <a:xfrm>
              <a:off x="5318425" y="4618488"/>
              <a:ext cx="21725" cy="23100"/>
            </a:xfrm>
            <a:custGeom>
              <a:avLst/>
              <a:gdLst>
                <a:gd name="T0" fmla="*/ 2147483647 w 869"/>
                <a:gd name="T1" fmla="*/ 2147483647 h 924"/>
                <a:gd name="T2" fmla="*/ 0 w 869"/>
                <a:gd name="T3" fmla="*/ 2147483647 h 924"/>
                <a:gd name="T4" fmla="*/ 2147483647 w 869"/>
                <a:gd name="T5" fmla="*/ 2147483647 h 924"/>
                <a:gd name="T6" fmla="*/ 2147483647 w 869"/>
                <a:gd name="T7" fmla="*/ 2147483647 h 924"/>
                <a:gd name="T8" fmla="*/ 2147483647 w 869"/>
                <a:gd name="T9" fmla="*/ 2147483647 h 9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53" name="Google Shape;606;p47"/>
            <p:cNvSpPr>
              <a:spLocks/>
            </p:cNvSpPr>
            <p:nvPr/>
          </p:nvSpPr>
          <p:spPr bwMode="auto">
            <a:xfrm>
              <a:off x="5385550" y="4605538"/>
              <a:ext cx="21050" cy="20450"/>
            </a:xfrm>
            <a:custGeom>
              <a:avLst/>
              <a:gdLst>
                <a:gd name="T0" fmla="*/ 2147483647 w 842"/>
                <a:gd name="T1" fmla="*/ 2147483647 h 818"/>
                <a:gd name="T2" fmla="*/ 2147483647 w 842"/>
                <a:gd name="T3" fmla="*/ 2147483647 h 818"/>
                <a:gd name="T4" fmla="*/ 2147483647 w 842"/>
                <a:gd name="T5" fmla="*/ 2147483647 h 818"/>
                <a:gd name="T6" fmla="*/ 2147483647 w 842"/>
                <a:gd name="T7" fmla="*/ 2147483647 h 818"/>
                <a:gd name="T8" fmla="*/ 2147483647 w 842"/>
                <a:gd name="T9" fmla="*/ 2147483647 h 818"/>
                <a:gd name="T10" fmla="*/ 2147483647 w 842"/>
                <a:gd name="T11" fmla="*/ 2147483647 h 8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54" name="Google Shape;607;p47"/>
            <p:cNvSpPr>
              <a:spLocks/>
            </p:cNvSpPr>
            <p:nvPr/>
          </p:nvSpPr>
          <p:spPr bwMode="auto">
            <a:xfrm>
              <a:off x="5260775" y="4246913"/>
              <a:ext cx="80725" cy="65175"/>
            </a:xfrm>
            <a:custGeom>
              <a:avLst/>
              <a:gdLst>
                <a:gd name="T0" fmla="*/ 2147483647 w 3229"/>
                <a:gd name="T1" fmla="*/ 2147483647 h 2607"/>
                <a:gd name="T2" fmla="*/ 2147483647 w 3229"/>
                <a:gd name="T3" fmla="*/ 2147483647 h 2607"/>
                <a:gd name="T4" fmla="*/ 2147483647 w 3229"/>
                <a:gd name="T5" fmla="*/ 2147483647 h 2607"/>
                <a:gd name="T6" fmla="*/ 2147483647 w 3229"/>
                <a:gd name="T7" fmla="*/ 2147483647 h 2607"/>
                <a:gd name="T8" fmla="*/ 2147483647 w 3229"/>
                <a:gd name="T9" fmla="*/ 2147483647 h 2607"/>
                <a:gd name="T10" fmla="*/ 2147483647 w 3229"/>
                <a:gd name="T11" fmla="*/ 2147483647 h 2607"/>
                <a:gd name="T12" fmla="*/ 2147483647 w 3229"/>
                <a:gd name="T13" fmla="*/ 2147483647 h 2607"/>
                <a:gd name="T14" fmla="*/ 2147483647 w 3229"/>
                <a:gd name="T15" fmla="*/ 0 h 2607"/>
                <a:gd name="T16" fmla="*/ 2147483647 w 3229"/>
                <a:gd name="T17" fmla="*/ 2147483647 h 2607"/>
                <a:gd name="T18" fmla="*/ 2147483647 w 3229"/>
                <a:gd name="T19" fmla="*/ 2147483647 h 2607"/>
                <a:gd name="T20" fmla="*/ 2147483647 w 3229"/>
                <a:gd name="T21" fmla="*/ 2147483647 h 2607"/>
                <a:gd name="T22" fmla="*/ 2147483647 w 3229"/>
                <a:gd name="T23" fmla="*/ 2147483647 h 2607"/>
                <a:gd name="T24" fmla="*/ 2147483647 w 3229"/>
                <a:gd name="T25" fmla="*/ 2147483647 h 2607"/>
                <a:gd name="T26" fmla="*/ 2147483647 w 3229"/>
                <a:gd name="T27" fmla="*/ 2147483647 h 2607"/>
                <a:gd name="T28" fmla="*/ 2147483647 w 3229"/>
                <a:gd name="T29" fmla="*/ 0 h 260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55" name="Google Shape;608;p47"/>
            <p:cNvSpPr>
              <a:spLocks/>
            </p:cNvSpPr>
            <p:nvPr/>
          </p:nvSpPr>
          <p:spPr bwMode="auto">
            <a:xfrm>
              <a:off x="5288575" y="4266563"/>
              <a:ext cx="23100" cy="21225"/>
            </a:xfrm>
            <a:custGeom>
              <a:avLst/>
              <a:gdLst>
                <a:gd name="T0" fmla="*/ 2147483647 w 924"/>
                <a:gd name="T1" fmla="*/ 2147483647 h 849"/>
                <a:gd name="T2" fmla="*/ 2147483647 w 924"/>
                <a:gd name="T3" fmla="*/ 2147483647 h 849"/>
                <a:gd name="T4" fmla="*/ 2147483647 w 924"/>
                <a:gd name="T5" fmla="*/ 2147483647 h 849"/>
                <a:gd name="T6" fmla="*/ 2147483647 w 924"/>
                <a:gd name="T7" fmla="*/ 2147483647 h 849"/>
                <a:gd name="T8" fmla="*/ 2147483647 w 924"/>
                <a:gd name="T9" fmla="*/ 2147483647 h 849"/>
                <a:gd name="T10" fmla="*/ 2147483647 w 924"/>
                <a:gd name="T11" fmla="*/ 2147483647 h 849"/>
                <a:gd name="T12" fmla="*/ 2147483647 w 924"/>
                <a:gd name="T13" fmla="*/ 2147483647 h 8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56" name="Google Shape;609;p47"/>
            <p:cNvSpPr>
              <a:spLocks/>
            </p:cNvSpPr>
            <p:nvPr/>
          </p:nvSpPr>
          <p:spPr bwMode="auto">
            <a:xfrm>
              <a:off x="5327925" y="4145788"/>
              <a:ext cx="67150" cy="67250"/>
            </a:xfrm>
            <a:custGeom>
              <a:avLst/>
              <a:gdLst>
                <a:gd name="T0" fmla="*/ 2147483647 w 2686"/>
                <a:gd name="T1" fmla="*/ 2147483647 h 2690"/>
                <a:gd name="T2" fmla="*/ 2147483647 w 2686"/>
                <a:gd name="T3" fmla="*/ 2147483647 h 2690"/>
                <a:gd name="T4" fmla="*/ 2147483647 w 2686"/>
                <a:gd name="T5" fmla="*/ 2147483647 h 2690"/>
                <a:gd name="T6" fmla="*/ 2147483647 w 2686"/>
                <a:gd name="T7" fmla="*/ 2147483647 h 2690"/>
                <a:gd name="T8" fmla="*/ 2147483647 w 2686"/>
                <a:gd name="T9" fmla="*/ 2147483647 h 2690"/>
                <a:gd name="T10" fmla="*/ 2147483647 w 2686"/>
                <a:gd name="T11" fmla="*/ 2147483647 h 2690"/>
                <a:gd name="T12" fmla="*/ 2147483647 w 2686"/>
                <a:gd name="T13" fmla="*/ 2147483647 h 2690"/>
                <a:gd name="T14" fmla="*/ 2147483647 w 2686"/>
                <a:gd name="T15" fmla="*/ 2147483647 h 2690"/>
                <a:gd name="T16" fmla="*/ 2147483647 w 2686"/>
                <a:gd name="T17" fmla="*/ 2147483647 h 2690"/>
                <a:gd name="T18" fmla="*/ 0 w 2686"/>
                <a:gd name="T19" fmla="*/ 2147483647 h 2690"/>
                <a:gd name="T20" fmla="*/ 2147483647 w 2686"/>
                <a:gd name="T21" fmla="*/ 2147483647 h 2690"/>
                <a:gd name="T22" fmla="*/ 2147483647 w 2686"/>
                <a:gd name="T23" fmla="*/ 2147483647 h 2690"/>
                <a:gd name="T24" fmla="*/ 2147483647 w 2686"/>
                <a:gd name="T25" fmla="*/ 2147483647 h 2690"/>
                <a:gd name="T26" fmla="*/ 2147483647 w 2686"/>
                <a:gd name="T27" fmla="*/ 2147483647 h 269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57" name="Google Shape;610;p47"/>
            <p:cNvSpPr>
              <a:spLocks/>
            </p:cNvSpPr>
            <p:nvPr/>
          </p:nvSpPr>
          <p:spPr bwMode="auto">
            <a:xfrm>
              <a:off x="5350975" y="4168863"/>
              <a:ext cx="19675" cy="19125"/>
            </a:xfrm>
            <a:custGeom>
              <a:avLst/>
              <a:gdLst>
                <a:gd name="T0" fmla="*/ 2147483647 w 787"/>
                <a:gd name="T1" fmla="*/ 0 h 765"/>
                <a:gd name="T2" fmla="*/ 2147483647 w 787"/>
                <a:gd name="T3" fmla="*/ 2147483647 h 765"/>
                <a:gd name="T4" fmla="*/ 2147483647 w 787"/>
                <a:gd name="T5" fmla="*/ 2147483647 h 765"/>
                <a:gd name="T6" fmla="*/ 2147483647 w 787"/>
                <a:gd name="T7" fmla="*/ 2147483647 h 765"/>
                <a:gd name="T8" fmla="*/ 2147483647 w 787"/>
                <a:gd name="T9" fmla="*/ 2147483647 h 765"/>
                <a:gd name="T10" fmla="*/ 2147483647 w 787"/>
                <a:gd name="T11" fmla="*/ 2147483647 h 765"/>
                <a:gd name="T12" fmla="*/ 2147483647 w 787"/>
                <a:gd name="T13" fmla="*/ 0 h 7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58" name="Google Shape;611;p47"/>
            <p:cNvSpPr>
              <a:spLocks/>
            </p:cNvSpPr>
            <p:nvPr/>
          </p:nvSpPr>
          <p:spPr bwMode="auto">
            <a:xfrm>
              <a:off x="5587625" y="4310638"/>
              <a:ext cx="385875" cy="702325"/>
            </a:xfrm>
            <a:custGeom>
              <a:avLst/>
              <a:gdLst>
                <a:gd name="T0" fmla="*/ 2147483647 w 15435"/>
                <a:gd name="T1" fmla="*/ 2147483647 h 28093"/>
                <a:gd name="T2" fmla="*/ 2147483647 w 15435"/>
                <a:gd name="T3" fmla="*/ 2147483647 h 28093"/>
                <a:gd name="T4" fmla="*/ 2147483647 w 15435"/>
                <a:gd name="T5" fmla="*/ 2147483647 h 28093"/>
                <a:gd name="T6" fmla="*/ 2147483647 w 15435"/>
                <a:gd name="T7" fmla="*/ 2147483647 h 28093"/>
                <a:gd name="T8" fmla="*/ 2147483647 w 15435"/>
                <a:gd name="T9" fmla="*/ 2147483647 h 28093"/>
                <a:gd name="T10" fmla="*/ 2147483647 w 15435"/>
                <a:gd name="T11" fmla="*/ 2147483647 h 28093"/>
                <a:gd name="T12" fmla="*/ 2147483647 w 15435"/>
                <a:gd name="T13" fmla="*/ 2147483647 h 28093"/>
                <a:gd name="T14" fmla="*/ 2147483647 w 15435"/>
                <a:gd name="T15" fmla="*/ 2147483647 h 28093"/>
                <a:gd name="T16" fmla="*/ 2147483647 w 15435"/>
                <a:gd name="T17" fmla="*/ 2147483647 h 28093"/>
                <a:gd name="T18" fmla="*/ 2147483647 w 15435"/>
                <a:gd name="T19" fmla="*/ 2147483647 h 28093"/>
                <a:gd name="T20" fmla="*/ 2147483647 w 15435"/>
                <a:gd name="T21" fmla="*/ 2147483647 h 28093"/>
                <a:gd name="T22" fmla="*/ 2147483647 w 15435"/>
                <a:gd name="T23" fmla="*/ 2147483647 h 28093"/>
                <a:gd name="T24" fmla="*/ 2147483647 w 15435"/>
                <a:gd name="T25" fmla="*/ 2147483647 h 28093"/>
                <a:gd name="T26" fmla="*/ 2147483647 w 15435"/>
                <a:gd name="T27" fmla="*/ 2147483647 h 28093"/>
                <a:gd name="T28" fmla="*/ 2147483647 w 15435"/>
                <a:gd name="T29" fmla="*/ 2147483647 h 28093"/>
                <a:gd name="T30" fmla="*/ 2147483647 w 15435"/>
                <a:gd name="T31" fmla="*/ 2147483647 h 2809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435" h="28093" extrusionOk="0">
                  <a:moveTo>
                    <a:pt x="7215" y="1"/>
                  </a:moveTo>
                  <a:cubicBezTo>
                    <a:pt x="7026" y="462"/>
                    <a:pt x="6863" y="869"/>
                    <a:pt x="6700" y="1303"/>
                  </a:cubicBezTo>
                  <a:cubicBezTo>
                    <a:pt x="5669" y="4123"/>
                    <a:pt x="4666" y="6944"/>
                    <a:pt x="3635" y="9792"/>
                  </a:cubicBezTo>
                  <a:cubicBezTo>
                    <a:pt x="2686" y="12342"/>
                    <a:pt x="1736" y="14892"/>
                    <a:pt x="1085" y="17550"/>
                  </a:cubicBezTo>
                  <a:cubicBezTo>
                    <a:pt x="679" y="19259"/>
                    <a:pt x="245" y="20994"/>
                    <a:pt x="82" y="22785"/>
                  </a:cubicBezTo>
                  <a:cubicBezTo>
                    <a:pt x="1" y="23544"/>
                    <a:pt x="1" y="24331"/>
                    <a:pt x="163" y="25117"/>
                  </a:cubicBezTo>
                  <a:cubicBezTo>
                    <a:pt x="516" y="26853"/>
                    <a:pt x="2008" y="27884"/>
                    <a:pt x="3201" y="28047"/>
                  </a:cubicBezTo>
                  <a:cubicBezTo>
                    <a:pt x="3405" y="28077"/>
                    <a:pt x="3608" y="28092"/>
                    <a:pt x="3811" y="28092"/>
                  </a:cubicBezTo>
                  <a:cubicBezTo>
                    <a:pt x="4150" y="28092"/>
                    <a:pt x="4490" y="28050"/>
                    <a:pt x="4829" y="27965"/>
                  </a:cubicBezTo>
                  <a:cubicBezTo>
                    <a:pt x="6158" y="27586"/>
                    <a:pt x="7243" y="26907"/>
                    <a:pt x="7948" y="25660"/>
                  </a:cubicBezTo>
                  <a:cubicBezTo>
                    <a:pt x="8246" y="25172"/>
                    <a:pt x="8545" y="24656"/>
                    <a:pt x="8789" y="24114"/>
                  </a:cubicBezTo>
                  <a:cubicBezTo>
                    <a:pt x="9765" y="21998"/>
                    <a:pt x="10633" y="19855"/>
                    <a:pt x="11338" y="17631"/>
                  </a:cubicBezTo>
                  <a:cubicBezTo>
                    <a:pt x="11610" y="16736"/>
                    <a:pt x="11827" y="15841"/>
                    <a:pt x="12098" y="14973"/>
                  </a:cubicBezTo>
                  <a:cubicBezTo>
                    <a:pt x="13291" y="11149"/>
                    <a:pt x="14376" y="7297"/>
                    <a:pt x="15353" y="3418"/>
                  </a:cubicBezTo>
                  <a:cubicBezTo>
                    <a:pt x="15380" y="3256"/>
                    <a:pt x="15407" y="3093"/>
                    <a:pt x="15434" y="2903"/>
                  </a:cubicBezTo>
                  <a:cubicBezTo>
                    <a:pt x="12667" y="1954"/>
                    <a:pt x="9955" y="977"/>
                    <a:pt x="721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59" name="Google Shape;612;p47"/>
            <p:cNvSpPr>
              <a:spLocks/>
            </p:cNvSpPr>
            <p:nvPr/>
          </p:nvSpPr>
          <p:spPr bwMode="auto">
            <a:xfrm>
              <a:off x="5722575" y="4204588"/>
              <a:ext cx="328900" cy="170500"/>
            </a:xfrm>
            <a:custGeom>
              <a:avLst/>
              <a:gdLst>
                <a:gd name="T0" fmla="*/ 2147483647 w 13156"/>
                <a:gd name="T1" fmla="*/ 2147483647 h 6820"/>
                <a:gd name="T2" fmla="*/ 2147483647 w 13156"/>
                <a:gd name="T3" fmla="*/ 2147483647 h 6820"/>
                <a:gd name="T4" fmla="*/ 2147483647 w 13156"/>
                <a:gd name="T5" fmla="*/ 2147483647 h 6820"/>
                <a:gd name="T6" fmla="*/ 0 w 13156"/>
                <a:gd name="T7" fmla="*/ 2147483647 h 6820"/>
                <a:gd name="T8" fmla="*/ 2147483647 w 13156"/>
                <a:gd name="T9" fmla="*/ 2147483647 h 6820"/>
                <a:gd name="T10" fmla="*/ 2147483647 w 13156"/>
                <a:gd name="T11" fmla="*/ 2147483647 h 6820"/>
                <a:gd name="T12" fmla="*/ 2147483647 w 13156"/>
                <a:gd name="T13" fmla="*/ 2147483647 h 6820"/>
                <a:gd name="T14" fmla="*/ 2147483647 w 13156"/>
                <a:gd name="T15" fmla="*/ 2147483647 h 6820"/>
                <a:gd name="T16" fmla="*/ 2147483647 w 13156"/>
                <a:gd name="T17" fmla="*/ 2147483647 h 6820"/>
                <a:gd name="T18" fmla="*/ 2147483647 w 13156"/>
                <a:gd name="T19" fmla="*/ 2147483647 h 6820"/>
                <a:gd name="T20" fmla="*/ 2147483647 w 13156"/>
                <a:gd name="T21" fmla="*/ 2147483647 h 6820"/>
                <a:gd name="T22" fmla="*/ 2147483647 w 13156"/>
                <a:gd name="T23" fmla="*/ 2147483647 h 68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156" h="6820" extrusionOk="0">
                  <a:moveTo>
                    <a:pt x="1175" y="1"/>
                  </a:moveTo>
                  <a:cubicBezTo>
                    <a:pt x="998" y="1"/>
                    <a:pt x="909" y="112"/>
                    <a:pt x="787" y="391"/>
                  </a:cubicBezTo>
                  <a:cubicBezTo>
                    <a:pt x="543" y="961"/>
                    <a:pt x="326" y="1530"/>
                    <a:pt x="82" y="2100"/>
                  </a:cubicBezTo>
                  <a:cubicBezTo>
                    <a:pt x="27" y="2235"/>
                    <a:pt x="27" y="2398"/>
                    <a:pt x="0" y="2561"/>
                  </a:cubicBezTo>
                  <a:cubicBezTo>
                    <a:pt x="597" y="2886"/>
                    <a:pt x="11148" y="6630"/>
                    <a:pt x="12016" y="6819"/>
                  </a:cubicBezTo>
                  <a:cubicBezTo>
                    <a:pt x="12070" y="6738"/>
                    <a:pt x="12152" y="6684"/>
                    <a:pt x="12179" y="6602"/>
                  </a:cubicBezTo>
                  <a:cubicBezTo>
                    <a:pt x="12450" y="5924"/>
                    <a:pt x="12748" y="5246"/>
                    <a:pt x="12993" y="4568"/>
                  </a:cubicBezTo>
                  <a:cubicBezTo>
                    <a:pt x="13155" y="4161"/>
                    <a:pt x="13074" y="4080"/>
                    <a:pt x="12694" y="3917"/>
                  </a:cubicBezTo>
                  <a:cubicBezTo>
                    <a:pt x="12586" y="3863"/>
                    <a:pt x="12477" y="3836"/>
                    <a:pt x="12369" y="3782"/>
                  </a:cubicBezTo>
                  <a:cubicBezTo>
                    <a:pt x="11338" y="3429"/>
                    <a:pt x="10307" y="3076"/>
                    <a:pt x="9277" y="2724"/>
                  </a:cubicBezTo>
                  <a:lnTo>
                    <a:pt x="1573" y="93"/>
                  </a:lnTo>
                  <a:cubicBezTo>
                    <a:pt x="1400" y="35"/>
                    <a:pt x="1274" y="1"/>
                    <a:pt x="117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60" name="Google Shape;613;p47"/>
            <p:cNvSpPr>
              <a:spLocks/>
            </p:cNvSpPr>
            <p:nvPr/>
          </p:nvSpPr>
          <p:spPr bwMode="auto">
            <a:xfrm>
              <a:off x="5563225" y="4177763"/>
              <a:ext cx="510625" cy="858450"/>
            </a:xfrm>
            <a:custGeom>
              <a:avLst/>
              <a:gdLst>
                <a:gd name="T0" fmla="*/ 2147483647 w 20425"/>
                <a:gd name="T1" fmla="*/ 2147483647 h 34338"/>
                <a:gd name="T2" fmla="*/ 2147483647 w 20425"/>
                <a:gd name="T3" fmla="*/ 2147483647 h 34338"/>
                <a:gd name="T4" fmla="*/ 2147483647 w 20425"/>
                <a:gd name="T5" fmla="*/ 2147483647 h 34338"/>
                <a:gd name="T6" fmla="*/ 2147483647 w 20425"/>
                <a:gd name="T7" fmla="*/ 2147483647 h 34338"/>
                <a:gd name="T8" fmla="*/ 2147483647 w 20425"/>
                <a:gd name="T9" fmla="*/ 2147483647 h 34338"/>
                <a:gd name="T10" fmla="*/ 2147483647 w 20425"/>
                <a:gd name="T11" fmla="*/ 2147483647 h 34338"/>
                <a:gd name="T12" fmla="*/ 2147483647 w 20425"/>
                <a:gd name="T13" fmla="*/ 2147483647 h 34338"/>
                <a:gd name="T14" fmla="*/ 2147483647 w 20425"/>
                <a:gd name="T15" fmla="*/ 2147483647 h 34338"/>
                <a:gd name="T16" fmla="*/ 2147483647 w 20425"/>
                <a:gd name="T17" fmla="*/ 2147483647 h 34338"/>
                <a:gd name="T18" fmla="*/ 2147483647 w 20425"/>
                <a:gd name="T19" fmla="*/ 2147483647 h 34338"/>
                <a:gd name="T20" fmla="*/ 2147483647 w 20425"/>
                <a:gd name="T21" fmla="*/ 2147483647 h 34338"/>
                <a:gd name="T22" fmla="*/ 2147483647 w 20425"/>
                <a:gd name="T23" fmla="*/ 2147483647 h 34338"/>
                <a:gd name="T24" fmla="*/ 2147483647 w 20425"/>
                <a:gd name="T25" fmla="*/ 2147483647 h 34338"/>
                <a:gd name="T26" fmla="*/ 2147483647 w 20425"/>
                <a:gd name="T27" fmla="*/ 2147483647 h 34338"/>
                <a:gd name="T28" fmla="*/ 2147483647 w 20425"/>
                <a:gd name="T29" fmla="*/ 2147483647 h 34338"/>
                <a:gd name="T30" fmla="*/ 2147483647 w 20425"/>
                <a:gd name="T31" fmla="*/ 2147483647 h 34338"/>
                <a:gd name="T32" fmla="*/ 2147483647 w 20425"/>
                <a:gd name="T33" fmla="*/ 2147483647 h 34338"/>
                <a:gd name="T34" fmla="*/ 2147483647 w 20425"/>
                <a:gd name="T35" fmla="*/ 2147483647 h 34338"/>
                <a:gd name="T36" fmla="*/ 2147483647 w 20425"/>
                <a:gd name="T37" fmla="*/ 2147483647 h 34338"/>
                <a:gd name="T38" fmla="*/ 2147483647 w 20425"/>
                <a:gd name="T39" fmla="*/ 2147483647 h 34338"/>
                <a:gd name="T40" fmla="*/ 2147483647 w 20425"/>
                <a:gd name="T41" fmla="*/ 2147483647 h 34338"/>
                <a:gd name="T42" fmla="*/ 2147483647 w 20425"/>
                <a:gd name="T43" fmla="*/ 2147483647 h 34338"/>
                <a:gd name="T44" fmla="*/ 2147483647 w 20425"/>
                <a:gd name="T45" fmla="*/ 2147483647 h 34338"/>
                <a:gd name="T46" fmla="*/ 2147483647 w 20425"/>
                <a:gd name="T47" fmla="*/ 2147483647 h 34338"/>
                <a:gd name="T48" fmla="*/ 2147483647 w 20425"/>
                <a:gd name="T49" fmla="*/ 2147483647 h 34338"/>
                <a:gd name="T50" fmla="*/ 2147483647 w 20425"/>
                <a:gd name="T51" fmla="*/ 2147483647 h 34338"/>
                <a:gd name="T52" fmla="*/ 2147483647 w 20425"/>
                <a:gd name="T53" fmla="*/ 2147483647 h 34338"/>
                <a:gd name="T54" fmla="*/ 2147483647 w 20425"/>
                <a:gd name="T55" fmla="*/ 2147483647 h 34338"/>
                <a:gd name="T56" fmla="*/ 2147483647 w 20425"/>
                <a:gd name="T57" fmla="*/ 0 h 34338"/>
                <a:gd name="T58" fmla="*/ 2147483647 w 20425"/>
                <a:gd name="T59" fmla="*/ 2147483647 h 34338"/>
                <a:gd name="T60" fmla="*/ 2147483647 w 20425"/>
                <a:gd name="T61" fmla="*/ 2147483647 h 34338"/>
                <a:gd name="T62" fmla="*/ 2147483647 w 20425"/>
                <a:gd name="T63" fmla="*/ 2147483647 h 34338"/>
                <a:gd name="T64" fmla="*/ 2147483647 w 20425"/>
                <a:gd name="T65" fmla="*/ 2147483647 h 34338"/>
                <a:gd name="T66" fmla="*/ 2147483647 w 20425"/>
                <a:gd name="T67" fmla="*/ 2147483647 h 34338"/>
                <a:gd name="T68" fmla="*/ 2147483647 w 20425"/>
                <a:gd name="T69" fmla="*/ 2147483647 h 34338"/>
                <a:gd name="T70" fmla="*/ 2147483647 w 20425"/>
                <a:gd name="T71" fmla="*/ 2147483647 h 34338"/>
                <a:gd name="T72" fmla="*/ 2147483647 w 20425"/>
                <a:gd name="T73" fmla="*/ 2147483647 h 34338"/>
                <a:gd name="T74" fmla="*/ 2147483647 w 20425"/>
                <a:gd name="T75" fmla="*/ 2147483647 h 34338"/>
                <a:gd name="T76" fmla="*/ 2147483647 w 20425"/>
                <a:gd name="T77" fmla="*/ 2147483647 h 34338"/>
                <a:gd name="T78" fmla="*/ 2147483647 w 20425"/>
                <a:gd name="T79" fmla="*/ 2147483647 h 34338"/>
                <a:gd name="T80" fmla="*/ 2147483647 w 20425"/>
                <a:gd name="T81" fmla="*/ 2147483647 h 34338"/>
                <a:gd name="T82" fmla="*/ 2147483647 w 20425"/>
                <a:gd name="T83" fmla="*/ 2147483647 h 34338"/>
                <a:gd name="T84" fmla="*/ 2147483647 w 20425"/>
                <a:gd name="T85" fmla="*/ 2147483647 h 34338"/>
                <a:gd name="T86" fmla="*/ 2147483647 w 20425"/>
                <a:gd name="T87" fmla="*/ 2147483647 h 34338"/>
                <a:gd name="T88" fmla="*/ 2147483647 w 20425"/>
                <a:gd name="T89" fmla="*/ 2147483647 h 34338"/>
                <a:gd name="T90" fmla="*/ 2147483647 w 20425"/>
                <a:gd name="T91" fmla="*/ 2147483647 h 34338"/>
                <a:gd name="T92" fmla="*/ 2147483647 w 20425"/>
                <a:gd name="T93" fmla="*/ 2147483647 h 34338"/>
                <a:gd name="T94" fmla="*/ 2147483647 w 20425"/>
                <a:gd name="T95" fmla="*/ 2147483647 h 34338"/>
                <a:gd name="T96" fmla="*/ 2147483647 w 20425"/>
                <a:gd name="T97" fmla="*/ 2147483647 h 34338"/>
                <a:gd name="T98" fmla="*/ 2147483647 w 20425"/>
                <a:gd name="T99" fmla="*/ 2147483647 h 34338"/>
                <a:gd name="T100" fmla="*/ 2147483647 w 20425"/>
                <a:gd name="T101" fmla="*/ 2147483647 h 34338"/>
                <a:gd name="T102" fmla="*/ 2147483647 w 20425"/>
                <a:gd name="T103" fmla="*/ 2147483647 h 34338"/>
                <a:gd name="T104" fmla="*/ 2147483647 w 20425"/>
                <a:gd name="T105" fmla="*/ 2147483647 h 34338"/>
                <a:gd name="T106" fmla="*/ 2147483647 w 20425"/>
                <a:gd name="T107" fmla="*/ 2147483647 h 34338"/>
                <a:gd name="T108" fmla="*/ 2147483647 w 20425"/>
                <a:gd name="T109" fmla="*/ 2147483647 h 34338"/>
                <a:gd name="T110" fmla="*/ 2147483647 w 20425"/>
                <a:gd name="T111" fmla="*/ 2147483647 h 34338"/>
                <a:gd name="T112" fmla="*/ 2147483647 w 20425"/>
                <a:gd name="T113" fmla="*/ 2147483647 h 34338"/>
                <a:gd name="T114" fmla="*/ 2147483647 w 20425"/>
                <a:gd name="T115" fmla="*/ 0 h 3433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425" h="34338" extrusionOk="0">
                  <a:moveTo>
                    <a:pt x="7549" y="1074"/>
                  </a:moveTo>
                  <a:cubicBezTo>
                    <a:pt x="7648" y="1074"/>
                    <a:pt x="7774" y="1108"/>
                    <a:pt x="7947" y="1166"/>
                  </a:cubicBezTo>
                  <a:lnTo>
                    <a:pt x="15651" y="3797"/>
                  </a:lnTo>
                  <a:cubicBezTo>
                    <a:pt x="16681" y="4149"/>
                    <a:pt x="17712" y="4502"/>
                    <a:pt x="18743" y="4855"/>
                  </a:cubicBezTo>
                  <a:cubicBezTo>
                    <a:pt x="18851" y="4909"/>
                    <a:pt x="18960" y="4936"/>
                    <a:pt x="19068" y="4990"/>
                  </a:cubicBezTo>
                  <a:cubicBezTo>
                    <a:pt x="19448" y="5153"/>
                    <a:pt x="19529" y="5234"/>
                    <a:pt x="19367" y="5641"/>
                  </a:cubicBezTo>
                  <a:cubicBezTo>
                    <a:pt x="19122" y="6319"/>
                    <a:pt x="18824" y="6997"/>
                    <a:pt x="18553" y="7675"/>
                  </a:cubicBezTo>
                  <a:cubicBezTo>
                    <a:pt x="18526" y="7757"/>
                    <a:pt x="18444" y="7811"/>
                    <a:pt x="18390" y="7892"/>
                  </a:cubicBezTo>
                  <a:cubicBezTo>
                    <a:pt x="17522" y="7703"/>
                    <a:pt x="6971" y="3959"/>
                    <a:pt x="6374" y="3634"/>
                  </a:cubicBezTo>
                  <a:cubicBezTo>
                    <a:pt x="6401" y="3471"/>
                    <a:pt x="6401" y="3308"/>
                    <a:pt x="6456" y="3173"/>
                  </a:cubicBezTo>
                  <a:cubicBezTo>
                    <a:pt x="6700" y="2603"/>
                    <a:pt x="6917" y="2034"/>
                    <a:pt x="7161" y="1464"/>
                  </a:cubicBezTo>
                  <a:cubicBezTo>
                    <a:pt x="7283" y="1185"/>
                    <a:pt x="7372" y="1074"/>
                    <a:pt x="7549" y="1074"/>
                  </a:cubicBezTo>
                  <a:close/>
                  <a:moveTo>
                    <a:pt x="8191" y="5316"/>
                  </a:moveTo>
                  <a:cubicBezTo>
                    <a:pt x="10931" y="6292"/>
                    <a:pt x="13643" y="7269"/>
                    <a:pt x="16410" y="8218"/>
                  </a:cubicBezTo>
                  <a:cubicBezTo>
                    <a:pt x="16383" y="8408"/>
                    <a:pt x="16356" y="8571"/>
                    <a:pt x="16329" y="8733"/>
                  </a:cubicBezTo>
                  <a:cubicBezTo>
                    <a:pt x="15352" y="12612"/>
                    <a:pt x="14267" y="16464"/>
                    <a:pt x="13074" y="20288"/>
                  </a:cubicBezTo>
                  <a:cubicBezTo>
                    <a:pt x="12803" y="21156"/>
                    <a:pt x="12586" y="22051"/>
                    <a:pt x="12314" y="22946"/>
                  </a:cubicBezTo>
                  <a:cubicBezTo>
                    <a:pt x="11609" y="25170"/>
                    <a:pt x="10741" y="27313"/>
                    <a:pt x="9765" y="29429"/>
                  </a:cubicBezTo>
                  <a:cubicBezTo>
                    <a:pt x="9521" y="29971"/>
                    <a:pt x="9222" y="30487"/>
                    <a:pt x="8924" y="30975"/>
                  </a:cubicBezTo>
                  <a:cubicBezTo>
                    <a:pt x="8219" y="32222"/>
                    <a:pt x="7134" y="32901"/>
                    <a:pt x="5805" y="33280"/>
                  </a:cubicBezTo>
                  <a:cubicBezTo>
                    <a:pt x="5466" y="33365"/>
                    <a:pt x="5126" y="33407"/>
                    <a:pt x="4787" y="33407"/>
                  </a:cubicBezTo>
                  <a:cubicBezTo>
                    <a:pt x="4584" y="33407"/>
                    <a:pt x="4381" y="33392"/>
                    <a:pt x="4177" y="33362"/>
                  </a:cubicBezTo>
                  <a:cubicBezTo>
                    <a:pt x="2984" y="33199"/>
                    <a:pt x="1492" y="32168"/>
                    <a:pt x="1139" y="30432"/>
                  </a:cubicBezTo>
                  <a:cubicBezTo>
                    <a:pt x="977" y="29646"/>
                    <a:pt x="977" y="28859"/>
                    <a:pt x="1058" y="28100"/>
                  </a:cubicBezTo>
                  <a:cubicBezTo>
                    <a:pt x="1221" y="26309"/>
                    <a:pt x="1655" y="24574"/>
                    <a:pt x="2061" y="22865"/>
                  </a:cubicBezTo>
                  <a:cubicBezTo>
                    <a:pt x="2712" y="20207"/>
                    <a:pt x="3662" y="17657"/>
                    <a:pt x="4611" y="15107"/>
                  </a:cubicBezTo>
                  <a:cubicBezTo>
                    <a:pt x="5642" y="12259"/>
                    <a:pt x="6645" y="9438"/>
                    <a:pt x="7676" y="6618"/>
                  </a:cubicBezTo>
                  <a:cubicBezTo>
                    <a:pt x="7839" y="6184"/>
                    <a:pt x="8002" y="5777"/>
                    <a:pt x="8191" y="5316"/>
                  </a:cubicBezTo>
                  <a:close/>
                  <a:moveTo>
                    <a:pt x="7097" y="0"/>
                  </a:moveTo>
                  <a:cubicBezTo>
                    <a:pt x="6818" y="0"/>
                    <a:pt x="6676" y="179"/>
                    <a:pt x="6510" y="623"/>
                  </a:cubicBezTo>
                  <a:cubicBezTo>
                    <a:pt x="6211" y="1410"/>
                    <a:pt x="5886" y="2196"/>
                    <a:pt x="5560" y="2983"/>
                  </a:cubicBezTo>
                  <a:cubicBezTo>
                    <a:pt x="5479" y="3227"/>
                    <a:pt x="5398" y="3444"/>
                    <a:pt x="5371" y="3661"/>
                  </a:cubicBezTo>
                  <a:cubicBezTo>
                    <a:pt x="5289" y="4068"/>
                    <a:pt x="5398" y="4258"/>
                    <a:pt x="5750" y="4393"/>
                  </a:cubicBezTo>
                  <a:cubicBezTo>
                    <a:pt x="6103" y="4556"/>
                    <a:pt x="6456" y="4665"/>
                    <a:pt x="6808" y="4827"/>
                  </a:cubicBezTo>
                  <a:cubicBezTo>
                    <a:pt x="6971" y="4882"/>
                    <a:pt x="7079" y="4963"/>
                    <a:pt x="7242" y="5044"/>
                  </a:cubicBezTo>
                  <a:cubicBezTo>
                    <a:pt x="7052" y="5478"/>
                    <a:pt x="6917" y="5885"/>
                    <a:pt x="6754" y="6265"/>
                  </a:cubicBezTo>
                  <a:cubicBezTo>
                    <a:pt x="5615" y="9466"/>
                    <a:pt x="4448" y="12639"/>
                    <a:pt x="3282" y="15813"/>
                  </a:cubicBezTo>
                  <a:cubicBezTo>
                    <a:pt x="2089" y="18986"/>
                    <a:pt x="1085" y="22187"/>
                    <a:pt x="461" y="25496"/>
                  </a:cubicBezTo>
                  <a:cubicBezTo>
                    <a:pt x="190" y="26906"/>
                    <a:pt x="0" y="28317"/>
                    <a:pt x="109" y="29727"/>
                  </a:cubicBezTo>
                  <a:cubicBezTo>
                    <a:pt x="190" y="31165"/>
                    <a:pt x="760" y="32412"/>
                    <a:pt x="1926" y="33307"/>
                  </a:cubicBezTo>
                  <a:cubicBezTo>
                    <a:pt x="2866" y="34006"/>
                    <a:pt x="3874" y="34337"/>
                    <a:pt x="4894" y="34337"/>
                  </a:cubicBezTo>
                  <a:cubicBezTo>
                    <a:pt x="5816" y="34337"/>
                    <a:pt x="6748" y="34067"/>
                    <a:pt x="7649" y="33552"/>
                  </a:cubicBezTo>
                  <a:cubicBezTo>
                    <a:pt x="8056" y="33335"/>
                    <a:pt x="8436" y="33009"/>
                    <a:pt x="8761" y="32656"/>
                  </a:cubicBezTo>
                  <a:cubicBezTo>
                    <a:pt x="9493" y="31924"/>
                    <a:pt x="10036" y="31029"/>
                    <a:pt x="10497" y="30080"/>
                  </a:cubicBezTo>
                  <a:cubicBezTo>
                    <a:pt x="11365" y="28208"/>
                    <a:pt x="12179" y="26309"/>
                    <a:pt x="12803" y="24357"/>
                  </a:cubicBezTo>
                  <a:cubicBezTo>
                    <a:pt x="13860" y="21020"/>
                    <a:pt x="14837" y="17684"/>
                    <a:pt x="15813" y="14348"/>
                  </a:cubicBezTo>
                  <a:cubicBezTo>
                    <a:pt x="16274" y="12748"/>
                    <a:pt x="16654" y="11093"/>
                    <a:pt x="17088" y="9466"/>
                  </a:cubicBezTo>
                  <a:cubicBezTo>
                    <a:pt x="17169" y="9194"/>
                    <a:pt x="17169" y="8869"/>
                    <a:pt x="17414" y="8571"/>
                  </a:cubicBezTo>
                  <a:cubicBezTo>
                    <a:pt x="17658" y="8652"/>
                    <a:pt x="17902" y="8733"/>
                    <a:pt x="18146" y="8787"/>
                  </a:cubicBezTo>
                  <a:cubicBezTo>
                    <a:pt x="18316" y="8836"/>
                    <a:pt x="18455" y="8863"/>
                    <a:pt x="18573" y="8863"/>
                  </a:cubicBezTo>
                  <a:cubicBezTo>
                    <a:pt x="18850" y="8863"/>
                    <a:pt x="19014" y="8715"/>
                    <a:pt x="19204" y="8354"/>
                  </a:cubicBezTo>
                  <a:cubicBezTo>
                    <a:pt x="19665" y="7540"/>
                    <a:pt x="20017" y="6645"/>
                    <a:pt x="20316" y="5750"/>
                  </a:cubicBezTo>
                  <a:cubicBezTo>
                    <a:pt x="20343" y="5587"/>
                    <a:pt x="20397" y="5424"/>
                    <a:pt x="20397" y="5261"/>
                  </a:cubicBezTo>
                  <a:cubicBezTo>
                    <a:pt x="20424" y="4800"/>
                    <a:pt x="20316" y="4583"/>
                    <a:pt x="19855" y="4366"/>
                  </a:cubicBezTo>
                  <a:cubicBezTo>
                    <a:pt x="19421" y="4176"/>
                    <a:pt x="18960" y="3959"/>
                    <a:pt x="18471" y="3824"/>
                  </a:cubicBezTo>
                  <a:cubicBezTo>
                    <a:pt x="16519" y="3146"/>
                    <a:pt x="14566" y="2495"/>
                    <a:pt x="12613" y="1844"/>
                  </a:cubicBezTo>
                  <a:cubicBezTo>
                    <a:pt x="10931" y="1274"/>
                    <a:pt x="9276" y="677"/>
                    <a:pt x="7595" y="108"/>
                  </a:cubicBezTo>
                  <a:cubicBezTo>
                    <a:pt x="7388" y="39"/>
                    <a:pt x="7228" y="0"/>
                    <a:pt x="709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61" name="Google Shape;614;p47"/>
            <p:cNvSpPr>
              <a:spLocks/>
            </p:cNvSpPr>
            <p:nvPr/>
          </p:nvSpPr>
          <p:spPr bwMode="auto">
            <a:xfrm>
              <a:off x="5614750" y="4524738"/>
              <a:ext cx="290925" cy="473775"/>
            </a:xfrm>
            <a:custGeom>
              <a:avLst/>
              <a:gdLst>
                <a:gd name="T0" fmla="*/ 2147483647 w 11637"/>
                <a:gd name="T1" fmla="*/ 2147483647 h 18951"/>
                <a:gd name="T2" fmla="*/ 2147483647 w 11637"/>
                <a:gd name="T3" fmla="*/ 2147483647 h 18951"/>
                <a:gd name="T4" fmla="*/ 2147483647 w 11637"/>
                <a:gd name="T5" fmla="*/ 2147483647 h 18951"/>
                <a:gd name="T6" fmla="*/ 2147483647 w 11637"/>
                <a:gd name="T7" fmla="*/ 2147483647 h 18951"/>
                <a:gd name="T8" fmla="*/ 2147483647 w 11637"/>
                <a:gd name="T9" fmla="*/ 2147483647 h 18951"/>
                <a:gd name="T10" fmla="*/ 2147483647 w 11637"/>
                <a:gd name="T11" fmla="*/ 2147483647 h 18951"/>
                <a:gd name="T12" fmla="*/ 2147483647 w 11637"/>
                <a:gd name="T13" fmla="*/ 2147483647 h 18951"/>
                <a:gd name="T14" fmla="*/ 2147483647 w 11637"/>
                <a:gd name="T15" fmla="*/ 2147483647 h 18951"/>
                <a:gd name="T16" fmla="*/ 2147483647 w 11637"/>
                <a:gd name="T17" fmla="*/ 2147483647 h 18951"/>
                <a:gd name="T18" fmla="*/ 2147483647 w 11637"/>
                <a:gd name="T19" fmla="*/ 2147483647 h 18951"/>
                <a:gd name="T20" fmla="*/ 2147483647 w 11637"/>
                <a:gd name="T21" fmla="*/ 2147483647 h 18951"/>
                <a:gd name="T22" fmla="*/ 2147483647 w 11637"/>
                <a:gd name="T23" fmla="*/ 2147483647 h 18951"/>
                <a:gd name="T24" fmla="*/ 2147483647 w 11637"/>
                <a:gd name="T25" fmla="*/ 2147483647 h 18951"/>
                <a:gd name="T26" fmla="*/ 2147483647 w 11637"/>
                <a:gd name="T27" fmla="*/ 0 h 18951"/>
                <a:gd name="T28" fmla="*/ 2147483647 w 11637"/>
                <a:gd name="T29" fmla="*/ 2147483647 h 18951"/>
                <a:gd name="T30" fmla="*/ 2147483647 w 11637"/>
                <a:gd name="T31" fmla="*/ 2147483647 h 18951"/>
                <a:gd name="T32" fmla="*/ 2147483647 w 11637"/>
                <a:gd name="T33" fmla="*/ 2147483647 h 18951"/>
                <a:gd name="T34" fmla="*/ 2147483647 w 11637"/>
                <a:gd name="T35" fmla="*/ 2147483647 h 18951"/>
                <a:gd name="T36" fmla="*/ 2147483647 w 11637"/>
                <a:gd name="T37" fmla="*/ 2147483647 h 18951"/>
                <a:gd name="T38" fmla="*/ 2147483647 w 11637"/>
                <a:gd name="T39" fmla="*/ 2147483647 h 18951"/>
                <a:gd name="T40" fmla="*/ 2147483647 w 11637"/>
                <a:gd name="T41" fmla="*/ 2147483647 h 18951"/>
                <a:gd name="T42" fmla="*/ 2147483647 w 11637"/>
                <a:gd name="T43" fmla="*/ 2147483647 h 18951"/>
                <a:gd name="T44" fmla="*/ 2147483647 w 11637"/>
                <a:gd name="T45" fmla="*/ 2147483647 h 18951"/>
                <a:gd name="T46" fmla="*/ 2147483647 w 11637"/>
                <a:gd name="T47" fmla="*/ 2147483647 h 18951"/>
                <a:gd name="T48" fmla="*/ 2147483647 w 11637"/>
                <a:gd name="T49" fmla="*/ 2147483647 h 18951"/>
                <a:gd name="T50" fmla="*/ 2147483647 w 11637"/>
                <a:gd name="T51" fmla="*/ 2147483647 h 18951"/>
                <a:gd name="T52" fmla="*/ 2147483647 w 11637"/>
                <a:gd name="T53" fmla="*/ 2147483647 h 18951"/>
                <a:gd name="T54" fmla="*/ 2147483647 w 11637"/>
                <a:gd name="T55" fmla="*/ 2147483647 h 18951"/>
                <a:gd name="T56" fmla="*/ 2147483647 w 11637"/>
                <a:gd name="T57" fmla="*/ 2147483647 h 18951"/>
                <a:gd name="T58" fmla="*/ 2147483647 w 11637"/>
                <a:gd name="T59" fmla="*/ 0 h 1895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1637" h="18951" extrusionOk="0">
                  <a:moveTo>
                    <a:pt x="4693" y="984"/>
                  </a:moveTo>
                  <a:cubicBezTo>
                    <a:pt x="6564" y="1689"/>
                    <a:pt x="8436" y="2368"/>
                    <a:pt x="10308" y="3046"/>
                  </a:cubicBezTo>
                  <a:cubicBezTo>
                    <a:pt x="10389" y="3100"/>
                    <a:pt x="10443" y="3154"/>
                    <a:pt x="10552" y="3236"/>
                  </a:cubicBezTo>
                  <a:cubicBezTo>
                    <a:pt x="10497" y="3344"/>
                    <a:pt x="10497" y="3480"/>
                    <a:pt x="10443" y="3588"/>
                  </a:cubicBezTo>
                  <a:cubicBezTo>
                    <a:pt x="9250" y="7277"/>
                    <a:pt x="8002" y="10939"/>
                    <a:pt x="6619" y="14573"/>
                  </a:cubicBezTo>
                  <a:cubicBezTo>
                    <a:pt x="6456" y="14980"/>
                    <a:pt x="6239" y="15387"/>
                    <a:pt x="6022" y="15794"/>
                  </a:cubicBezTo>
                  <a:cubicBezTo>
                    <a:pt x="5480" y="16716"/>
                    <a:pt x="4693" y="17367"/>
                    <a:pt x="3716" y="17828"/>
                  </a:cubicBezTo>
                  <a:cubicBezTo>
                    <a:pt x="3417" y="17969"/>
                    <a:pt x="3123" y="18032"/>
                    <a:pt x="2845" y="18032"/>
                  </a:cubicBezTo>
                  <a:cubicBezTo>
                    <a:pt x="1887" y="18032"/>
                    <a:pt x="1112" y="17282"/>
                    <a:pt x="923" y="16336"/>
                  </a:cubicBezTo>
                  <a:cubicBezTo>
                    <a:pt x="814" y="15658"/>
                    <a:pt x="814" y="14980"/>
                    <a:pt x="896" y="14275"/>
                  </a:cubicBezTo>
                  <a:cubicBezTo>
                    <a:pt x="1221" y="11671"/>
                    <a:pt x="1709" y="9148"/>
                    <a:pt x="2604" y="6680"/>
                  </a:cubicBezTo>
                  <a:cubicBezTo>
                    <a:pt x="3255" y="4890"/>
                    <a:pt x="3879" y="3100"/>
                    <a:pt x="4530" y="1337"/>
                  </a:cubicBezTo>
                  <a:cubicBezTo>
                    <a:pt x="4557" y="1228"/>
                    <a:pt x="4612" y="1120"/>
                    <a:pt x="4693" y="984"/>
                  </a:cubicBezTo>
                  <a:close/>
                  <a:moveTo>
                    <a:pt x="4349" y="0"/>
                  </a:moveTo>
                  <a:cubicBezTo>
                    <a:pt x="4051" y="0"/>
                    <a:pt x="3954" y="216"/>
                    <a:pt x="3744" y="794"/>
                  </a:cubicBezTo>
                  <a:cubicBezTo>
                    <a:pt x="3174" y="2368"/>
                    <a:pt x="2659" y="3941"/>
                    <a:pt x="2062" y="5487"/>
                  </a:cubicBezTo>
                  <a:cubicBezTo>
                    <a:pt x="1221" y="7684"/>
                    <a:pt x="624" y="9935"/>
                    <a:pt x="245" y="12268"/>
                  </a:cubicBezTo>
                  <a:cubicBezTo>
                    <a:pt x="109" y="13081"/>
                    <a:pt x="0" y="14736"/>
                    <a:pt x="28" y="14736"/>
                  </a:cubicBezTo>
                  <a:cubicBezTo>
                    <a:pt x="28" y="15034"/>
                    <a:pt x="28" y="15306"/>
                    <a:pt x="28" y="15604"/>
                  </a:cubicBezTo>
                  <a:cubicBezTo>
                    <a:pt x="55" y="16228"/>
                    <a:pt x="190" y="16825"/>
                    <a:pt x="434" y="17394"/>
                  </a:cubicBezTo>
                  <a:cubicBezTo>
                    <a:pt x="837" y="18310"/>
                    <a:pt x="1828" y="18950"/>
                    <a:pt x="2802" y="18950"/>
                  </a:cubicBezTo>
                  <a:cubicBezTo>
                    <a:pt x="3010" y="18950"/>
                    <a:pt x="3217" y="18921"/>
                    <a:pt x="3418" y="18859"/>
                  </a:cubicBezTo>
                  <a:cubicBezTo>
                    <a:pt x="4449" y="18533"/>
                    <a:pt x="5371" y="18018"/>
                    <a:pt x="6103" y="17177"/>
                  </a:cubicBezTo>
                  <a:cubicBezTo>
                    <a:pt x="6700" y="16445"/>
                    <a:pt x="7134" y="15604"/>
                    <a:pt x="7487" y="14709"/>
                  </a:cubicBezTo>
                  <a:cubicBezTo>
                    <a:pt x="8545" y="12024"/>
                    <a:pt x="9494" y="9284"/>
                    <a:pt x="10443" y="6572"/>
                  </a:cubicBezTo>
                  <a:cubicBezTo>
                    <a:pt x="10796" y="5568"/>
                    <a:pt x="11094" y="4592"/>
                    <a:pt x="11365" y="3588"/>
                  </a:cubicBezTo>
                  <a:cubicBezTo>
                    <a:pt x="11637" y="2639"/>
                    <a:pt x="11528" y="2476"/>
                    <a:pt x="10633" y="2151"/>
                  </a:cubicBezTo>
                  <a:cubicBezTo>
                    <a:pt x="9385" y="1717"/>
                    <a:pt x="8138" y="1228"/>
                    <a:pt x="6890" y="794"/>
                  </a:cubicBezTo>
                  <a:cubicBezTo>
                    <a:pt x="6293" y="577"/>
                    <a:pt x="5697" y="360"/>
                    <a:pt x="5073" y="171"/>
                  </a:cubicBezTo>
                  <a:cubicBezTo>
                    <a:pt x="4737" y="65"/>
                    <a:pt x="4513" y="0"/>
                    <a:pt x="434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62" name="Google Shape;615;p47"/>
            <p:cNvSpPr>
              <a:spLocks/>
            </p:cNvSpPr>
            <p:nvPr/>
          </p:nvSpPr>
          <p:spPr bwMode="auto">
            <a:xfrm>
              <a:off x="5635100" y="4549338"/>
              <a:ext cx="243450" cy="426225"/>
            </a:xfrm>
            <a:custGeom>
              <a:avLst/>
              <a:gdLst>
                <a:gd name="T0" fmla="*/ 2147483647 w 9738"/>
                <a:gd name="T1" fmla="*/ 0 h 17049"/>
                <a:gd name="T2" fmla="*/ 2147483647 w 9738"/>
                <a:gd name="T3" fmla="*/ 2147483647 h 17049"/>
                <a:gd name="T4" fmla="*/ 2147483647 w 9738"/>
                <a:gd name="T5" fmla="*/ 2147483647 h 17049"/>
                <a:gd name="T6" fmla="*/ 2147483647 w 9738"/>
                <a:gd name="T7" fmla="*/ 2147483647 h 17049"/>
                <a:gd name="T8" fmla="*/ 2147483647 w 9738"/>
                <a:gd name="T9" fmla="*/ 2147483647 h 17049"/>
                <a:gd name="T10" fmla="*/ 2147483647 w 9738"/>
                <a:gd name="T11" fmla="*/ 2147483647 h 17049"/>
                <a:gd name="T12" fmla="*/ 2147483647 w 9738"/>
                <a:gd name="T13" fmla="*/ 2147483647 h 17049"/>
                <a:gd name="T14" fmla="*/ 2147483647 w 9738"/>
                <a:gd name="T15" fmla="*/ 2147483647 h 17049"/>
                <a:gd name="T16" fmla="*/ 2147483647 w 9738"/>
                <a:gd name="T17" fmla="*/ 2147483647 h 17049"/>
                <a:gd name="T18" fmla="*/ 2147483647 w 9738"/>
                <a:gd name="T19" fmla="*/ 2147483647 h 17049"/>
                <a:gd name="T20" fmla="*/ 2147483647 w 9738"/>
                <a:gd name="T21" fmla="*/ 2147483647 h 17049"/>
                <a:gd name="T22" fmla="*/ 2147483647 w 9738"/>
                <a:gd name="T23" fmla="*/ 2147483647 h 17049"/>
                <a:gd name="T24" fmla="*/ 2147483647 w 9738"/>
                <a:gd name="T25" fmla="*/ 0 h 170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738" h="17049" extrusionOk="0">
                  <a:moveTo>
                    <a:pt x="3879" y="0"/>
                  </a:moveTo>
                  <a:cubicBezTo>
                    <a:pt x="3798" y="136"/>
                    <a:pt x="3743" y="244"/>
                    <a:pt x="3716" y="353"/>
                  </a:cubicBezTo>
                  <a:cubicBezTo>
                    <a:pt x="3065" y="2116"/>
                    <a:pt x="2441" y="3906"/>
                    <a:pt x="1790" y="5696"/>
                  </a:cubicBezTo>
                  <a:cubicBezTo>
                    <a:pt x="895" y="8164"/>
                    <a:pt x="407" y="10687"/>
                    <a:pt x="82" y="13291"/>
                  </a:cubicBezTo>
                  <a:cubicBezTo>
                    <a:pt x="0" y="13996"/>
                    <a:pt x="0" y="14674"/>
                    <a:pt x="109" y="15352"/>
                  </a:cubicBezTo>
                  <a:cubicBezTo>
                    <a:pt x="298" y="16298"/>
                    <a:pt x="1073" y="17048"/>
                    <a:pt x="2031" y="17048"/>
                  </a:cubicBezTo>
                  <a:cubicBezTo>
                    <a:pt x="2309" y="17048"/>
                    <a:pt x="2603" y="16985"/>
                    <a:pt x="2902" y="16844"/>
                  </a:cubicBezTo>
                  <a:cubicBezTo>
                    <a:pt x="3879" y="16383"/>
                    <a:pt x="4666" y="15732"/>
                    <a:pt x="5208" y="14810"/>
                  </a:cubicBezTo>
                  <a:cubicBezTo>
                    <a:pt x="5425" y="14403"/>
                    <a:pt x="5642" y="13996"/>
                    <a:pt x="5805" y="13589"/>
                  </a:cubicBezTo>
                  <a:cubicBezTo>
                    <a:pt x="7188" y="9955"/>
                    <a:pt x="8436" y="6293"/>
                    <a:pt x="9629" y="2604"/>
                  </a:cubicBezTo>
                  <a:cubicBezTo>
                    <a:pt x="9683" y="2496"/>
                    <a:pt x="9683" y="2360"/>
                    <a:pt x="9738" y="2252"/>
                  </a:cubicBezTo>
                  <a:cubicBezTo>
                    <a:pt x="9629" y="2170"/>
                    <a:pt x="9575" y="2116"/>
                    <a:pt x="9494" y="2062"/>
                  </a:cubicBezTo>
                  <a:cubicBezTo>
                    <a:pt x="7622" y="1384"/>
                    <a:pt x="5750" y="705"/>
                    <a:pt x="3879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63" name="Google Shape;616;p47"/>
            <p:cNvSpPr>
              <a:spLocks/>
            </p:cNvSpPr>
            <p:nvPr/>
          </p:nvSpPr>
          <p:spPr bwMode="auto">
            <a:xfrm>
              <a:off x="5658150" y="4892613"/>
              <a:ext cx="67825" cy="51400"/>
            </a:xfrm>
            <a:custGeom>
              <a:avLst/>
              <a:gdLst>
                <a:gd name="T0" fmla="*/ 2147483647 w 2713"/>
                <a:gd name="T1" fmla="*/ 2147483647 h 2056"/>
                <a:gd name="T2" fmla="*/ 2147483647 w 2713"/>
                <a:gd name="T3" fmla="*/ 2147483647 h 2056"/>
                <a:gd name="T4" fmla="*/ 0 w 2713"/>
                <a:gd name="T5" fmla="*/ 2147483647 h 2056"/>
                <a:gd name="T6" fmla="*/ 2147483647 w 2713"/>
                <a:gd name="T7" fmla="*/ 2147483647 h 2056"/>
                <a:gd name="T8" fmla="*/ 2147483647 w 2713"/>
                <a:gd name="T9" fmla="*/ 2147483647 h 2056"/>
                <a:gd name="T10" fmla="*/ 2147483647 w 2713"/>
                <a:gd name="T11" fmla="*/ 2147483647 h 2056"/>
                <a:gd name="T12" fmla="*/ 2147483647 w 2713"/>
                <a:gd name="T13" fmla="*/ 2147483647 h 2056"/>
                <a:gd name="T14" fmla="*/ 2147483647 w 2713"/>
                <a:gd name="T15" fmla="*/ 2147483647 h 2056"/>
                <a:gd name="T16" fmla="*/ 2147483647 w 2713"/>
                <a:gd name="T17" fmla="*/ 2147483647 h 2056"/>
                <a:gd name="T18" fmla="*/ 2147483647 w 2713"/>
                <a:gd name="T19" fmla="*/ 2147483647 h 2056"/>
                <a:gd name="T20" fmla="*/ 2147483647 w 2713"/>
                <a:gd name="T21" fmla="*/ 2147483647 h 2056"/>
                <a:gd name="T22" fmla="*/ 2147483647 w 2713"/>
                <a:gd name="T23" fmla="*/ 2147483647 h 2056"/>
                <a:gd name="T24" fmla="*/ 2147483647 w 2713"/>
                <a:gd name="T25" fmla="*/ 2147483647 h 20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13" h="2056" extrusionOk="0">
                  <a:moveTo>
                    <a:pt x="440" y="1"/>
                  </a:moveTo>
                  <a:cubicBezTo>
                    <a:pt x="286" y="1"/>
                    <a:pt x="131" y="85"/>
                    <a:pt x="55" y="238"/>
                  </a:cubicBezTo>
                  <a:cubicBezTo>
                    <a:pt x="28" y="374"/>
                    <a:pt x="0" y="536"/>
                    <a:pt x="0" y="672"/>
                  </a:cubicBezTo>
                  <a:cubicBezTo>
                    <a:pt x="55" y="1404"/>
                    <a:pt x="787" y="2055"/>
                    <a:pt x="1709" y="2055"/>
                  </a:cubicBezTo>
                  <a:cubicBezTo>
                    <a:pt x="2008" y="2055"/>
                    <a:pt x="2360" y="1865"/>
                    <a:pt x="2631" y="1486"/>
                  </a:cubicBezTo>
                  <a:cubicBezTo>
                    <a:pt x="2686" y="1377"/>
                    <a:pt x="2713" y="1214"/>
                    <a:pt x="2686" y="1106"/>
                  </a:cubicBezTo>
                  <a:cubicBezTo>
                    <a:pt x="2640" y="970"/>
                    <a:pt x="2500" y="909"/>
                    <a:pt x="2360" y="909"/>
                  </a:cubicBezTo>
                  <a:cubicBezTo>
                    <a:pt x="2332" y="909"/>
                    <a:pt x="2305" y="912"/>
                    <a:pt x="2279" y="916"/>
                  </a:cubicBezTo>
                  <a:cubicBezTo>
                    <a:pt x="2116" y="943"/>
                    <a:pt x="2008" y="997"/>
                    <a:pt x="1845" y="1025"/>
                  </a:cubicBezTo>
                  <a:cubicBezTo>
                    <a:pt x="1724" y="1060"/>
                    <a:pt x="1620" y="1079"/>
                    <a:pt x="1528" y="1079"/>
                  </a:cubicBezTo>
                  <a:cubicBezTo>
                    <a:pt x="1270" y="1079"/>
                    <a:pt x="1110" y="931"/>
                    <a:pt x="950" y="591"/>
                  </a:cubicBezTo>
                  <a:cubicBezTo>
                    <a:pt x="896" y="455"/>
                    <a:pt x="841" y="292"/>
                    <a:pt x="760" y="157"/>
                  </a:cubicBezTo>
                  <a:cubicBezTo>
                    <a:pt x="677" y="50"/>
                    <a:pt x="559" y="1"/>
                    <a:pt x="44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64" name="Google Shape;617;p47"/>
            <p:cNvSpPr>
              <a:spLocks/>
            </p:cNvSpPr>
            <p:nvPr/>
          </p:nvSpPr>
          <p:spPr bwMode="auto">
            <a:xfrm>
              <a:off x="5665600" y="4846288"/>
              <a:ext cx="22400" cy="21775"/>
            </a:xfrm>
            <a:custGeom>
              <a:avLst/>
              <a:gdLst>
                <a:gd name="T0" fmla="*/ 2147483647 w 896"/>
                <a:gd name="T1" fmla="*/ 0 h 871"/>
                <a:gd name="T2" fmla="*/ 2147483647 w 896"/>
                <a:gd name="T3" fmla="*/ 2147483647 h 871"/>
                <a:gd name="T4" fmla="*/ 2147483647 w 896"/>
                <a:gd name="T5" fmla="*/ 2147483647 h 871"/>
                <a:gd name="T6" fmla="*/ 2147483647 w 896"/>
                <a:gd name="T7" fmla="*/ 2147483647 h 871"/>
                <a:gd name="T8" fmla="*/ 2147483647 w 896"/>
                <a:gd name="T9" fmla="*/ 2147483647 h 871"/>
                <a:gd name="T10" fmla="*/ 2147483647 w 896"/>
                <a:gd name="T11" fmla="*/ 0 h 8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96" h="871" extrusionOk="0">
                  <a:moveTo>
                    <a:pt x="420" y="0"/>
                  </a:moveTo>
                  <a:cubicBezTo>
                    <a:pt x="194" y="0"/>
                    <a:pt x="1" y="206"/>
                    <a:pt x="1" y="436"/>
                  </a:cubicBezTo>
                  <a:cubicBezTo>
                    <a:pt x="28" y="653"/>
                    <a:pt x="245" y="870"/>
                    <a:pt x="489" y="870"/>
                  </a:cubicBezTo>
                  <a:cubicBezTo>
                    <a:pt x="679" y="870"/>
                    <a:pt x="869" y="681"/>
                    <a:pt x="869" y="464"/>
                  </a:cubicBezTo>
                  <a:cubicBezTo>
                    <a:pt x="896" y="219"/>
                    <a:pt x="706" y="2"/>
                    <a:pt x="462" y="2"/>
                  </a:cubicBezTo>
                  <a:cubicBezTo>
                    <a:pt x="448" y="1"/>
                    <a:pt x="434" y="0"/>
                    <a:pt x="42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65" name="Google Shape;618;p47"/>
            <p:cNvSpPr>
              <a:spLocks/>
            </p:cNvSpPr>
            <p:nvPr/>
          </p:nvSpPr>
          <p:spPr bwMode="auto">
            <a:xfrm>
              <a:off x="5740200" y="4882288"/>
              <a:ext cx="19675" cy="19675"/>
            </a:xfrm>
            <a:custGeom>
              <a:avLst/>
              <a:gdLst>
                <a:gd name="T0" fmla="*/ 2147483647 w 787"/>
                <a:gd name="T1" fmla="*/ 0 h 787"/>
                <a:gd name="T2" fmla="*/ 2147483647 w 787"/>
                <a:gd name="T3" fmla="*/ 2147483647 h 787"/>
                <a:gd name="T4" fmla="*/ 2147483647 w 787"/>
                <a:gd name="T5" fmla="*/ 2147483647 h 787"/>
                <a:gd name="T6" fmla="*/ 2147483647 w 787"/>
                <a:gd name="T7" fmla="*/ 2147483647 h 787"/>
                <a:gd name="T8" fmla="*/ 2147483647 w 787"/>
                <a:gd name="T9" fmla="*/ 0 h 7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87" h="787" extrusionOk="0">
                  <a:moveTo>
                    <a:pt x="462" y="0"/>
                  </a:moveTo>
                  <a:cubicBezTo>
                    <a:pt x="217" y="0"/>
                    <a:pt x="0" y="217"/>
                    <a:pt x="28" y="434"/>
                  </a:cubicBezTo>
                  <a:cubicBezTo>
                    <a:pt x="55" y="624"/>
                    <a:pt x="217" y="787"/>
                    <a:pt x="407" y="787"/>
                  </a:cubicBezTo>
                  <a:cubicBezTo>
                    <a:pt x="624" y="759"/>
                    <a:pt x="787" y="597"/>
                    <a:pt x="787" y="353"/>
                  </a:cubicBezTo>
                  <a:cubicBezTo>
                    <a:pt x="787" y="163"/>
                    <a:pt x="651" y="0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619" name="Google Shape;619;p47"/>
          <p:cNvGrpSpPr>
            <a:grpSpLocks/>
          </p:cNvGrpSpPr>
          <p:nvPr/>
        </p:nvGrpSpPr>
        <p:grpSpPr bwMode="auto">
          <a:xfrm rot="5973186">
            <a:off x="1192235" y="2121158"/>
            <a:ext cx="700087" cy="428625"/>
            <a:chOff x="5426900" y="3064075"/>
            <a:chExt cx="281450" cy="229525"/>
          </a:xfrm>
        </p:grpSpPr>
        <p:sp>
          <p:nvSpPr>
            <p:cNvPr id="620" name="Google Shape;620;p47"/>
            <p:cNvSpPr/>
            <p:nvPr/>
          </p:nvSpPr>
          <p:spPr>
            <a:xfrm>
              <a:off x="5418017" y="3227712"/>
              <a:ext cx="75947" cy="81609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21" name="Google Shape;621;p47"/>
            <p:cNvSpPr/>
            <p:nvPr/>
          </p:nvSpPr>
          <p:spPr>
            <a:xfrm>
              <a:off x="5583819" y="3130858"/>
              <a:ext cx="61268" cy="63757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22" name="Google Shape;622;p47"/>
            <p:cNvSpPr/>
            <p:nvPr/>
          </p:nvSpPr>
          <p:spPr>
            <a:xfrm>
              <a:off x="5625262" y="3283219"/>
              <a:ext cx="72756" cy="65457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36" name="Google Shape;623;p47"/>
            <p:cNvSpPr>
              <a:spLocks/>
            </p:cNvSpPr>
            <p:nvPr/>
          </p:nvSpPr>
          <p:spPr bwMode="auto">
            <a:xfrm>
              <a:off x="5426900" y="3211925"/>
              <a:ext cx="75975" cy="81675"/>
            </a:xfrm>
            <a:custGeom>
              <a:avLst/>
              <a:gdLst>
                <a:gd name="T0" fmla="*/ 2147483647 w 3039"/>
                <a:gd name="T1" fmla="*/ 2147483647 h 3267"/>
                <a:gd name="T2" fmla="*/ 2147483647 w 3039"/>
                <a:gd name="T3" fmla="*/ 2147483647 h 3267"/>
                <a:gd name="T4" fmla="*/ 2147483647 w 3039"/>
                <a:gd name="T5" fmla="*/ 2147483647 h 3267"/>
                <a:gd name="T6" fmla="*/ 2147483647 w 3039"/>
                <a:gd name="T7" fmla="*/ 2147483647 h 3267"/>
                <a:gd name="T8" fmla="*/ 2147483647 w 3039"/>
                <a:gd name="T9" fmla="*/ 2147483647 h 3267"/>
                <a:gd name="T10" fmla="*/ 2147483647 w 3039"/>
                <a:gd name="T11" fmla="*/ 2147483647 h 3267"/>
                <a:gd name="T12" fmla="*/ 2147483647 w 3039"/>
                <a:gd name="T13" fmla="*/ 2147483647 h 3267"/>
                <a:gd name="T14" fmla="*/ 2147483647 w 3039"/>
                <a:gd name="T15" fmla="*/ 2147483647 h 3267"/>
                <a:gd name="T16" fmla="*/ 2147483647 w 3039"/>
                <a:gd name="T17" fmla="*/ 2147483647 h 3267"/>
                <a:gd name="T18" fmla="*/ 2147483647 w 3039"/>
                <a:gd name="T19" fmla="*/ 2147483647 h 3267"/>
                <a:gd name="T20" fmla="*/ 2147483647 w 3039"/>
                <a:gd name="T21" fmla="*/ 0 h 3267"/>
                <a:gd name="T22" fmla="*/ 2147483647 w 3039"/>
                <a:gd name="T23" fmla="*/ 2147483647 h 3267"/>
                <a:gd name="T24" fmla="*/ 2147483647 w 3039"/>
                <a:gd name="T25" fmla="*/ 2147483647 h 3267"/>
                <a:gd name="T26" fmla="*/ 2147483647 w 3039"/>
                <a:gd name="T27" fmla="*/ 2147483647 h 3267"/>
                <a:gd name="T28" fmla="*/ 2147483647 w 3039"/>
                <a:gd name="T29" fmla="*/ 2147483647 h 3267"/>
                <a:gd name="T30" fmla="*/ 2147483647 w 3039"/>
                <a:gd name="T31" fmla="*/ 2147483647 h 3267"/>
                <a:gd name="T32" fmla="*/ 2147483647 w 3039"/>
                <a:gd name="T33" fmla="*/ 2147483647 h 3267"/>
                <a:gd name="T34" fmla="*/ 2147483647 w 3039"/>
                <a:gd name="T35" fmla="*/ 2147483647 h 3267"/>
                <a:gd name="T36" fmla="*/ 2147483647 w 3039"/>
                <a:gd name="T37" fmla="*/ 2147483647 h 3267"/>
                <a:gd name="T38" fmla="*/ 2147483647 w 3039"/>
                <a:gd name="T39" fmla="*/ 2147483647 h 3267"/>
                <a:gd name="T40" fmla="*/ 2147483647 w 3039"/>
                <a:gd name="T41" fmla="*/ 0 h 32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37" name="Google Shape;624;p47"/>
            <p:cNvSpPr>
              <a:spLocks/>
            </p:cNvSpPr>
            <p:nvPr/>
          </p:nvSpPr>
          <p:spPr bwMode="auto">
            <a:xfrm>
              <a:off x="5441825" y="3228025"/>
              <a:ext cx="44775" cy="48875"/>
            </a:xfrm>
            <a:custGeom>
              <a:avLst/>
              <a:gdLst>
                <a:gd name="T0" fmla="*/ 2147483647 w 1791"/>
                <a:gd name="T1" fmla="*/ 0 h 1955"/>
                <a:gd name="T2" fmla="*/ 2147483647 w 1791"/>
                <a:gd name="T3" fmla="*/ 2147483647 h 1955"/>
                <a:gd name="T4" fmla="*/ 2147483647 w 1791"/>
                <a:gd name="T5" fmla="*/ 2147483647 h 1955"/>
                <a:gd name="T6" fmla="*/ 2147483647 w 1791"/>
                <a:gd name="T7" fmla="*/ 2147483647 h 1955"/>
                <a:gd name="T8" fmla="*/ 2147483647 w 1791"/>
                <a:gd name="T9" fmla="*/ 2147483647 h 1955"/>
                <a:gd name="T10" fmla="*/ 2147483647 w 1791"/>
                <a:gd name="T11" fmla="*/ 2147483647 h 1955"/>
                <a:gd name="T12" fmla="*/ 2147483647 w 1791"/>
                <a:gd name="T13" fmla="*/ 2147483647 h 1955"/>
                <a:gd name="T14" fmla="*/ 2147483647 w 1791"/>
                <a:gd name="T15" fmla="*/ 2147483647 h 1955"/>
                <a:gd name="T16" fmla="*/ 2147483647 w 1791"/>
                <a:gd name="T17" fmla="*/ 0 h 19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38" name="Google Shape;625;p47"/>
            <p:cNvSpPr>
              <a:spLocks/>
            </p:cNvSpPr>
            <p:nvPr/>
          </p:nvSpPr>
          <p:spPr bwMode="auto">
            <a:xfrm>
              <a:off x="5592375" y="3064075"/>
              <a:ext cx="61050" cy="63350"/>
            </a:xfrm>
            <a:custGeom>
              <a:avLst/>
              <a:gdLst>
                <a:gd name="T0" fmla="*/ 2147483647 w 2442"/>
                <a:gd name="T1" fmla="*/ 2147483647 h 2534"/>
                <a:gd name="T2" fmla="*/ 2147483647 w 2442"/>
                <a:gd name="T3" fmla="*/ 2147483647 h 2534"/>
                <a:gd name="T4" fmla="*/ 2147483647 w 2442"/>
                <a:gd name="T5" fmla="*/ 2147483647 h 2534"/>
                <a:gd name="T6" fmla="*/ 2147483647 w 2442"/>
                <a:gd name="T7" fmla="*/ 2147483647 h 2534"/>
                <a:gd name="T8" fmla="*/ 2147483647 w 2442"/>
                <a:gd name="T9" fmla="*/ 2147483647 h 2534"/>
                <a:gd name="T10" fmla="*/ 2147483647 w 2442"/>
                <a:gd name="T11" fmla="*/ 2147483647 h 2534"/>
                <a:gd name="T12" fmla="*/ 2147483647 w 2442"/>
                <a:gd name="T13" fmla="*/ 2147483647 h 2534"/>
                <a:gd name="T14" fmla="*/ 2147483647 w 2442"/>
                <a:gd name="T15" fmla="*/ 2147483647 h 2534"/>
                <a:gd name="T16" fmla="*/ 2147483647 w 2442"/>
                <a:gd name="T17" fmla="*/ 0 h 2534"/>
                <a:gd name="T18" fmla="*/ 2147483647 w 2442"/>
                <a:gd name="T19" fmla="*/ 2147483647 h 2534"/>
                <a:gd name="T20" fmla="*/ 0 w 2442"/>
                <a:gd name="T21" fmla="*/ 2147483647 h 2534"/>
                <a:gd name="T22" fmla="*/ 2147483647 w 2442"/>
                <a:gd name="T23" fmla="*/ 2147483647 h 2534"/>
                <a:gd name="T24" fmla="*/ 2147483647 w 2442"/>
                <a:gd name="T25" fmla="*/ 2147483647 h 2534"/>
                <a:gd name="T26" fmla="*/ 2147483647 w 2442"/>
                <a:gd name="T27" fmla="*/ 2147483647 h 2534"/>
                <a:gd name="T28" fmla="*/ 2147483647 w 2442"/>
                <a:gd name="T29" fmla="*/ 2147483647 h 2534"/>
                <a:gd name="T30" fmla="*/ 2147483647 w 2442"/>
                <a:gd name="T31" fmla="*/ 2147483647 h 2534"/>
                <a:gd name="T32" fmla="*/ 2147483647 w 2442"/>
                <a:gd name="T33" fmla="*/ 0 h 25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39" name="Google Shape;626;p47"/>
            <p:cNvSpPr>
              <a:spLocks/>
            </p:cNvSpPr>
            <p:nvPr/>
          </p:nvSpPr>
          <p:spPr bwMode="auto">
            <a:xfrm>
              <a:off x="5607950" y="3080475"/>
              <a:ext cx="29675" cy="33025"/>
            </a:xfrm>
            <a:custGeom>
              <a:avLst/>
              <a:gdLst>
                <a:gd name="T0" fmla="*/ 2147483647 w 1187"/>
                <a:gd name="T1" fmla="*/ 0 h 1321"/>
                <a:gd name="T2" fmla="*/ 2147483647 w 1187"/>
                <a:gd name="T3" fmla="*/ 2147483647 h 1321"/>
                <a:gd name="T4" fmla="*/ 2147483647 w 1187"/>
                <a:gd name="T5" fmla="*/ 2147483647 h 1321"/>
                <a:gd name="T6" fmla="*/ 2147483647 w 1187"/>
                <a:gd name="T7" fmla="*/ 2147483647 h 1321"/>
                <a:gd name="T8" fmla="*/ 2147483647 w 1187"/>
                <a:gd name="T9" fmla="*/ 2147483647 h 1321"/>
                <a:gd name="T10" fmla="*/ 2147483647 w 1187"/>
                <a:gd name="T11" fmla="*/ 2147483647 h 1321"/>
                <a:gd name="T12" fmla="*/ 2147483647 w 1187"/>
                <a:gd name="T13" fmla="*/ 2147483647 h 1321"/>
                <a:gd name="T14" fmla="*/ 2147483647 w 1187"/>
                <a:gd name="T15" fmla="*/ 0 h 13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40" name="Google Shape;627;p47"/>
            <p:cNvSpPr>
              <a:spLocks/>
            </p:cNvSpPr>
            <p:nvPr/>
          </p:nvSpPr>
          <p:spPr bwMode="auto">
            <a:xfrm>
              <a:off x="5635775" y="3219375"/>
              <a:ext cx="72575" cy="65775"/>
            </a:xfrm>
            <a:custGeom>
              <a:avLst/>
              <a:gdLst>
                <a:gd name="T0" fmla="*/ 2147483647 w 2903"/>
                <a:gd name="T1" fmla="*/ 2147483647 h 2631"/>
                <a:gd name="T2" fmla="*/ 2147483647 w 2903"/>
                <a:gd name="T3" fmla="*/ 2147483647 h 2631"/>
                <a:gd name="T4" fmla="*/ 2147483647 w 2903"/>
                <a:gd name="T5" fmla="*/ 2147483647 h 2631"/>
                <a:gd name="T6" fmla="*/ 2147483647 w 2903"/>
                <a:gd name="T7" fmla="*/ 2147483647 h 2631"/>
                <a:gd name="T8" fmla="*/ 2147483647 w 2903"/>
                <a:gd name="T9" fmla="*/ 2147483647 h 2631"/>
                <a:gd name="T10" fmla="*/ 2147483647 w 2903"/>
                <a:gd name="T11" fmla="*/ 2147483647 h 2631"/>
                <a:gd name="T12" fmla="*/ 2147483647 w 2903"/>
                <a:gd name="T13" fmla="*/ 2147483647 h 2631"/>
                <a:gd name="T14" fmla="*/ 2147483647 w 2903"/>
                <a:gd name="T15" fmla="*/ 2147483647 h 2631"/>
                <a:gd name="T16" fmla="*/ 2147483647 w 2903"/>
                <a:gd name="T17" fmla="*/ 2147483647 h 2631"/>
                <a:gd name="T18" fmla="*/ 2147483647 w 2903"/>
                <a:gd name="T19" fmla="*/ 2147483647 h 2631"/>
                <a:gd name="T20" fmla="*/ 2147483647 w 2903"/>
                <a:gd name="T21" fmla="*/ 2147483647 h 2631"/>
                <a:gd name="T22" fmla="*/ 2147483647 w 2903"/>
                <a:gd name="T23" fmla="*/ 2147483647 h 2631"/>
                <a:gd name="T24" fmla="*/ 2147483647 w 2903"/>
                <a:gd name="T25" fmla="*/ 2147483647 h 2631"/>
                <a:gd name="T26" fmla="*/ 2147483647 w 2903"/>
                <a:gd name="T27" fmla="*/ 2147483647 h 2631"/>
                <a:gd name="T28" fmla="*/ 2147483647 w 2903"/>
                <a:gd name="T29" fmla="*/ 2147483647 h 26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941" name="Google Shape;628;p47"/>
            <p:cNvSpPr>
              <a:spLocks/>
            </p:cNvSpPr>
            <p:nvPr/>
          </p:nvSpPr>
          <p:spPr bwMode="auto">
            <a:xfrm>
              <a:off x="5648650" y="3235450"/>
              <a:ext cx="41725" cy="33875"/>
            </a:xfrm>
            <a:custGeom>
              <a:avLst/>
              <a:gdLst>
                <a:gd name="T0" fmla="*/ 2147483647 w 1669"/>
                <a:gd name="T1" fmla="*/ 0 h 1355"/>
                <a:gd name="T2" fmla="*/ 2147483647 w 1669"/>
                <a:gd name="T3" fmla="*/ 2147483647 h 1355"/>
                <a:gd name="T4" fmla="*/ 2147483647 w 1669"/>
                <a:gd name="T5" fmla="*/ 2147483647 h 1355"/>
                <a:gd name="T6" fmla="*/ 2147483647 w 1669"/>
                <a:gd name="T7" fmla="*/ 2147483647 h 1355"/>
                <a:gd name="T8" fmla="*/ 2147483647 w 1669"/>
                <a:gd name="T9" fmla="*/ 2147483647 h 1355"/>
                <a:gd name="T10" fmla="*/ 2147483647 w 1669"/>
                <a:gd name="T11" fmla="*/ 2147483647 h 1355"/>
                <a:gd name="T12" fmla="*/ 2147483647 w 1669"/>
                <a:gd name="T13" fmla="*/ 0 h 13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776967" y="1048361"/>
            <a:ext cx="81312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96</a:t>
            </a:r>
          </a:p>
        </p:txBody>
      </p:sp>
      <p:grpSp>
        <p:nvGrpSpPr>
          <p:cNvPr id="54" name="Google Shape;395;p28"/>
          <p:cNvGrpSpPr>
            <a:grpSpLocks/>
          </p:cNvGrpSpPr>
          <p:nvPr/>
        </p:nvGrpSpPr>
        <p:grpSpPr bwMode="auto">
          <a:xfrm rot="710046">
            <a:off x="8811421" y="4225774"/>
            <a:ext cx="2444750" cy="2126505"/>
            <a:chOff x="2229187" y="2433804"/>
            <a:chExt cx="2676793" cy="2676600"/>
          </a:xfrm>
        </p:grpSpPr>
        <p:sp>
          <p:nvSpPr>
            <p:cNvPr id="35862" name="Google Shape;396;p28"/>
            <p:cNvSpPr>
              <a:spLocks noChangeArrowheads="1"/>
            </p:cNvSpPr>
            <p:nvPr/>
          </p:nvSpPr>
          <p:spPr bwMode="auto">
            <a:xfrm>
              <a:off x="3189613" y="2433804"/>
              <a:ext cx="775500" cy="2676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5863" name="Google Shape;397;p28"/>
            <p:cNvSpPr>
              <a:spLocks noChangeArrowheads="1"/>
            </p:cNvSpPr>
            <p:nvPr/>
          </p:nvSpPr>
          <p:spPr bwMode="auto"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5864" name="Google Shape;398;p28"/>
            <p:cNvSpPr>
              <a:spLocks noChangeArrowheads="1"/>
            </p:cNvSpPr>
            <p:nvPr/>
          </p:nvSpPr>
          <p:spPr bwMode="auto"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8" name="Google Shape;399;p28"/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35868" name="Google Shape;400;p28"/>
            <p:cNvGrpSpPr>
              <a:grpSpLocks/>
            </p:cNvGrpSpPr>
            <p:nvPr/>
          </p:nvGrpSpPr>
          <p:grpSpPr bwMode="auto"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35920" name="Google Shape;401;p28"/>
              <p:cNvSpPr>
                <a:spLocks/>
              </p:cNvSpPr>
              <p:nvPr/>
            </p:nvSpPr>
            <p:spPr bwMode="auto">
              <a:xfrm>
                <a:off x="5605250" y="1825075"/>
                <a:ext cx="100975" cy="100975"/>
              </a:xfrm>
              <a:custGeom>
                <a:avLst/>
                <a:gdLst>
                  <a:gd name="T0" fmla="*/ 2147483647 w 4039"/>
                  <a:gd name="T1" fmla="*/ 2147483647 h 4039"/>
                  <a:gd name="T2" fmla="*/ 2147483647 w 4039"/>
                  <a:gd name="T3" fmla="*/ 2147483647 h 4039"/>
                  <a:gd name="T4" fmla="*/ 2147483647 w 4039"/>
                  <a:gd name="T5" fmla="*/ 2147483647 h 4039"/>
                  <a:gd name="T6" fmla="*/ 2147483647 w 4039"/>
                  <a:gd name="T7" fmla="*/ 2147483647 h 4039"/>
                  <a:gd name="T8" fmla="*/ 2147483647 w 4039"/>
                  <a:gd name="T9" fmla="*/ 2147483647 h 40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21" name="Google Shape;402;p28"/>
              <p:cNvSpPr>
                <a:spLocks/>
              </p:cNvSpPr>
              <p:nvPr/>
            </p:nvSpPr>
            <p:spPr bwMode="auto">
              <a:xfrm>
                <a:off x="5594100" y="1820025"/>
                <a:ext cx="48450" cy="25400"/>
              </a:xfrm>
              <a:custGeom>
                <a:avLst/>
                <a:gdLst>
                  <a:gd name="T0" fmla="*/ 2147483647 w 1938"/>
                  <a:gd name="T1" fmla="*/ 2147483647 h 1016"/>
                  <a:gd name="T2" fmla="*/ 2147483647 w 1938"/>
                  <a:gd name="T3" fmla="*/ 2147483647 h 1016"/>
                  <a:gd name="T4" fmla="*/ 2147483647 w 1938"/>
                  <a:gd name="T5" fmla="*/ 2147483647 h 1016"/>
                  <a:gd name="T6" fmla="*/ 2147483647 w 1938"/>
                  <a:gd name="T7" fmla="*/ 2147483647 h 1016"/>
                  <a:gd name="T8" fmla="*/ 2147483647 w 1938"/>
                  <a:gd name="T9" fmla="*/ 2147483647 h 1016"/>
                  <a:gd name="T10" fmla="*/ 2147483647 w 1938"/>
                  <a:gd name="T11" fmla="*/ 2147483647 h 1016"/>
                  <a:gd name="T12" fmla="*/ 2147483647 w 1938"/>
                  <a:gd name="T13" fmla="*/ 2147483647 h 1016"/>
                  <a:gd name="T14" fmla="*/ 2147483647 w 1938"/>
                  <a:gd name="T15" fmla="*/ 2147483647 h 1016"/>
                  <a:gd name="T16" fmla="*/ 2147483647 w 1938"/>
                  <a:gd name="T17" fmla="*/ 2147483647 h 1016"/>
                  <a:gd name="T18" fmla="*/ 2147483647 w 1938"/>
                  <a:gd name="T19" fmla="*/ 2147483647 h 1016"/>
                  <a:gd name="T20" fmla="*/ 2147483647 w 1938"/>
                  <a:gd name="T21" fmla="*/ 2147483647 h 1016"/>
                  <a:gd name="T22" fmla="*/ 2147483647 w 1938"/>
                  <a:gd name="T23" fmla="*/ 2147483647 h 1016"/>
                  <a:gd name="T24" fmla="*/ 2147483647 w 1938"/>
                  <a:gd name="T25" fmla="*/ 2147483647 h 1016"/>
                  <a:gd name="T26" fmla="*/ 2147483647 w 1938"/>
                  <a:gd name="T27" fmla="*/ 2147483647 h 1016"/>
                  <a:gd name="T28" fmla="*/ 2147483647 w 1938"/>
                  <a:gd name="T29" fmla="*/ 2147483647 h 1016"/>
                  <a:gd name="T30" fmla="*/ 2147483647 w 1938"/>
                  <a:gd name="T31" fmla="*/ 2147483647 h 1016"/>
                  <a:gd name="T32" fmla="*/ 2147483647 w 1938"/>
                  <a:gd name="T33" fmla="*/ 2147483647 h 1016"/>
                  <a:gd name="T34" fmla="*/ 2147483647 w 1938"/>
                  <a:gd name="T35" fmla="*/ 2147483647 h 1016"/>
                  <a:gd name="T36" fmla="*/ 2147483647 w 1938"/>
                  <a:gd name="T37" fmla="*/ 2147483647 h 10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22" name="Google Shape;403;p28"/>
              <p:cNvSpPr>
                <a:spLocks/>
              </p:cNvSpPr>
              <p:nvPr/>
            </p:nvSpPr>
            <p:spPr bwMode="auto">
              <a:xfrm>
                <a:off x="5583250" y="1835250"/>
                <a:ext cx="58975" cy="19000"/>
              </a:xfrm>
              <a:custGeom>
                <a:avLst/>
                <a:gdLst>
                  <a:gd name="T0" fmla="*/ 2147483647 w 2359"/>
                  <a:gd name="T1" fmla="*/ 2147483647 h 760"/>
                  <a:gd name="T2" fmla="*/ 2147483647 w 2359"/>
                  <a:gd name="T3" fmla="*/ 2147483647 h 760"/>
                  <a:gd name="T4" fmla="*/ 2147483647 w 2359"/>
                  <a:gd name="T5" fmla="*/ 2147483647 h 760"/>
                  <a:gd name="T6" fmla="*/ 2147483647 w 2359"/>
                  <a:gd name="T7" fmla="*/ 2147483647 h 760"/>
                  <a:gd name="T8" fmla="*/ 2147483647 w 2359"/>
                  <a:gd name="T9" fmla="*/ 2147483647 h 760"/>
                  <a:gd name="T10" fmla="*/ 2147483647 w 2359"/>
                  <a:gd name="T11" fmla="*/ 2147483647 h 760"/>
                  <a:gd name="T12" fmla="*/ 2147483647 w 2359"/>
                  <a:gd name="T13" fmla="*/ 2147483647 h 760"/>
                  <a:gd name="T14" fmla="*/ 2147483647 w 2359"/>
                  <a:gd name="T15" fmla="*/ 2147483647 h 760"/>
                  <a:gd name="T16" fmla="*/ 2147483647 w 2359"/>
                  <a:gd name="T17" fmla="*/ 2147483647 h 760"/>
                  <a:gd name="T18" fmla="*/ 2147483647 w 2359"/>
                  <a:gd name="T19" fmla="*/ 2147483647 h 760"/>
                  <a:gd name="T20" fmla="*/ 2147483647 w 2359"/>
                  <a:gd name="T21" fmla="*/ 2147483647 h 760"/>
                  <a:gd name="T22" fmla="*/ 2147483647 w 2359"/>
                  <a:gd name="T23" fmla="*/ 2147483647 h 760"/>
                  <a:gd name="T24" fmla="*/ 2147483647 w 2359"/>
                  <a:gd name="T25" fmla="*/ 2147483647 h 760"/>
                  <a:gd name="T26" fmla="*/ 2147483647 w 2359"/>
                  <a:gd name="T27" fmla="*/ 2147483647 h 760"/>
                  <a:gd name="T28" fmla="*/ 2147483647 w 2359"/>
                  <a:gd name="T29" fmla="*/ 2147483647 h 760"/>
                  <a:gd name="T30" fmla="*/ 2147483647 w 2359"/>
                  <a:gd name="T31" fmla="*/ 2147483647 h 760"/>
                  <a:gd name="T32" fmla="*/ 2147483647 w 2359"/>
                  <a:gd name="T33" fmla="*/ 2147483647 h 760"/>
                  <a:gd name="T34" fmla="*/ 2147483647 w 2359"/>
                  <a:gd name="T35" fmla="*/ 2147483647 h 760"/>
                  <a:gd name="T36" fmla="*/ 2147483647 w 2359"/>
                  <a:gd name="T37" fmla="*/ 2147483647 h 7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23" name="Google Shape;404;p28"/>
              <p:cNvSpPr>
                <a:spLocks/>
              </p:cNvSpPr>
              <p:nvPr/>
            </p:nvSpPr>
            <p:spPr bwMode="auto">
              <a:xfrm>
                <a:off x="5736675" y="1887075"/>
                <a:ext cx="152825" cy="57950"/>
              </a:xfrm>
              <a:custGeom>
                <a:avLst/>
                <a:gdLst>
                  <a:gd name="T0" fmla="*/ 2147483647 w 6113"/>
                  <a:gd name="T1" fmla="*/ 2147483647 h 2318"/>
                  <a:gd name="T2" fmla="*/ 2147483647 w 6113"/>
                  <a:gd name="T3" fmla="*/ 2147483647 h 2318"/>
                  <a:gd name="T4" fmla="*/ 2147483647 w 6113"/>
                  <a:gd name="T5" fmla="*/ 2147483647 h 2318"/>
                  <a:gd name="T6" fmla="*/ 2147483647 w 6113"/>
                  <a:gd name="T7" fmla="*/ 2147483647 h 2318"/>
                  <a:gd name="T8" fmla="*/ 2147483647 w 6113"/>
                  <a:gd name="T9" fmla="*/ 2147483647 h 2318"/>
                  <a:gd name="T10" fmla="*/ 2147483647 w 6113"/>
                  <a:gd name="T11" fmla="*/ 2147483647 h 2318"/>
                  <a:gd name="T12" fmla="*/ 2147483647 w 6113"/>
                  <a:gd name="T13" fmla="*/ 2147483647 h 2318"/>
                  <a:gd name="T14" fmla="*/ 2147483647 w 6113"/>
                  <a:gd name="T15" fmla="*/ 2147483647 h 2318"/>
                  <a:gd name="T16" fmla="*/ 2147483647 w 6113"/>
                  <a:gd name="T17" fmla="*/ 2147483647 h 2318"/>
                  <a:gd name="T18" fmla="*/ 2147483647 w 6113"/>
                  <a:gd name="T19" fmla="*/ 2147483647 h 2318"/>
                  <a:gd name="T20" fmla="*/ 2147483647 w 6113"/>
                  <a:gd name="T21" fmla="*/ 2147483647 h 2318"/>
                  <a:gd name="T22" fmla="*/ 2147483647 w 6113"/>
                  <a:gd name="T23" fmla="*/ 2147483647 h 2318"/>
                  <a:gd name="T24" fmla="*/ 2147483647 w 6113"/>
                  <a:gd name="T25" fmla="*/ 2147483647 h 2318"/>
                  <a:gd name="T26" fmla="*/ 2147483647 w 6113"/>
                  <a:gd name="T27" fmla="*/ 2147483647 h 2318"/>
                  <a:gd name="T28" fmla="*/ 2147483647 w 6113"/>
                  <a:gd name="T29" fmla="*/ 2147483647 h 2318"/>
                  <a:gd name="T30" fmla="*/ 2147483647 w 6113"/>
                  <a:gd name="T31" fmla="*/ 2147483647 h 2318"/>
                  <a:gd name="T32" fmla="*/ 2147483647 w 6113"/>
                  <a:gd name="T33" fmla="*/ 2147483647 h 2318"/>
                  <a:gd name="T34" fmla="*/ 2147483647 w 6113"/>
                  <a:gd name="T35" fmla="*/ 2147483647 h 2318"/>
                  <a:gd name="T36" fmla="*/ 2147483647 w 6113"/>
                  <a:gd name="T37" fmla="*/ 2147483647 h 2318"/>
                  <a:gd name="T38" fmla="*/ 2147483647 w 6113"/>
                  <a:gd name="T39" fmla="*/ 2147483647 h 23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24" name="Google Shape;405;p28"/>
              <p:cNvSpPr>
                <a:spLocks/>
              </p:cNvSpPr>
              <p:nvPr/>
            </p:nvSpPr>
            <p:spPr bwMode="auto">
              <a:xfrm>
                <a:off x="5581225" y="1835925"/>
                <a:ext cx="56250" cy="27475"/>
              </a:xfrm>
              <a:custGeom>
                <a:avLst/>
                <a:gdLst>
                  <a:gd name="T0" fmla="*/ 2147483647 w 2250"/>
                  <a:gd name="T1" fmla="*/ 2147483647 h 1099"/>
                  <a:gd name="T2" fmla="*/ 2147483647 w 2250"/>
                  <a:gd name="T3" fmla="*/ 2147483647 h 1099"/>
                  <a:gd name="T4" fmla="*/ 2147483647 w 2250"/>
                  <a:gd name="T5" fmla="*/ 2147483647 h 1099"/>
                  <a:gd name="T6" fmla="*/ 2147483647 w 2250"/>
                  <a:gd name="T7" fmla="*/ 2147483647 h 1099"/>
                  <a:gd name="T8" fmla="*/ 2147483647 w 2250"/>
                  <a:gd name="T9" fmla="*/ 2147483647 h 1099"/>
                  <a:gd name="T10" fmla="*/ 2147483647 w 2250"/>
                  <a:gd name="T11" fmla="*/ 2147483647 h 1099"/>
                  <a:gd name="T12" fmla="*/ 2147483647 w 2250"/>
                  <a:gd name="T13" fmla="*/ 2147483647 h 1099"/>
                  <a:gd name="T14" fmla="*/ 2147483647 w 2250"/>
                  <a:gd name="T15" fmla="*/ 2147483647 h 1099"/>
                  <a:gd name="T16" fmla="*/ 2147483647 w 2250"/>
                  <a:gd name="T17" fmla="*/ 2147483647 h 1099"/>
                  <a:gd name="T18" fmla="*/ 2147483647 w 2250"/>
                  <a:gd name="T19" fmla="*/ 2147483647 h 1099"/>
                  <a:gd name="T20" fmla="*/ 2147483647 w 2250"/>
                  <a:gd name="T21" fmla="*/ 2147483647 h 1099"/>
                  <a:gd name="T22" fmla="*/ 2147483647 w 2250"/>
                  <a:gd name="T23" fmla="*/ 2147483647 h 1099"/>
                  <a:gd name="T24" fmla="*/ 2147483647 w 2250"/>
                  <a:gd name="T25" fmla="*/ 2147483647 h 1099"/>
                  <a:gd name="T26" fmla="*/ 2147483647 w 2250"/>
                  <a:gd name="T27" fmla="*/ 2147483647 h 1099"/>
                  <a:gd name="T28" fmla="*/ 2147483647 w 2250"/>
                  <a:gd name="T29" fmla="*/ 2147483647 h 1099"/>
                  <a:gd name="T30" fmla="*/ 2147483647 w 2250"/>
                  <a:gd name="T31" fmla="*/ 2147483647 h 1099"/>
                  <a:gd name="T32" fmla="*/ 2147483647 w 2250"/>
                  <a:gd name="T33" fmla="*/ 2147483647 h 1099"/>
                  <a:gd name="T34" fmla="*/ 2147483647 w 2250"/>
                  <a:gd name="T35" fmla="*/ 2147483647 h 1099"/>
                  <a:gd name="T36" fmla="*/ 2147483647 w 2250"/>
                  <a:gd name="T37" fmla="*/ 2147483647 h 10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25" name="Google Shape;406;p28"/>
              <p:cNvSpPr>
                <a:spLocks/>
              </p:cNvSpPr>
              <p:nvPr/>
            </p:nvSpPr>
            <p:spPr bwMode="auto">
              <a:xfrm>
                <a:off x="5633375" y="1837625"/>
                <a:ext cx="35950" cy="35925"/>
              </a:xfrm>
              <a:custGeom>
                <a:avLst/>
                <a:gdLst>
                  <a:gd name="T0" fmla="*/ 2147483647 w 1438"/>
                  <a:gd name="T1" fmla="*/ 2147483647 h 1437"/>
                  <a:gd name="T2" fmla="*/ 2147483647 w 1438"/>
                  <a:gd name="T3" fmla="*/ 2147483647 h 1437"/>
                  <a:gd name="T4" fmla="*/ 2147483647 w 1438"/>
                  <a:gd name="T5" fmla="*/ 2147483647 h 1437"/>
                  <a:gd name="T6" fmla="*/ 2147483647 w 1438"/>
                  <a:gd name="T7" fmla="*/ 2147483647 h 1437"/>
                  <a:gd name="T8" fmla="*/ 2147483647 w 1438"/>
                  <a:gd name="T9" fmla="*/ 2147483647 h 14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26" name="Google Shape;407;p28"/>
              <p:cNvSpPr>
                <a:spLocks/>
              </p:cNvSpPr>
              <p:nvPr/>
            </p:nvSpPr>
            <p:spPr bwMode="auto">
              <a:xfrm>
                <a:off x="5919950" y="1825075"/>
                <a:ext cx="100975" cy="100975"/>
              </a:xfrm>
              <a:custGeom>
                <a:avLst/>
                <a:gdLst>
                  <a:gd name="T0" fmla="*/ 2147483647 w 4039"/>
                  <a:gd name="T1" fmla="*/ 2147483647 h 4039"/>
                  <a:gd name="T2" fmla="*/ 2147483647 w 4039"/>
                  <a:gd name="T3" fmla="*/ 2147483647 h 4039"/>
                  <a:gd name="T4" fmla="*/ 2147483647 w 4039"/>
                  <a:gd name="T5" fmla="*/ 2147483647 h 4039"/>
                  <a:gd name="T6" fmla="*/ 2147483647 w 4039"/>
                  <a:gd name="T7" fmla="*/ 2147483647 h 4039"/>
                  <a:gd name="T8" fmla="*/ 2147483647 w 4039"/>
                  <a:gd name="T9" fmla="*/ 2147483647 h 40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27" name="Google Shape;408;p28"/>
              <p:cNvSpPr>
                <a:spLocks/>
              </p:cNvSpPr>
              <p:nvPr/>
            </p:nvSpPr>
            <p:spPr bwMode="auto">
              <a:xfrm>
                <a:off x="5983275" y="1820025"/>
                <a:ext cx="48800" cy="25400"/>
              </a:xfrm>
              <a:custGeom>
                <a:avLst/>
                <a:gdLst>
                  <a:gd name="T0" fmla="*/ 2147483647 w 1952"/>
                  <a:gd name="T1" fmla="*/ 2147483647 h 1016"/>
                  <a:gd name="T2" fmla="*/ 2147483647 w 1952"/>
                  <a:gd name="T3" fmla="*/ 2147483647 h 1016"/>
                  <a:gd name="T4" fmla="*/ 2147483647 w 1952"/>
                  <a:gd name="T5" fmla="*/ 2147483647 h 1016"/>
                  <a:gd name="T6" fmla="*/ 2147483647 w 1952"/>
                  <a:gd name="T7" fmla="*/ 2147483647 h 1016"/>
                  <a:gd name="T8" fmla="*/ 2147483647 w 1952"/>
                  <a:gd name="T9" fmla="*/ 2147483647 h 1016"/>
                  <a:gd name="T10" fmla="*/ 2147483647 w 1952"/>
                  <a:gd name="T11" fmla="*/ 2147483647 h 1016"/>
                  <a:gd name="T12" fmla="*/ 2147483647 w 1952"/>
                  <a:gd name="T13" fmla="*/ 2147483647 h 1016"/>
                  <a:gd name="T14" fmla="*/ 2147483647 w 1952"/>
                  <a:gd name="T15" fmla="*/ 2147483647 h 1016"/>
                  <a:gd name="T16" fmla="*/ 2147483647 w 1952"/>
                  <a:gd name="T17" fmla="*/ 2147483647 h 1016"/>
                  <a:gd name="T18" fmla="*/ 2147483647 w 1952"/>
                  <a:gd name="T19" fmla="*/ 2147483647 h 1016"/>
                  <a:gd name="T20" fmla="*/ 2147483647 w 1952"/>
                  <a:gd name="T21" fmla="*/ 2147483647 h 1016"/>
                  <a:gd name="T22" fmla="*/ 2147483647 w 1952"/>
                  <a:gd name="T23" fmla="*/ 2147483647 h 1016"/>
                  <a:gd name="T24" fmla="*/ 2147483647 w 1952"/>
                  <a:gd name="T25" fmla="*/ 2147483647 h 1016"/>
                  <a:gd name="T26" fmla="*/ 2147483647 w 1952"/>
                  <a:gd name="T27" fmla="*/ 2147483647 h 1016"/>
                  <a:gd name="T28" fmla="*/ 2147483647 w 1952"/>
                  <a:gd name="T29" fmla="*/ 2147483647 h 1016"/>
                  <a:gd name="T30" fmla="*/ 2147483647 w 1952"/>
                  <a:gd name="T31" fmla="*/ 2147483647 h 1016"/>
                  <a:gd name="T32" fmla="*/ 2147483647 w 1952"/>
                  <a:gd name="T33" fmla="*/ 2147483647 h 1016"/>
                  <a:gd name="T34" fmla="*/ 2147483647 w 1952"/>
                  <a:gd name="T35" fmla="*/ 2147483647 h 1016"/>
                  <a:gd name="T36" fmla="*/ 2147483647 w 1952"/>
                  <a:gd name="T37" fmla="*/ 2147483647 h 10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28" name="Google Shape;409;p28"/>
              <p:cNvSpPr>
                <a:spLocks/>
              </p:cNvSpPr>
              <p:nvPr/>
            </p:nvSpPr>
            <p:spPr bwMode="auto">
              <a:xfrm>
                <a:off x="5983950" y="1835250"/>
                <a:ext cx="58975" cy="19000"/>
              </a:xfrm>
              <a:custGeom>
                <a:avLst/>
                <a:gdLst>
                  <a:gd name="T0" fmla="*/ 2147483647 w 2359"/>
                  <a:gd name="T1" fmla="*/ 2147483647 h 760"/>
                  <a:gd name="T2" fmla="*/ 2147483647 w 2359"/>
                  <a:gd name="T3" fmla="*/ 2147483647 h 760"/>
                  <a:gd name="T4" fmla="*/ 2147483647 w 2359"/>
                  <a:gd name="T5" fmla="*/ 2147483647 h 760"/>
                  <a:gd name="T6" fmla="*/ 2147483647 w 2359"/>
                  <a:gd name="T7" fmla="*/ 2147483647 h 760"/>
                  <a:gd name="T8" fmla="*/ 2147483647 w 2359"/>
                  <a:gd name="T9" fmla="*/ 2147483647 h 760"/>
                  <a:gd name="T10" fmla="*/ 2147483647 w 2359"/>
                  <a:gd name="T11" fmla="*/ 2147483647 h 760"/>
                  <a:gd name="T12" fmla="*/ 2147483647 w 2359"/>
                  <a:gd name="T13" fmla="*/ 2147483647 h 760"/>
                  <a:gd name="T14" fmla="*/ 2147483647 w 2359"/>
                  <a:gd name="T15" fmla="*/ 2147483647 h 760"/>
                  <a:gd name="T16" fmla="*/ 2147483647 w 2359"/>
                  <a:gd name="T17" fmla="*/ 2147483647 h 760"/>
                  <a:gd name="T18" fmla="*/ 2147483647 w 2359"/>
                  <a:gd name="T19" fmla="*/ 2147483647 h 760"/>
                  <a:gd name="T20" fmla="*/ 2147483647 w 2359"/>
                  <a:gd name="T21" fmla="*/ 2147483647 h 760"/>
                  <a:gd name="T22" fmla="*/ 2147483647 w 2359"/>
                  <a:gd name="T23" fmla="*/ 2147483647 h 760"/>
                  <a:gd name="T24" fmla="*/ 2147483647 w 2359"/>
                  <a:gd name="T25" fmla="*/ 2147483647 h 760"/>
                  <a:gd name="T26" fmla="*/ 2147483647 w 2359"/>
                  <a:gd name="T27" fmla="*/ 2147483647 h 760"/>
                  <a:gd name="T28" fmla="*/ 2147483647 w 2359"/>
                  <a:gd name="T29" fmla="*/ 2147483647 h 760"/>
                  <a:gd name="T30" fmla="*/ 2147483647 w 2359"/>
                  <a:gd name="T31" fmla="*/ 2147483647 h 760"/>
                  <a:gd name="T32" fmla="*/ 2147483647 w 2359"/>
                  <a:gd name="T33" fmla="*/ 2147483647 h 760"/>
                  <a:gd name="T34" fmla="*/ 2147483647 w 2359"/>
                  <a:gd name="T35" fmla="*/ 2147483647 h 760"/>
                  <a:gd name="T36" fmla="*/ 2147483647 w 2359"/>
                  <a:gd name="T37" fmla="*/ 2147483647 h 7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29" name="Google Shape;410;p28"/>
              <p:cNvSpPr>
                <a:spLocks/>
              </p:cNvSpPr>
              <p:nvPr/>
            </p:nvSpPr>
            <p:spPr bwMode="auto">
              <a:xfrm>
                <a:off x="5988700" y="1835925"/>
                <a:ext cx="56250" cy="27475"/>
              </a:xfrm>
              <a:custGeom>
                <a:avLst/>
                <a:gdLst>
                  <a:gd name="T0" fmla="*/ 2147483647 w 2250"/>
                  <a:gd name="T1" fmla="*/ 2147483647 h 1099"/>
                  <a:gd name="T2" fmla="*/ 2147483647 w 2250"/>
                  <a:gd name="T3" fmla="*/ 2147483647 h 1099"/>
                  <a:gd name="T4" fmla="*/ 2147483647 w 2250"/>
                  <a:gd name="T5" fmla="*/ 2147483647 h 1099"/>
                  <a:gd name="T6" fmla="*/ 2147483647 w 2250"/>
                  <a:gd name="T7" fmla="*/ 2147483647 h 1099"/>
                  <a:gd name="T8" fmla="*/ 2147483647 w 2250"/>
                  <a:gd name="T9" fmla="*/ 2147483647 h 1099"/>
                  <a:gd name="T10" fmla="*/ 2147483647 w 2250"/>
                  <a:gd name="T11" fmla="*/ 2147483647 h 1099"/>
                  <a:gd name="T12" fmla="*/ 2147483647 w 2250"/>
                  <a:gd name="T13" fmla="*/ 2147483647 h 1099"/>
                  <a:gd name="T14" fmla="*/ 2147483647 w 2250"/>
                  <a:gd name="T15" fmla="*/ 2147483647 h 1099"/>
                  <a:gd name="T16" fmla="*/ 2147483647 w 2250"/>
                  <a:gd name="T17" fmla="*/ 2147483647 h 1099"/>
                  <a:gd name="T18" fmla="*/ 2147483647 w 2250"/>
                  <a:gd name="T19" fmla="*/ 2147483647 h 1099"/>
                  <a:gd name="T20" fmla="*/ 2147483647 w 2250"/>
                  <a:gd name="T21" fmla="*/ 2147483647 h 1099"/>
                  <a:gd name="T22" fmla="*/ 2147483647 w 2250"/>
                  <a:gd name="T23" fmla="*/ 2147483647 h 1099"/>
                  <a:gd name="T24" fmla="*/ 2147483647 w 2250"/>
                  <a:gd name="T25" fmla="*/ 2147483647 h 1099"/>
                  <a:gd name="T26" fmla="*/ 2147483647 w 2250"/>
                  <a:gd name="T27" fmla="*/ 2147483647 h 1099"/>
                  <a:gd name="T28" fmla="*/ 2147483647 w 2250"/>
                  <a:gd name="T29" fmla="*/ 2147483647 h 1099"/>
                  <a:gd name="T30" fmla="*/ 2147483647 w 2250"/>
                  <a:gd name="T31" fmla="*/ 2147483647 h 1099"/>
                  <a:gd name="T32" fmla="*/ 2147483647 w 2250"/>
                  <a:gd name="T33" fmla="*/ 2147483647 h 1099"/>
                  <a:gd name="T34" fmla="*/ 2147483647 w 2250"/>
                  <a:gd name="T35" fmla="*/ 2147483647 h 1099"/>
                  <a:gd name="T36" fmla="*/ 2147483647 w 2250"/>
                  <a:gd name="T37" fmla="*/ 2147483647 h 10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30" name="Google Shape;411;p28"/>
              <p:cNvSpPr>
                <a:spLocks/>
              </p:cNvSpPr>
              <p:nvPr/>
            </p:nvSpPr>
            <p:spPr bwMode="auto">
              <a:xfrm>
                <a:off x="5956525" y="1837625"/>
                <a:ext cx="35950" cy="35925"/>
              </a:xfrm>
              <a:custGeom>
                <a:avLst/>
                <a:gdLst>
                  <a:gd name="T0" fmla="*/ 2147483647 w 1438"/>
                  <a:gd name="T1" fmla="*/ 2147483647 h 1437"/>
                  <a:gd name="T2" fmla="*/ 2147483647 w 1438"/>
                  <a:gd name="T3" fmla="*/ 2147483647 h 1437"/>
                  <a:gd name="T4" fmla="*/ 2147483647 w 1438"/>
                  <a:gd name="T5" fmla="*/ 2147483647 h 1437"/>
                  <a:gd name="T6" fmla="*/ 2147483647 w 1438"/>
                  <a:gd name="T7" fmla="*/ 2147483647 h 1437"/>
                  <a:gd name="T8" fmla="*/ 2147483647 w 1438"/>
                  <a:gd name="T9" fmla="*/ 2147483647 h 14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31" name="Google Shape;412;p28"/>
              <p:cNvSpPr>
                <a:spLocks/>
              </p:cNvSpPr>
              <p:nvPr/>
            </p:nvSpPr>
            <p:spPr bwMode="auto">
              <a:xfrm>
                <a:off x="5616450" y="1937225"/>
                <a:ext cx="78600" cy="30500"/>
              </a:xfrm>
              <a:custGeom>
                <a:avLst/>
                <a:gdLst>
                  <a:gd name="T0" fmla="*/ 2147483647 w 3144"/>
                  <a:gd name="T1" fmla="*/ 2147483647 h 1220"/>
                  <a:gd name="T2" fmla="*/ 2147483647 w 3144"/>
                  <a:gd name="T3" fmla="*/ 2147483647 h 1220"/>
                  <a:gd name="T4" fmla="*/ 2147483647 w 3144"/>
                  <a:gd name="T5" fmla="*/ 0 h 1220"/>
                  <a:gd name="T6" fmla="*/ 0 w 3144"/>
                  <a:gd name="T7" fmla="*/ 2147483647 h 1220"/>
                  <a:gd name="T8" fmla="*/ 2147483647 w 3144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32" name="Google Shape;413;p28"/>
              <p:cNvSpPr>
                <a:spLocks/>
              </p:cNvSpPr>
              <p:nvPr/>
            </p:nvSpPr>
            <p:spPr bwMode="auto">
              <a:xfrm>
                <a:off x="5931125" y="1937225"/>
                <a:ext cx="78600" cy="30500"/>
              </a:xfrm>
              <a:custGeom>
                <a:avLst/>
                <a:gdLst>
                  <a:gd name="T0" fmla="*/ 2147483647 w 3144"/>
                  <a:gd name="T1" fmla="*/ 2147483647 h 1220"/>
                  <a:gd name="T2" fmla="*/ 2147483647 w 3144"/>
                  <a:gd name="T3" fmla="*/ 2147483647 h 1220"/>
                  <a:gd name="T4" fmla="*/ 2147483647 w 3144"/>
                  <a:gd name="T5" fmla="*/ 0 h 1220"/>
                  <a:gd name="T6" fmla="*/ 0 w 3144"/>
                  <a:gd name="T7" fmla="*/ 2147483647 h 1220"/>
                  <a:gd name="T8" fmla="*/ 2147483647 w 3144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0" name="Google Shape;414;p28"/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35872" name="Google Shape;415;p28"/>
            <p:cNvGrpSpPr>
              <a:grpSpLocks/>
            </p:cNvGrpSpPr>
            <p:nvPr/>
          </p:nvGrpSpPr>
          <p:grpSpPr bwMode="auto"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35907" name="Google Shape;416;p28"/>
              <p:cNvSpPr>
                <a:spLocks/>
              </p:cNvSpPr>
              <p:nvPr/>
            </p:nvSpPr>
            <p:spPr bwMode="auto">
              <a:xfrm>
                <a:off x="5605250" y="1825075"/>
                <a:ext cx="100975" cy="100975"/>
              </a:xfrm>
              <a:custGeom>
                <a:avLst/>
                <a:gdLst>
                  <a:gd name="T0" fmla="*/ 2147483647 w 4039"/>
                  <a:gd name="T1" fmla="*/ 2147483647 h 4039"/>
                  <a:gd name="T2" fmla="*/ 2147483647 w 4039"/>
                  <a:gd name="T3" fmla="*/ 2147483647 h 4039"/>
                  <a:gd name="T4" fmla="*/ 2147483647 w 4039"/>
                  <a:gd name="T5" fmla="*/ 2147483647 h 4039"/>
                  <a:gd name="T6" fmla="*/ 2147483647 w 4039"/>
                  <a:gd name="T7" fmla="*/ 2147483647 h 4039"/>
                  <a:gd name="T8" fmla="*/ 2147483647 w 4039"/>
                  <a:gd name="T9" fmla="*/ 2147483647 h 40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08" name="Google Shape;417;p28"/>
              <p:cNvSpPr>
                <a:spLocks/>
              </p:cNvSpPr>
              <p:nvPr/>
            </p:nvSpPr>
            <p:spPr bwMode="auto">
              <a:xfrm>
                <a:off x="5594100" y="1820025"/>
                <a:ext cx="48450" cy="25400"/>
              </a:xfrm>
              <a:custGeom>
                <a:avLst/>
                <a:gdLst>
                  <a:gd name="T0" fmla="*/ 2147483647 w 1938"/>
                  <a:gd name="T1" fmla="*/ 2147483647 h 1016"/>
                  <a:gd name="T2" fmla="*/ 2147483647 w 1938"/>
                  <a:gd name="T3" fmla="*/ 2147483647 h 1016"/>
                  <a:gd name="T4" fmla="*/ 2147483647 w 1938"/>
                  <a:gd name="T5" fmla="*/ 2147483647 h 1016"/>
                  <a:gd name="T6" fmla="*/ 2147483647 w 1938"/>
                  <a:gd name="T7" fmla="*/ 2147483647 h 1016"/>
                  <a:gd name="T8" fmla="*/ 2147483647 w 1938"/>
                  <a:gd name="T9" fmla="*/ 2147483647 h 1016"/>
                  <a:gd name="T10" fmla="*/ 2147483647 w 1938"/>
                  <a:gd name="T11" fmla="*/ 2147483647 h 1016"/>
                  <a:gd name="T12" fmla="*/ 2147483647 w 1938"/>
                  <a:gd name="T13" fmla="*/ 2147483647 h 1016"/>
                  <a:gd name="T14" fmla="*/ 2147483647 w 1938"/>
                  <a:gd name="T15" fmla="*/ 2147483647 h 1016"/>
                  <a:gd name="T16" fmla="*/ 2147483647 w 1938"/>
                  <a:gd name="T17" fmla="*/ 2147483647 h 1016"/>
                  <a:gd name="T18" fmla="*/ 2147483647 w 1938"/>
                  <a:gd name="T19" fmla="*/ 2147483647 h 1016"/>
                  <a:gd name="T20" fmla="*/ 2147483647 w 1938"/>
                  <a:gd name="T21" fmla="*/ 2147483647 h 1016"/>
                  <a:gd name="T22" fmla="*/ 2147483647 w 1938"/>
                  <a:gd name="T23" fmla="*/ 2147483647 h 1016"/>
                  <a:gd name="T24" fmla="*/ 2147483647 w 1938"/>
                  <a:gd name="T25" fmla="*/ 2147483647 h 1016"/>
                  <a:gd name="T26" fmla="*/ 2147483647 w 1938"/>
                  <a:gd name="T27" fmla="*/ 2147483647 h 1016"/>
                  <a:gd name="T28" fmla="*/ 2147483647 w 1938"/>
                  <a:gd name="T29" fmla="*/ 2147483647 h 1016"/>
                  <a:gd name="T30" fmla="*/ 2147483647 w 1938"/>
                  <a:gd name="T31" fmla="*/ 2147483647 h 1016"/>
                  <a:gd name="T32" fmla="*/ 2147483647 w 1938"/>
                  <a:gd name="T33" fmla="*/ 2147483647 h 1016"/>
                  <a:gd name="T34" fmla="*/ 2147483647 w 1938"/>
                  <a:gd name="T35" fmla="*/ 2147483647 h 1016"/>
                  <a:gd name="T36" fmla="*/ 2147483647 w 1938"/>
                  <a:gd name="T37" fmla="*/ 2147483647 h 10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09" name="Google Shape;418;p28"/>
              <p:cNvSpPr>
                <a:spLocks/>
              </p:cNvSpPr>
              <p:nvPr/>
            </p:nvSpPr>
            <p:spPr bwMode="auto">
              <a:xfrm>
                <a:off x="5583250" y="1835250"/>
                <a:ext cx="58975" cy="19000"/>
              </a:xfrm>
              <a:custGeom>
                <a:avLst/>
                <a:gdLst>
                  <a:gd name="T0" fmla="*/ 2147483647 w 2359"/>
                  <a:gd name="T1" fmla="*/ 2147483647 h 760"/>
                  <a:gd name="T2" fmla="*/ 2147483647 w 2359"/>
                  <a:gd name="T3" fmla="*/ 2147483647 h 760"/>
                  <a:gd name="T4" fmla="*/ 2147483647 w 2359"/>
                  <a:gd name="T5" fmla="*/ 2147483647 h 760"/>
                  <a:gd name="T6" fmla="*/ 2147483647 w 2359"/>
                  <a:gd name="T7" fmla="*/ 2147483647 h 760"/>
                  <a:gd name="T8" fmla="*/ 2147483647 w 2359"/>
                  <a:gd name="T9" fmla="*/ 2147483647 h 760"/>
                  <a:gd name="T10" fmla="*/ 2147483647 w 2359"/>
                  <a:gd name="T11" fmla="*/ 2147483647 h 760"/>
                  <a:gd name="T12" fmla="*/ 2147483647 w 2359"/>
                  <a:gd name="T13" fmla="*/ 2147483647 h 760"/>
                  <a:gd name="T14" fmla="*/ 2147483647 w 2359"/>
                  <a:gd name="T15" fmla="*/ 2147483647 h 760"/>
                  <a:gd name="T16" fmla="*/ 2147483647 w 2359"/>
                  <a:gd name="T17" fmla="*/ 2147483647 h 760"/>
                  <a:gd name="T18" fmla="*/ 2147483647 w 2359"/>
                  <a:gd name="T19" fmla="*/ 2147483647 h 760"/>
                  <a:gd name="T20" fmla="*/ 2147483647 w 2359"/>
                  <a:gd name="T21" fmla="*/ 2147483647 h 760"/>
                  <a:gd name="T22" fmla="*/ 2147483647 w 2359"/>
                  <a:gd name="T23" fmla="*/ 2147483647 h 760"/>
                  <a:gd name="T24" fmla="*/ 2147483647 w 2359"/>
                  <a:gd name="T25" fmla="*/ 2147483647 h 760"/>
                  <a:gd name="T26" fmla="*/ 2147483647 w 2359"/>
                  <a:gd name="T27" fmla="*/ 2147483647 h 760"/>
                  <a:gd name="T28" fmla="*/ 2147483647 w 2359"/>
                  <a:gd name="T29" fmla="*/ 2147483647 h 760"/>
                  <a:gd name="T30" fmla="*/ 2147483647 w 2359"/>
                  <a:gd name="T31" fmla="*/ 2147483647 h 760"/>
                  <a:gd name="T32" fmla="*/ 2147483647 w 2359"/>
                  <a:gd name="T33" fmla="*/ 2147483647 h 760"/>
                  <a:gd name="T34" fmla="*/ 2147483647 w 2359"/>
                  <a:gd name="T35" fmla="*/ 2147483647 h 760"/>
                  <a:gd name="T36" fmla="*/ 2147483647 w 2359"/>
                  <a:gd name="T37" fmla="*/ 2147483647 h 7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10" name="Google Shape;419;p28"/>
              <p:cNvSpPr>
                <a:spLocks/>
              </p:cNvSpPr>
              <p:nvPr/>
            </p:nvSpPr>
            <p:spPr bwMode="auto">
              <a:xfrm>
                <a:off x="5736675" y="1887075"/>
                <a:ext cx="152825" cy="57950"/>
              </a:xfrm>
              <a:custGeom>
                <a:avLst/>
                <a:gdLst>
                  <a:gd name="T0" fmla="*/ 2147483647 w 6113"/>
                  <a:gd name="T1" fmla="*/ 2147483647 h 2318"/>
                  <a:gd name="T2" fmla="*/ 2147483647 w 6113"/>
                  <a:gd name="T3" fmla="*/ 2147483647 h 2318"/>
                  <a:gd name="T4" fmla="*/ 2147483647 w 6113"/>
                  <a:gd name="T5" fmla="*/ 2147483647 h 2318"/>
                  <a:gd name="T6" fmla="*/ 2147483647 w 6113"/>
                  <a:gd name="T7" fmla="*/ 2147483647 h 2318"/>
                  <a:gd name="T8" fmla="*/ 2147483647 w 6113"/>
                  <a:gd name="T9" fmla="*/ 2147483647 h 2318"/>
                  <a:gd name="T10" fmla="*/ 2147483647 w 6113"/>
                  <a:gd name="T11" fmla="*/ 2147483647 h 2318"/>
                  <a:gd name="T12" fmla="*/ 2147483647 w 6113"/>
                  <a:gd name="T13" fmla="*/ 2147483647 h 2318"/>
                  <a:gd name="T14" fmla="*/ 2147483647 w 6113"/>
                  <a:gd name="T15" fmla="*/ 2147483647 h 2318"/>
                  <a:gd name="T16" fmla="*/ 2147483647 w 6113"/>
                  <a:gd name="T17" fmla="*/ 2147483647 h 2318"/>
                  <a:gd name="T18" fmla="*/ 2147483647 w 6113"/>
                  <a:gd name="T19" fmla="*/ 2147483647 h 2318"/>
                  <a:gd name="T20" fmla="*/ 2147483647 w 6113"/>
                  <a:gd name="T21" fmla="*/ 2147483647 h 2318"/>
                  <a:gd name="T22" fmla="*/ 2147483647 w 6113"/>
                  <a:gd name="T23" fmla="*/ 2147483647 h 2318"/>
                  <a:gd name="T24" fmla="*/ 2147483647 w 6113"/>
                  <a:gd name="T25" fmla="*/ 2147483647 h 2318"/>
                  <a:gd name="T26" fmla="*/ 2147483647 w 6113"/>
                  <a:gd name="T27" fmla="*/ 2147483647 h 2318"/>
                  <a:gd name="T28" fmla="*/ 2147483647 w 6113"/>
                  <a:gd name="T29" fmla="*/ 2147483647 h 2318"/>
                  <a:gd name="T30" fmla="*/ 2147483647 w 6113"/>
                  <a:gd name="T31" fmla="*/ 2147483647 h 2318"/>
                  <a:gd name="T32" fmla="*/ 2147483647 w 6113"/>
                  <a:gd name="T33" fmla="*/ 2147483647 h 2318"/>
                  <a:gd name="T34" fmla="*/ 2147483647 w 6113"/>
                  <a:gd name="T35" fmla="*/ 2147483647 h 2318"/>
                  <a:gd name="T36" fmla="*/ 2147483647 w 6113"/>
                  <a:gd name="T37" fmla="*/ 2147483647 h 2318"/>
                  <a:gd name="T38" fmla="*/ 2147483647 w 6113"/>
                  <a:gd name="T39" fmla="*/ 2147483647 h 23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11" name="Google Shape;420;p28"/>
              <p:cNvSpPr>
                <a:spLocks/>
              </p:cNvSpPr>
              <p:nvPr/>
            </p:nvSpPr>
            <p:spPr bwMode="auto">
              <a:xfrm>
                <a:off x="5581225" y="1835925"/>
                <a:ext cx="56250" cy="27475"/>
              </a:xfrm>
              <a:custGeom>
                <a:avLst/>
                <a:gdLst>
                  <a:gd name="T0" fmla="*/ 2147483647 w 2250"/>
                  <a:gd name="T1" fmla="*/ 2147483647 h 1099"/>
                  <a:gd name="T2" fmla="*/ 2147483647 w 2250"/>
                  <a:gd name="T3" fmla="*/ 2147483647 h 1099"/>
                  <a:gd name="T4" fmla="*/ 2147483647 w 2250"/>
                  <a:gd name="T5" fmla="*/ 2147483647 h 1099"/>
                  <a:gd name="T6" fmla="*/ 2147483647 w 2250"/>
                  <a:gd name="T7" fmla="*/ 2147483647 h 1099"/>
                  <a:gd name="T8" fmla="*/ 2147483647 w 2250"/>
                  <a:gd name="T9" fmla="*/ 2147483647 h 1099"/>
                  <a:gd name="T10" fmla="*/ 2147483647 w 2250"/>
                  <a:gd name="T11" fmla="*/ 2147483647 h 1099"/>
                  <a:gd name="T12" fmla="*/ 2147483647 w 2250"/>
                  <a:gd name="T13" fmla="*/ 2147483647 h 1099"/>
                  <a:gd name="T14" fmla="*/ 2147483647 w 2250"/>
                  <a:gd name="T15" fmla="*/ 2147483647 h 1099"/>
                  <a:gd name="T16" fmla="*/ 2147483647 w 2250"/>
                  <a:gd name="T17" fmla="*/ 2147483647 h 1099"/>
                  <a:gd name="T18" fmla="*/ 2147483647 w 2250"/>
                  <a:gd name="T19" fmla="*/ 2147483647 h 1099"/>
                  <a:gd name="T20" fmla="*/ 2147483647 w 2250"/>
                  <a:gd name="T21" fmla="*/ 2147483647 h 1099"/>
                  <a:gd name="T22" fmla="*/ 2147483647 w 2250"/>
                  <a:gd name="T23" fmla="*/ 2147483647 h 1099"/>
                  <a:gd name="T24" fmla="*/ 2147483647 w 2250"/>
                  <a:gd name="T25" fmla="*/ 2147483647 h 1099"/>
                  <a:gd name="T26" fmla="*/ 2147483647 w 2250"/>
                  <a:gd name="T27" fmla="*/ 2147483647 h 1099"/>
                  <a:gd name="T28" fmla="*/ 2147483647 w 2250"/>
                  <a:gd name="T29" fmla="*/ 2147483647 h 1099"/>
                  <a:gd name="T30" fmla="*/ 2147483647 w 2250"/>
                  <a:gd name="T31" fmla="*/ 2147483647 h 1099"/>
                  <a:gd name="T32" fmla="*/ 2147483647 w 2250"/>
                  <a:gd name="T33" fmla="*/ 2147483647 h 1099"/>
                  <a:gd name="T34" fmla="*/ 2147483647 w 2250"/>
                  <a:gd name="T35" fmla="*/ 2147483647 h 1099"/>
                  <a:gd name="T36" fmla="*/ 2147483647 w 2250"/>
                  <a:gd name="T37" fmla="*/ 2147483647 h 10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12" name="Google Shape;421;p28"/>
              <p:cNvSpPr>
                <a:spLocks/>
              </p:cNvSpPr>
              <p:nvPr/>
            </p:nvSpPr>
            <p:spPr bwMode="auto">
              <a:xfrm>
                <a:off x="5633375" y="1837625"/>
                <a:ext cx="35950" cy="35925"/>
              </a:xfrm>
              <a:custGeom>
                <a:avLst/>
                <a:gdLst>
                  <a:gd name="T0" fmla="*/ 2147483647 w 1438"/>
                  <a:gd name="T1" fmla="*/ 2147483647 h 1437"/>
                  <a:gd name="T2" fmla="*/ 2147483647 w 1438"/>
                  <a:gd name="T3" fmla="*/ 2147483647 h 1437"/>
                  <a:gd name="T4" fmla="*/ 2147483647 w 1438"/>
                  <a:gd name="T5" fmla="*/ 2147483647 h 1437"/>
                  <a:gd name="T6" fmla="*/ 2147483647 w 1438"/>
                  <a:gd name="T7" fmla="*/ 2147483647 h 1437"/>
                  <a:gd name="T8" fmla="*/ 2147483647 w 1438"/>
                  <a:gd name="T9" fmla="*/ 2147483647 h 14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13" name="Google Shape;422;p28"/>
              <p:cNvSpPr>
                <a:spLocks/>
              </p:cNvSpPr>
              <p:nvPr/>
            </p:nvSpPr>
            <p:spPr bwMode="auto">
              <a:xfrm>
                <a:off x="5919950" y="1825075"/>
                <a:ext cx="100975" cy="100975"/>
              </a:xfrm>
              <a:custGeom>
                <a:avLst/>
                <a:gdLst>
                  <a:gd name="T0" fmla="*/ 2147483647 w 4039"/>
                  <a:gd name="T1" fmla="*/ 2147483647 h 4039"/>
                  <a:gd name="T2" fmla="*/ 2147483647 w 4039"/>
                  <a:gd name="T3" fmla="*/ 2147483647 h 4039"/>
                  <a:gd name="T4" fmla="*/ 2147483647 w 4039"/>
                  <a:gd name="T5" fmla="*/ 2147483647 h 4039"/>
                  <a:gd name="T6" fmla="*/ 2147483647 w 4039"/>
                  <a:gd name="T7" fmla="*/ 2147483647 h 4039"/>
                  <a:gd name="T8" fmla="*/ 2147483647 w 4039"/>
                  <a:gd name="T9" fmla="*/ 2147483647 h 40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14" name="Google Shape;423;p28"/>
              <p:cNvSpPr>
                <a:spLocks/>
              </p:cNvSpPr>
              <p:nvPr/>
            </p:nvSpPr>
            <p:spPr bwMode="auto">
              <a:xfrm>
                <a:off x="5983275" y="1820025"/>
                <a:ext cx="48800" cy="25400"/>
              </a:xfrm>
              <a:custGeom>
                <a:avLst/>
                <a:gdLst>
                  <a:gd name="T0" fmla="*/ 2147483647 w 1952"/>
                  <a:gd name="T1" fmla="*/ 2147483647 h 1016"/>
                  <a:gd name="T2" fmla="*/ 2147483647 w 1952"/>
                  <a:gd name="T3" fmla="*/ 2147483647 h 1016"/>
                  <a:gd name="T4" fmla="*/ 2147483647 w 1952"/>
                  <a:gd name="T5" fmla="*/ 2147483647 h 1016"/>
                  <a:gd name="T6" fmla="*/ 2147483647 w 1952"/>
                  <a:gd name="T7" fmla="*/ 2147483647 h 1016"/>
                  <a:gd name="T8" fmla="*/ 2147483647 w 1952"/>
                  <a:gd name="T9" fmla="*/ 2147483647 h 1016"/>
                  <a:gd name="T10" fmla="*/ 2147483647 w 1952"/>
                  <a:gd name="T11" fmla="*/ 2147483647 h 1016"/>
                  <a:gd name="T12" fmla="*/ 2147483647 w 1952"/>
                  <a:gd name="T13" fmla="*/ 2147483647 h 1016"/>
                  <a:gd name="T14" fmla="*/ 2147483647 w 1952"/>
                  <a:gd name="T15" fmla="*/ 2147483647 h 1016"/>
                  <a:gd name="T16" fmla="*/ 2147483647 w 1952"/>
                  <a:gd name="T17" fmla="*/ 2147483647 h 1016"/>
                  <a:gd name="T18" fmla="*/ 2147483647 w 1952"/>
                  <a:gd name="T19" fmla="*/ 2147483647 h 1016"/>
                  <a:gd name="T20" fmla="*/ 2147483647 w 1952"/>
                  <a:gd name="T21" fmla="*/ 2147483647 h 1016"/>
                  <a:gd name="T22" fmla="*/ 2147483647 w 1952"/>
                  <a:gd name="T23" fmla="*/ 2147483647 h 1016"/>
                  <a:gd name="T24" fmla="*/ 2147483647 w 1952"/>
                  <a:gd name="T25" fmla="*/ 2147483647 h 1016"/>
                  <a:gd name="T26" fmla="*/ 2147483647 w 1952"/>
                  <a:gd name="T27" fmla="*/ 2147483647 h 1016"/>
                  <a:gd name="T28" fmla="*/ 2147483647 w 1952"/>
                  <a:gd name="T29" fmla="*/ 2147483647 h 1016"/>
                  <a:gd name="T30" fmla="*/ 2147483647 w 1952"/>
                  <a:gd name="T31" fmla="*/ 2147483647 h 1016"/>
                  <a:gd name="T32" fmla="*/ 2147483647 w 1952"/>
                  <a:gd name="T33" fmla="*/ 2147483647 h 1016"/>
                  <a:gd name="T34" fmla="*/ 2147483647 w 1952"/>
                  <a:gd name="T35" fmla="*/ 2147483647 h 1016"/>
                  <a:gd name="T36" fmla="*/ 2147483647 w 1952"/>
                  <a:gd name="T37" fmla="*/ 2147483647 h 10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15" name="Google Shape;424;p28"/>
              <p:cNvSpPr>
                <a:spLocks/>
              </p:cNvSpPr>
              <p:nvPr/>
            </p:nvSpPr>
            <p:spPr bwMode="auto">
              <a:xfrm>
                <a:off x="5983950" y="1835250"/>
                <a:ext cx="58975" cy="19000"/>
              </a:xfrm>
              <a:custGeom>
                <a:avLst/>
                <a:gdLst>
                  <a:gd name="T0" fmla="*/ 2147483647 w 2359"/>
                  <a:gd name="T1" fmla="*/ 2147483647 h 760"/>
                  <a:gd name="T2" fmla="*/ 2147483647 w 2359"/>
                  <a:gd name="T3" fmla="*/ 2147483647 h 760"/>
                  <a:gd name="T4" fmla="*/ 2147483647 w 2359"/>
                  <a:gd name="T5" fmla="*/ 2147483647 h 760"/>
                  <a:gd name="T6" fmla="*/ 2147483647 w 2359"/>
                  <a:gd name="T7" fmla="*/ 2147483647 h 760"/>
                  <a:gd name="T8" fmla="*/ 2147483647 w 2359"/>
                  <a:gd name="T9" fmla="*/ 2147483647 h 760"/>
                  <a:gd name="T10" fmla="*/ 2147483647 w 2359"/>
                  <a:gd name="T11" fmla="*/ 2147483647 h 760"/>
                  <a:gd name="T12" fmla="*/ 2147483647 w 2359"/>
                  <a:gd name="T13" fmla="*/ 2147483647 h 760"/>
                  <a:gd name="T14" fmla="*/ 2147483647 w 2359"/>
                  <a:gd name="T15" fmla="*/ 2147483647 h 760"/>
                  <a:gd name="T16" fmla="*/ 2147483647 w 2359"/>
                  <a:gd name="T17" fmla="*/ 2147483647 h 760"/>
                  <a:gd name="T18" fmla="*/ 2147483647 w 2359"/>
                  <a:gd name="T19" fmla="*/ 2147483647 h 760"/>
                  <a:gd name="T20" fmla="*/ 2147483647 w 2359"/>
                  <a:gd name="T21" fmla="*/ 2147483647 h 760"/>
                  <a:gd name="T22" fmla="*/ 2147483647 w 2359"/>
                  <a:gd name="T23" fmla="*/ 2147483647 h 760"/>
                  <a:gd name="T24" fmla="*/ 2147483647 w 2359"/>
                  <a:gd name="T25" fmla="*/ 2147483647 h 760"/>
                  <a:gd name="T26" fmla="*/ 2147483647 w 2359"/>
                  <a:gd name="T27" fmla="*/ 2147483647 h 760"/>
                  <a:gd name="T28" fmla="*/ 2147483647 w 2359"/>
                  <a:gd name="T29" fmla="*/ 2147483647 h 760"/>
                  <a:gd name="T30" fmla="*/ 2147483647 w 2359"/>
                  <a:gd name="T31" fmla="*/ 2147483647 h 760"/>
                  <a:gd name="T32" fmla="*/ 2147483647 w 2359"/>
                  <a:gd name="T33" fmla="*/ 2147483647 h 760"/>
                  <a:gd name="T34" fmla="*/ 2147483647 w 2359"/>
                  <a:gd name="T35" fmla="*/ 2147483647 h 760"/>
                  <a:gd name="T36" fmla="*/ 2147483647 w 2359"/>
                  <a:gd name="T37" fmla="*/ 2147483647 h 7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16" name="Google Shape;425;p28"/>
              <p:cNvSpPr>
                <a:spLocks/>
              </p:cNvSpPr>
              <p:nvPr/>
            </p:nvSpPr>
            <p:spPr bwMode="auto">
              <a:xfrm>
                <a:off x="5988700" y="1835925"/>
                <a:ext cx="56250" cy="27475"/>
              </a:xfrm>
              <a:custGeom>
                <a:avLst/>
                <a:gdLst>
                  <a:gd name="T0" fmla="*/ 2147483647 w 2250"/>
                  <a:gd name="T1" fmla="*/ 2147483647 h 1099"/>
                  <a:gd name="T2" fmla="*/ 2147483647 w 2250"/>
                  <a:gd name="T3" fmla="*/ 2147483647 h 1099"/>
                  <a:gd name="T4" fmla="*/ 2147483647 w 2250"/>
                  <a:gd name="T5" fmla="*/ 2147483647 h 1099"/>
                  <a:gd name="T6" fmla="*/ 2147483647 w 2250"/>
                  <a:gd name="T7" fmla="*/ 2147483647 h 1099"/>
                  <a:gd name="T8" fmla="*/ 2147483647 w 2250"/>
                  <a:gd name="T9" fmla="*/ 2147483647 h 1099"/>
                  <a:gd name="T10" fmla="*/ 2147483647 w 2250"/>
                  <a:gd name="T11" fmla="*/ 2147483647 h 1099"/>
                  <a:gd name="T12" fmla="*/ 2147483647 w 2250"/>
                  <a:gd name="T13" fmla="*/ 2147483647 h 1099"/>
                  <a:gd name="T14" fmla="*/ 2147483647 w 2250"/>
                  <a:gd name="T15" fmla="*/ 2147483647 h 1099"/>
                  <a:gd name="T16" fmla="*/ 2147483647 w 2250"/>
                  <a:gd name="T17" fmla="*/ 2147483647 h 1099"/>
                  <a:gd name="T18" fmla="*/ 2147483647 w 2250"/>
                  <a:gd name="T19" fmla="*/ 2147483647 h 1099"/>
                  <a:gd name="T20" fmla="*/ 2147483647 w 2250"/>
                  <a:gd name="T21" fmla="*/ 2147483647 h 1099"/>
                  <a:gd name="T22" fmla="*/ 2147483647 w 2250"/>
                  <a:gd name="T23" fmla="*/ 2147483647 h 1099"/>
                  <a:gd name="T24" fmla="*/ 2147483647 w 2250"/>
                  <a:gd name="T25" fmla="*/ 2147483647 h 1099"/>
                  <a:gd name="T26" fmla="*/ 2147483647 w 2250"/>
                  <a:gd name="T27" fmla="*/ 2147483647 h 1099"/>
                  <a:gd name="T28" fmla="*/ 2147483647 w 2250"/>
                  <a:gd name="T29" fmla="*/ 2147483647 h 1099"/>
                  <a:gd name="T30" fmla="*/ 2147483647 w 2250"/>
                  <a:gd name="T31" fmla="*/ 2147483647 h 1099"/>
                  <a:gd name="T32" fmla="*/ 2147483647 w 2250"/>
                  <a:gd name="T33" fmla="*/ 2147483647 h 1099"/>
                  <a:gd name="T34" fmla="*/ 2147483647 w 2250"/>
                  <a:gd name="T35" fmla="*/ 2147483647 h 1099"/>
                  <a:gd name="T36" fmla="*/ 2147483647 w 2250"/>
                  <a:gd name="T37" fmla="*/ 2147483647 h 10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17" name="Google Shape;426;p28"/>
              <p:cNvSpPr>
                <a:spLocks/>
              </p:cNvSpPr>
              <p:nvPr/>
            </p:nvSpPr>
            <p:spPr bwMode="auto">
              <a:xfrm>
                <a:off x="5956525" y="1837625"/>
                <a:ext cx="35950" cy="35925"/>
              </a:xfrm>
              <a:custGeom>
                <a:avLst/>
                <a:gdLst>
                  <a:gd name="T0" fmla="*/ 2147483647 w 1438"/>
                  <a:gd name="T1" fmla="*/ 2147483647 h 1437"/>
                  <a:gd name="T2" fmla="*/ 2147483647 w 1438"/>
                  <a:gd name="T3" fmla="*/ 2147483647 h 1437"/>
                  <a:gd name="T4" fmla="*/ 2147483647 w 1438"/>
                  <a:gd name="T5" fmla="*/ 2147483647 h 1437"/>
                  <a:gd name="T6" fmla="*/ 2147483647 w 1438"/>
                  <a:gd name="T7" fmla="*/ 2147483647 h 1437"/>
                  <a:gd name="T8" fmla="*/ 2147483647 w 1438"/>
                  <a:gd name="T9" fmla="*/ 2147483647 h 14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18" name="Google Shape;427;p28"/>
              <p:cNvSpPr>
                <a:spLocks/>
              </p:cNvSpPr>
              <p:nvPr/>
            </p:nvSpPr>
            <p:spPr bwMode="auto">
              <a:xfrm>
                <a:off x="5616450" y="1937225"/>
                <a:ext cx="78600" cy="30500"/>
              </a:xfrm>
              <a:custGeom>
                <a:avLst/>
                <a:gdLst>
                  <a:gd name="T0" fmla="*/ 2147483647 w 3144"/>
                  <a:gd name="T1" fmla="*/ 2147483647 h 1220"/>
                  <a:gd name="T2" fmla="*/ 2147483647 w 3144"/>
                  <a:gd name="T3" fmla="*/ 2147483647 h 1220"/>
                  <a:gd name="T4" fmla="*/ 2147483647 w 3144"/>
                  <a:gd name="T5" fmla="*/ 0 h 1220"/>
                  <a:gd name="T6" fmla="*/ 0 w 3144"/>
                  <a:gd name="T7" fmla="*/ 2147483647 h 1220"/>
                  <a:gd name="T8" fmla="*/ 2147483647 w 3144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19" name="Google Shape;428;p28"/>
              <p:cNvSpPr>
                <a:spLocks/>
              </p:cNvSpPr>
              <p:nvPr/>
            </p:nvSpPr>
            <p:spPr bwMode="auto">
              <a:xfrm>
                <a:off x="5931125" y="1937225"/>
                <a:ext cx="78600" cy="30500"/>
              </a:xfrm>
              <a:custGeom>
                <a:avLst/>
                <a:gdLst>
                  <a:gd name="T0" fmla="*/ 2147483647 w 3144"/>
                  <a:gd name="T1" fmla="*/ 2147483647 h 1220"/>
                  <a:gd name="T2" fmla="*/ 2147483647 w 3144"/>
                  <a:gd name="T3" fmla="*/ 2147483647 h 1220"/>
                  <a:gd name="T4" fmla="*/ 2147483647 w 3144"/>
                  <a:gd name="T5" fmla="*/ 0 h 1220"/>
                  <a:gd name="T6" fmla="*/ 0 w 3144"/>
                  <a:gd name="T7" fmla="*/ 2147483647 h 1220"/>
                  <a:gd name="T8" fmla="*/ 2147483647 w 3144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2" name="Google Shape;429;p28"/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35876" name="Google Shape;430;p28"/>
            <p:cNvGrpSpPr>
              <a:grpSpLocks/>
            </p:cNvGrpSpPr>
            <p:nvPr/>
          </p:nvGrpSpPr>
          <p:grpSpPr bwMode="auto"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35894" name="Google Shape;431;p28"/>
              <p:cNvSpPr>
                <a:spLocks/>
              </p:cNvSpPr>
              <p:nvPr/>
            </p:nvSpPr>
            <p:spPr bwMode="auto">
              <a:xfrm>
                <a:off x="5605250" y="1825075"/>
                <a:ext cx="100975" cy="100975"/>
              </a:xfrm>
              <a:custGeom>
                <a:avLst/>
                <a:gdLst>
                  <a:gd name="T0" fmla="*/ 2147483647 w 4039"/>
                  <a:gd name="T1" fmla="*/ 2147483647 h 4039"/>
                  <a:gd name="T2" fmla="*/ 2147483647 w 4039"/>
                  <a:gd name="T3" fmla="*/ 2147483647 h 4039"/>
                  <a:gd name="T4" fmla="*/ 2147483647 w 4039"/>
                  <a:gd name="T5" fmla="*/ 2147483647 h 4039"/>
                  <a:gd name="T6" fmla="*/ 2147483647 w 4039"/>
                  <a:gd name="T7" fmla="*/ 2147483647 h 4039"/>
                  <a:gd name="T8" fmla="*/ 2147483647 w 4039"/>
                  <a:gd name="T9" fmla="*/ 2147483647 h 40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95" name="Google Shape;432;p28"/>
              <p:cNvSpPr>
                <a:spLocks/>
              </p:cNvSpPr>
              <p:nvPr/>
            </p:nvSpPr>
            <p:spPr bwMode="auto">
              <a:xfrm>
                <a:off x="5594100" y="1820025"/>
                <a:ext cx="48450" cy="25400"/>
              </a:xfrm>
              <a:custGeom>
                <a:avLst/>
                <a:gdLst>
                  <a:gd name="T0" fmla="*/ 2147483647 w 1938"/>
                  <a:gd name="T1" fmla="*/ 2147483647 h 1016"/>
                  <a:gd name="T2" fmla="*/ 2147483647 w 1938"/>
                  <a:gd name="T3" fmla="*/ 2147483647 h 1016"/>
                  <a:gd name="T4" fmla="*/ 2147483647 w 1938"/>
                  <a:gd name="T5" fmla="*/ 2147483647 h 1016"/>
                  <a:gd name="T6" fmla="*/ 2147483647 w 1938"/>
                  <a:gd name="T7" fmla="*/ 2147483647 h 1016"/>
                  <a:gd name="T8" fmla="*/ 2147483647 w 1938"/>
                  <a:gd name="T9" fmla="*/ 2147483647 h 1016"/>
                  <a:gd name="T10" fmla="*/ 2147483647 w 1938"/>
                  <a:gd name="T11" fmla="*/ 2147483647 h 1016"/>
                  <a:gd name="T12" fmla="*/ 2147483647 w 1938"/>
                  <a:gd name="T13" fmla="*/ 2147483647 h 1016"/>
                  <a:gd name="T14" fmla="*/ 2147483647 w 1938"/>
                  <a:gd name="T15" fmla="*/ 2147483647 h 1016"/>
                  <a:gd name="T16" fmla="*/ 2147483647 w 1938"/>
                  <a:gd name="T17" fmla="*/ 2147483647 h 1016"/>
                  <a:gd name="T18" fmla="*/ 2147483647 w 1938"/>
                  <a:gd name="T19" fmla="*/ 2147483647 h 1016"/>
                  <a:gd name="T20" fmla="*/ 2147483647 w 1938"/>
                  <a:gd name="T21" fmla="*/ 2147483647 h 1016"/>
                  <a:gd name="T22" fmla="*/ 2147483647 w 1938"/>
                  <a:gd name="T23" fmla="*/ 2147483647 h 1016"/>
                  <a:gd name="T24" fmla="*/ 2147483647 w 1938"/>
                  <a:gd name="T25" fmla="*/ 2147483647 h 1016"/>
                  <a:gd name="T26" fmla="*/ 2147483647 w 1938"/>
                  <a:gd name="T27" fmla="*/ 2147483647 h 1016"/>
                  <a:gd name="T28" fmla="*/ 2147483647 w 1938"/>
                  <a:gd name="T29" fmla="*/ 2147483647 h 1016"/>
                  <a:gd name="T30" fmla="*/ 2147483647 w 1938"/>
                  <a:gd name="T31" fmla="*/ 2147483647 h 1016"/>
                  <a:gd name="T32" fmla="*/ 2147483647 w 1938"/>
                  <a:gd name="T33" fmla="*/ 2147483647 h 1016"/>
                  <a:gd name="T34" fmla="*/ 2147483647 w 1938"/>
                  <a:gd name="T35" fmla="*/ 2147483647 h 1016"/>
                  <a:gd name="T36" fmla="*/ 2147483647 w 1938"/>
                  <a:gd name="T37" fmla="*/ 2147483647 h 10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96" name="Google Shape;433;p28"/>
              <p:cNvSpPr>
                <a:spLocks/>
              </p:cNvSpPr>
              <p:nvPr/>
            </p:nvSpPr>
            <p:spPr bwMode="auto">
              <a:xfrm>
                <a:off x="5583250" y="1835250"/>
                <a:ext cx="58975" cy="19000"/>
              </a:xfrm>
              <a:custGeom>
                <a:avLst/>
                <a:gdLst>
                  <a:gd name="T0" fmla="*/ 2147483647 w 2359"/>
                  <a:gd name="T1" fmla="*/ 2147483647 h 760"/>
                  <a:gd name="T2" fmla="*/ 2147483647 w 2359"/>
                  <a:gd name="T3" fmla="*/ 2147483647 h 760"/>
                  <a:gd name="T4" fmla="*/ 2147483647 w 2359"/>
                  <a:gd name="T5" fmla="*/ 2147483647 h 760"/>
                  <a:gd name="T6" fmla="*/ 2147483647 w 2359"/>
                  <a:gd name="T7" fmla="*/ 2147483647 h 760"/>
                  <a:gd name="T8" fmla="*/ 2147483647 w 2359"/>
                  <a:gd name="T9" fmla="*/ 2147483647 h 760"/>
                  <a:gd name="T10" fmla="*/ 2147483647 w 2359"/>
                  <a:gd name="T11" fmla="*/ 2147483647 h 760"/>
                  <a:gd name="T12" fmla="*/ 2147483647 w 2359"/>
                  <a:gd name="T13" fmla="*/ 2147483647 h 760"/>
                  <a:gd name="T14" fmla="*/ 2147483647 w 2359"/>
                  <a:gd name="T15" fmla="*/ 2147483647 h 760"/>
                  <a:gd name="T16" fmla="*/ 2147483647 w 2359"/>
                  <a:gd name="T17" fmla="*/ 2147483647 h 760"/>
                  <a:gd name="T18" fmla="*/ 2147483647 w 2359"/>
                  <a:gd name="T19" fmla="*/ 2147483647 h 760"/>
                  <a:gd name="T20" fmla="*/ 2147483647 w 2359"/>
                  <a:gd name="T21" fmla="*/ 2147483647 h 760"/>
                  <a:gd name="T22" fmla="*/ 2147483647 w 2359"/>
                  <a:gd name="T23" fmla="*/ 2147483647 h 760"/>
                  <a:gd name="T24" fmla="*/ 2147483647 w 2359"/>
                  <a:gd name="T25" fmla="*/ 2147483647 h 760"/>
                  <a:gd name="T26" fmla="*/ 2147483647 w 2359"/>
                  <a:gd name="T27" fmla="*/ 2147483647 h 760"/>
                  <a:gd name="T28" fmla="*/ 2147483647 w 2359"/>
                  <a:gd name="T29" fmla="*/ 2147483647 h 760"/>
                  <a:gd name="T30" fmla="*/ 2147483647 w 2359"/>
                  <a:gd name="T31" fmla="*/ 2147483647 h 760"/>
                  <a:gd name="T32" fmla="*/ 2147483647 w 2359"/>
                  <a:gd name="T33" fmla="*/ 2147483647 h 760"/>
                  <a:gd name="T34" fmla="*/ 2147483647 w 2359"/>
                  <a:gd name="T35" fmla="*/ 2147483647 h 760"/>
                  <a:gd name="T36" fmla="*/ 2147483647 w 2359"/>
                  <a:gd name="T37" fmla="*/ 2147483647 h 7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97" name="Google Shape;434;p28"/>
              <p:cNvSpPr>
                <a:spLocks/>
              </p:cNvSpPr>
              <p:nvPr/>
            </p:nvSpPr>
            <p:spPr bwMode="auto">
              <a:xfrm>
                <a:off x="5736675" y="1887075"/>
                <a:ext cx="152825" cy="57950"/>
              </a:xfrm>
              <a:custGeom>
                <a:avLst/>
                <a:gdLst>
                  <a:gd name="T0" fmla="*/ 2147483647 w 6113"/>
                  <a:gd name="T1" fmla="*/ 2147483647 h 2318"/>
                  <a:gd name="T2" fmla="*/ 2147483647 w 6113"/>
                  <a:gd name="T3" fmla="*/ 2147483647 h 2318"/>
                  <a:gd name="T4" fmla="*/ 2147483647 w 6113"/>
                  <a:gd name="T5" fmla="*/ 2147483647 h 2318"/>
                  <a:gd name="T6" fmla="*/ 2147483647 w 6113"/>
                  <a:gd name="T7" fmla="*/ 2147483647 h 2318"/>
                  <a:gd name="T8" fmla="*/ 2147483647 w 6113"/>
                  <a:gd name="T9" fmla="*/ 2147483647 h 2318"/>
                  <a:gd name="T10" fmla="*/ 2147483647 w 6113"/>
                  <a:gd name="T11" fmla="*/ 2147483647 h 2318"/>
                  <a:gd name="T12" fmla="*/ 2147483647 w 6113"/>
                  <a:gd name="T13" fmla="*/ 2147483647 h 2318"/>
                  <a:gd name="T14" fmla="*/ 2147483647 w 6113"/>
                  <a:gd name="T15" fmla="*/ 2147483647 h 2318"/>
                  <a:gd name="T16" fmla="*/ 2147483647 w 6113"/>
                  <a:gd name="T17" fmla="*/ 2147483647 h 2318"/>
                  <a:gd name="T18" fmla="*/ 2147483647 w 6113"/>
                  <a:gd name="T19" fmla="*/ 2147483647 h 2318"/>
                  <a:gd name="T20" fmla="*/ 2147483647 w 6113"/>
                  <a:gd name="T21" fmla="*/ 2147483647 h 2318"/>
                  <a:gd name="T22" fmla="*/ 2147483647 w 6113"/>
                  <a:gd name="T23" fmla="*/ 2147483647 h 2318"/>
                  <a:gd name="T24" fmla="*/ 2147483647 w 6113"/>
                  <a:gd name="T25" fmla="*/ 2147483647 h 2318"/>
                  <a:gd name="T26" fmla="*/ 2147483647 w 6113"/>
                  <a:gd name="T27" fmla="*/ 2147483647 h 2318"/>
                  <a:gd name="T28" fmla="*/ 2147483647 w 6113"/>
                  <a:gd name="T29" fmla="*/ 2147483647 h 2318"/>
                  <a:gd name="T30" fmla="*/ 2147483647 w 6113"/>
                  <a:gd name="T31" fmla="*/ 2147483647 h 2318"/>
                  <a:gd name="T32" fmla="*/ 2147483647 w 6113"/>
                  <a:gd name="T33" fmla="*/ 2147483647 h 2318"/>
                  <a:gd name="T34" fmla="*/ 2147483647 w 6113"/>
                  <a:gd name="T35" fmla="*/ 2147483647 h 2318"/>
                  <a:gd name="T36" fmla="*/ 2147483647 w 6113"/>
                  <a:gd name="T37" fmla="*/ 2147483647 h 2318"/>
                  <a:gd name="T38" fmla="*/ 2147483647 w 6113"/>
                  <a:gd name="T39" fmla="*/ 2147483647 h 23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98" name="Google Shape;435;p28"/>
              <p:cNvSpPr>
                <a:spLocks/>
              </p:cNvSpPr>
              <p:nvPr/>
            </p:nvSpPr>
            <p:spPr bwMode="auto">
              <a:xfrm>
                <a:off x="5581225" y="1835925"/>
                <a:ext cx="56250" cy="27475"/>
              </a:xfrm>
              <a:custGeom>
                <a:avLst/>
                <a:gdLst>
                  <a:gd name="T0" fmla="*/ 2147483647 w 2250"/>
                  <a:gd name="T1" fmla="*/ 2147483647 h 1099"/>
                  <a:gd name="T2" fmla="*/ 2147483647 w 2250"/>
                  <a:gd name="T3" fmla="*/ 2147483647 h 1099"/>
                  <a:gd name="T4" fmla="*/ 2147483647 w 2250"/>
                  <a:gd name="T5" fmla="*/ 2147483647 h 1099"/>
                  <a:gd name="T6" fmla="*/ 2147483647 w 2250"/>
                  <a:gd name="T7" fmla="*/ 2147483647 h 1099"/>
                  <a:gd name="T8" fmla="*/ 2147483647 w 2250"/>
                  <a:gd name="T9" fmla="*/ 2147483647 h 1099"/>
                  <a:gd name="T10" fmla="*/ 2147483647 w 2250"/>
                  <a:gd name="T11" fmla="*/ 2147483647 h 1099"/>
                  <a:gd name="T12" fmla="*/ 2147483647 w 2250"/>
                  <a:gd name="T13" fmla="*/ 2147483647 h 1099"/>
                  <a:gd name="T14" fmla="*/ 2147483647 w 2250"/>
                  <a:gd name="T15" fmla="*/ 2147483647 h 1099"/>
                  <a:gd name="T16" fmla="*/ 2147483647 w 2250"/>
                  <a:gd name="T17" fmla="*/ 2147483647 h 1099"/>
                  <a:gd name="T18" fmla="*/ 2147483647 w 2250"/>
                  <a:gd name="T19" fmla="*/ 2147483647 h 1099"/>
                  <a:gd name="T20" fmla="*/ 2147483647 w 2250"/>
                  <a:gd name="T21" fmla="*/ 2147483647 h 1099"/>
                  <a:gd name="T22" fmla="*/ 2147483647 w 2250"/>
                  <a:gd name="T23" fmla="*/ 2147483647 h 1099"/>
                  <a:gd name="T24" fmla="*/ 2147483647 w 2250"/>
                  <a:gd name="T25" fmla="*/ 2147483647 h 1099"/>
                  <a:gd name="T26" fmla="*/ 2147483647 w 2250"/>
                  <a:gd name="T27" fmla="*/ 2147483647 h 1099"/>
                  <a:gd name="T28" fmla="*/ 2147483647 w 2250"/>
                  <a:gd name="T29" fmla="*/ 2147483647 h 1099"/>
                  <a:gd name="T30" fmla="*/ 2147483647 w 2250"/>
                  <a:gd name="T31" fmla="*/ 2147483647 h 1099"/>
                  <a:gd name="T32" fmla="*/ 2147483647 w 2250"/>
                  <a:gd name="T33" fmla="*/ 2147483647 h 1099"/>
                  <a:gd name="T34" fmla="*/ 2147483647 w 2250"/>
                  <a:gd name="T35" fmla="*/ 2147483647 h 1099"/>
                  <a:gd name="T36" fmla="*/ 2147483647 w 2250"/>
                  <a:gd name="T37" fmla="*/ 2147483647 h 10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99" name="Google Shape;436;p28"/>
              <p:cNvSpPr>
                <a:spLocks/>
              </p:cNvSpPr>
              <p:nvPr/>
            </p:nvSpPr>
            <p:spPr bwMode="auto">
              <a:xfrm>
                <a:off x="5633375" y="1837625"/>
                <a:ext cx="35950" cy="35925"/>
              </a:xfrm>
              <a:custGeom>
                <a:avLst/>
                <a:gdLst>
                  <a:gd name="T0" fmla="*/ 2147483647 w 1438"/>
                  <a:gd name="T1" fmla="*/ 2147483647 h 1437"/>
                  <a:gd name="T2" fmla="*/ 2147483647 w 1438"/>
                  <a:gd name="T3" fmla="*/ 2147483647 h 1437"/>
                  <a:gd name="T4" fmla="*/ 2147483647 w 1438"/>
                  <a:gd name="T5" fmla="*/ 2147483647 h 1437"/>
                  <a:gd name="T6" fmla="*/ 2147483647 w 1438"/>
                  <a:gd name="T7" fmla="*/ 2147483647 h 1437"/>
                  <a:gd name="T8" fmla="*/ 2147483647 w 1438"/>
                  <a:gd name="T9" fmla="*/ 2147483647 h 14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00" name="Google Shape;437;p28"/>
              <p:cNvSpPr>
                <a:spLocks/>
              </p:cNvSpPr>
              <p:nvPr/>
            </p:nvSpPr>
            <p:spPr bwMode="auto">
              <a:xfrm>
                <a:off x="5919950" y="1825075"/>
                <a:ext cx="100975" cy="100975"/>
              </a:xfrm>
              <a:custGeom>
                <a:avLst/>
                <a:gdLst>
                  <a:gd name="T0" fmla="*/ 2147483647 w 4039"/>
                  <a:gd name="T1" fmla="*/ 2147483647 h 4039"/>
                  <a:gd name="T2" fmla="*/ 2147483647 w 4039"/>
                  <a:gd name="T3" fmla="*/ 2147483647 h 4039"/>
                  <a:gd name="T4" fmla="*/ 2147483647 w 4039"/>
                  <a:gd name="T5" fmla="*/ 2147483647 h 4039"/>
                  <a:gd name="T6" fmla="*/ 2147483647 w 4039"/>
                  <a:gd name="T7" fmla="*/ 2147483647 h 4039"/>
                  <a:gd name="T8" fmla="*/ 2147483647 w 4039"/>
                  <a:gd name="T9" fmla="*/ 2147483647 h 40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01" name="Google Shape;438;p28"/>
              <p:cNvSpPr>
                <a:spLocks/>
              </p:cNvSpPr>
              <p:nvPr/>
            </p:nvSpPr>
            <p:spPr bwMode="auto">
              <a:xfrm>
                <a:off x="5983275" y="1820025"/>
                <a:ext cx="48800" cy="25400"/>
              </a:xfrm>
              <a:custGeom>
                <a:avLst/>
                <a:gdLst>
                  <a:gd name="T0" fmla="*/ 2147483647 w 1952"/>
                  <a:gd name="T1" fmla="*/ 2147483647 h 1016"/>
                  <a:gd name="T2" fmla="*/ 2147483647 w 1952"/>
                  <a:gd name="T3" fmla="*/ 2147483647 h 1016"/>
                  <a:gd name="T4" fmla="*/ 2147483647 w 1952"/>
                  <a:gd name="T5" fmla="*/ 2147483647 h 1016"/>
                  <a:gd name="T6" fmla="*/ 2147483647 w 1952"/>
                  <a:gd name="T7" fmla="*/ 2147483647 h 1016"/>
                  <a:gd name="T8" fmla="*/ 2147483647 w 1952"/>
                  <a:gd name="T9" fmla="*/ 2147483647 h 1016"/>
                  <a:gd name="T10" fmla="*/ 2147483647 w 1952"/>
                  <a:gd name="T11" fmla="*/ 2147483647 h 1016"/>
                  <a:gd name="T12" fmla="*/ 2147483647 w 1952"/>
                  <a:gd name="T13" fmla="*/ 2147483647 h 1016"/>
                  <a:gd name="T14" fmla="*/ 2147483647 w 1952"/>
                  <a:gd name="T15" fmla="*/ 2147483647 h 1016"/>
                  <a:gd name="T16" fmla="*/ 2147483647 w 1952"/>
                  <a:gd name="T17" fmla="*/ 2147483647 h 1016"/>
                  <a:gd name="T18" fmla="*/ 2147483647 w 1952"/>
                  <a:gd name="T19" fmla="*/ 2147483647 h 1016"/>
                  <a:gd name="T20" fmla="*/ 2147483647 w 1952"/>
                  <a:gd name="T21" fmla="*/ 2147483647 h 1016"/>
                  <a:gd name="T22" fmla="*/ 2147483647 w 1952"/>
                  <a:gd name="T23" fmla="*/ 2147483647 h 1016"/>
                  <a:gd name="T24" fmla="*/ 2147483647 w 1952"/>
                  <a:gd name="T25" fmla="*/ 2147483647 h 1016"/>
                  <a:gd name="T26" fmla="*/ 2147483647 w 1952"/>
                  <a:gd name="T27" fmla="*/ 2147483647 h 1016"/>
                  <a:gd name="T28" fmla="*/ 2147483647 w 1952"/>
                  <a:gd name="T29" fmla="*/ 2147483647 h 1016"/>
                  <a:gd name="T30" fmla="*/ 2147483647 w 1952"/>
                  <a:gd name="T31" fmla="*/ 2147483647 h 1016"/>
                  <a:gd name="T32" fmla="*/ 2147483647 w 1952"/>
                  <a:gd name="T33" fmla="*/ 2147483647 h 1016"/>
                  <a:gd name="T34" fmla="*/ 2147483647 w 1952"/>
                  <a:gd name="T35" fmla="*/ 2147483647 h 1016"/>
                  <a:gd name="T36" fmla="*/ 2147483647 w 1952"/>
                  <a:gd name="T37" fmla="*/ 2147483647 h 10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02" name="Google Shape;439;p28"/>
              <p:cNvSpPr>
                <a:spLocks/>
              </p:cNvSpPr>
              <p:nvPr/>
            </p:nvSpPr>
            <p:spPr bwMode="auto">
              <a:xfrm>
                <a:off x="5983950" y="1835250"/>
                <a:ext cx="58975" cy="19000"/>
              </a:xfrm>
              <a:custGeom>
                <a:avLst/>
                <a:gdLst>
                  <a:gd name="T0" fmla="*/ 2147483647 w 2359"/>
                  <a:gd name="T1" fmla="*/ 2147483647 h 760"/>
                  <a:gd name="T2" fmla="*/ 2147483647 w 2359"/>
                  <a:gd name="T3" fmla="*/ 2147483647 h 760"/>
                  <a:gd name="T4" fmla="*/ 2147483647 w 2359"/>
                  <a:gd name="T5" fmla="*/ 2147483647 h 760"/>
                  <a:gd name="T6" fmla="*/ 2147483647 w 2359"/>
                  <a:gd name="T7" fmla="*/ 2147483647 h 760"/>
                  <a:gd name="T8" fmla="*/ 2147483647 w 2359"/>
                  <a:gd name="T9" fmla="*/ 2147483647 h 760"/>
                  <a:gd name="T10" fmla="*/ 2147483647 w 2359"/>
                  <a:gd name="T11" fmla="*/ 2147483647 h 760"/>
                  <a:gd name="T12" fmla="*/ 2147483647 w 2359"/>
                  <a:gd name="T13" fmla="*/ 2147483647 h 760"/>
                  <a:gd name="T14" fmla="*/ 2147483647 w 2359"/>
                  <a:gd name="T15" fmla="*/ 2147483647 h 760"/>
                  <a:gd name="T16" fmla="*/ 2147483647 w 2359"/>
                  <a:gd name="T17" fmla="*/ 2147483647 h 760"/>
                  <a:gd name="T18" fmla="*/ 2147483647 w 2359"/>
                  <a:gd name="T19" fmla="*/ 2147483647 h 760"/>
                  <a:gd name="T20" fmla="*/ 2147483647 w 2359"/>
                  <a:gd name="T21" fmla="*/ 2147483647 h 760"/>
                  <a:gd name="T22" fmla="*/ 2147483647 w 2359"/>
                  <a:gd name="T23" fmla="*/ 2147483647 h 760"/>
                  <a:gd name="T24" fmla="*/ 2147483647 w 2359"/>
                  <a:gd name="T25" fmla="*/ 2147483647 h 760"/>
                  <a:gd name="T26" fmla="*/ 2147483647 w 2359"/>
                  <a:gd name="T27" fmla="*/ 2147483647 h 760"/>
                  <a:gd name="T28" fmla="*/ 2147483647 w 2359"/>
                  <a:gd name="T29" fmla="*/ 2147483647 h 760"/>
                  <a:gd name="T30" fmla="*/ 2147483647 w 2359"/>
                  <a:gd name="T31" fmla="*/ 2147483647 h 760"/>
                  <a:gd name="T32" fmla="*/ 2147483647 w 2359"/>
                  <a:gd name="T33" fmla="*/ 2147483647 h 760"/>
                  <a:gd name="T34" fmla="*/ 2147483647 w 2359"/>
                  <a:gd name="T35" fmla="*/ 2147483647 h 760"/>
                  <a:gd name="T36" fmla="*/ 2147483647 w 2359"/>
                  <a:gd name="T37" fmla="*/ 2147483647 h 7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03" name="Google Shape;440;p28"/>
              <p:cNvSpPr>
                <a:spLocks/>
              </p:cNvSpPr>
              <p:nvPr/>
            </p:nvSpPr>
            <p:spPr bwMode="auto">
              <a:xfrm>
                <a:off x="5988700" y="1835925"/>
                <a:ext cx="56250" cy="27475"/>
              </a:xfrm>
              <a:custGeom>
                <a:avLst/>
                <a:gdLst>
                  <a:gd name="T0" fmla="*/ 2147483647 w 2250"/>
                  <a:gd name="T1" fmla="*/ 2147483647 h 1099"/>
                  <a:gd name="T2" fmla="*/ 2147483647 w 2250"/>
                  <a:gd name="T3" fmla="*/ 2147483647 h 1099"/>
                  <a:gd name="T4" fmla="*/ 2147483647 w 2250"/>
                  <a:gd name="T5" fmla="*/ 2147483647 h 1099"/>
                  <a:gd name="T6" fmla="*/ 2147483647 w 2250"/>
                  <a:gd name="T7" fmla="*/ 2147483647 h 1099"/>
                  <a:gd name="T8" fmla="*/ 2147483647 w 2250"/>
                  <a:gd name="T9" fmla="*/ 2147483647 h 1099"/>
                  <a:gd name="T10" fmla="*/ 2147483647 w 2250"/>
                  <a:gd name="T11" fmla="*/ 2147483647 h 1099"/>
                  <a:gd name="T12" fmla="*/ 2147483647 w 2250"/>
                  <a:gd name="T13" fmla="*/ 2147483647 h 1099"/>
                  <a:gd name="T14" fmla="*/ 2147483647 w 2250"/>
                  <a:gd name="T15" fmla="*/ 2147483647 h 1099"/>
                  <a:gd name="T16" fmla="*/ 2147483647 w 2250"/>
                  <a:gd name="T17" fmla="*/ 2147483647 h 1099"/>
                  <a:gd name="T18" fmla="*/ 2147483647 w 2250"/>
                  <a:gd name="T19" fmla="*/ 2147483647 h 1099"/>
                  <a:gd name="T20" fmla="*/ 2147483647 w 2250"/>
                  <a:gd name="T21" fmla="*/ 2147483647 h 1099"/>
                  <a:gd name="T22" fmla="*/ 2147483647 w 2250"/>
                  <a:gd name="T23" fmla="*/ 2147483647 h 1099"/>
                  <a:gd name="T24" fmla="*/ 2147483647 w 2250"/>
                  <a:gd name="T25" fmla="*/ 2147483647 h 1099"/>
                  <a:gd name="T26" fmla="*/ 2147483647 w 2250"/>
                  <a:gd name="T27" fmla="*/ 2147483647 h 1099"/>
                  <a:gd name="T28" fmla="*/ 2147483647 w 2250"/>
                  <a:gd name="T29" fmla="*/ 2147483647 h 1099"/>
                  <a:gd name="T30" fmla="*/ 2147483647 w 2250"/>
                  <a:gd name="T31" fmla="*/ 2147483647 h 1099"/>
                  <a:gd name="T32" fmla="*/ 2147483647 w 2250"/>
                  <a:gd name="T33" fmla="*/ 2147483647 h 1099"/>
                  <a:gd name="T34" fmla="*/ 2147483647 w 2250"/>
                  <a:gd name="T35" fmla="*/ 2147483647 h 1099"/>
                  <a:gd name="T36" fmla="*/ 2147483647 w 2250"/>
                  <a:gd name="T37" fmla="*/ 2147483647 h 10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04" name="Google Shape;441;p28"/>
              <p:cNvSpPr>
                <a:spLocks/>
              </p:cNvSpPr>
              <p:nvPr/>
            </p:nvSpPr>
            <p:spPr bwMode="auto">
              <a:xfrm>
                <a:off x="5956525" y="1837625"/>
                <a:ext cx="35950" cy="35925"/>
              </a:xfrm>
              <a:custGeom>
                <a:avLst/>
                <a:gdLst>
                  <a:gd name="T0" fmla="*/ 2147483647 w 1438"/>
                  <a:gd name="T1" fmla="*/ 2147483647 h 1437"/>
                  <a:gd name="T2" fmla="*/ 2147483647 w 1438"/>
                  <a:gd name="T3" fmla="*/ 2147483647 h 1437"/>
                  <a:gd name="T4" fmla="*/ 2147483647 w 1438"/>
                  <a:gd name="T5" fmla="*/ 2147483647 h 1437"/>
                  <a:gd name="T6" fmla="*/ 2147483647 w 1438"/>
                  <a:gd name="T7" fmla="*/ 2147483647 h 1437"/>
                  <a:gd name="T8" fmla="*/ 2147483647 w 1438"/>
                  <a:gd name="T9" fmla="*/ 2147483647 h 14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05" name="Google Shape;442;p28"/>
              <p:cNvSpPr>
                <a:spLocks/>
              </p:cNvSpPr>
              <p:nvPr/>
            </p:nvSpPr>
            <p:spPr bwMode="auto">
              <a:xfrm>
                <a:off x="5616450" y="1937225"/>
                <a:ext cx="78600" cy="30500"/>
              </a:xfrm>
              <a:custGeom>
                <a:avLst/>
                <a:gdLst>
                  <a:gd name="T0" fmla="*/ 2147483647 w 3144"/>
                  <a:gd name="T1" fmla="*/ 2147483647 h 1220"/>
                  <a:gd name="T2" fmla="*/ 2147483647 w 3144"/>
                  <a:gd name="T3" fmla="*/ 2147483647 h 1220"/>
                  <a:gd name="T4" fmla="*/ 2147483647 w 3144"/>
                  <a:gd name="T5" fmla="*/ 0 h 1220"/>
                  <a:gd name="T6" fmla="*/ 0 w 3144"/>
                  <a:gd name="T7" fmla="*/ 2147483647 h 1220"/>
                  <a:gd name="T8" fmla="*/ 2147483647 w 3144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906" name="Google Shape;443;p28"/>
              <p:cNvSpPr>
                <a:spLocks/>
              </p:cNvSpPr>
              <p:nvPr/>
            </p:nvSpPr>
            <p:spPr bwMode="auto">
              <a:xfrm>
                <a:off x="5931125" y="1937225"/>
                <a:ext cx="78600" cy="30500"/>
              </a:xfrm>
              <a:custGeom>
                <a:avLst/>
                <a:gdLst>
                  <a:gd name="T0" fmla="*/ 2147483647 w 3144"/>
                  <a:gd name="T1" fmla="*/ 2147483647 h 1220"/>
                  <a:gd name="T2" fmla="*/ 2147483647 w 3144"/>
                  <a:gd name="T3" fmla="*/ 2147483647 h 1220"/>
                  <a:gd name="T4" fmla="*/ 2147483647 w 3144"/>
                  <a:gd name="T5" fmla="*/ 0 h 1220"/>
                  <a:gd name="T6" fmla="*/ 0 w 3144"/>
                  <a:gd name="T7" fmla="*/ 2147483647 h 1220"/>
                  <a:gd name="T8" fmla="*/ 2147483647 w 3144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4" name="Google Shape;444;p28"/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35880" name="Google Shape;445;p28"/>
            <p:cNvGrpSpPr>
              <a:grpSpLocks/>
            </p:cNvGrpSpPr>
            <p:nvPr/>
          </p:nvGrpSpPr>
          <p:grpSpPr bwMode="auto"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35881" name="Google Shape;446;p28"/>
              <p:cNvSpPr>
                <a:spLocks/>
              </p:cNvSpPr>
              <p:nvPr/>
            </p:nvSpPr>
            <p:spPr bwMode="auto">
              <a:xfrm>
                <a:off x="5605250" y="1825075"/>
                <a:ext cx="100975" cy="100975"/>
              </a:xfrm>
              <a:custGeom>
                <a:avLst/>
                <a:gdLst>
                  <a:gd name="T0" fmla="*/ 2147483647 w 4039"/>
                  <a:gd name="T1" fmla="*/ 2147483647 h 4039"/>
                  <a:gd name="T2" fmla="*/ 2147483647 w 4039"/>
                  <a:gd name="T3" fmla="*/ 2147483647 h 4039"/>
                  <a:gd name="T4" fmla="*/ 2147483647 w 4039"/>
                  <a:gd name="T5" fmla="*/ 2147483647 h 4039"/>
                  <a:gd name="T6" fmla="*/ 2147483647 w 4039"/>
                  <a:gd name="T7" fmla="*/ 2147483647 h 4039"/>
                  <a:gd name="T8" fmla="*/ 2147483647 w 4039"/>
                  <a:gd name="T9" fmla="*/ 2147483647 h 40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82" name="Google Shape;447;p28"/>
              <p:cNvSpPr>
                <a:spLocks/>
              </p:cNvSpPr>
              <p:nvPr/>
            </p:nvSpPr>
            <p:spPr bwMode="auto">
              <a:xfrm>
                <a:off x="5594100" y="1820025"/>
                <a:ext cx="48450" cy="25400"/>
              </a:xfrm>
              <a:custGeom>
                <a:avLst/>
                <a:gdLst>
                  <a:gd name="T0" fmla="*/ 2147483647 w 1938"/>
                  <a:gd name="T1" fmla="*/ 2147483647 h 1016"/>
                  <a:gd name="T2" fmla="*/ 2147483647 w 1938"/>
                  <a:gd name="T3" fmla="*/ 2147483647 h 1016"/>
                  <a:gd name="T4" fmla="*/ 2147483647 w 1938"/>
                  <a:gd name="T5" fmla="*/ 2147483647 h 1016"/>
                  <a:gd name="T6" fmla="*/ 2147483647 w 1938"/>
                  <a:gd name="T7" fmla="*/ 2147483647 h 1016"/>
                  <a:gd name="T8" fmla="*/ 2147483647 w 1938"/>
                  <a:gd name="T9" fmla="*/ 2147483647 h 1016"/>
                  <a:gd name="T10" fmla="*/ 2147483647 w 1938"/>
                  <a:gd name="T11" fmla="*/ 2147483647 h 1016"/>
                  <a:gd name="T12" fmla="*/ 2147483647 w 1938"/>
                  <a:gd name="T13" fmla="*/ 2147483647 h 1016"/>
                  <a:gd name="T14" fmla="*/ 2147483647 w 1938"/>
                  <a:gd name="T15" fmla="*/ 2147483647 h 1016"/>
                  <a:gd name="T16" fmla="*/ 2147483647 w 1938"/>
                  <a:gd name="T17" fmla="*/ 2147483647 h 1016"/>
                  <a:gd name="T18" fmla="*/ 2147483647 w 1938"/>
                  <a:gd name="T19" fmla="*/ 2147483647 h 1016"/>
                  <a:gd name="T20" fmla="*/ 2147483647 w 1938"/>
                  <a:gd name="T21" fmla="*/ 2147483647 h 1016"/>
                  <a:gd name="T22" fmla="*/ 2147483647 w 1938"/>
                  <a:gd name="T23" fmla="*/ 2147483647 h 1016"/>
                  <a:gd name="T24" fmla="*/ 2147483647 w 1938"/>
                  <a:gd name="T25" fmla="*/ 2147483647 h 1016"/>
                  <a:gd name="T26" fmla="*/ 2147483647 w 1938"/>
                  <a:gd name="T27" fmla="*/ 2147483647 h 1016"/>
                  <a:gd name="T28" fmla="*/ 2147483647 w 1938"/>
                  <a:gd name="T29" fmla="*/ 2147483647 h 1016"/>
                  <a:gd name="T30" fmla="*/ 2147483647 w 1938"/>
                  <a:gd name="T31" fmla="*/ 2147483647 h 1016"/>
                  <a:gd name="T32" fmla="*/ 2147483647 w 1938"/>
                  <a:gd name="T33" fmla="*/ 2147483647 h 1016"/>
                  <a:gd name="T34" fmla="*/ 2147483647 w 1938"/>
                  <a:gd name="T35" fmla="*/ 2147483647 h 1016"/>
                  <a:gd name="T36" fmla="*/ 2147483647 w 1938"/>
                  <a:gd name="T37" fmla="*/ 2147483647 h 10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83" name="Google Shape;448;p28"/>
              <p:cNvSpPr>
                <a:spLocks/>
              </p:cNvSpPr>
              <p:nvPr/>
            </p:nvSpPr>
            <p:spPr bwMode="auto">
              <a:xfrm>
                <a:off x="5583250" y="1835250"/>
                <a:ext cx="58975" cy="19000"/>
              </a:xfrm>
              <a:custGeom>
                <a:avLst/>
                <a:gdLst>
                  <a:gd name="T0" fmla="*/ 2147483647 w 2359"/>
                  <a:gd name="T1" fmla="*/ 2147483647 h 760"/>
                  <a:gd name="T2" fmla="*/ 2147483647 w 2359"/>
                  <a:gd name="T3" fmla="*/ 2147483647 h 760"/>
                  <a:gd name="T4" fmla="*/ 2147483647 w 2359"/>
                  <a:gd name="T5" fmla="*/ 2147483647 h 760"/>
                  <a:gd name="T6" fmla="*/ 2147483647 w 2359"/>
                  <a:gd name="T7" fmla="*/ 2147483647 h 760"/>
                  <a:gd name="T8" fmla="*/ 2147483647 w 2359"/>
                  <a:gd name="T9" fmla="*/ 2147483647 h 760"/>
                  <a:gd name="T10" fmla="*/ 2147483647 w 2359"/>
                  <a:gd name="T11" fmla="*/ 2147483647 h 760"/>
                  <a:gd name="T12" fmla="*/ 2147483647 w 2359"/>
                  <a:gd name="T13" fmla="*/ 2147483647 h 760"/>
                  <a:gd name="T14" fmla="*/ 2147483647 w 2359"/>
                  <a:gd name="T15" fmla="*/ 2147483647 h 760"/>
                  <a:gd name="T16" fmla="*/ 2147483647 w 2359"/>
                  <a:gd name="T17" fmla="*/ 2147483647 h 760"/>
                  <a:gd name="T18" fmla="*/ 2147483647 w 2359"/>
                  <a:gd name="T19" fmla="*/ 2147483647 h 760"/>
                  <a:gd name="T20" fmla="*/ 2147483647 w 2359"/>
                  <a:gd name="T21" fmla="*/ 2147483647 h 760"/>
                  <a:gd name="T22" fmla="*/ 2147483647 w 2359"/>
                  <a:gd name="T23" fmla="*/ 2147483647 h 760"/>
                  <a:gd name="T24" fmla="*/ 2147483647 w 2359"/>
                  <a:gd name="T25" fmla="*/ 2147483647 h 760"/>
                  <a:gd name="T26" fmla="*/ 2147483647 w 2359"/>
                  <a:gd name="T27" fmla="*/ 2147483647 h 760"/>
                  <a:gd name="T28" fmla="*/ 2147483647 w 2359"/>
                  <a:gd name="T29" fmla="*/ 2147483647 h 760"/>
                  <a:gd name="T30" fmla="*/ 2147483647 w 2359"/>
                  <a:gd name="T31" fmla="*/ 2147483647 h 760"/>
                  <a:gd name="T32" fmla="*/ 2147483647 w 2359"/>
                  <a:gd name="T33" fmla="*/ 2147483647 h 760"/>
                  <a:gd name="T34" fmla="*/ 2147483647 w 2359"/>
                  <a:gd name="T35" fmla="*/ 2147483647 h 760"/>
                  <a:gd name="T36" fmla="*/ 2147483647 w 2359"/>
                  <a:gd name="T37" fmla="*/ 2147483647 h 7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84" name="Google Shape;449;p28"/>
              <p:cNvSpPr>
                <a:spLocks/>
              </p:cNvSpPr>
              <p:nvPr/>
            </p:nvSpPr>
            <p:spPr bwMode="auto">
              <a:xfrm>
                <a:off x="5736675" y="1887075"/>
                <a:ext cx="152825" cy="57950"/>
              </a:xfrm>
              <a:custGeom>
                <a:avLst/>
                <a:gdLst>
                  <a:gd name="T0" fmla="*/ 2147483647 w 6113"/>
                  <a:gd name="T1" fmla="*/ 2147483647 h 2318"/>
                  <a:gd name="T2" fmla="*/ 2147483647 w 6113"/>
                  <a:gd name="T3" fmla="*/ 2147483647 h 2318"/>
                  <a:gd name="T4" fmla="*/ 2147483647 w 6113"/>
                  <a:gd name="T5" fmla="*/ 2147483647 h 2318"/>
                  <a:gd name="T6" fmla="*/ 2147483647 w 6113"/>
                  <a:gd name="T7" fmla="*/ 2147483647 h 2318"/>
                  <a:gd name="T8" fmla="*/ 2147483647 w 6113"/>
                  <a:gd name="T9" fmla="*/ 2147483647 h 2318"/>
                  <a:gd name="T10" fmla="*/ 2147483647 w 6113"/>
                  <a:gd name="T11" fmla="*/ 2147483647 h 2318"/>
                  <a:gd name="T12" fmla="*/ 2147483647 w 6113"/>
                  <a:gd name="T13" fmla="*/ 2147483647 h 2318"/>
                  <a:gd name="T14" fmla="*/ 2147483647 w 6113"/>
                  <a:gd name="T15" fmla="*/ 2147483647 h 2318"/>
                  <a:gd name="T16" fmla="*/ 2147483647 w 6113"/>
                  <a:gd name="T17" fmla="*/ 2147483647 h 2318"/>
                  <a:gd name="T18" fmla="*/ 2147483647 w 6113"/>
                  <a:gd name="T19" fmla="*/ 2147483647 h 2318"/>
                  <a:gd name="T20" fmla="*/ 2147483647 w 6113"/>
                  <a:gd name="T21" fmla="*/ 2147483647 h 2318"/>
                  <a:gd name="T22" fmla="*/ 2147483647 w 6113"/>
                  <a:gd name="T23" fmla="*/ 2147483647 h 2318"/>
                  <a:gd name="T24" fmla="*/ 2147483647 w 6113"/>
                  <a:gd name="T25" fmla="*/ 2147483647 h 2318"/>
                  <a:gd name="T26" fmla="*/ 2147483647 w 6113"/>
                  <a:gd name="T27" fmla="*/ 2147483647 h 2318"/>
                  <a:gd name="T28" fmla="*/ 2147483647 w 6113"/>
                  <a:gd name="T29" fmla="*/ 2147483647 h 2318"/>
                  <a:gd name="T30" fmla="*/ 2147483647 w 6113"/>
                  <a:gd name="T31" fmla="*/ 2147483647 h 2318"/>
                  <a:gd name="T32" fmla="*/ 2147483647 w 6113"/>
                  <a:gd name="T33" fmla="*/ 2147483647 h 2318"/>
                  <a:gd name="T34" fmla="*/ 2147483647 w 6113"/>
                  <a:gd name="T35" fmla="*/ 2147483647 h 2318"/>
                  <a:gd name="T36" fmla="*/ 2147483647 w 6113"/>
                  <a:gd name="T37" fmla="*/ 2147483647 h 2318"/>
                  <a:gd name="T38" fmla="*/ 2147483647 w 6113"/>
                  <a:gd name="T39" fmla="*/ 2147483647 h 23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85" name="Google Shape;450;p28"/>
              <p:cNvSpPr>
                <a:spLocks/>
              </p:cNvSpPr>
              <p:nvPr/>
            </p:nvSpPr>
            <p:spPr bwMode="auto">
              <a:xfrm>
                <a:off x="5581225" y="1835925"/>
                <a:ext cx="56250" cy="27475"/>
              </a:xfrm>
              <a:custGeom>
                <a:avLst/>
                <a:gdLst>
                  <a:gd name="T0" fmla="*/ 2147483647 w 2250"/>
                  <a:gd name="T1" fmla="*/ 2147483647 h 1099"/>
                  <a:gd name="T2" fmla="*/ 2147483647 w 2250"/>
                  <a:gd name="T3" fmla="*/ 2147483647 h 1099"/>
                  <a:gd name="T4" fmla="*/ 2147483647 w 2250"/>
                  <a:gd name="T5" fmla="*/ 2147483647 h 1099"/>
                  <a:gd name="T6" fmla="*/ 2147483647 w 2250"/>
                  <a:gd name="T7" fmla="*/ 2147483647 h 1099"/>
                  <a:gd name="T8" fmla="*/ 2147483647 w 2250"/>
                  <a:gd name="T9" fmla="*/ 2147483647 h 1099"/>
                  <a:gd name="T10" fmla="*/ 2147483647 w 2250"/>
                  <a:gd name="T11" fmla="*/ 2147483647 h 1099"/>
                  <a:gd name="T12" fmla="*/ 2147483647 w 2250"/>
                  <a:gd name="T13" fmla="*/ 2147483647 h 1099"/>
                  <a:gd name="T14" fmla="*/ 2147483647 w 2250"/>
                  <a:gd name="T15" fmla="*/ 2147483647 h 1099"/>
                  <a:gd name="T16" fmla="*/ 2147483647 w 2250"/>
                  <a:gd name="T17" fmla="*/ 2147483647 h 1099"/>
                  <a:gd name="T18" fmla="*/ 2147483647 w 2250"/>
                  <a:gd name="T19" fmla="*/ 2147483647 h 1099"/>
                  <a:gd name="T20" fmla="*/ 2147483647 w 2250"/>
                  <a:gd name="T21" fmla="*/ 2147483647 h 1099"/>
                  <a:gd name="T22" fmla="*/ 2147483647 w 2250"/>
                  <a:gd name="T23" fmla="*/ 2147483647 h 1099"/>
                  <a:gd name="T24" fmla="*/ 2147483647 w 2250"/>
                  <a:gd name="T25" fmla="*/ 2147483647 h 1099"/>
                  <a:gd name="T26" fmla="*/ 2147483647 w 2250"/>
                  <a:gd name="T27" fmla="*/ 2147483647 h 1099"/>
                  <a:gd name="T28" fmla="*/ 2147483647 w 2250"/>
                  <a:gd name="T29" fmla="*/ 2147483647 h 1099"/>
                  <a:gd name="T30" fmla="*/ 2147483647 w 2250"/>
                  <a:gd name="T31" fmla="*/ 2147483647 h 1099"/>
                  <a:gd name="T32" fmla="*/ 2147483647 w 2250"/>
                  <a:gd name="T33" fmla="*/ 2147483647 h 1099"/>
                  <a:gd name="T34" fmla="*/ 2147483647 w 2250"/>
                  <a:gd name="T35" fmla="*/ 2147483647 h 1099"/>
                  <a:gd name="T36" fmla="*/ 2147483647 w 2250"/>
                  <a:gd name="T37" fmla="*/ 2147483647 h 10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86" name="Google Shape;451;p28"/>
              <p:cNvSpPr>
                <a:spLocks/>
              </p:cNvSpPr>
              <p:nvPr/>
            </p:nvSpPr>
            <p:spPr bwMode="auto">
              <a:xfrm>
                <a:off x="5633375" y="1837625"/>
                <a:ext cx="35950" cy="35925"/>
              </a:xfrm>
              <a:custGeom>
                <a:avLst/>
                <a:gdLst>
                  <a:gd name="T0" fmla="*/ 2147483647 w 1438"/>
                  <a:gd name="T1" fmla="*/ 2147483647 h 1437"/>
                  <a:gd name="T2" fmla="*/ 2147483647 w 1438"/>
                  <a:gd name="T3" fmla="*/ 2147483647 h 1437"/>
                  <a:gd name="T4" fmla="*/ 2147483647 w 1438"/>
                  <a:gd name="T5" fmla="*/ 2147483647 h 1437"/>
                  <a:gd name="T6" fmla="*/ 2147483647 w 1438"/>
                  <a:gd name="T7" fmla="*/ 2147483647 h 1437"/>
                  <a:gd name="T8" fmla="*/ 2147483647 w 1438"/>
                  <a:gd name="T9" fmla="*/ 2147483647 h 14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87" name="Google Shape;452;p28"/>
              <p:cNvSpPr>
                <a:spLocks/>
              </p:cNvSpPr>
              <p:nvPr/>
            </p:nvSpPr>
            <p:spPr bwMode="auto">
              <a:xfrm>
                <a:off x="5919950" y="1825075"/>
                <a:ext cx="100975" cy="100975"/>
              </a:xfrm>
              <a:custGeom>
                <a:avLst/>
                <a:gdLst>
                  <a:gd name="T0" fmla="*/ 2147483647 w 4039"/>
                  <a:gd name="T1" fmla="*/ 2147483647 h 4039"/>
                  <a:gd name="T2" fmla="*/ 2147483647 w 4039"/>
                  <a:gd name="T3" fmla="*/ 2147483647 h 4039"/>
                  <a:gd name="T4" fmla="*/ 2147483647 w 4039"/>
                  <a:gd name="T5" fmla="*/ 2147483647 h 4039"/>
                  <a:gd name="T6" fmla="*/ 2147483647 w 4039"/>
                  <a:gd name="T7" fmla="*/ 2147483647 h 4039"/>
                  <a:gd name="T8" fmla="*/ 2147483647 w 4039"/>
                  <a:gd name="T9" fmla="*/ 2147483647 h 40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88" name="Google Shape;453;p28"/>
              <p:cNvSpPr>
                <a:spLocks/>
              </p:cNvSpPr>
              <p:nvPr/>
            </p:nvSpPr>
            <p:spPr bwMode="auto">
              <a:xfrm>
                <a:off x="5983275" y="1820025"/>
                <a:ext cx="48800" cy="25400"/>
              </a:xfrm>
              <a:custGeom>
                <a:avLst/>
                <a:gdLst>
                  <a:gd name="T0" fmla="*/ 2147483647 w 1952"/>
                  <a:gd name="T1" fmla="*/ 2147483647 h 1016"/>
                  <a:gd name="T2" fmla="*/ 2147483647 w 1952"/>
                  <a:gd name="T3" fmla="*/ 2147483647 h 1016"/>
                  <a:gd name="T4" fmla="*/ 2147483647 w 1952"/>
                  <a:gd name="T5" fmla="*/ 2147483647 h 1016"/>
                  <a:gd name="T6" fmla="*/ 2147483647 w 1952"/>
                  <a:gd name="T7" fmla="*/ 2147483647 h 1016"/>
                  <a:gd name="T8" fmla="*/ 2147483647 w 1952"/>
                  <a:gd name="T9" fmla="*/ 2147483647 h 1016"/>
                  <a:gd name="T10" fmla="*/ 2147483647 w 1952"/>
                  <a:gd name="T11" fmla="*/ 2147483647 h 1016"/>
                  <a:gd name="T12" fmla="*/ 2147483647 w 1952"/>
                  <a:gd name="T13" fmla="*/ 2147483647 h 1016"/>
                  <a:gd name="T14" fmla="*/ 2147483647 w 1952"/>
                  <a:gd name="T15" fmla="*/ 2147483647 h 1016"/>
                  <a:gd name="T16" fmla="*/ 2147483647 w 1952"/>
                  <a:gd name="T17" fmla="*/ 2147483647 h 1016"/>
                  <a:gd name="T18" fmla="*/ 2147483647 w 1952"/>
                  <a:gd name="T19" fmla="*/ 2147483647 h 1016"/>
                  <a:gd name="T20" fmla="*/ 2147483647 w 1952"/>
                  <a:gd name="T21" fmla="*/ 2147483647 h 1016"/>
                  <a:gd name="T22" fmla="*/ 2147483647 w 1952"/>
                  <a:gd name="T23" fmla="*/ 2147483647 h 1016"/>
                  <a:gd name="T24" fmla="*/ 2147483647 w 1952"/>
                  <a:gd name="T25" fmla="*/ 2147483647 h 1016"/>
                  <a:gd name="T26" fmla="*/ 2147483647 w 1952"/>
                  <a:gd name="T27" fmla="*/ 2147483647 h 1016"/>
                  <a:gd name="T28" fmla="*/ 2147483647 w 1952"/>
                  <a:gd name="T29" fmla="*/ 2147483647 h 1016"/>
                  <a:gd name="T30" fmla="*/ 2147483647 w 1952"/>
                  <a:gd name="T31" fmla="*/ 2147483647 h 1016"/>
                  <a:gd name="T32" fmla="*/ 2147483647 w 1952"/>
                  <a:gd name="T33" fmla="*/ 2147483647 h 1016"/>
                  <a:gd name="T34" fmla="*/ 2147483647 w 1952"/>
                  <a:gd name="T35" fmla="*/ 2147483647 h 1016"/>
                  <a:gd name="T36" fmla="*/ 2147483647 w 1952"/>
                  <a:gd name="T37" fmla="*/ 2147483647 h 10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89" name="Google Shape;454;p28"/>
              <p:cNvSpPr>
                <a:spLocks/>
              </p:cNvSpPr>
              <p:nvPr/>
            </p:nvSpPr>
            <p:spPr bwMode="auto">
              <a:xfrm>
                <a:off x="5983950" y="1835250"/>
                <a:ext cx="58975" cy="19000"/>
              </a:xfrm>
              <a:custGeom>
                <a:avLst/>
                <a:gdLst>
                  <a:gd name="T0" fmla="*/ 2147483647 w 2359"/>
                  <a:gd name="T1" fmla="*/ 2147483647 h 760"/>
                  <a:gd name="T2" fmla="*/ 2147483647 w 2359"/>
                  <a:gd name="T3" fmla="*/ 2147483647 h 760"/>
                  <a:gd name="T4" fmla="*/ 2147483647 w 2359"/>
                  <a:gd name="T5" fmla="*/ 2147483647 h 760"/>
                  <a:gd name="T6" fmla="*/ 2147483647 w 2359"/>
                  <a:gd name="T7" fmla="*/ 2147483647 h 760"/>
                  <a:gd name="T8" fmla="*/ 2147483647 w 2359"/>
                  <a:gd name="T9" fmla="*/ 2147483647 h 760"/>
                  <a:gd name="T10" fmla="*/ 2147483647 w 2359"/>
                  <a:gd name="T11" fmla="*/ 2147483647 h 760"/>
                  <a:gd name="T12" fmla="*/ 2147483647 w 2359"/>
                  <a:gd name="T13" fmla="*/ 2147483647 h 760"/>
                  <a:gd name="T14" fmla="*/ 2147483647 w 2359"/>
                  <a:gd name="T15" fmla="*/ 2147483647 h 760"/>
                  <a:gd name="T16" fmla="*/ 2147483647 w 2359"/>
                  <a:gd name="T17" fmla="*/ 2147483647 h 760"/>
                  <a:gd name="T18" fmla="*/ 2147483647 w 2359"/>
                  <a:gd name="T19" fmla="*/ 2147483647 h 760"/>
                  <a:gd name="T20" fmla="*/ 2147483647 w 2359"/>
                  <a:gd name="T21" fmla="*/ 2147483647 h 760"/>
                  <a:gd name="T22" fmla="*/ 2147483647 w 2359"/>
                  <a:gd name="T23" fmla="*/ 2147483647 h 760"/>
                  <a:gd name="T24" fmla="*/ 2147483647 w 2359"/>
                  <a:gd name="T25" fmla="*/ 2147483647 h 760"/>
                  <a:gd name="T26" fmla="*/ 2147483647 w 2359"/>
                  <a:gd name="T27" fmla="*/ 2147483647 h 760"/>
                  <a:gd name="T28" fmla="*/ 2147483647 w 2359"/>
                  <a:gd name="T29" fmla="*/ 2147483647 h 760"/>
                  <a:gd name="T30" fmla="*/ 2147483647 w 2359"/>
                  <a:gd name="T31" fmla="*/ 2147483647 h 760"/>
                  <a:gd name="T32" fmla="*/ 2147483647 w 2359"/>
                  <a:gd name="T33" fmla="*/ 2147483647 h 760"/>
                  <a:gd name="T34" fmla="*/ 2147483647 w 2359"/>
                  <a:gd name="T35" fmla="*/ 2147483647 h 760"/>
                  <a:gd name="T36" fmla="*/ 2147483647 w 2359"/>
                  <a:gd name="T37" fmla="*/ 2147483647 h 7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90" name="Google Shape;455;p28"/>
              <p:cNvSpPr>
                <a:spLocks/>
              </p:cNvSpPr>
              <p:nvPr/>
            </p:nvSpPr>
            <p:spPr bwMode="auto">
              <a:xfrm>
                <a:off x="5988700" y="1835925"/>
                <a:ext cx="56250" cy="27475"/>
              </a:xfrm>
              <a:custGeom>
                <a:avLst/>
                <a:gdLst>
                  <a:gd name="T0" fmla="*/ 2147483647 w 2250"/>
                  <a:gd name="T1" fmla="*/ 2147483647 h 1099"/>
                  <a:gd name="T2" fmla="*/ 2147483647 w 2250"/>
                  <a:gd name="T3" fmla="*/ 2147483647 h 1099"/>
                  <a:gd name="T4" fmla="*/ 2147483647 w 2250"/>
                  <a:gd name="T5" fmla="*/ 2147483647 h 1099"/>
                  <a:gd name="T6" fmla="*/ 2147483647 w 2250"/>
                  <a:gd name="T7" fmla="*/ 2147483647 h 1099"/>
                  <a:gd name="T8" fmla="*/ 2147483647 w 2250"/>
                  <a:gd name="T9" fmla="*/ 2147483647 h 1099"/>
                  <a:gd name="T10" fmla="*/ 2147483647 w 2250"/>
                  <a:gd name="T11" fmla="*/ 2147483647 h 1099"/>
                  <a:gd name="T12" fmla="*/ 2147483647 w 2250"/>
                  <a:gd name="T13" fmla="*/ 2147483647 h 1099"/>
                  <a:gd name="T14" fmla="*/ 2147483647 w 2250"/>
                  <a:gd name="T15" fmla="*/ 2147483647 h 1099"/>
                  <a:gd name="T16" fmla="*/ 2147483647 w 2250"/>
                  <a:gd name="T17" fmla="*/ 2147483647 h 1099"/>
                  <a:gd name="T18" fmla="*/ 2147483647 w 2250"/>
                  <a:gd name="T19" fmla="*/ 2147483647 h 1099"/>
                  <a:gd name="T20" fmla="*/ 2147483647 w 2250"/>
                  <a:gd name="T21" fmla="*/ 2147483647 h 1099"/>
                  <a:gd name="T22" fmla="*/ 2147483647 w 2250"/>
                  <a:gd name="T23" fmla="*/ 2147483647 h 1099"/>
                  <a:gd name="T24" fmla="*/ 2147483647 w 2250"/>
                  <a:gd name="T25" fmla="*/ 2147483647 h 1099"/>
                  <a:gd name="T26" fmla="*/ 2147483647 w 2250"/>
                  <a:gd name="T27" fmla="*/ 2147483647 h 1099"/>
                  <a:gd name="T28" fmla="*/ 2147483647 w 2250"/>
                  <a:gd name="T29" fmla="*/ 2147483647 h 1099"/>
                  <a:gd name="T30" fmla="*/ 2147483647 w 2250"/>
                  <a:gd name="T31" fmla="*/ 2147483647 h 1099"/>
                  <a:gd name="T32" fmla="*/ 2147483647 w 2250"/>
                  <a:gd name="T33" fmla="*/ 2147483647 h 1099"/>
                  <a:gd name="T34" fmla="*/ 2147483647 w 2250"/>
                  <a:gd name="T35" fmla="*/ 2147483647 h 1099"/>
                  <a:gd name="T36" fmla="*/ 2147483647 w 2250"/>
                  <a:gd name="T37" fmla="*/ 2147483647 h 10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91" name="Google Shape;456;p28"/>
              <p:cNvSpPr>
                <a:spLocks/>
              </p:cNvSpPr>
              <p:nvPr/>
            </p:nvSpPr>
            <p:spPr bwMode="auto">
              <a:xfrm>
                <a:off x="5956525" y="1837625"/>
                <a:ext cx="35950" cy="35925"/>
              </a:xfrm>
              <a:custGeom>
                <a:avLst/>
                <a:gdLst>
                  <a:gd name="T0" fmla="*/ 2147483647 w 1438"/>
                  <a:gd name="T1" fmla="*/ 2147483647 h 1437"/>
                  <a:gd name="T2" fmla="*/ 2147483647 w 1438"/>
                  <a:gd name="T3" fmla="*/ 2147483647 h 1437"/>
                  <a:gd name="T4" fmla="*/ 2147483647 w 1438"/>
                  <a:gd name="T5" fmla="*/ 2147483647 h 1437"/>
                  <a:gd name="T6" fmla="*/ 2147483647 w 1438"/>
                  <a:gd name="T7" fmla="*/ 2147483647 h 1437"/>
                  <a:gd name="T8" fmla="*/ 2147483647 w 1438"/>
                  <a:gd name="T9" fmla="*/ 2147483647 h 14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92" name="Google Shape;457;p28"/>
              <p:cNvSpPr>
                <a:spLocks/>
              </p:cNvSpPr>
              <p:nvPr/>
            </p:nvSpPr>
            <p:spPr bwMode="auto">
              <a:xfrm>
                <a:off x="5616450" y="1937225"/>
                <a:ext cx="78600" cy="30500"/>
              </a:xfrm>
              <a:custGeom>
                <a:avLst/>
                <a:gdLst>
                  <a:gd name="T0" fmla="*/ 2147483647 w 3144"/>
                  <a:gd name="T1" fmla="*/ 2147483647 h 1220"/>
                  <a:gd name="T2" fmla="*/ 2147483647 w 3144"/>
                  <a:gd name="T3" fmla="*/ 2147483647 h 1220"/>
                  <a:gd name="T4" fmla="*/ 2147483647 w 3144"/>
                  <a:gd name="T5" fmla="*/ 0 h 1220"/>
                  <a:gd name="T6" fmla="*/ 0 w 3144"/>
                  <a:gd name="T7" fmla="*/ 2147483647 h 1220"/>
                  <a:gd name="T8" fmla="*/ 2147483647 w 3144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35893" name="Google Shape;458;p28"/>
              <p:cNvSpPr>
                <a:spLocks/>
              </p:cNvSpPr>
              <p:nvPr/>
            </p:nvSpPr>
            <p:spPr bwMode="auto">
              <a:xfrm>
                <a:off x="5931125" y="1937225"/>
                <a:ext cx="78600" cy="30500"/>
              </a:xfrm>
              <a:custGeom>
                <a:avLst/>
                <a:gdLst>
                  <a:gd name="T0" fmla="*/ 2147483647 w 3144"/>
                  <a:gd name="T1" fmla="*/ 2147483647 h 1220"/>
                  <a:gd name="T2" fmla="*/ 2147483647 w 3144"/>
                  <a:gd name="T3" fmla="*/ 2147483647 h 1220"/>
                  <a:gd name="T4" fmla="*/ 2147483647 w 3144"/>
                  <a:gd name="T5" fmla="*/ 0 h 1220"/>
                  <a:gd name="T6" fmla="*/ 0 w 3144"/>
                  <a:gd name="T7" fmla="*/ 2147483647 h 1220"/>
                  <a:gd name="T8" fmla="*/ 2147483647 w 3144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1425" tIns="91425" rIns="91425" bIns="91425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5" name="Picture 165" descr="DE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" y="121303"/>
            <a:ext cx="1031965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67" descr="DE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22905" y="2852057"/>
            <a:ext cx="5943600" cy="84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68" descr="DE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2330" y="5963672"/>
            <a:ext cx="1023109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66" descr="DE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366864" y="2898703"/>
            <a:ext cx="6096000" cy="102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" name="Google Shape;583;p47"/>
          <p:cNvGrpSpPr>
            <a:grpSpLocks/>
          </p:cNvGrpSpPr>
          <p:nvPr/>
        </p:nvGrpSpPr>
        <p:grpSpPr bwMode="auto">
          <a:xfrm>
            <a:off x="9899625" y="1885530"/>
            <a:ext cx="315912" cy="538163"/>
            <a:chOff x="5905475" y="2032050"/>
            <a:chExt cx="454350" cy="580175"/>
          </a:xfrm>
        </p:grpSpPr>
        <p:sp>
          <p:nvSpPr>
            <p:cNvPr id="120" name="Google Shape;584;p47"/>
            <p:cNvSpPr/>
            <p:nvPr/>
          </p:nvSpPr>
          <p:spPr>
            <a:xfrm>
              <a:off x="6110960" y="2032050"/>
              <a:ext cx="248865" cy="36453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1" name="Google Shape;585;p47"/>
            <p:cNvSpPr/>
            <p:nvPr/>
          </p:nvSpPr>
          <p:spPr>
            <a:xfrm>
              <a:off x="5905475" y="2353799"/>
              <a:ext cx="173521" cy="258426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858" name="Google Shape;586;p47"/>
            <p:cNvSpPr>
              <a:spLocks/>
            </p:cNvSpPr>
            <p:nvPr/>
          </p:nvSpPr>
          <p:spPr bwMode="auto">
            <a:xfrm>
              <a:off x="6111625" y="2032050"/>
              <a:ext cx="248200" cy="365225"/>
            </a:xfrm>
            <a:custGeom>
              <a:avLst/>
              <a:gdLst>
                <a:gd name="T0" fmla="*/ 2147483647 w 9928"/>
                <a:gd name="T1" fmla="*/ 2147483647 h 14609"/>
                <a:gd name="T2" fmla="*/ 2147483647 w 9928"/>
                <a:gd name="T3" fmla="*/ 2147483647 h 14609"/>
                <a:gd name="T4" fmla="*/ 2147483647 w 9928"/>
                <a:gd name="T5" fmla="*/ 2147483647 h 14609"/>
                <a:gd name="T6" fmla="*/ 2147483647 w 9928"/>
                <a:gd name="T7" fmla="*/ 2147483647 h 14609"/>
                <a:gd name="T8" fmla="*/ 2147483647 w 9928"/>
                <a:gd name="T9" fmla="*/ 2147483647 h 14609"/>
                <a:gd name="T10" fmla="*/ 2147483647 w 9928"/>
                <a:gd name="T11" fmla="*/ 2147483647 h 14609"/>
                <a:gd name="T12" fmla="*/ 2147483647 w 9928"/>
                <a:gd name="T13" fmla="*/ 2147483647 h 14609"/>
                <a:gd name="T14" fmla="*/ 2147483647 w 9928"/>
                <a:gd name="T15" fmla="*/ 2147483647 h 14609"/>
                <a:gd name="T16" fmla="*/ 2147483647 w 9928"/>
                <a:gd name="T17" fmla="*/ 0 h 14609"/>
                <a:gd name="T18" fmla="*/ 2147483647 w 9928"/>
                <a:gd name="T19" fmla="*/ 2147483647 h 14609"/>
                <a:gd name="T20" fmla="*/ 2147483647 w 9928"/>
                <a:gd name="T21" fmla="*/ 2147483647 h 14609"/>
                <a:gd name="T22" fmla="*/ 2147483647 w 9928"/>
                <a:gd name="T23" fmla="*/ 2147483647 h 14609"/>
                <a:gd name="T24" fmla="*/ 2147483647 w 9928"/>
                <a:gd name="T25" fmla="*/ 2147483647 h 14609"/>
                <a:gd name="T26" fmla="*/ 2147483647 w 9928"/>
                <a:gd name="T27" fmla="*/ 2147483647 h 14609"/>
                <a:gd name="T28" fmla="*/ 2147483647 w 9928"/>
                <a:gd name="T29" fmla="*/ 2147483647 h 14609"/>
                <a:gd name="T30" fmla="*/ 2147483647 w 9928"/>
                <a:gd name="T31" fmla="*/ 2147483647 h 14609"/>
                <a:gd name="T32" fmla="*/ 2147483647 w 9928"/>
                <a:gd name="T33" fmla="*/ 2147483647 h 14609"/>
                <a:gd name="T34" fmla="*/ 2147483647 w 9928"/>
                <a:gd name="T35" fmla="*/ 2147483647 h 14609"/>
                <a:gd name="T36" fmla="*/ 2147483647 w 9928"/>
                <a:gd name="T37" fmla="*/ 2147483647 h 14609"/>
                <a:gd name="T38" fmla="*/ 2147483647 w 9928"/>
                <a:gd name="T39" fmla="*/ 2147483647 h 14609"/>
                <a:gd name="T40" fmla="*/ 2147483647 w 9928"/>
                <a:gd name="T41" fmla="*/ 2147483647 h 14609"/>
                <a:gd name="T42" fmla="*/ 2147483647 w 9928"/>
                <a:gd name="T43" fmla="*/ 2147483647 h 14609"/>
                <a:gd name="T44" fmla="*/ 2147483647 w 9928"/>
                <a:gd name="T45" fmla="*/ 2147483647 h 14609"/>
                <a:gd name="T46" fmla="*/ 2147483647 w 9928"/>
                <a:gd name="T47" fmla="*/ 2147483647 h 14609"/>
                <a:gd name="T48" fmla="*/ 2147483647 w 9928"/>
                <a:gd name="T49" fmla="*/ 2147483647 h 14609"/>
                <a:gd name="T50" fmla="*/ 2147483647 w 9928"/>
                <a:gd name="T51" fmla="*/ 2147483647 h 14609"/>
                <a:gd name="T52" fmla="*/ 2147483647 w 9928"/>
                <a:gd name="T53" fmla="*/ 2147483647 h 14609"/>
                <a:gd name="T54" fmla="*/ 2147483647 w 9928"/>
                <a:gd name="T55" fmla="*/ 2147483647 h 14609"/>
                <a:gd name="T56" fmla="*/ 2147483647 w 9928"/>
                <a:gd name="T57" fmla="*/ 2147483647 h 14609"/>
                <a:gd name="T58" fmla="*/ 2147483647 w 9928"/>
                <a:gd name="T59" fmla="*/ 2147483647 h 14609"/>
                <a:gd name="T60" fmla="*/ 2147483647 w 9928"/>
                <a:gd name="T61" fmla="*/ 0 h 1460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859" name="Google Shape;587;p47"/>
            <p:cNvSpPr>
              <a:spLocks/>
            </p:cNvSpPr>
            <p:nvPr/>
          </p:nvSpPr>
          <p:spPr bwMode="auto">
            <a:xfrm>
              <a:off x="6162475" y="2130075"/>
              <a:ext cx="149200" cy="172950"/>
            </a:xfrm>
            <a:custGeom>
              <a:avLst/>
              <a:gdLst>
                <a:gd name="T0" fmla="*/ 2147483647 w 5968"/>
                <a:gd name="T1" fmla="*/ 2147483647 h 6918"/>
                <a:gd name="T2" fmla="*/ 0 w 5968"/>
                <a:gd name="T3" fmla="*/ 2147483647 h 6918"/>
                <a:gd name="T4" fmla="*/ 2147483647 w 5968"/>
                <a:gd name="T5" fmla="*/ 2147483647 h 6918"/>
                <a:gd name="T6" fmla="*/ 2147483647 w 5968"/>
                <a:gd name="T7" fmla="*/ 2147483647 h 6918"/>
                <a:gd name="T8" fmla="*/ 2147483647 w 5968"/>
                <a:gd name="T9" fmla="*/ 2147483647 h 6918"/>
                <a:gd name="T10" fmla="*/ 2147483647 w 5968"/>
                <a:gd name="T11" fmla="*/ 2147483647 h 6918"/>
                <a:gd name="T12" fmla="*/ 2147483647 w 5968"/>
                <a:gd name="T13" fmla="*/ 2147483647 h 6918"/>
                <a:gd name="T14" fmla="*/ 2147483647 w 5968"/>
                <a:gd name="T15" fmla="*/ 2147483647 h 69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860" name="Google Shape;588;p47"/>
            <p:cNvSpPr>
              <a:spLocks/>
            </p:cNvSpPr>
            <p:nvPr/>
          </p:nvSpPr>
          <p:spPr bwMode="auto">
            <a:xfrm>
              <a:off x="5905475" y="2353850"/>
              <a:ext cx="173625" cy="258375"/>
            </a:xfrm>
            <a:custGeom>
              <a:avLst/>
              <a:gdLst>
                <a:gd name="T0" fmla="*/ 2147483647 w 6945"/>
                <a:gd name="T1" fmla="*/ 2147483647 h 10335"/>
                <a:gd name="T2" fmla="*/ 2147483647 w 6945"/>
                <a:gd name="T3" fmla="*/ 2147483647 h 10335"/>
                <a:gd name="T4" fmla="*/ 2147483647 w 6945"/>
                <a:gd name="T5" fmla="*/ 2147483647 h 10335"/>
                <a:gd name="T6" fmla="*/ 2147483647 w 6945"/>
                <a:gd name="T7" fmla="*/ 2147483647 h 10335"/>
                <a:gd name="T8" fmla="*/ 2147483647 w 6945"/>
                <a:gd name="T9" fmla="*/ 2147483647 h 10335"/>
                <a:gd name="T10" fmla="*/ 2147483647 w 6945"/>
                <a:gd name="T11" fmla="*/ 2147483647 h 10335"/>
                <a:gd name="T12" fmla="*/ 2147483647 w 6945"/>
                <a:gd name="T13" fmla="*/ 2147483647 h 10335"/>
                <a:gd name="T14" fmla="*/ 2147483647 w 6945"/>
                <a:gd name="T15" fmla="*/ 0 h 10335"/>
                <a:gd name="T16" fmla="*/ 2147483647 w 6945"/>
                <a:gd name="T17" fmla="*/ 2147483647 h 10335"/>
                <a:gd name="T18" fmla="*/ 2147483647 w 6945"/>
                <a:gd name="T19" fmla="*/ 2147483647 h 10335"/>
                <a:gd name="T20" fmla="*/ 2147483647 w 6945"/>
                <a:gd name="T21" fmla="*/ 2147483647 h 10335"/>
                <a:gd name="T22" fmla="*/ 2147483647 w 6945"/>
                <a:gd name="T23" fmla="*/ 2147483647 h 10335"/>
                <a:gd name="T24" fmla="*/ 2147483647 w 6945"/>
                <a:gd name="T25" fmla="*/ 2147483647 h 10335"/>
                <a:gd name="T26" fmla="*/ 2147483647 w 6945"/>
                <a:gd name="T27" fmla="*/ 2147483647 h 10335"/>
                <a:gd name="T28" fmla="*/ 2147483647 w 6945"/>
                <a:gd name="T29" fmla="*/ 2147483647 h 10335"/>
                <a:gd name="T30" fmla="*/ 2147483647 w 6945"/>
                <a:gd name="T31" fmla="*/ 2147483647 h 10335"/>
                <a:gd name="T32" fmla="*/ 2147483647 w 6945"/>
                <a:gd name="T33" fmla="*/ 2147483647 h 10335"/>
                <a:gd name="T34" fmla="*/ 2147483647 w 6945"/>
                <a:gd name="T35" fmla="*/ 2147483647 h 10335"/>
                <a:gd name="T36" fmla="*/ 2147483647 w 6945"/>
                <a:gd name="T37" fmla="*/ 2147483647 h 10335"/>
                <a:gd name="T38" fmla="*/ 2147483647 w 6945"/>
                <a:gd name="T39" fmla="*/ 2147483647 h 10335"/>
                <a:gd name="T40" fmla="*/ 2147483647 w 6945"/>
                <a:gd name="T41" fmla="*/ 2147483647 h 10335"/>
                <a:gd name="T42" fmla="*/ 2147483647 w 6945"/>
                <a:gd name="T43" fmla="*/ 2147483647 h 10335"/>
                <a:gd name="T44" fmla="*/ 2147483647 w 6945"/>
                <a:gd name="T45" fmla="*/ 2147483647 h 10335"/>
                <a:gd name="T46" fmla="*/ 2147483647 w 6945"/>
                <a:gd name="T47" fmla="*/ 2147483647 h 10335"/>
                <a:gd name="T48" fmla="*/ 2147483647 w 6945"/>
                <a:gd name="T49" fmla="*/ 2147483647 h 10335"/>
                <a:gd name="T50" fmla="*/ 2147483647 w 6945"/>
                <a:gd name="T51" fmla="*/ 2147483647 h 10335"/>
                <a:gd name="T52" fmla="*/ 2147483647 w 6945"/>
                <a:gd name="T53" fmla="*/ 0 h 1033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861" name="Google Shape;589;p47"/>
            <p:cNvSpPr>
              <a:spLocks/>
            </p:cNvSpPr>
            <p:nvPr/>
          </p:nvSpPr>
          <p:spPr bwMode="auto">
            <a:xfrm>
              <a:off x="5950900" y="2433175"/>
              <a:ext cx="78700" cy="100400"/>
            </a:xfrm>
            <a:custGeom>
              <a:avLst/>
              <a:gdLst>
                <a:gd name="T0" fmla="*/ 2147483647 w 3148"/>
                <a:gd name="T1" fmla="*/ 2147483647 h 4016"/>
                <a:gd name="T2" fmla="*/ 2147483647 w 3148"/>
                <a:gd name="T3" fmla="*/ 2147483647 h 4016"/>
                <a:gd name="T4" fmla="*/ 2147483647 w 3148"/>
                <a:gd name="T5" fmla="*/ 2147483647 h 4016"/>
                <a:gd name="T6" fmla="*/ 2147483647 w 3148"/>
                <a:gd name="T7" fmla="*/ 2147483647 h 4016"/>
                <a:gd name="T8" fmla="*/ 2147483647 w 3148"/>
                <a:gd name="T9" fmla="*/ 2147483647 h 4016"/>
                <a:gd name="T10" fmla="*/ 2147483647 w 3148"/>
                <a:gd name="T11" fmla="*/ 2147483647 h 40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4793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3328" y="884796"/>
            <a:ext cx="2799997" cy="4791156"/>
          </a:xfrm>
          <a:prstGeom prst="roundRect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94559" y="3821569"/>
            <a:ext cx="1570402" cy="149626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00322" y="1012723"/>
            <a:ext cx="1706880" cy="121324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64052" y="3821569"/>
            <a:ext cx="7327948" cy="14962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07202" y="1012722"/>
            <a:ext cx="7212010" cy="121324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>
            <a:cxnSpLocks/>
            <a:stCxn id="4" idx="3"/>
            <a:endCxn id="14" idx="1"/>
          </p:cNvCxnSpPr>
          <p:nvPr/>
        </p:nvCxnSpPr>
        <p:spPr>
          <a:xfrm flipV="1">
            <a:off x="2893325" y="1619344"/>
            <a:ext cx="306997" cy="16610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  <a:stCxn id="4" idx="3"/>
            <a:endCxn id="13" idx="1"/>
          </p:cNvCxnSpPr>
          <p:nvPr/>
        </p:nvCxnSpPr>
        <p:spPr>
          <a:xfrm>
            <a:off x="2893325" y="3280374"/>
            <a:ext cx="401234" cy="12893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9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C277ECA-C376-3626-AF8D-84AA598D7799}"/>
              </a:ext>
            </a:extLst>
          </p:cNvPr>
          <p:cNvSpPr txBox="1"/>
          <p:nvPr/>
        </p:nvSpPr>
        <p:spPr>
          <a:xfrm>
            <a:off x="723331" y="1503219"/>
            <a:ext cx="105633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000" dirty="0">
              <a:latin typeface="+mj-lt"/>
            </a:endParaRPr>
          </a:p>
          <a:p>
            <a:r>
              <a:rPr lang="vi-VN" sz="3000" dirty="0">
                <a:latin typeface="+mj-lt"/>
              </a:rPr>
              <a:t>Nhóm 1: Hệ thống kiến thức về tách kim loại và sử dụng hợp kim</a:t>
            </a:r>
          </a:p>
          <a:p>
            <a:r>
              <a:rPr lang="vi-VN" sz="3000" dirty="0">
                <a:latin typeface="+mj-lt"/>
              </a:rPr>
              <a:t>Nhóm 2: Hệ thống kiến thức về sự khác nhau cơ bản giữa kim loại và phi kim</a:t>
            </a:r>
            <a:endParaRPr lang="en-US" sz="3000" dirty="0"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C6E63A6-0B9D-6E9B-4C83-70E9253B34DA}"/>
              </a:ext>
            </a:extLst>
          </p:cNvPr>
          <p:cNvSpPr txBox="1"/>
          <p:nvPr/>
        </p:nvSpPr>
        <p:spPr>
          <a:xfrm>
            <a:off x="1885665" y="641445"/>
            <a:ext cx="84206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  <a:latin typeface="+mj-lt"/>
              </a:rPr>
              <a:t>BÁO CÁO  SẢN PHẨM</a:t>
            </a:r>
            <a:endParaRPr lang="en-US" sz="5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393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DECBAA-6137-9D3E-B3BE-C827E4D06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117" y="2405743"/>
            <a:ext cx="5315856" cy="4234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53CC13-483C-8148-0A06-EB70F95B1834}"/>
              </a:ext>
            </a:extLst>
          </p:cNvPr>
          <p:cNvSpPr txBox="1"/>
          <p:nvPr/>
        </p:nvSpPr>
        <p:spPr>
          <a:xfrm>
            <a:off x="6281057" y="1774372"/>
            <a:ext cx="516345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66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0666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666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10666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2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6D276B-91E0-C573-3521-8D30F54CAD6C}"/>
              </a:ext>
            </a:extLst>
          </p:cNvPr>
          <p:cNvSpPr txBox="1"/>
          <p:nvPr/>
        </p:nvSpPr>
        <p:spPr>
          <a:xfrm>
            <a:off x="531689" y="2123494"/>
            <a:ext cx="11128622" cy="42294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vi-VN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sản xuất kim loại và và hợp kim từ các quặng, người ta phải dùng các biện pháp phù hợp. 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 các phát biểu dưới đây. Phát biểu nào </a:t>
            </a:r>
            <a:r>
              <a:rPr lang="nl-NL" altLang="ja-JP" sz="29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đúng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phát biểu nào </a:t>
            </a:r>
            <a:r>
              <a:rPr lang="nl-NL" altLang="ja-JP" sz="29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sai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?</a:t>
            </a:r>
            <a:endParaRPr lang="ja-JP" altLang="ja-JP" sz="29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171450" algn="l"/>
              </a:tabLst>
            </a:pP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Dùng phương pháp điện phân nóng chảy để tách Al ra khỏi Al</a:t>
            </a:r>
            <a:r>
              <a:rPr lang="nl-NL" altLang="ja-JP" sz="29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nl-NL" altLang="ja-JP" sz="29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ja-JP" altLang="ja-JP" sz="29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Dùng phương pháp nhiệt luyện để tách Fe ra khỏi Fe</a:t>
            </a:r>
            <a:r>
              <a:rPr lang="nl-NL" altLang="ja-JP" sz="29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nl-NL" altLang="ja-JP" sz="29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bởi khí CO.</a:t>
            </a:r>
            <a:endParaRPr lang="ja-JP" altLang="ja-JP" sz="29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Dùng phương pháp nhiệt luyện để tách Zn ra khỏi ZnS bởi khí O</a:t>
            </a:r>
            <a:r>
              <a:rPr lang="nl-NL" altLang="ja-JP" sz="29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 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 C.</a:t>
            </a:r>
            <a:endParaRPr lang="ja-JP" altLang="ja-JP" sz="29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altLang="ja-JP" sz="29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d.</a:t>
            </a:r>
            <a:r>
              <a:rPr lang="nl-NL" altLang="ja-JP" sz="2900" i="1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nl-NL" altLang="ja-JP" sz="29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Dùng phương pháp thủy luyện để tách Fe ra khỏi FeSO</a:t>
            </a:r>
            <a:r>
              <a:rPr lang="nl-NL" altLang="ja-JP" sz="2900" baseline="-250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4</a:t>
            </a:r>
            <a:r>
              <a:rPr lang="nl-NL" altLang="ja-JP" sz="29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bởi Cu.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94" name="Google Shape;894;p40"/>
          <p:cNvGrpSpPr/>
          <p:nvPr/>
        </p:nvGrpSpPr>
        <p:grpSpPr>
          <a:xfrm flipH="1">
            <a:off x="10662105" y="1459938"/>
            <a:ext cx="1190609" cy="814160"/>
            <a:chOff x="1732200" y="2566850"/>
            <a:chExt cx="604575" cy="418950"/>
          </a:xfrm>
        </p:grpSpPr>
        <p:sp>
          <p:nvSpPr>
            <p:cNvPr id="895" name="Google Shape;895;p40"/>
            <p:cNvSpPr/>
            <p:nvPr/>
          </p:nvSpPr>
          <p:spPr>
            <a:xfrm>
              <a:off x="1732200" y="2596825"/>
              <a:ext cx="604575" cy="388975"/>
            </a:xfrm>
            <a:custGeom>
              <a:avLst/>
              <a:gdLst/>
              <a:ahLst/>
              <a:cxnLst/>
              <a:rect l="l" t="t" r="r" b="b"/>
              <a:pathLst>
                <a:path w="24183" h="15559" extrusionOk="0">
                  <a:moveTo>
                    <a:pt x="22189" y="1"/>
                  </a:moveTo>
                  <a:cubicBezTo>
                    <a:pt x="18397" y="1"/>
                    <a:pt x="327" y="2693"/>
                    <a:pt x="327" y="2693"/>
                  </a:cubicBezTo>
                  <a:cubicBezTo>
                    <a:pt x="0" y="2693"/>
                    <a:pt x="1547" y="15160"/>
                    <a:pt x="1792" y="15528"/>
                  </a:cubicBezTo>
                  <a:cubicBezTo>
                    <a:pt x="1806" y="15549"/>
                    <a:pt x="1889" y="15559"/>
                    <a:pt x="2033" y="15559"/>
                  </a:cubicBezTo>
                  <a:cubicBezTo>
                    <a:pt x="4430" y="15559"/>
                    <a:pt x="23708" y="12819"/>
                    <a:pt x="23938" y="12297"/>
                  </a:cubicBezTo>
                  <a:cubicBezTo>
                    <a:pt x="24182" y="11743"/>
                    <a:pt x="23124" y="847"/>
                    <a:pt x="22880" y="108"/>
                  </a:cubicBezTo>
                  <a:cubicBezTo>
                    <a:pt x="22855" y="34"/>
                    <a:pt x="22610" y="1"/>
                    <a:pt x="22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1803650" y="2839650"/>
              <a:ext cx="504450" cy="121850"/>
            </a:xfrm>
            <a:custGeom>
              <a:avLst/>
              <a:gdLst/>
              <a:ahLst/>
              <a:cxnLst/>
              <a:rect l="l" t="t" r="r" b="b"/>
              <a:pathLst>
                <a:path w="20178" h="4874" extrusionOk="0">
                  <a:moveTo>
                    <a:pt x="10233" y="1"/>
                  </a:moveTo>
                  <a:cubicBezTo>
                    <a:pt x="5075" y="1"/>
                    <a:pt x="0" y="4873"/>
                    <a:pt x="0" y="4873"/>
                  </a:cubicBezTo>
                  <a:cubicBezTo>
                    <a:pt x="0" y="4873"/>
                    <a:pt x="8042" y="3814"/>
                    <a:pt x="9936" y="3814"/>
                  </a:cubicBezTo>
                  <a:cubicBezTo>
                    <a:pt x="9983" y="3814"/>
                    <a:pt x="10027" y="3815"/>
                    <a:pt x="10067" y="3817"/>
                  </a:cubicBezTo>
                  <a:cubicBezTo>
                    <a:pt x="10067" y="3817"/>
                    <a:pt x="14127" y="2649"/>
                    <a:pt x="20177" y="2512"/>
                  </a:cubicBezTo>
                  <a:cubicBezTo>
                    <a:pt x="20177" y="2512"/>
                    <a:pt x="16352" y="535"/>
                    <a:pt x="10957" y="34"/>
                  </a:cubicBezTo>
                  <a:cubicBezTo>
                    <a:pt x="10716" y="12"/>
                    <a:pt x="10474" y="1"/>
                    <a:pt x="10233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1801375" y="2837575"/>
              <a:ext cx="508975" cy="126000"/>
            </a:xfrm>
            <a:custGeom>
              <a:avLst/>
              <a:gdLst/>
              <a:ahLst/>
              <a:cxnLst/>
              <a:rect l="l" t="t" r="r" b="b"/>
              <a:pathLst>
                <a:path w="20359" h="5040" extrusionOk="0">
                  <a:moveTo>
                    <a:pt x="10323" y="167"/>
                  </a:moveTo>
                  <a:cubicBezTo>
                    <a:pt x="10564" y="167"/>
                    <a:pt x="10806" y="178"/>
                    <a:pt x="11040" y="200"/>
                  </a:cubicBezTo>
                  <a:cubicBezTo>
                    <a:pt x="15491" y="614"/>
                    <a:pt x="18906" y="2052"/>
                    <a:pt x="19921" y="2520"/>
                  </a:cubicBezTo>
                  <a:cubicBezTo>
                    <a:pt x="14283" y="2686"/>
                    <a:pt x="10402" y="3744"/>
                    <a:pt x="10147" y="3815"/>
                  </a:cubicBezTo>
                  <a:cubicBezTo>
                    <a:pt x="10111" y="3814"/>
                    <a:pt x="10071" y="3813"/>
                    <a:pt x="10028" y="3813"/>
                  </a:cubicBezTo>
                  <a:cubicBezTo>
                    <a:pt x="8343" y="3813"/>
                    <a:pt x="1744" y="4658"/>
                    <a:pt x="342" y="4839"/>
                  </a:cubicBezTo>
                  <a:cubicBezTo>
                    <a:pt x="1316" y="3966"/>
                    <a:pt x="5817" y="167"/>
                    <a:pt x="10323" y="167"/>
                  </a:cubicBezTo>
                  <a:close/>
                  <a:moveTo>
                    <a:pt x="10323" y="1"/>
                  </a:moveTo>
                  <a:cubicBezTo>
                    <a:pt x="5192" y="1"/>
                    <a:pt x="85" y="4847"/>
                    <a:pt x="34" y="4896"/>
                  </a:cubicBezTo>
                  <a:cubicBezTo>
                    <a:pt x="8" y="4921"/>
                    <a:pt x="1" y="4960"/>
                    <a:pt x="17" y="4992"/>
                  </a:cubicBezTo>
                  <a:cubicBezTo>
                    <a:pt x="30" y="5021"/>
                    <a:pt x="59" y="5039"/>
                    <a:pt x="91" y="5039"/>
                  </a:cubicBezTo>
                  <a:cubicBezTo>
                    <a:pt x="95" y="5039"/>
                    <a:pt x="98" y="5039"/>
                    <a:pt x="102" y="5038"/>
                  </a:cubicBezTo>
                  <a:cubicBezTo>
                    <a:pt x="182" y="5029"/>
                    <a:pt x="8163" y="3981"/>
                    <a:pt x="10028" y="3981"/>
                  </a:cubicBezTo>
                  <a:cubicBezTo>
                    <a:pt x="10074" y="3981"/>
                    <a:pt x="10117" y="3981"/>
                    <a:pt x="10156" y="3983"/>
                  </a:cubicBezTo>
                  <a:cubicBezTo>
                    <a:pt x="10164" y="3983"/>
                    <a:pt x="10173" y="3981"/>
                    <a:pt x="10181" y="3979"/>
                  </a:cubicBezTo>
                  <a:cubicBezTo>
                    <a:pt x="10222" y="3968"/>
                    <a:pt x="14301" y="2812"/>
                    <a:pt x="20270" y="2679"/>
                  </a:cubicBezTo>
                  <a:cubicBezTo>
                    <a:pt x="20308" y="2678"/>
                    <a:pt x="20341" y="2651"/>
                    <a:pt x="20350" y="2614"/>
                  </a:cubicBezTo>
                  <a:cubicBezTo>
                    <a:pt x="20359" y="2576"/>
                    <a:pt x="20340" y="2538"/>
                    <a:pt x="20307" y="2521"/>
                  </a:cubicBezTo>
                  <a:cubicBezTo>
                    <a:pt x="20268" y="2502"/>
                    <a:pt x="16405" y="530"/>
                    <a:pt x="11056" y="34"/>
                  </a:cubicBezTo>
                  <a:cubicBezTo>
                    <a:pt x="10816" y="12"/>
                    <a:pt x="10570" y="1"/>
                    <a:pt x="10323" y="1"/>
                  </a:cubicBezTo>
                  <a:close/>
                </a:path>
              </a:pathLst>
            </a:custGeom>
            <a:solidFill>
              <a:srgbClr val="251827"/>
            </a:solidFill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1762275" y="2568950"/>
              <a:ext cx="554600" cy="392550"/>
            </a:xfrm>
            <a:custGeom>
              <a:avLst/>
              <a:gdLst/>
              <a:ahLst/>
              <a:cxnLst/>
              <a:rect l="l" t="t" r="r" b="b"/>
              <a:pathLst>
                <a:path w="22184" h="15702" extrusionOk="0">
                  <a:moveTo>
                    <a:pt x="15209" y="1"/>
                  </a:moveTo>
                  <a:cubicBezTo>
                    <a:pt x="12143" y="1"/>
                    <a:pt x="10172" y="3696"/>
                    <a:pt x="10172" y="3696"/>
                  </a:cubicBezTo>
                  <a:cubicBezTo>
                    <a:pt x="10172" y="3696"/>
                    <a:pt x="8301" y="1755"/>
                    <a:pt x="5546" y="1755"/>
                  </a:cubicBezTo>
                  <a:cubicBezTo>
                    <a:pt x="5201" y="1755"/>
                    <a:pt x="4843" y="1786"/>
                    <a:pt x="4473" y="1854"/>
                  </a:cubicBezTo>
                  <a:cubicBezTo>
                    <a:pt x="1140" y="2468"/>
                    <a:pt x="175" y="4924"/>
                    <a:pt x="175" y="4924"/>
                  </a:cubicBezTo>
                  <a:cubicBezTo>
                    <a:pt x="1" y="6063"/>
                    <a:pt x="1655" y="15701"/>
                    <a:pt x="1655" y="15701"/>
                  </a:cubicBezTo>
                  <a:cubicBezTo>
                    <a:pt x="2733" y="14504"/>
                    <a:pt x="4916" y="14177"/>
                    <a:pt x="6974" y="14177"/>
                  </a:cubicBezTo>
                  <a:cubicBezTo>
                    <a:pt x="9437" y="14177"/>
                    <a:pt x="11722" y="14645"/>
                    <a:pt x="11722" y="14645"/>
                  </a:cubicBezTo>
                  <a:cubicBezTo>
                    <a:pt x="13378" y="12875"/>
                    <a:pt x="15307" y="12361"/>
                    <a:pt x="17034" y="12361"/>
                  </a:cubicBezTo>
                  <a:cubicBezTo>
                    <a:pt x="19426" y="12361"/>
                    <a:pt x="21432" y="13347"/>
                    <a:pt x="21792" y="13347"/>
                  </a:cubicBezTo>
                  <a:cubicBezTo>
                    <a:pt x="21809" y="13347"/>
                    <a:pt x="21822" y="13344"/>
                    <a:pt x="21832" y="13340"/>
                  </a:cubicBezTo>
                  <a:cubicBezTo>
                    <a:pt x="22183" y="13165"/>
                    <a:pt x="20429" y="3082"/>
                    <a:pt x="20254" y="2819"/>
                  </a:cubicBezTo>
                  <a:cubicBezTo>
                    <a:pt x="20078" y="2556"/>
                    <a:pt x="18764" y="276"/>
                    <a:pt x="15519" y="14"/>
                  </a:cubicBezTo>
                  <a:cubicBezTo>
                    <a:pt x="15415" y="5"/>
                    <a:pt x="15311" y="1"/>
                    <a:pt x="15209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1760225" y="2566850"/>
              <a:ext cx="555750" cy="396725"/>
            </a:xfrm>
            <a:custGeom>
              <a:avLst/>
              <a:gdLst/>
              <a:ahLst/>
              <a:cxnLst/>
              <a:rect l="l" t="t" r="r" b="b"/>
              <a:pathLst>
                <a:path w="22230" h="15869" extrusionOk="0">
                  <a:moveTo>
                    <a:pt x="15291" y="168"/>
                  </a:moveTo>
                  <a:cubicBezTo>
                    <a:pt x="15392" y="168"/>
                    <a:pt x="15494" y="172"/>
                    <a:pt x="15595" y="181"/>
                  </a:cubicBezTo>
                  <a:cubicBezTo>
                    <a:pt x="17565" y="340"/>
                    <a:pt x="19214" y="1306"/>
                    <a:pt x="20235" y="2900"/>
                  </a:cubicBezTo>
                  <a:lnTo>
                    <a:pt x="20266" y="2947"/>
                  </a:lnTo>
                  <a:cubicBezTo>
                    <a:pt x="20477" y="3352"/>
                    <a:pt x="22056" y="12705"/>
                    <a:pt x="21865" y="13348"/>
                  </a:cubicBezTo>
                  <a:cubicBezTo>
                    <a:pt x="21771" y="13342"/>
                    <a:pt x="21536" y="13263"/>
                    <a:pt x="21243" y="13164"/>
                  </a:cubicBezTo>
                  <a:cubicBezTo>
                    <a:pt x="20407" y="12884"/>
                    <a:pt x="18854" y="12362"/>
                    <a:pt x="17115" y="12362"/>
                  </a:cubicBezTo>
                  <a:cubicBezTo>
                    <a:pt x="15001" y="12362"/>
                    <a:pt x="13204" y="13128"/>
                    <a:pt x="11775" y="14638"/>
                  </a:cubicBezTo>
                  <a:cubicBezTo>
                    <a:pt x="11439" y="14572"/>
                    <a:pt x="9309" y="14178"/>
                    <a:pt x="7057" y="14178"/>
                  </a:cubicBezTo>
                  <a:cubicBezTo>
                    <a:pt x="4519" y="14178"/>
                    <a:pt x="2748" y="14659"/>
                    <a:pt x="1791" y="15607"/>
                  </a:cubicBezTo>
                  <a:cubicBezTo>
                    <a:pt x="1576" y="14337"/>
                    <a:pt x="190" y="6102"/>
                    <a:pt x="339" y="5030"/>
                  </a:cubicBezTo>
                  <a:cubicBezTo>
                    <a:pt x="405" y="4873"/>
                    <a:pt x="1417" y="2601"/>
                    <a:pt x="4569" y="2020"/>
                  </a:cubicBezTo>
                  <a:cubicBezTo>
                    <a:pt x="4919" y="1956"/>
                    <a:pt x="5275" y="1923"/>
                    <a:pt x="5627" y="1923"/>
                  </a:cubicBezTo>
                  <a:cubicBezTo>
                    <a:pt x="8314" y="1923"/>
                    <a:pt x="10174" y="3819"/>
                    <a:pt x="10194" y="3837"/>
                  </a:cubicBezTo>
                  <a:cubicBezTo>
                    <a:pt x="10209" y="3854"/>
                    <a:pt x="10230" y="3863"/>
                    <a:pt x="10252" y="3863"/>
                  </a:cubicBezTo>
                  <a:cubicBezTo>
                    <a:pt x="10256" y="3863"/>
                    <a:pt x="10260" y="3862"/>
                    <a:pt x="10265" y="3862"/>
                  </a:cubicBezTo>
                  <a:cubicBezTo>
                    <a:pt x="10291" y="3858"/>
                    <a:pt x="10315" y="3842"/>
                    <a:pt x="10327" y="3819"/>
                  </a:cubicBezTo>
                  <a:cubicBezTo>
                    <a:pt x="10346" y="3782"/>
                    <a:pt x="12308" y="168"/>
                    <a:pt x="15291" y="168"/>
                  </a:cubicBezTo>
                  <a:close/>
                  <a:moveTo>
                    <a:pt x="15291" y="1"/>
                  </a:moveTo>
                  <a:cubicBezTo>
                    <a:pt x="12490" y="1"/>
                    <a:pt x="10574" y="3061"/>
                    <a:pt x="10234" y="3645"/>
                  </a:cubicBezTo>
                  <a:cubicBezTo>
                    <a:pt x="9845" y="3282"/>
                    <a:pt x="8069" y="1757"/>
                    <a:pt x="5627" y="1757"/>
                  </a:cubicBezTo>
                  <a:cubicBezTo>
                    <a:pt x="5265" y="1757"/>
                    <a:pt x="4898" y="1790"/>
                    <a:pt x="4539" y="1856"/>
                  </a:cubicBezTo>
                  <a:cubicBezTo>
                    <a:pt x="1200" y="2471"/>
                    <a:pt x="190" y="4951"/>
                    <a:pt x="180" y="4977"/>
                  </a:cubicBezTo>
                  <a:cubicBezTo>
                    <a:pt x="178" y="4982"/>
                    <a:pt x="177" y="4988"/>
                    <a:pt x="175" y="4994"/>
                  </a:cubicBezTo>
                  <a:cubicBezTo>
                    <a:pt x="1" y="6135"/>
                    <a:pt x="1588" y="15405"/>
                    <a:pt x="1655" y="15799"/>
                  </a:cubicBezTo>
                  <a:cubicBezTo>
                    <a:pt x="1660" y="15830"/>
                    <a:pt x="1683" y="15856"/>
                    <a:pt x="1714" y="15865"/>
                  </a:cubicBezTo>
                  <a:cubicBezTo>
                    <a:pt x="1721" y="15867"/>
                    <a:pt x="1730" y="15868"/>
                    <a:pt x="1737" y="15868"/>
                  </a:cubicBezTo>
                  <a:cubicBezTo>
                    <a:pt x="1760" y="15868"/>
                    <a:pt x="1784" y="15859"/>
                    <a:pt x="1799" y="15840"/>
                  </a:cubicBezTo>
                  <a:cubicBezTo>
                    <a:pt x="2692" y="14848"/>
                    <a:pt x="4462" y="14345"/>
                    <a:pt x="7057" y="14345"/>
                  </a:cubicBezTo>
                  <a:cubicBezTo>
                    <a:pt x="9482" y="14345"/>
                    <a:pt x="11765" y="14806"/>
                    <a:pt x="11787" y="14810"/>
                  </a:cubicBezTo>
                  <a:cubicBezTo>
                    <a:pt x="11792" y="14811"/>
                    <a:pt x="11798" y="14812"/>
                    <a:pt x="11803" y="14812"/>
                  </a:cubicBezTo>
                  <a:cubicBezTo>
                    <a:pt x="11827" y="14812"/>
                    <a:pt x="11849" y="14803"/>
                    <a:pt x="11865" y="14785"/>
                  </a:cubicBezTo>
                  <a:cubicBezTo>
                    <a:pt x="13267" y="13288"/>
                    <a:pt x="15033" y="12529"/>
                    <a:pt x="17115" y="12529"/>
                  </a:cubicBezTo>
                  <a:cubicBezTo>
                    <a:pt x="18827" y="12529"/>
                    <a:pt x="20363" y="13045"/>
                    <a:pt x="21189" y="13322"/>
                  </a:cubicBezTo>
                  <a:cubicBezTo>
                    <a:pt x="21545" y="13442"/>
                    <a:pt x="21760" y="13514"/>
                    <a:pt x="21874" y="13514"/>
                  </a:cubicBezTo>
                  <a:cubicBezTo>
                    <a:pt x="21904" y="13514"/>
                    <a:pt x="21930" y="13509"/>
                    <a:pt x="21952" y="13500"/>
                  </a:cubicBezTo>
                  <a:cubicBezTo>
                    <a:pt x="22002" y="13474"/>
                    <a:pt x="22018" y="13415"/>
                    <a:pt x="22023" y="13397"/>
                  </a:cubicBezTo>
                  <a:cubicBezTo>
                    <a:pt x="22230" y="12620"/>
                    <a:pt x="20615" y="3172"/>
                    <a:pt x="20405" y="2856"/>
                  </a:cubicBezTo>
                  <a:lnTo>
                    <a:pt x="20376" y="2810"/>
                  </a:lnTo>
                  <a:cubicBezTo>
                    <a:pt x="19325" y="1171"/>
                    <a:pt x="17633" y="178"/>
                    <a:pt x="15609" y="14"/>
                  </a:cubicBezTo>
                  <a:cubicBezTo>
                    <a:pt x="15504" y="6"/>
                    <a:pt x="15396" y="1"/>
                    <a:pt x="15291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2017775" y="2675025"/>
              <a:ext cx="34775" cy="253075"/>
            </a:xfrm>
            <a:custGeom>
              <a:avLst/>
              <a:gdLst/>
              <a:ahLst/>
              <a:cxnLst/>
              <a:rect l="l" t="t" r="r" b="b"/>
              <a:pathLst>
                <a:path w="1391" h="10123" extrusionOk="0">
                  <a:moveTo>
                    <a:pt x="0" y="1"/>
                  </a:moveTo>
                  <a:lnTo>
                    <a:pt x="1391" y="1012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2017775" y="2675025"/>
              <a:ext cx="34775" cy="253075"/>
            </a:xfrm>
            <a:custGeom>
              <a:avLst/>
              <a:gdLst/>
              <a:ahLst/>
              <a:cxnLst/>
              <a:rect l="l" t="t" r="r" b="b"/>
              <a:pathLst>
                <a:path w="1391" h="10123" fill="none" extrusionOk="0">
                  <a:moveTo>
                    <a:pt x="0" y="1"/>
                  </a:moveTo>
                  <a:lnTo>
                    <a:pt x="1391" y="10123"/>
                  </a:ln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2015550" y="2672950"/>
              <a:ext cx="39250" cy="257275"/>
            </a:xfrm>
            <a:custGeom>
              <a:avLst/>
              <a:gdLst/>
              <a:ahLst/>
              <a:cxnLst/>
              <a:rect l="l" t="t" r="r" b="b"/>
              <a:pathLst>
                <a:path w="1570" h="10291" extrusionOk="0">
                  <a:moveTo>
                    <a:pt x="90" y="1"/>
                  </a:moveTo>
                  <a:cubicBezTo>
                    <a:pt x="86" y="1"/>
                    <a:pt x="82" y="1"/>
                    <a:pt x="78" y="2"/>
                  </a:cubicBezTo>
                  <a:cubicBezTo>
                    <a:pt x="32" y="8"/>
                    <a:pt x="0" y="49"/>
                    <a:pt x="6" y="95"/>
                  </a:cubicBezTo>
                  <a:lnTo>
                    <a:pt x="1397" y="10218"/>
                  </a:lnTo>
                  <a:cubicBezTo>
                    <a:pt x="1403" y="10260"/>
                    <a:pt x="1438" y="10290"/>
                    <a:pt x="1480" y="10290"/>
                  </a:cubicBezTo>
                  <a:cubicBezTo>
                    <a:pt x="1484" y="10290"/>
                    <a:pt x="1487" y="10289"/>
                    <a:pt x="1491" y="10289"/>
                  </a:cubicBezTo>
                  <a:cubicBezTo>
                    <a:pt x="1537" y="10283"/>
                    <a:pt x="1569" y="10240"/>
                    <a:pt x="1562" y="10195"/>
                  </a:cubicBezTo>
                  <a:lnTo>
                    <a:pt x="171" y="73"/>
                  </a:lnTo>
                  <a:cubicBezTo>
                    <a:pt x="166" y="30"/>
                    <a:pt x="12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2051125" y="2614975"/>
              <a:ext cx="196100" cy="60075"/>
            </a:xfrm>
            <a:custGeom>
              <a:avLst/>
              <a:gdLst/>
              <a:ahLst/>
              <a:cxnLst/>
              <a:rect l="l" t="t" r="r" b="b"/>
              <a:pathLst>
                <a:path w="7844" h="2403" extrusionOk="0">
                  <a:moveTo>
                    <a:pt x="4262" y="0"/>
                  </a:moveTo>
                  <a:cubicBezTo>
                    <a:pt x="3929" y="0"/>
                    <a:pt x="3583" y="37"/>
                    <a:pt x="3227" y="122"/>
                  </a:cubicBezTo>
                  <a:cubicBezTo>
                    <a:pt x="668" y="735"/>
                    <a:pt x="1" y="2403"/>
                    <a:pt x="1" y="2403"/>
                  </a:cubicBezTo>
                  <a:lnTo>
                    <a:pt x="7843" y="1401"/>
                  </a:lnTo>
                  <a:cubicBezTo>
                    <a:pt x="7843" y="1401"/>
                    <a:pt x="6318" y="0"/>
                    <a:pt x="4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2051125" y="2602725"/>
              <a:ext cx="196100" cy="72325"/>
            </a:xfrm>
            <a:custGeom>
              <a:avLst/>
              <a:gdLst/>
              <a:ahLst/>
              <a:cxnLst/>
              <a:rect l="l" t="t" r="r" b="b"/>
              <a:pathLst>
                <a:path w="7844" h="2893" fill="none" extrusionOk="0">
                  <a:moveTo>
                    <a:pt x="1" y="2893"/>
                  </a:moveTo>
                  <a:cubicBezTo>
                    <a:pt x="1" y="2893"/>
                    <a:pt x="668" y="1225"/>
                    <a:pt x="3227" y="612"/>
                  </a:cubicBezTo>
                  <a:cubicBezTo>
                    <a:pt x="5785" y="0"/>
                    <a:pt x="7843" y="1891"/>
                    <a:pt x="7843" y="1891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2048775" y="2612925"/>
              <a:ext cx="200775" cy="64200"/>
            </a:xfrm>
            <a:custGeom>
              <a:avLst/>
              <a:gdLst/>
              <a:ahLst/>
              <a:cxnLst/>
              <a:rect l="l" t="t" r="r" b="b"/>
              <a:pathLst>
                <a:path w="8031" h="2568" extrusionOk="0">
                  <a:moveTo>
                    <a:pt x="4347" y="0"/>
                  </a:moveTo>
                  <a:cubicBezTo>
                    <a:pt x="4011" y="0"/>
                    <a:pt x="3661" y="37"/>
                    <a:pt x="3301" y="123"/>
                  </a:cubicBezTo>
                  <a:cubicBezTo>
                    <a:pt x="731" y="738"/>
                    <a:pt x="46" y="2384"/>
                    <a:pt x="18" y="2454"/>
                  </a:cubicBezTo>
                  <a:cubicBezTo>
                    <a:pt x="0" y="2497"/>
                    <a:pt x="21" y="2545"/>
                    <a:pt x="64" y="2562"/>
                  </a:cubicBezTo>
                  <a:cubicBezTo>
                    <a:pt x="74" y="2567"/>
                    <a:pt x="85" y="2568"/>
                    <a:pt x="95" y="2568"/>
                  </a:cubicBezTo>
                  <a:cubicBezTo>
                    <a:pt x="128" y="2568"/>
                    <a:pt x="159" y="2548"/>
                    <a:pt x="173" y="2516"/>
                  </a:cubicBezTo>
                  <a:cubicBezTo>
                    <a:pt x="179" y="2499"/>
                    <a:pt x="859" y="879"/>
                    <a:pt x="3340" y="286"/>
                  </a:cubicBezTo>
                  <a:cubicBezTo>
                    <a:pt x="3687" y="203"/>
                    <a:pt x="4025" y="167"/>
                    <a:pt x="4350" y="167"/>
                  </a:cubicBezTo>
                  <a:cubicBezTo>
                    <a:pt x="6354" y="167"/>
                    <a:pt x="7863" y="1529"/>
                    <a:pt x="7881" y="1545"/>
                  </a:cubicBezTo>
                  <a:cubicBezTo>
                    <a:pt x="7897" y="1560"/>
                    <a:pt x="7918" y="1567"/>
                    <a:pt x="7938" y="1567"/>
                  </a:cubicBezTo>
                  <a:cubicBezTo>
                    <a:pt x="7960" y="1567"/>
                    <a:pt x="7982" y="1558"/>
                    <a:pt x="7998" y="1541"/>
                  </a:cubicBezTo>
                  <a:cubicBezTo>
                    <a:pt x="8030" y="1506"/>
                    <a:pt x="8028" y="1454"/>
                    <a:pt x="7993" y="1422"/>
                  </a:cubicBezTo>
                  <a:cubicBezTo>
                    <a:pt x="7976" y="1406"/>
                    <a:pt x="6420" y="0"/>
                    <a:pt x="4347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2056700" y="2653925"/>
              <a:ext cx="196075" cy="60050"/>
            </a:xfrm>
            <a:custGeom>
              <a:avLst/>
              <a:gdLst/>
              <a:ahLst/>
              <a:cxnLst/>
              <a:rect l="l" t="t" r="r" b="b"/>
              <a:pathLst>
                <a:path w="7843" h="2402" extrusionOk="0">
                  <a:moveTo>
                    <a:pt x="4261" y="0"/>
                  </a:moveTo>
                  <a:cubicBezTo>
                    <a:pt x="3929" y="0"/>
                    <a:pt x="3582" y="37"/>
                    <a:pt x="3226" y="122"/>
                  </a:cubicBezTo>
                  <a:cubicBezTo>
                    <a:pt x="668" y="733"/>
                    <a:pt x="0" y="2401"/>
                    <a:pt x="0" y="2401"/>
                  </a:cubicBezTo>
                  <a:lnTo>
                    <a:pt x="7843" y="1401"/>
                  </a:lnTo>
                  <a:cubicBezTo>
                    <a:pt x="7843" y="1401"/>
                    <a:pt x="6318" y="0"/>
                    <a:pt x="4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2056700" y="2641675"/>
              <a:ext cx="196075" cy="72300"/>
            </a:xfrm>
            <a:custGeom>
              <a:avLst/>
              <a:gdLst/>
              <a:ahLst/>
              <a:cxnLst/>
              <a:rect l="l" t="t" r="r" b="b"/>
              <a:pathLst>
                <a:path w="7843" h="2892" fill="none" extrusionOk="0">
                  <a:moveTo>
                    <a:pt x="0" y="2891"/>
                  </a:moveTo>
                  <a:cubicBezTo>
                    <a:pt x="0" y="2891"/>
                    <a:pt x="668" y="1223"/>
                    <a:pt x="3226" y="612"/>
                  </a:cubicBezTo>
                  <a:cubicBezTo>
                    <a:pt x="5785" y="0"/>
                    <a:pt x="7843" y="1891"/>
                    <a:pt x="7843" y="1891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2054350" y="2651850"/>
              <a:ext cx="200750" cy="64225"/>
            </a:xfrm>
            <a:custGeom>
              <a:avLst/>
              <a:gdLst/>
              <a:ahLst/>
              <a:cxnLst/>
              <a:rect l="l" t="t" r="r" b="b"/>
              <a:pathLst>
                <a:path w="8030" h="2569" extrusionOk="0">
                  <a:moveTo>
                    <a:pt x="4344" y="1"/>
                  </a:moveTo>
                  <a:cubicBezTo>
                    <a:pt x="4008" y="1"/>
                    <a:pt x="3659" y="37"/>
                    <a:pt x="3301" y="123"/>
                  </a:cubicBezTo>
                  <a:cubicBezTo>
                    <a:pt x="730" y="738"/>
                    <a:pt x="45" y="2384"/>
                    <a:pt x="17" y="2454"/>
                  </a:cubicBezTo>
                  <a:cubicBezTo>
                    <a:pt x="0" y="2497"/>
                    <a:pt x="21" y="2546"/>
                    <a:pt x="64" y="2563"/>
                  </a:cubicBezTo>
                  <a:cubicBezTo>
                    <a:pt x="73" y="2566"/>
                    <a:pt x="84" y="2569"/>
                    <a:pt x="94" y="2569"/>
                  </a:cubicBezTo>
                  <a:cubicBezTo>
                    <a:pt x="127" y="2569"/>
                    <a:pt x="159" y="2548"/>
                    <a:pt x="171" y="2516"/>
                  </a:cubicBezTo>
                  <a:cubicBezTo>
                    <a:pt x="179" y="2500"/>
                    <a:pt x="852" y="881"/>
                    <a:pt x="3340" y="286"/>
                  </a:cubicBezTo>
                  <a:cubicBezTo>
                    <a:pt x="3685" y="203"/>
                    <a:pt x="4022" y="168"/>
                    <a:pt x="4346" y="168"/>
                  </a:cubicBezTo>
                  <a:cubicBezTo>
                    <a:pt x="6350" y="168"/>
                    <a:pt x="7863" y="1529"/>
                    <a:pt x="7881" y="1545"/>
                  </a:cubicBezTo>
                  <a:cubicBezTo>
                    <a:pt x="7897" y="1560"/>
                    <a:pt x="7917" y="1568"/>
                    <a:pt x="7937" y="1568"/>
                  </a:cubicBezTo>
                  <a:cubicBezTo>
                    <a:pt x="7960" y="1568"/>
                    <a:pt x="7982" y="1558"/>
                    <a:pt x="7998" y="1540"/>
                  </a:cubicBezTo>
                  <a:cubicBezTo>
                    <a:pt x="8030" y="1506"/>
                    <a:pt x="8027" y="1453"/>
                    <a:pt x="7993" y="1423"/>
                  </a:cubicBezTo>
                  <a:cubicBezTo>
                    <a:pt x="7975" y="1406"/>
                    <a:pt x="6417" y="1"/>
                    <a:pt x="434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2063675" y="2694225"/>
              <a:ext cx="196075" cy="60075"/>
            </a:xfrm>
            <a:custGeom>
              <a:avLst/>
              <a:gdLst/>
              <a:ahLst/>
              <a:cxnLst/>
              <a:rect l="l" t="t" r="r" b="b"/>
              <a:pathLst>
                <a:path w="7843" h="2403" extrusionOk="0">
                  <a:moveTo>
                    <a:pt x="4262" y="1"/>
                  </a:moveTo>
                  <a:cubicBezTo>
                    <a:pt x="3929" y="1"/>
                    <a:pt x="3583" y="38"/>
                    <a:pt x="3226" y="123"/>
                  </a:cubicBezTo>
                  <a:cubicBezTo>
                    <a:pt x="668" y="734"/>
                    <a:pt x="0" y="2402"/>
                    <a:pt x="0" y="2402"/>
                  </a:cubicBezTo>
                  <a:lnTo>
                    <a:pt x="7843" y="1402"/>
                  </a:lnTo>
                  <a:cubicBezTo>
                    <a:pt x="7843" y="1402"/>
                    <a:pt x="6318" y="1"/>
                    <a:pt x="4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2063675" y="2681975"/>
              <a:ext cx="196075" cy="72325"/>
            </a:xfrm>
            <a:custGeom>
              <a:avLst/>
              <a:gdLst/>
              <a:ahLst/>
              <a:cxnLst/>
              <a:rect l="l" t="t" r="r" b="b"/>
              <a:pathLst>
                <a:path w="7843" h="2893" fill="none" extrusionOk="0">
                  <a:moveTo>
                    <a:pt x="0" y="2892"/>
                  </a:moveTo>
                  <a:cubicBezTo>
                    <a:pt x="0" y="2892"/>
                    <a:pt x="668" y="1224"/>
                    <a:pt x="3226" y="613"/>
                  </a:cubicBezTo>
                  <a:cubicBezTo>
                    <a:pt x="5784" y="0"/>
                    <a:pt x="7843" y="1892"/>
                    <a:pt x="7843" y="1892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2061275" y="2692175"/>
              <a:ext cx="200775" cy="64225"/>
            </a:xfrm>
            <a:custGeom>
              <a:avLst/>
              <a:gdLst/>
              <a:ahLst/>
              <a:cxnLst/>
              <a:rect l="l" t="t" r="r" b="b"/>
              <a:pathLst>
                <a:path w="8031" h="2569" extrusionOk="0">
                  <a:moveTo>
                    <a:pt x="4347" y="0"/>
                  </a:moveTo>
                  <a:cubicBezTo>
                    <a:pt x="4011" y="0"/>
                    <a:pt x="3661" y="37"/>
                    <a:pt x="3303" y="123"/>
                  </a:cubicBezTo>
                  <a:cubicBezTo>
                    <a:pt x="731" y="738"/>
                    <a:pt x="46" y="2384"/>
                    <a:pt x="18" y="2454"/>
                  </a:cubicBezTo>
                  <a:cubicBezTo>
                    <a:pt x="1" y="2497"/>
                    <a:pt x="21" y="2546"/>
                    <a:pt x="64" y="2563"/>
                  </a:cubicBezTo>
                  <a:cubicBezTo>
                    <a:pt x="75" y="2566"/>
                    <a:pt x="85" y="2569"/>
                    <a:pt x="96" y="2569"/>
                  </a:cubicBezTo>
                  <a:cubicBezTo>
                    <a:pt x="129" y="2569"/>
                    <a:pt x="160" y="2548"/>
                    <a:pt x="173" y="2516"/>
                  </a:cubicBezTo>
                  <a:cubicBezTo>
                    <a:pt x="179" y="2500"/>
                    <a:pt x="859" y="879"/>
                    <a:pt x="3340" y="286"/>
                  </a:cubicBezTo>
                  <a:cubicBezTo>
                    <a:pt x="3686" y="203"/>
                    <a:pt x="4024" y="167"/>
                    <a:pt x="4348" y="167"/>
                  </a:cubicBezTo>
                  <a:cubicBezTo>
                    <a:pt x="6353" y="167"/>
                    <a:pt x="7864" y="1529"/>
                    <a:pt x="7881" y="1545"/>
                  </a:cubicBezTo>
                  <a:cubicBezTo>
                    <a:pt x="7897" y="1560"/>
                    <a:pt x="7918" y="1568"/>
                    <a:pt x="7938" y="1568"/>
                  </a:cubicBezTo>
                  <a:cubicBezTo>
                    <a:pt x="7960" y="1568"/>
                    <a:pt x="7983" y="1558"/>
                    <a:pt x="8000" y="1540"/>
                  </a:cubicBezTo>
                  <a:cubicBezTo>
                    <a:pt x="8030" y="1506"/>
                    <a:pt x="8028" y="1453"/>
                    <a:pt x="7995" y="1423"/>
                  </a:cubicBezTo>
                  <a:cubicBezTo>
                    <a:pt x="7976" y="1406"/>
                    <a:pt x="6419" y="0"/>
                    <a:pt x="4347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2074800" y="2752625"/>
              <a:ext cx="196050" cy="60100"/>
            </a:xfrm>
            <a:custGeom>
              <a:avLst/>
              <a:gdLst/>
              <a:ahLst/>
              <a:cxnLst/>
              <a:rect l="l" t="t" r="r" b="b"/>
              <a:pathLst>
                <a:path w="7842" h="2404" extrusionOk="0">
                  <a:moveTo>
                    <a:pt x="4260" y="1"/>
                  </a:moveTo>
                  <a:cubicBezTo>
                    <a:pt x="3928" y="1"/>
                    <a:pt x="3581" y="38"/>
                    <a:pt x="3225" y="123"/>
                  </a:cubicBezTo>
                  <a:cubicBezTo>
                    <a:pt x="667" y="734"/>
                    <a:pt x="0" y="2403"/>
                    <a:pt x="0" y="2403"/>
                  </a:cubicBezTo>
                  <a:lnTo>
                    <a:pt x="7842" y="1402"/>
                  </a:lnTo>
                  <a:cubicBezTo>
                    <a:pt x="7842" y="1402"/>
                    <a:pt x="6317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3" name="Google Shape;913;p40"/>
            <p:cNvSpPr/>
            <p:nvPr/>
          </p:nvSpPr>
          <p:spPr>
            <a:xfrm>
              <a:off x="2074800" y="2740400"/>
              <a:ext cx="196050" cy="72325"/>
            </a:xfrm>
            <a:custGeom>
              <a:avLst/>
              <a:gdLst/>
              <a:ahLst/>
              <a:cxnLst/>
              <a:rect l="l" t="t" r="r" b="b"/>
              <a:pathLst>
                <a:path w="7842" h="2893" fill="none" extrusionOk="0">
                  <a:moveTo>
                    <a:pt x="0" y="2892"/>
                  </a:moveTo>
                  <a:cubicBezTo>
                    <a:pt x="0" y="2892"/>
                    <a:pt x="667" y="1223"/>
                    <a:pt x="3225" y="612"/>
                  </a:cubicBezTo>
                  <a:cubicBezTo>
                    <a:pt x="5785" y="0"/>
                    <a:pt x="7842" y="1891"/>
                    <a:pt x="7842" y="1891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4" name="Google Shape;914;p40"/>
            <p:cNvSpPr/>
            <p:nvPr/>
          </p:nvSpPr>
          <p:spPr>
            <a:xfrm>
              <a:off x="2072400" y="2750575"/>
              <a:ext cx="200775" cy="64225"/>
            </a:xfrm>
            <a:custGeom>
              <a:avLst/>
              <a:gdLst/>
              <a:ahLst/>
              <a:cxnLst/>
              <a:rect l="l" t="t" r="r" b="b"/>
              <a:pathLst>
                <a:path w="8031" h="2569" extrusionOk="0">
                  <a:moveTo>
                    <a:pt x="4348" y="1"/>
                  </a:moveTo>
                  <a:cubicBezTo>
                    <a:pt x="4012" y="1"/>
                    <a:pt x="3662" y="38"/>
                    <a:pt x="3303" y="124"/>
                  </a:cubicBezTo>
                  <a:cubicBezTo>
                    <a:pt x="731" y="738"/>
                    <a:pt x="46" y="2384"/>
                    <a:pt x="18" y="2454"/>
                  </a:cubicBezTo>
                  <a:cubicBezTo>
                    <a:pt x="1" y="2496"/>
                    <a:pt x="22" y="2545"/>
                    <a:pt x="64" y="2562"/>
                  </a:cubicBezTo>
                  <a:cubicBezTo>
                    <a:pt x="75" y="2566"/>
                    <a:pt x="85" y="2569"/>
                    <a:pt x="96" y="2569"/>
                  </a:cubicBezTo>
                  <a:cubicBezTo>
                    <a:pt x="129" y="2569"/>
                    <a:pt x="160" y="2549"/>
                    <a:pt x="173" y="2516"/>
                  </a:cubicBezTo>
                  <a:cubicBezTo>
                    <a:pt x="179" y="2500"/>
                    <a:pt x="859" y="880"/>
                    <a:pt x="3341" y="285"/>
                  </a:cubicBezTo>
                  <a:cubicBezTo>
                    <a:pt x="3686" y="203"/>
                    <a:pt x="4024" y="167"/>
                    <a:pt x="4348" y="167"/>
                  </a:cubicBezTo>
                  <a:cubicBezTo>
                    <a:pt x="6352" y="167"/>
                    <a:pt x="7863" y="1529"/>
                    <a:pt x="7881" y="1545"/>
                  </a:cubicBezTo>
                  <a:cubicBezTo>
                    <a:pt x="7897" y="1560"/>
                    <a:pt x="7918" y="1567"/>
                    <a:pt x="7938" y="1567"/>
                  </a:cubicBezTo>
                  <a:cubicBezTo>
                    <a:pt x="7960" y="1567"/>
                    <a:pt x="7983" y="1558"/>
                    <a:pt x="7999" y="1540"/>
                  </a:cubicBezTo>
                  <a:cubicBezTo>
                    <a:pt x="8030" y="1506"/>
                    <a:pt x="8028" y="1453"/>
                    <a:pt x="7994" y="1423"/>
                  </a:cubicBezTo>
                  <a:cubicBezTo>
                    <a:pt x="7976" y="1406"/>
                    <a:pt x="6419" y="1"/>
                    <a:pt x="4348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2081725" y="2808250"/>
              <a:ext cx="196100" cy="60075"/>
            </a:xfrm>
            <a:custGeom>
              <a:avLst/>
              <a:gdLst/>
              <a:ahLst/>
              <a:cxnLst/>
              <a:rect l="l" t="t" r="r" b="b"/>
              <a:pathLst>
                <a:path w="7844" h="2403" extrusionOk="0">
                  <a:moveTo>
                    <a:pt x="4262" y="0"/>
                  </a:moveTo>
                  <a:cubicBezTo>
                    <a:pt x="3929" y="0"/>
                    <a:pt x="3583" y="37"/>
                    <a:pt x="3227" y="122"/>
                  </a:cubicBezTo>
                  <a:cubicBezTo>
                    <a:pt x="668" y="734"/>
                    <a:pt x="1" y="2403"/>
                    <a:pt x="1" y="2403"/>
                  </a:cubicBezTo>
                  <a:lnTo>
                    <a:pt x="7843" y="1401"/>
                  </a:lnTo>
                  <a:cubicBezTo>
                    <a:pt x="7843" y="1401"/>
                    <a:pt x="6318" y="0"/>
                    <a:pt x="4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2081725" y="2796000"/>
              <a:ext cx="196100" cy="72325"/>
            </a:xfrm>
            <a:custGeom>
              <a:avLst/>
              <a:gdLst/>
              <a:ahLst/>
              <a:cxnLst/>
              <a:rect l="l" t="t" r="r" b="b"/>
              <a:pathLst>
                <a:path w="7844" h="2893" fill="none" extrusionOk="0">
                  <a:moveTo>
                    <a:pt x="1" y="2893"/>
                  </a:moveTo>
                  <a:cubicBezTo>
                    <a:pt x="1" y="2893"/>
                    <a:pt x="668" y="1224"/>
                    <a:pt x="3227" y="612"/>
                  </a:cubicBezTo>
                  <a:cubicBezTo>
                    <a:pt x="5785" y="1"/>
                    <a:pt x="7843" y="1891"/>
                    <a:pt x="7843" y="1891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2079375" y="2806200"/>
              <a:ext cx="200750" cy="64225"/>
            </a:xfrm>
            <a:custGeom>
              <a:avLst/>
              <a:gdLst/>
              <a:ahLst/>
              <a:cxnLst/>
              <a:rect l="l" t="t" r="r" b="b"/>
              <a:pathLst>
                <a:path w="8030" h="2569" extrusionOk="0">
                  <a:moveTo>
                    <a:pt x="4346" y="1"/>
                  </a:moveTo>
                  <a:cubicBezTo>
                    <a:pt x="4010" y="1"/>
                    <a:pt x="3660" y="38"/>
                    <a:pt x="3301" y="123"/>
                  </a:cubicBezTo>
                  <a:cubicBezTo>
                    <a:pt x="729" y="737"/>
                    <a:pt x="45" y="2383"/>
                    <a:pt x="18" y="2453"/>
                  </a:cubicBezTo>
                  <a:cubicBezTo>
                    <a:pt x="1" y="2496"/>
                    <a:pt x="20" y="2545"/>
                    <a:pt x="64" y="2562"/>
                  </a:cubicBezTo>
                  <a:cubicBezTo>
                    <a:pt x="74" y="2566"/>
                    <a:pt x="85" y="2568"/>
                    <a:pt x="95" y="2568"/>
                  </a:cubicBezTo>
                  <a:cubicBezTo>
                    <a:pt x="128" y="2568"/>
                    <a:pt x="160" y="2549"/>
                    <a:pt x="172" y="2515"/>
                  </a:cubicBezTo>
                  <a:cubicBezTo>
                    <a:pt x="179" y="2500"/>
                    <a:pt x="852" y="880"/>
                    <a:pt x="3340" y="285"/>
                  </a:cubicBezTo>
                  <a:cubicBezTo>
                    <a:pt x="3686" y="202"/>
                    <a:pt x="4022" y="167"/>
                    <a:pt x="4346" y="167"/>
                  </a:cubicBezTo>
                  <a:cubicBezTo>
                    <a:pt x="6351" y="167"/>
                    <a:pt x="7863" y="1529"/>
                    <a:pt x="7880" y="1544"/>
                  </a:cubicBezTo>
                  <a:cubicBezTo>
                    <a:pt x="7896" y="1560"/>
                    <a:pt x="7916" y="1567"/>
                    <a:pt x="7937" y="1567"/>
                  </a:cubicBezTo>
                  <a:cubicBezTo>
                    <a:pt x="7959" y="1567"/>
                    <a:pt x="7982" y="1558"/>
                    <a:pt x="7999" y="1540"/>
                  </a:cubicBezTo>
                  <a:cubicBezTo>
                    <a:pt x="8029" y="1505"/>
                    <a:pt x="8028" y="1453"/>
                    <a:pt x="7994" y="1422"/>
                  </a:cubicBezTo>
                  <a:cubicBezTo>
                    <a:pt x="7976" y="1405"/>
                    <a:pt x="6419" y="1"/>
                    <a:pt x="434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1823125" y="2857625"/>
              <a:ext cx="194675" cy="52400"/>
            </a:xfrm>
            <a:custGeom>
              <a:avLst/>
              <a:gdLst/>
              <a:ahLst/>
              <a:cxnLst/>
              <a:rect l="l" t="t" r="r" b="b"/>
              <a:pathLst>
                <a:path w="7787" h="2096" extrusionOk="0">
                  <a:moveTo>
                    <a:pt x="4372" y="1"/>
                  </a:moveTo>
                  <a:cubicBezTo>
                    <a:pt x="3001" y="1"/>
                    <a:pt x="1414" y="474"/>
                    <a:pt x="0" y="2096"/>
                  </a:cubicBezTo>
                  <a:lnTo>
                    <a:pt x="7786" y="928"/>
                  </a:lnTo>
                  <a:cubicBezTo>
                    <a:pt x="7786" y="928"/>
                    <a:pt x="6291" y="1"/>
                    <a:pt x="4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1823125" y="2812700"/>
              <a:ext cx="194675" cy="97325"/>
            </a:xfrm>
            <a:custGeom>
              <a:avLst/>
              <a:gdLst/>
              <a:ahLst/>
              <a:cxnLst/>
              <a:rect l="l" t="t" r="r" b="b"/>
              <a:pathLst>
                <a:path w="7787" h="3893" fill="none" extrusionOk="0">
                  <a:moveTo>
                    <a:pt x="7786" y="2725"/>
                  </a:moveTo>
                  <a:cubicBezTo>
                    <a:pt x="7786" y="2725"/>
                    <a:pt x="3392" y="0"/>
                    <a:pt x="0" y="3893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1820750" y="2855800"/>
              <a:ext cx="199425" cy="56325"/>
            </a:xfrm>
            <a:custGeom>
              <a:avLst/>
              <a:gdLst/>
              <a:ahLst/>
              <a:cxnLst/>
              <a:rect l="l" t="t" r="r" b="b"/>
              <a:pathLst>
                <a:path w="7977" h="2253" extrusionOk="0">
                  <a:moveTo>
                    <a:pt x="4462" y="1"/>
                  </a:moveTo>
                  <a:cubicBezTo>
                    <a:pt x="3069" y="1"/>
                    <a:pt x="1458" y="478"/>
                    <a:pt x="32" y="2114"/>
                  </a:cubicBezTo>
                  <a:cubicBezTo>
                    <a:pt x="1" y="2149"/>
                    <a:pt x="5" y="2202"/>
                    <a:pt x="40" y="2233"/>
                  </a:cubicBezTo>
                  <a:cubicBezTo>
                    <a:pt x="56" y="2246"/>
                    <a:pt x="76" y="2252"/>
                    <a:pt x="95" y="2252"/>
                  </a:cubicBezTo>
                  <a:cubicBezTo>
                    <a:pt x="118" y="2252"/>
                    <a:pt x="142" y="2242"/>
                    <a:pt x="157" y="2224"/>
                  </a:cubicBezTo>
                  <a:cubicBezTo>
                    <a:pt x="1544" y="633"/>
                    <a:pt x="3112" y="169"/>
                    <a:pt x="4467" y="169"/>
                  </a:cubicBezTo>
                  <a:cubicBezTo>
                    <a:pt x="6343" y="169"/>
                    <a:pt x="7813" y="1056"/>
                    <a:pt x="7837" y="1072"/>
                  </a:cubicBezTo>
                  <a:cubicBezTo>
                    <a:pt x="7851" y="1081"/>
                    <a:pt x="7866" y="1085"/>
                    <a:pt x="7881" y="1085"/>
                  </a:cubicBezTo>
                  <a:cubicBezTo>
                    <a:pt x="7909" y="1085"/>
                    <a:pt x="7936" y="1071"/>
                    <a:pt x="7952" y="1045"/>
                  </a:cubicBezTo>
                  <a:cubicBezTo>
                    <a:pt x="7977" y="1006"/>
                    <a:pt x="7965" y="955"/>
                    <a:pt x="7925" y="930"/>
                  </a:cubicBezTo>
                  <a:cubicBezTo>
                    <a:pt x="7900" y="914"/>
                    <a:pt x="6390" y="1"/>
                    <a:pt x="446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1814775" y="2795050"/>
              <a:ext cx="194675" cy="52425"/>
            </a:xfrm>
            <a:custGeom>
              <a:avLst/>
              <a:gdLst/>
              <a:ahLst/>
              <a:cxnLst/>
              <a:rect l="l" t="t" r="r" b="b"/>
              <a:pathLst>
                <a:path w="7787" h="2097" extrusionOk="0">
                  <a:moveTo>
                    <a:pt x="4373" y="1"/>
                  </a:moveTo>
                  <a:cubicBezTo>
                    <a:pt x="3002" y="1"/>
                    <a:pt x="1414" y="474"/>
                    <a:pt x="0" y="2097"/>
                  </a:cubicBezTo>
                  <a:lnTo>
                    <a:pt x="7787" y="928"/>
                  </a:lnTo>
                  <a:cubicBezTo>
                    <a:pt x="7787" y="928"/>
                    <a:pt x="6292" y="1"/>
                    <a:pt x="4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1814775" y="2750125"/>
              <a:ext cx="194675" cy="97350"/>
            </a:xfrm>
            <a:custGeom>
              <a:avLst/>
              <a:gdLst/>
              <a:ahLst/>
              <a:cxnLst/>
              <a:rect l="l" t="t" r="r" b="b"/>
              <a:pathLst>
                <a:path w="7787" h="3894" fill="none" extrusionOk="0">
                  <a:moveTo>
                    <a:pt x="7787" y="2725"/>
                  </a:moveTo>
                  <a:cubicBezTo>
                    <a:pt x="7787" y="2725"/>
                    <a:pt x="3393" y="0"/>
                    <a:pt x="0" y="3894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1812450" y="2793250"/>
              <a:ext cx="199375" cy="56325"/>
            </a:xfrm>
            <a:custGeom>
              <a:avLst/>
              <a:gdLst/>
              <a:ahLst/>
              <a:cxnLst/>
              <a:rect l="l" t="t" r="r" b="b"/>
              <a:pathLst>
                <a:path w="7975" h="2253" extrusionOk="0">
                  <a:moveTo>
                    <a:pt x="4460" y="0"/>
                  </a:moveTo>
                  <a:cubicBezTo>
                    <a:pt x="3067" y="0"/>
                    <a:pt x="1456" y="477"/>
                    <a:pt x="30" y="2114"/>
                  </a:cubicBezTo>
                  <a:cubicBezTo>
                    <a:pt x="0" y="2148"/>
                    <a:pt x="4" y="2201"/>
                    <a:pt x="38" y="2231"/>
                  </a:cubicBezTo>
                  <a:cubicBezTo>
                    <a:pt x="54" y="2245"/>
                    <a:pt x="74" y="2252"/>
                    <a:pt x="93" y="2252"/>
                  </a:cubicBezTo>
                  <a:cubicBezTo>
                    <a:pt x="116" y="2252"/>
                    <a:pt x="140" y="2242"/>
                    <a:pt x="156" y="2223"/>
                  </a:cubicBezTo>
                  <a:cubicBezTo>
                    <a:pt x="1542" y="632"/>
                    <a:pt x="3110" y="168"/>
                    <a:pt x="4465" y="168"/>
                  </a:cubicBezTo>
                  <a:cubicBezTo>
                    <a:pt x="6341" y="168"/>
                    <a:pt x="7811" y="1056"/>
                    <a:pt x="7836" y="1071"/>
                  </a:cubicBezTo>
                  <a:cubicBezTo>
                    <a:pt x="7849" y="1079"/>
                    <a:pt x="7864" y="1083"/>
                    <a:pt x="7879" y="1083"/>
                  </a:cubicBezTo>
                  <a:cubicBezTo>
                    <a:pt x="7907" y="1083"/>
                    <a:pt x="7935" y="1069"/>
                    <a:pt x="7951" y="1044"/>
                  </a:cubicBezTo>
                  <a:cubicBezTo>
                    <a:pt x="7975" y="1005"/>
                    <a:pt x="7963" y="953"/>
                    <a:pt x="7924" y="930"/>
                  </a:cubicBezTo>
                  <a:cubicBezTo>
                    <a:pt x="7898" y="914"/>
                    <a:pt x="6388" y="0"/>
                    <a:pt x="446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1805025" y="2742225"/>
              <a:ext cx="194700" cy="52400"/>
            </a:xfrm>
            <a:custGeom>
              <a:avLst/>
              <a:gdLst/>
              <a:ahLst/>
              <a:cxnLst/>
              <a:rect l="l" t="t" r="r" b="b"/>
              <a:pathLst>
                <a:path w="7788" h="2096" extrusionOk="0">
                  <a:moveTo>
                    <a:pt x="4373" y="0"/>
                  </a:moveTo>
                  <a:cubicBezTo>
                    <a:pt x="3002" y="0"/>
                    <a:pt x="1414" y="474"/>
                    <a:pt x="0" y="2095"/>
                  </a:cubicBezTo>
                  <a:lnTo>
                    <a:pt x="7788" y="928"/>
                  </a:lnTo>
                  <a:cubicBezTo>
                    <a:pt x="7788" y="928"/>
                    <a:pt x="6293" y="0"/>
                    <a:pt x="4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1805025" y="2697275"/>
              <a:ext cx="194700" cy="97350"/>
            </a:xfrm>
            <a:custGeom>
              <a:avLst/>
              <a:gdLst/>
              <a:ahLst/>
              <a:cxnLst/>
              <a:rect l="l" t="t" r="r" b="b"/>
              <a:pathLst>
                <a:path w="7788" h="3894" fill="none" extrusionOk="0">
                  <a:moveTo>
                    <a:pt x="7788" y="2726"/>
                  </a:moveTo>
                  <a:cubicBezTo>
                    <a:pt x="7788" y="2726"/>
                    <a:pt x="3394" y="1"/>
                    <a:pt x="0" y="3893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1802700" y="2740400"/>
              <a:ext cx="199425" cy="56300"/>
            </a:xfrm>
            <a:custGeom>
              <a:avLst/>
              <a:gdLst/>
              <a:ahLst/>
              <a:cxnLst/>
              <a:rect l="l" t="t" r="r" b="b"/>
              <a:pathLst>
                <a:path w="7977" h="2252" extrusionOk="0">
                  <a:moveTo>
                    <a:pt x="4461" y="0"/>
                  </a:moveTo>
                  <a:cubicBezTo>
                    <a:pt x="3068" y="0"/>
                    <a:pt x="1457" y="477"/>
                    <a:pt x="31" y="2113"/>
                  </a:cubicBezTo>
                  <a:cubicBezTo>
                    <a:pt x="0" y="2149"/>
                    <a:pt x="4" y="2201"/>
                    <a:pt x="39" y="2232"/>
                  </a:cubicBezTo>
                  <a:cubicBezTo>
                    <a:pt x="55" y="2245"/>
                    <a:pt x="74" y="2252"/>
                    <a:pt x="93" y="2252"/>
                  </a:cubicBezTo>
                  <a:lnTo>
                    <a:pt x="94" y="2252"/>
                  </a:lnTo>
                  <a:cubicBezTo>
                    <a:pt x="118" y="2252"/>
                    <a:pt x="140" y="2243"/>
                    <a:pt x="157" y="2223"/>
                  </a:cubicBezTo>
                  <a:cubicBezTo>
                    <a:pt x="1544" y="632"/>
                    <a:pt x="3111" y="168"/>
                    <a:pt x="4466" y="168"/>
                  </a:cubicBezTo>
                  <a:cubicBezTo>
                    <a:pt x="6341" y="168"/>
                    <a:pt x="7811" y="1056"/>
                    <a:pt x="7837" y="1071"/>
                  </a:cubicBezTo>
                  <a:cubicBezTo>
                    <a:pt x="7850" y="1080"/>
                    <a:pt x="7866" y="1084"/>
                    <a:pt x="7881" y="1084"/>
                  </a:cubicBezTo>
                  <a:cubicBezTo>
                    <a:pt x="7908" y="1084"/>
                    <a:pt x="7936" y="1070"/>
                    <a:pt x="7952" y="1045"/>
                  </a:cubicBezTo>
                  <a:cubicBezTo>
                    <a:pt x="7976" y="1005"/>
                    <a:pt x="7964" y="954"/>
                    <a:pt x="7925" y="930"/>
                  </a:cubicBezTo>
                  <a:cubicBezTo>
                    <a:pt x="7898" y="913"/>
                    <a:pt x="6388" y="0"/>
                    <a:pt x="4461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1795300" y="2690775"/>
              <a:ext cx="194675" cy="52425"/>
            </a:xfrm>
            <a:custGeom>
              <a:avLst/>
              <a:gdLst/>
              <a:ahLst/>
              <a:cxnLst/>
              <a:rect l="l" t="t" r="r" b="b"/>
              <a:pathLst>
                <a:path w="7787" h="2097" extrusionOk="0">
                  <a:moveTo>
                    <a:pt x="4373" y="1"/>
                  </a:moveTo>
                  <a:cubicBezTo>
                    <a:pt x="3002" y="1"/>
                    <a:pt x="1414" y="474"/>
                    <a:pt x="0" y="2097"/>
                  </a:cubicBezTo>
                  <a:lnTo>
                    <a:pt x="7787" y="927"/>
                  </a:lnTo>
                  <a:cubicBezTo>
                    <a:pt x="7787" y="927"/>
                    <a:pt x="6292" y="1"/>
                    <a:pt x="4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1795300" y="2645825"/>
              <a:ext cx="194675" cy="97375"/>
            </a:xfrm>
            <a:custGeom>
              <a:avLst/>
              <a:gdLst/>
              <a:ahLst/>
              <a:cxnLst/>
              <a:rect l="l" t="t" r="r" b="b"/>
              <a:pathLst>
                <a:path w="7787" h="3895" fill="none" extrusionOk="0">
                  <a:moveTo>
                    <a:pt x="7787" y="2725"/>
                  </a:moveTo>
                  <a:cubicBezTo>
                    <a:pt x="7787" y="2725"/>
                    <a:pt x="3393" y="1"/>
                    <a:pt x="0" y="3895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1792975" y="2688950"/>
              <a:ext cx="199375" cy="56325"/>
            </a:xfrm>
            <a:custGeom>
              <a:avLst/>
              <a:gdLst/>
              <a:ahLst/>
              <a:cxnLst/>
              <a:rect l="l" t="t" r="r" b="b"/>
              <a:pathLst>
                <a:path w="7975" h="2253" extrusionOk="0">
                  <a:moveTo>
                    <a:pt x="4461" y="1"/>
                  </a:moveTo>
                  <a:cubicBezTo>
                    <a:pt x="3068" y="1"/>
                    <a:pt x="1457" y="477"/>
                    <a:pt x="31" y="2114"/>
                  </a:cubicBezTo>
                  <a:cubicBezTo>
                    <a:pt x="0" y="2149"/>
                    <a:pt x="4" y="2201"/>
                    <a:pt x="38" y="2232"/>
                  </a:cubicBezTo>
                  <a:cubicBezTo>
                    <a:pt x="54" y="2245"/>
                    <a:pt x="74" y="2253"/>
                    <a:pt x="93" y="2253"/>
                  </a:cubicBezTo>
                  <a:cubicBezTo>
                    <a:pt x="116" y="2253"/>
                    <a:pt x="140" y="2243"/>
                    <a:pt x="157" y="2223"/>
                  </a:cubicBezTo>
                  <a:cubicBezTo>
                    <a:pt x="1543" y="632"/>
                    <a:pt x="3110" y="168"/>
                    <a:pt x="4466" y="168"/>
                  </a:cubicBezTo>
                  <a:cubicBezTo>
                    <a:pt x="6341" y="168"/>
                    <a:pt x="7811" y="1056"/>
                    <a:pt x="7836" y="1071"/>
                  </a:cubicBezTo>
                  <a:cubicBezTo>
                    <a:pt x="7849" y="1080"/>
                    <a:pt x="7864" y="1084"/>
                    <a:pt x="7879" y="1084"/>
                  </a:cubicBezTo>
                  <a:cubicBezTo>
                    <a:pt x="7907" y="1084"/>
                    <a:pt x="7935" y="1070"/>
                    <a:pt x="7951" y="1044"/>
                  </a:cubicBezTo>
                  <a:cubicBezTo>
                    <a:pt x="7975" y="1005"/>
                    <a:pt x="7963" y="954"/>
                    <a:pt x="7924" y="929"/>
                  </a:cubicBezTo>
                  <a:cubicBezTo>
                    <a:pt x="7898" y="914"/>
                    <a:pt x="6388" y="1"/>
                    <a:pt x="4461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1788350" y="2644900"/>
              <a:ext cx="194675" cy="52400"/>
            </a:xfrm>
            <a:custGeom>
              <a:avLst/>
              <a:gdLst/>
              <a:ahLst/>
              <a:cxnLst/>
              <a:rect l="l" t="t" r="r" b="b"/>
              <a:pathLst>
                <a:path w="7787" h="2096" extrusionOk="0">
                  <a:moveTo>
                    <a:pt x="4372" y="0"/>
                  </a:moveTo>
                  <a:cubicBezTo>
                    <a:pt x="3001" y="0"/>
                    <a:pt x="1414" y="474"/>
                    <a:pt x="1" y="2096"/>
                  </a:cubicBezTo>
                  <a:lnTo>
                    <a:pt x="7787" y="928"/>
                  </a:lnTo>
                  <a:cubicBezTo>
                    <a:pt x="7787" y="928"/>
                    <a:pt x="6292" y="0"/>
                    <a:pt x="4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1788350" y="2599950"/>
              <a:ext cx="194675" cy="97350"/>
            </a:xfrm>
            <a:custGeom>
              <a:avLst/>
              <a:gdLst/>
              <a:ahLst/>
              <a:cxnLst/>
              <a:rect l="l" t="t" r="r" b="b"/>
              <a:pathLst>
                <a:path w="7787" h="3894" fill="none" extrusionOk="0">
                  <a:moveTo>
                    <a:pt x="7787" y="2726"/>
                  </a:moveTo>
                  <a:cubicBezTo>
                    <a:pt x="7787" y="2726"/>
                    <a:pt x="3393" y="0"/>
                    <a:pt x="1" y="3894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1786000" y="2643075"/>
              <a:ext cx="199425" cy="56325"/>
            </a:xfrm>
            <a:custGeom>
              <a:avLst/>
              <a:gdLst/>
              <a:ahLst/>
              <a:cxnLst/>
              <a:rect l="l" t="t" r="r" b="b"/>
              <a:pathLst>
                <a:path w="7977" h="2253" extrusionOk="0">
                  <a:moveTo>
                    <a:pt x="4461" y="1"/>
                  </a:moveTo>
                  <a:cubicBezTo>
                    <a:pt x="3068" y="1"/>
                    <a:pt x="1457" y="477"/>
                    <a:pt x="31" y="2114"/>
                  </a:cubicBezTo>
                  <a:cubicBezTo>
                    <a:pt x="0" y="2148"/>
                    <a:pt x="4" y="2201"/>
                    <a:pt x="40" y="2231"/>
                  </a:cubicBezTo>
                  <a:cubicBezTo>
                    <a:pt x="56" y="2245"/>
                    <a:pt x="75" y="2252"/>
                    <a:pt x="95" y="2252"/>
                  </a:cubicBezTo>
                  <a:cubicBezTo>
                    <a:pt x="118" y="2252"/>
                    <a:pt x="141" y="2242"/>
                    <a:pt x="157" y="2223"/>
                  </a:cubicBezTo>
                  <a:cubicBezTo>
                    <a:pt x="1543" y="632"/>
                    <a:pt x="3110" y="168"/>
                    <a:pt x="4466" y="168"/>
                  </a:cubicBezTo>
                  <a:cubicBezTo>
                    <a:pt x="6342" y="168"/>
                    <a:pt x="7812" y="1056"/>
                    <a:pt x="7837" y="1072"/>
                  </a:cubicBezTo>
                  <a:cubicBezTo>
                    <a:pt x="7850" y="1080"/>
                    <a:pt x="7865" y="1084"/>
                    <a:pt x="7880" y="1084"/>
                  </a:cubicBezTo>
                  <a:cubicBezTo>
                    <a:pt x="7908" y="1084"/>
                    <a:pt x="7936" y="1070"/>
                    <a:pt x="7952" y="1045"/>
                  </a:cubicBezTo>
                  <a:cubicBezTo>
                    <a:pt x="7976" y="1006"/>
                    <a:pt x="7964" y="955"/>
                    <a:pt x="7925" y="930"/>
                  </a:cubicBezTo>
                  <a:cubicBezTo>
                    <a:pt x="7899" y="914"/>
                    <a:pt x="6389" y="1"/>
                    <a:pt x="4461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0" name="Oval 59"/>
          <p:cNvSpPr/>
          <p:nvPr/>
        </p:nvSpPr>
        <p:spPr>
          <a:xfrm>
            <a:off x="5329237" y="686290"/>
            <a:ext cx="4214813" cy="1010929"/>
          </a:xfrm>
          <a:prstGeom prst="ellipse">
            <a:avLst/>
          </a:prstGeom>
          <a:solidFill>
            <a:srgbClr val="EF7FA7"/>
          </a:solidFill>
          <a:ln w="25400" cap="flat" cmpd="sng" algn="ctr">
            <a:solidFill>
              <a:srgbClr val="EF7FA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0" b="1" i="0" u="none" strike="noStrike" kern="0" cap="none" spc="0" normalizeH="0" baseline="0" noProof="0" dirty="0">
                <a:ln>
                  <a:noFill/>
                </a:ln>
                <a:solidFill>
                  <a:srgbClr val="2601A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HOẠT ĐỘNG</a:t>
            </a:r>
            <a:r>
              <a:rPr kumimoji="1" lang="en-US" altLang="ja-JP" sz="3000" b="1" i="0" u="none" strike="noStrike" kern="0" cap="none" spc="0" normalizeH="0" noProof="0" dirty="0">
                <a:ln>
                  <a:noFill/>
                </a:ln>
                <a:solidFill>
                  <a:srgbClr val="2601A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CÁ NHÂN</a:t>
            </a:r>
            <a:endParaRPr kumimoji="1" lang="ja-JP" altLang="en-US" sz="3000" b="1" i="0" u="none" strike="noStrike" kern="0" cap="none" spc="0" normalizeH="0" baseline="0" noProof="0" dirty="0">
              <a:ln>
                <a:noFill/>
              </a:ln>
              <a:solidFill>
                <a:srgbClr val="2601A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30 giay">
            <a:hlinkClick r:id="" action="ppaction://media"/>
            <a:extLst>
              <a:ext uri="{FF2B5EF4-FFF2-40B4-BE49-F238E27FC236}">
                <a16:creationId xmlns:a16="http://schemas.microsoft.com/office/drawing/2014/main" id="{4472D550-4C86-8A9E-FE31-1FA6E499EB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4156" y="1058479"/>
            <a:ext cx="1894791" cy="10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>
          <a:extLst>
            <a:ext uri="{FF2B5EF4-FFF2-40B4-BE49-F238E27FC236}">
              <a16:creationId xmlns:a16="http://schemas.microsoft.com/office/drawing/2014/main" id="{8D622F07-042B-4271-1242-A14EAE5BE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77F275-55F6-E0A6-3623-6200A2EFE284}"/>
              </a:ext>
            </a:extLst>
          </p:cNvPr>
          <p:cNvSpPr txBox="1"/>
          <p:nvPr/>
        </p:nvSpPr>
        <p:spPr>
          <a:xfrm>
            <a:off x="367915" y="424632"/>
            <a:ext cx="11128622" cy="62324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vi-VN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sản xuất kim </a:t>
            </a:r>
            <a:r>
              <a:rPr lang="nl-NL" altLang="ja-JP" sz="29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 </a:t>
            </a:r>
            <a:r>
              <a:rPr lang="nl-NL" altLang="ja-JP" sz="290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 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 kim từ các quặng, người ta phải dùng các biện pháp phù hợp. 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 các phát biểu dưới đây. Phát biểu nào </a:t>
            </a:r>
            <a:r>
              <a:rPr lang="nl-NL" altLang="ja-JP" sz="29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đúng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phát biểu nào </a:t>
            </a:r>
            <a:r>
              <a:rPr lang="nl-NL" altLang="ja-JP" sz="29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sai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?</a:t>
            </a:r>
            <a:endParaRPr lang="ja-JP" altLang="ja-JP" sz="29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lphaLcPeriod"/>
              <a:tabLst>
                <a:tab pos="171450" algn="l"/>
              </a:tabLst>
            </a:pP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 phương pháp điện phân nóng chảy để tách Al ra khỏi Al</a:t>
            </a:r>
            <a:r>
              <a:rPr lang="nl-NL" altLang="ja-JP" sz="29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nl-NL" altLang="ja-JP" sz="29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altLang="ja-JP" sz="29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lphaLcPeriod"/>
              <a:tabLst>
                <a:tab pos="171450" algn="l"/>
              </a:tabLst>
            </a:pPr>
            <a:endParaRPr lang="ja-JP" altLang="ja-JP" sz="29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Dùng phương pháp nhiệt luyện để tách Fe ra khỏi Fe</a:t>
            </a:r>
            <a:r>
              <a:rPr lang="nl-NL" altLang="ja-JP" sz="29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nl-NL" altLang="ja-JP" sz="29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bởi khí CO.</a:t>
            </a:r>
            <a:endParaRPr lang="vi-VN" altLang="ja-JP" sz="29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79705" algn="l"/>
                <a:tab pos="3420110" algn="l"/>
                <a:tab pos="5039995" algn="l"/>
              </a:tabLst>
            </a:pPr>
            <a:endParaRPr lang="ja-JP" altLang="ja-JP" sz="29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Dùng phương pháp nhiệt luyện để tách Zn ra khỏi ZnS bởi khí O</a:t>
            </a:r>
            <a:r>
              <a:rPr lang="nl-NL" altLang="ja-JP" sz="29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 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 C.</a:t>
            </a:r>
            <a:endParaRPr lang="vi-VN" altLang="ja-JP" sz="29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79705" algn="l"/>
                <a:tab pos="3420110" algn="l"/>
                <a:tab pos="5039995" algn="l"/>
              </a:tabLst>
            </a:pPr>
            <a:endParaRPr lang="ja-JP" altLang="ja-JP" sz="29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NL" altLang="ja-JP" sz="29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d.</a:t>
            </a:r>
            <a:r>
              <a:rPr lang="nl-NL" altLang="ja-JP" sz="2900" i="1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nl-NL" altLang="ja-JP" sz="29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Dùng phương pháp thủy luyện để tách Fe ra khỏi FeSO</a:t>
            </a:r>
            <a:r>
              <a:rPr lang="nl-NL" altLang="ja-JP" sz="2900" baseline="-250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4</a:t>
            </a:r>
            <a:r>
              <a:rPr lang="nl-NL" altLang="ja-JP" sz="29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bởi Cu.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62BA277E-CDAF-BEF0-BE0C-0DD942DDD6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53" r="40000"/>
          <a:stretch/>
        </p:blipFill>
        <p:spPr>
          <a:xfrm>
            <a:off x="1957387" y="2309654"/>
            <a:ext cx="6443095" cy="84734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2292FE7-8AAF-AA26-E4D1-0BAE33B996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66" r="35547" b="17667"/>
          <a:stretch/>
        </p:blipFill>
        <p:spPr>
          <a:xfrm>
            <a:off x="1728787" y="3540869"/>
            <a:ext cx="6972300" cy="69262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1121830-351E-DE22-3A57-2BE7BBCEC2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24" r="36288"/>
          <a:stretch/>
        </p:blipFill>
        <p:spPr>
          <a:xfrm>
            <a:off x="1528761" y="4617367"/>
            <a:ext cx="6972301" cy="84124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1DB7D82-6629-32D7-56C1-20094D3185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16" t="-1" r="39297" b="-730"/>
          <a:stretch/>
        </p:blipFill>
        <p:spPr>
          <a:xfrm>
            <a:off x="1528761" y="4981863"/>
            <a:ext cx="6972301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5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40"/>
          <p:cNvGrpSpPr/>
          <p:nvPr/>
        </p:nvGrpSpPr>
        <p:grpSpPr>
          <a:xfrm>
            <a:off x="10737964" y="5293109"/>
            <a:ext cx="920763" cy="1061729"/>
            <a:chOff x="5372825" y="4826050"/>
            <a:chExt cx="429300" cy="495025"/>
          </a:xfrm>
        </p:grpSpPr>
        <p:sp>
          <p:nvSpPr>
            <p:cNvPr id="877" name="Google Shape;877;p40"/>
            <p:cNvSpPr/>
            <p:nvPr/>
          </p:nvSpPr>
          <p:spPr>
            <a:xfrm>
              <a:off x="5425925" y="5134150"/>
              <a:ext cx="41325" cy="48675"/>
            </a:xfrm>
            <a:custGeom>
              <a:avLst/>
              <a:gdLst/>
              <a:ahLst/>
              <a:cxnLst/>
              <a:rect l="l" t="t" r="r" b="b"/>
              <a:pathLst>
                <a:path w="1653" h="1947" extrusionOk="0">
                  <a:moveTo>
                    <a:pt x="826" y="0"/>
                  </a:moveTo>
                  <a:lnTo>
                    <a:pt x="0" y="1356"/>
                  </a:lnTo>
                  <a:lnTo>
                    <a:pt x="709" y="1947"/>
                  </a:lnTo>
                  <a:cubicBezTo>
                    <a:pt x="709" y="1947"/>
                    <a:pt x="1653" y="472"/>
                    <a:pt x="1534" y="295"/>
                  </a:cubicBezTo>
                  <a:cubicBezTo>
                    <a:pt x="1417" y="117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5424275" y="5132650"/>
              <a:ext cx="44425" cy="51650"/>
            </a:xfrm>
            <a:custGeom>
              <a:avLst/>
              <a:gdLst/>
              <a:ahLst/>
              <a:cxnLst/>
              <a:rect l="l" t="t" r="r" b="b"/>
              <a:pathLst>
                <a:path w="1777" h="2066" extrusionOk="0">
                  <a:moveTo>
                    <a:pt x="921" y="126"/>
                  </a:moveTo>
                  <a:cubicBezTo>
                    <a:pt x="1143" y="174"/>
                    <a:pt x="1480" y="280"/>
                    <a:pt x="1551" y="385"/>
                  </a:cubicBezTo>
                  <a:cubicBezTo>
                    <a:pt x="1593" y="499"/>
                    <a:pt x="1181" y="1257"/>
                    <a:pt x="761" y="1919"/>
                  </a:cubicBezTo>
                  <a:lnTo>
                    <a:pt x="143" y="1404"/>
                  </a:lnTo>
                  <a:lnTo>
                    <a:pt x="921" y="126"/>
                  </a:lnTo>
                  <a:close/>
                  <a:moveTo>
                    <a:pt x="893" y="0"/>
                  </a:moveTo>
                  <a:cubicBezTo>
                    <a:pt x="872" y="0"/>
                    <a:pt x="853" y="11"/>
                    <a:pt x="842" y="28"/>
                  </a:cubicBezTo>
                  <a:lnTo>
                    <a:pt x="16" y="1386"/>
                  </a:lnTo>
                  <a:cubicBezTo>
                    <a:pt x="0" y="1411"/>
                    <a:pt x="7" y="1443"/>
                    <a:pt x="29" y="1462"/>
                  </a:cubicBezTo>
                  <a:lnTo>
                    <a:pt x="737" y="2052"/>
                  </a:lnTo>
                  <a:cubicBezTo>
                    <a:pt x="748" y="2061"/>
                    <a:pt x="761" y="2066"/>
                    <a:pt x="775" y="2066"/>
                  </a:cubicBezTo>
                  <a:cubicBezTo>
                    <a:pt x="777" y="2066"/>
                    <a:pt x="781" y="2066"/>
                    <a:pt x="783" y="2064"/>
                  </a:cubicBezTo>
                  <a:cubicBezTo>
                    <a:pt x="800" y="2062"/>
                    <a:pt x="815" y="2052"/>
                    <a:pt x="825" y="2039"/>
                  </a:cubicBezTo>
                  <a:cubicBezTo>
                    <a:pt x="1114" y="1585"/>
                    <a:pt x="1776" y="510"/>
                    <a:pt x="1650" y="322"/>
                  </a:cubicBezTo>
                  <a:cubicBezTo>
                    <a:pt x="1522" y="130"/>
                    <a:pt x="967" y="14"/>
                    <a:pt x="904" y="1"/>
                  </a:cubicBezTo>
                  <a:cubicBezTo>
                    <a:pt x="900" y="1"/>
                    <a:pt x="896" y="0"/>
                    <a:pt x="893" y="0"/>
                  </a:cubicBezTo>
                  <a:close/>
                </a:path>
              </a:pathLst>
            </a:custGeom>
            <a:solidFill>
              <a:schemeClr val="dk1"/>
            </a:solidFill>
            <a:ln w="38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5588200" y="4849400"/>
              <a:ext cx="41325" cy="48700"/>
            </a:xfrm>
            <a:custGeom>
              <a:avLst/>
              <a:gdLst/>
              <a:ahLst/>
              <a:cxnLst/>
              <a:rect l="l" t="t" r="r" b="b"/>
              <a:pathLst>
                <a:path w="1653" h="1948" extrusionOk="0">
                  <a:moveTo>
                    <a:pt x="826" y="1"/>
                  </a:moveTo>
                  <a:lnTo>
                    <a:pt x="1" y="1358"/>
                  </a:lnTo>
                  <a:lnTo>
                    <a:pt x="709" y="1948"/>
                  </a:lnTo>
                  <a:cubicBezTo>
                    <a:pt x="709" y="1948"/>
                    <a:pt x="1653" y="473"/>
                    <a:pt x="1534" y="296"/>
                  </a:cubicBezTo>
                  <a:cubicBezTo>
                    <a:pt x="1417" y="118"/>
                    <a:pt x="826" y="1"/>
                    <a:pt x="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5586550" y="4847925"/>
              <a:ext cx="44400" cy="51650"/>
            </a:xfrm>
            <a:custGeom>
              <a:avLst/>
              <a:gdLst/>
              <a:ahLst/>
              <a:cxnLst/>
              <a:rect l="l" t="t" r="r" b="b"/>
              <a:pathLst>
                <a:path w="1776" h="2066" extrusionOk="0">
                  <a:moveTo>
                    <a:pt x="922" y="126"/>
                  </a:moveTo>
                  <a:cubicBezTo>
                    <a:pt x="1143" y="175"/>
                    <a:pt x="1480" y="280"/>
                    <a:pt x="1550" y="385"/>
                  </a:cubicBezTo>
                  <a:cubicBezTo>
                    <a:pt x="1593" y="499"/>
                    <a:pt x="1181" y="1257"/>
                    <a:pt x="761" y="1919"/>
                  </a:cubicBezTo>
                  <a:lnTo>
                    <a:pt x="144" y="1404"/>
                  </a:lnTo>
                  <a:lnTo>
                    <a:pt x="922" y="126"/>
                  </a:lnTo>
                  <a:close/>
                  <a:moveTo>
                    <a:pt x="893" y="0"/>
                  </a:moveTo>
                  <a:cubicBezTo>
                    <a:pt x="873" y="0"/>
                    <a:pt x="853" y="11"/>
                    <a:pt x="842" y="29"/>
                  </a:cubicBezTo>
                  <a:lnTo>
                    <a:pt x="17" y="1386"/>
                  </a:lnTo>
                  <a:cubicBezTo>
                    <a:pt x="1" y="1411"/>
                    <a:pt x="7" y="1443"/>
                    <a:pt x="29" y="1463"/>
                  </a:cubicBezTo>
                  <a:lnTo>
                    <a:pt x="737" y="2052"/>
                  </a:lnTo>
                  <a:cubicBezTo>
                    <a:pt x="748" y="2061"/>
                    <a:pt x="761" y="2066"/>
                    <a:pt x="775" y="2066"/>
                  </a:cubicBezTo>
                  <a:lnTo>
                    <a:pt x="783" y="2066"/>
                  </a:lnTo>
                  <a:cubicBezTo>
                    <a:pt x="800" y="2063"/>
                    <a:pt x="815" y="2053"/>
                    <a:pt x="824" y="2039"/>
                  </a:cubicBezTo>
                  <a:cubicBezTo>
                    <a:pt x="1115" y="1585"/>
                    <a:pt x="1775" y="510"/>
                    <a:pt x="1650" y="322"/>
                  </a:cubicBezTo>
                  <a:cubicBezTo>
                    <a:pt x="1522" y="130"/>
                    <a:pt x="967" y="15"/>
                    <a:pt x="904" y="1"/>
                  </a:cubicBezTo>
                  <a:cubicBezTo>
                    <a:pt x="901" y="1"/>
                    <a:pt x="897" y="0"/>
                    <a:pt x="89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5402325" y="4826050"/>
              <a:ext cx="399800" cy="406850"/>
            </a:xfrm>
            <a:custGeom>
              <a:avLst/>
              <a:gdLst/>
              <a:ahLst/>
              <a:cxnLst/>
              <a:rect l="l" t="t" r="r" b="b"/>
              <a:pathLst>
                <a:path w="15992" h="16274" extrusionOk="0">
                  <a:moveTo>
                    <a:pt x="8655" y="0"/>
                  </a:moveTo>
                  <a:cubicBezTo>
                    <a:pt x="8101" y="0"/>
                    <a:pt x="7730" y="1171"/>
                    <a:pt x="7730" y="1171"/>
                  </a:cubicBezTo>
                  <a:cubicBezTo>
                    <a:pt x="11389" y="1938"/>
                    <a:pt x="15991" y="9255"/>
                    <a:pt x="11035" y="13150"/>
                  </a:cubicBezTo>
                  <a:cubicBezTo>
                    <a:pt x="9477" y="14374"/>
                    <a:pt x="7884" y="14794"/>
                    <a:pt x="6432" y="14794"/>
                  </a:cubicBezTo>
                  <a:cubicBezTo>
                    <a:pt x="3264" y="14794"/>
                    <a:pt x="767" y="12796"/>
                    <a:pt x="767" y="12796"/>
                  </a:cubicBezTo>
                  <a:cubicBezTo>
                    <a:pt x="176" y="12855"/>
                    <a:pt x="0" y="14035"/>
                    <a:pt x="0" y="14035"/>
                  </a:cubicBezTo>
                  <a:cubicBezTo>
                    <a:pt x="1812" y="15400"/>
                    <a:pt x="4371" y="16273"/>
                    <a:pt x="6853" y="16273"/>
                  </a:cubicBezTo>
                  <a:cubicBezTo>
                    <a:pt x="10270" y="16273"/>
                    <a:pt x="13541" y="14619"/>
                    <a:pt x="14516" y="10317"/>
                  </a:cubicBezTo>
                  <a:cubicBezTo>
                    <a:pt x="15815" y="4593"/>
                    <a:pt x="10621" y="935"/>
                    <a:pt x="8852" y="50"/>
                  </a:cubicBezTo>
                  <a:cubicBezTo>
                    <a:pt x="8784" y="16"/>
                    <a:pt x="8718" y="0"/>
                    <a:pt x="8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5468700" y="5206425"/>
              <a:ext cx="225700" cy="114650"/>
            </a:xfrm>
            <a:custGeom>
              <a:avLst/>
              <a:gdLst/>
              <a:ahLst/>
              <a:cxnLst/>
              <a:rect l="l" t="t" r="r" b="b"/>
              <a:pathLst>
                <a:path w="9028" h="4586" extrusionOk="0">
                  <a:moveTo>
                    <a:pt x="3406" y="0"/>
                  </a:moveTo>
                  <a:cubicBezTo>
                    <a:pt x="3406" y="0"/>
                    <a:pt x="3960" y="2341"/>
                    <a:pt x="3723" y="2392"/>
                  </a:cubicBezTo>
                  <a:cubicBezTo>
                    <a:pt x="3484" y="2443"/>
                    <a:pt x="0" y="4498"/>
                    <a:pt x="0" y="4498"/>
                  </a:cubicBezTo>
                  <a:cubicBezTo>
                    <a:pt x="0" y="4498"/>
                    <a:pt x="3132" y="4586"/>
                    <a:pt x="5666" y="4586"/>
                  </a:cubicBezTo>
                  <a:cubicBezTo>
                    <a:pt x="7217" y="4586"/>
                    <a:pt x="8544" y="4553"/>
                    <a:pt x="8791" y="4447"/>
                  </a:cubicBezTo>
                  <a:cubicBezTo>
                    <a:pt x="9028" y="4344"/>
                    <a:pt x="5148" y="2341"/>
                    <a:pt x="5148" y="2341"/>
                  </a:cubicBezTo>
                  <a:lnTo>
                    <a:pt x="5148" y="28"/>
                  </a:lnTo>
                  <a:lnTo>
                    <a:pt x="3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5396200" y="4872500"/>
              <a:ext cx="305925" cy="305900"/>
            </a:xfrm>
            <a:custGeom>
              <a:avLst/>
              <a:gdLst/>
              <a:ahLst/>
              <a:cxnLst/>
              <a:rect l="l" t="t" r="r" b="b"/>
              <a:pathLst>
                <a:path w="12237" h="12236" extrusionOk="0">
                  <a:moveTo>
                    <a:pt x="6119" y="0"/>
                  </a:moveTo>
                  <a:cubicBezTo>
                    <a:pt x="2740" y="0"/>
                    <a:pt x="1" y="2740"/>
                    <a:pt x="1" y="6119"/>
                  </a:cubicBezTo>
                  <a:cubicBezTo>
                    <a:pt x="1" y="7740"/>
                    <a:pt x="645" y="9297"/>
                    <a:pt x="1792" y="10444"/>
                  </a:cubicBezTo>
                  <a:cubicBezTo>
                    <a:pt x="2941" y="11591"/>
                    <a:pt x="4496" y="12236"/>
                    <a:pt x="6119" y="12236"/>
                  </a:cubicBezTo>
                  <a:cubicBezTo>
                    <a:pt x="7741" y="12236"/>
                    <a:pt x="9297" y="11591"/>
                    <a:pt x="10444" y="10444"/>
                  </a:cubicBezTo>
                  <a:cubicBezTo>
                    <a:pt x="11592" y="9297"/>
                    <a:pt x="12236" y="7740"/>
                    <a:pt x="12236" y="6119"/>
                  </a:cubicBezTo>
                  <a:cubicBezTo>
                    <a:pt x="12236" y="4496"/>
                    <a:pt x="11592" y="2940"/>
                    <a:pt x="10444" y="1793"/>
                  </a:cubicBezTo>
                  <a:cubicBezTo>
                    <a:pt x="9297" y="645"/>
                    <a:pt x="7741" y="0"/>
                    <a:pt x="6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5576875" y="4875825"/>
              <a:ext cx="118925" cy="144950"/>
            </a:xfrm>
            <a:custGeom>
              <a:avLst/>
              <a:gdLst/>
              <a:ahLst/>
              <a:cxnLst/>
              <a:rect l="l" t="t" r="r" b="b"/>
              <a:pathLst>
                <a:path w="4757" h="5798" extrusionOk="0">
                  <a:moveTo>
                    <a:pt x="103" y="1"/>
                  </a:moveTo>
                  <a:lnTo>
                    <a:pt x="103" y="1"/>
                  </a:lnTo>
                  <a:cubicBezTo>
                    <a:pt x="103" y="1"/>
                    <a:pt x="0" y="2048"/>
                    <a:pt x="571" y="3063"/>
                  </a:cubicBezTo>
                  <a:cubicBezTo>
                    <a:pt x="1142" y="4078"/>
                    <a:pt x="1586" y="4267"/>
                    <a:pt x="1966" y="5093"/>
                  </a:cubicBezTo>
                  <a:cubicBezTo>
                    <a:pt x="2174" y="5543"/>
                    <a:pt x="2458" y="5577"/>
                    <a:pt x="2735" y="5577"/>
                  </a:cubicBezTo>
                  <a:cubicBezTo>
                    <a:pt x="2784" y="5577"/>
                    <a:pt x="2832" y="5576"/>
                    <a:pt x="2880" y="5576"/>
                  </a:cubicBezTo>
                  <a:cubicBezTo>
                    <a:pt x="3057" y="5576"/>
                    <a:pt x="3226" y="5590"/>
                    <a:pt x="3362" y="5726"/>
                  </a:cubicBezTo>
                  <a:cubicBezTo>
                    <a:pt x="3412" y="5776"/>
                    <a:pt x="3461" y="5798"/>
                    <a:pt x="3511" y="5798"/>
                  </a:cubicBezTo>
                  <a:cubicBezTo>
                    <a:pt x="3831" y="5798"/>
                    <a:pt x="4146" y="4900"/>
                    <a:pt x="4417" y="4900"/>
                  </a:cubicBezTo>
                  <a:cubicBezTo>
                    <a:pt x="4425" y="4900"/>
                    <a:pt x="4433" y="4901"/>
                    <a:pt x="4440" y="4902"/>
                  </a:cubicBezTo>
                  <a:cubicBezTo>
                    <a:pt x="4457" y="4905"/>
                    <a:pt x="4472" y="4907"/>
                    <a:pt x="4487" y="4907"/>
                  </a:cubicBezTo>
                  <a:cubicBezTo>
                    <a:pt x="4757" y="4907"/>
                    <a:pt x="4751" y="4372"/>
                    <a:pt x="4630" y="3951"/>
                  </a:cubicBezTo>
                  <a:cubicBezTo>
                    <a:pt x="4504" y="3507"/>
                    <a:pt x="3661" y="906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5372825" y="4924100"/>
              <a:ext cx="116825" cy="193275"/>
            </a:xfrm>
            <a:custGeom>
              <a:avLst/>
              <a:gdLst/>
              <a:ahLst/>
              <a:cxnLst/>
              <a:rect l="l" t="t" r="r" b="b"/>
              <a:pathLst>
                <a:path w="4673" h="7731" extrusionOk="0">
                  <a:moveTo>
                    <a:pt x="2504" y="1"/>
                  </a:moveTo>
                  <a:cubicBezTo>
                    <a:pt x="0" y="2775"/>
                    <a:pt x="1086" y="6274"/>
                    <a:pt x="1841" y="7239"/>
                  </a:cubicBezTo>
                  <a:cubicBezTo>
                    <a:pt x="1991" y="7432"/>
                    <a:pt x="2504" y="7730"/>
                    <a:pt x="2847" y="7730"/>
                  </a:cubicBezTo>
                  <a:cubicBezTo>
                    <a:pt x="3074" y="7730"/>
                    <a:pt x="3226" y="7600"/>
                    <a:pt x="3150" y="7221"/>
                  </a:cubicBezTo>
                  <a:cubicBezTo>
                    <a:pt x="2961" y="6269"/>
                    <a:pt x="4229" y="5825"/>
                    <a:pt x="4166" y="4621"/>
                  </a:cubicBezTo>
                  <a:cubicBezTo>
                    <a:pt x="4102" y="3415"/>
                    <a:pt x="4673" y="3224"/>
                    <a:pt x="4483" y="2273"/>
                  </a:cubicBezTo>
                  <a:cubicBezTo>
                    <a:pt x="4293" y="1321"/>
                    <a:pt x="2504" y="1"/>
                    <a:pt x="2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5467450" y="5043675"/>
              <a:ext cx="66350" cy="74400"/>
            </a:xfrm>
            <a:custGeom>
              <a:avLst/>
              <a:gdLst/>
              <a:ahLst/>
              <a:cxnLst/>
              <a:rect l="l" t="t" r="r" b="b"/>
              <a:pathLst>
                <a:path w="2654" h="2976" extrusionOk="0">
                  <a:moveTo>
                    <a:pt x="2063" y="0"/>
                  </a:moveTo>
                  <a:cubicBezTo>
                    <a:pt x="2016" y="0"/>
                    <a:pt x="1963" y="9"/>
                    <a:pt x="1903" y="27"/>
                  </a:cubicBezTo>
                  <a:cubicBezTo>
                    <a:pt x="1903" y="27"/>
                    <a:pt x="824" y="852"/>
                    <a:pt x="824" y="1550"/>
                  </a:cubicBezTo>
                  <a:cubicBezTo>
                    <a:pt x="824" y="2248"/>
                    <a:pt x="0" y="2756"/>
                    <a:pt x="317" y="2945"/>
                  </a:cubicBezTo>
                  <a:cubicBezTo>
                    <a:pt x="351" y="2966"/>
                    <a:pt x="388" y="2975"/>
                    <a:pt x="428" y="2975"/>
                  </a:cubicBezTo>
                  <a:cubicBezTo>
                    <a:pt x="757" y="2975"/>
                    <a:pt x="1259" y="2320"/>
                    <a:pt x="1712" y="1867"/>
                  </a:cubicBezTo>
                  <a:cubicBezTo>
                    <a:pt x="2183" y="1397"/>
                    <a:pt x="2653" y="0"/>
                    <a:pt x="20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5478550" y="5122850"/>
              <a:ext cx="36500" cy="32350"/>
            </a:xfrm>
            <a:custGeom>
              <a:avLst/>
              <a:gdLst/>
              <a:ahLst/>
              <a:cxnLst/>
              <a:rect l="l" t="t" r="r" b="b"/>
              <a:pathLst>
                <a:path w="1460" h="1294" extrusionOk="0">
                  <a:moveTo>
                    <a:pt x="811" y="1"/>
                  </a:moveTo>
                  <a:cubicBezTo>
                    <a:pt x="414" y="1"/>
                    <a:pt x="0" y="920"/>
                    <a:pt x="0" y="920"/>
                  </a:cubicBezTo>
                  <a:cubicBezTo>
                    <a:pt x="0" y="1167"/>
                    <a:pt x="374" y="1293"/>
                    <a:pt x="722" y="1293"/>
                  </a:cubicBezTo>
                  <a:cubicBezTo>
                    <a:pt x="1091" y="1293"/>
                    <a:pt x="1432" y="1151"/>
                    <a:pt x="1268" y="857"/>
                  </a:cubicBezTo>
                  <a:cubicBezTo>
                    <a:pt x="952" y="286"/>
                    <a:pt x="1459" y="539"/>
                    <a:pt x="1015" y="95"/>
                  </a:cubicBezTo>
                  <a:cubicBezTo>
                    <a:pt x="949" y="29"/>
                    <a:pt x="880" y="1"/>
                    <a:pt x="8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5643450" y="5038650"/>
              <a:ext cx="57875" cy="97350"/>
            </a:xfrm>
            <a:custGeom>
              <a:avLst/>
              <a:gdLst/>
              <a:ahLst/>
              <a:cxnLst/>
              <a:rect l="l" t="t" r="r" b="b"/>
              <a:pathLst>
                <a:path w="2315" h="3894" extrusionOk="0">
                  <a:moveTo>
                    <a:pt x="1553" y="1"/>
                  </a:moveTo>
                  <a:cubicBezTo>
                    <a:pt x="1393" y="1"/>
                    <a:pt x="1240" y="72"/>
                    <a:pt x="1143" y="228"/>
                  </a:cubicBezTo>
                  <a:cubicBezTo>
                    <a:pt x="826" y="736"/>
                    <a:pt x="508" y="1180"/>
                    <a:pt x="255" y="1878"/>
                  </a:cubicBezTo>
                  <a:cubicBezTo>
                    <a:pt x="1" y="2575"/>
                    <a:pt x="425" y="3893"/>
                    <a:pt x="425" y="3893"/>
                  </a:cubicBezTo>
                  <a:cubicBezTo>
                    <a:pt x="1503" y="3322"/>
                    <a:pt x="2054" y="1933"/>
                    <a:pt x="2221" y="927"/>
                  </a:cubicBezTo>
                  <a:cubicBezTo>
                    <a:pt x="2314" y="361"/>
                    <a:pt x="1914" y="1"/>
                    <a:pt x="15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9" name="Google Shape;889;p40"/>
            <p:cNvSpPr/>
            <p:nvPr/>
          </p:nvSpPr>
          <p:spPr>
            <a:xfrm>
              <a:off x="5450775" y="4871200"/>
              <a:ext cx="176875" cy="37250"/>
            </a:xfrm>
            <a:custGeom>
              <a:avLst/>
              <a:gdLst/>
              <a:ahLst/>
              <a:cxnLst/>
              <a:rect l="l" t="t" r="r" b="b"/>
              <a:pathLst>
                <a:path w="7075" h="1490" extrusionOk="0">
                  <a:moveTo>
                    <a:pt x="3841" y="0"/>
                  </a:moveTo>
                  <a:cubicBezTo>
                    <a:pt x="2064" y="0"/>
                    <a:pt x="718" y="868"/>
                    <a:pt x="350" y="1154"/>
                  </a:cubicBezTo>
                  <a:cubicBezTo>
                    <a:pt x="0" y="1426"/>
                    <a:pt x="389" y="1460"/>
                    <a:pt x="918" y="1460"/>
                  </a:cubicBezTo>
                  <a:cubicBezTo>
                    <a:pt x="1094" y="1460"/>
                    <a:pt x="1287" y="1457"/>
                    <a:pt x="1473" y="1457"/>
                  </a:cubicBezTo>
                  <a:cubicBezTo>
                    <a:pt x="1637" y="1457"/>
                    <a:pt x="1797" y="1460"/>
                    <a:pt x="1935" y="1471"/>
                  </a:cubicBezTo>
                  <a:cubicBezTo>
                    <a:pt x="1993" y="1476"/>
                    <a:pt x="2052" y="1478"/>
                    <a:pt x="2112" y="1478"/>
                  </a:cubicBezTo>
                  <a:cubicBezTo>
                    <a:pt x="2849" y="1478"/>
                    <a:pt x="3760" y="1140"/>
                    <a:pt x="4346" y="963"/>
                  </a:cubicBezTo>
                  <a:cubicBezTo>
                    <a:pt x="4422" y="941"/>
                    <a:pt x="4501" y="931"/>
                    <a:pt x="4583" y="931"/>
                  </a:cubicBezTo>
                  <a:cubicBezTo>
                    <a:pt x="5180" y="931"/>
                    <a:pt x="5868" y="1471"/>
                    <a:pt x="5868" y="1471"/>
                  </a:cubicBezTo>
                  <a:cubicBezTo>
                    <a:pt x="5970" y="1484"/>
                    <a:pt x="6063" y="1489"/>
                    <a:pt x="6149" y="1489"/>
                  </a:cubicBezTo>
                  <a:cubicBezTo>
                    <a:pt x="6920" y="1489"/>
                    <a:pt x="7074" y="1027"/>
                    <a:pt x="7074" y="1027"/>
                  </a:cubicBezTo>
                  <a:cubicBezTo>
                    <a:pt x="5926" y="262"/>
                    <a:pt x="4819" y="0"/>
                    <a:pt x="3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0" name="Google Shape;890;p40"/>
            <p:cNvSpPr/>
            <p:nvPr/>
          </p:nvSpPr>
          <p:spPr>
            <a:xfrm>
              <a:off x="5565775" y="5113025"/>
              <a:ext cx="46075" cy="40900"/>
            </a:xfrm>
            <a:custGeom>
              <a:avLst/>
              <a:gdLst/>
              <a:ahLst/>
              <a:cxnLst/>
              <a:rect l="l" t="t" r="r" b="b"/>
              <a:pathLst>
                <a:path w="1843" h="1636" extrusionOk="0">
                  <a:moveTo>
                    <a:pt x="1400" y="0"/>
                  </a:moveTo>
                  <a:cubicBezTo>
                    <a:pt x="1307" y="0"/>
                    <a:pt x="1197" y="33"/>
                    <a:pt x="1077" y="108"/>
                  </a:cubicBezTo>
                  <a:lnTo>
                    <a:pt x="1079" y="108"/>
                  </a:lnTo>
                  <a:cubicBezTo>
                    <a:pt x="1079" y="108"/>
                    <a:pt x="634" y="362"/>
                    <a:pt x="508" y="615"/>
                  </a:cubicBezTo>
                  <a:cubicBezTo>
                    <a:pt x="380" y="870"/>
                    <a:pt x="0" y="1567"/>
                    <a:pt x="380" y="1630"/>
                  </a:cubicBezTo>
                  <a:cubicBezTo>
                    <a:pt x="400" y="1633"/>
                    <a:pt x="420" y="1635"/>
                    <a:pt x="441" y="1635"/>
                  </a:cubicBezTo>
                  <a:cubicBezTo>
                    <a:pt x="825" y="1635"/>
                    <a:pt x="1409" y="1100"/>
                    <a:pt x="1649" y="679"/>
                  </a:cubicBezTo>
                  <a:cubicBezTo>
                    <a:pt x="1843" y="340"/>
                    <a:pt x="1703" y="0"/>
                    <a:pt x="1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5478950" y="4920525"/>
              <a:ext cx="78900" cy="19200"/>
            </a:xfrm>
            <a:custGeom>
              <a:avLst/>
              <a:gdLst/>
              <a:ahLst/>
              <a:cxnLst/>
              <a:rect l="l" t="t" r="r" b="b"/>
              <a:pathLst>
                <a:path w="3156" h="768" extrusionOk="0">
                  <a:moveTo>
                    <a:pt x="623" y="0"/>
                  </a:moveTo>
                  <a:cubicBezTo>
                    <a:pt x="0" y="0"/>
                    <a:pt x="148" y="461"/>
                    <a:pt x="745" y="640"/>
                  </a:cubicBezTo>
                  <a:cubicBezTo>
                    <a:pt x="745" y="640"/>
                    <a:pt x="1126" y="767"/>
                    <a:pt x="1760" y="767"/>
                  </a:cubicBezTo>
                  <a:cubicBezTo>
                    <a:pt x="2394" y="767"/>
                    <a:pt x="3155" y="323"/>
                    <a:pt x="2648" y="133"/>
                  </a:cubicBezTo>
                  <a:cubicBezTo>
                    <a:pt x="2393" y="37"/>
                    <a:pt x="2106" y="22"/>
                    <a:pt x="1787" y="22"/>
                  </a:cubicBezTo>
                  <a:cubicBezTo>
                    <a:pt x="1632" y="22"/>
                    <a:pt x="1469" y="25"/>
                    <a:pt x="1299" y="25"/>
                  </a:cubicBezTo>
                  <a:cubicBezTo>
                    <a:pt x="1122" y="25"/>
                    <a:pt x="938" y="21"/>
                    <a:pt x="745" y="5"/>
                  </a:cubicBezTo>
                  <a:cubicBezTo>
                    <a:pt x="701" y="2"/>
                    <a:pt x="661" y="0"/>
                    <a:pt x="6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5692775" y="4899550"/>
              <a:ext cx="56300" cy="100375"/>
            </a:xfrm>
            <a:custGeom>
              <a:avLst/>
              <a:gdLst/>
              <a:ahLst/>
              <a:cxnLst/>
              <a:rect l="l" t="t" r="r" b="b"/>
              <a:pathLst>
                <a:path w="2252" h="4015" extrusionOk="0">
                  <a:moveTo>
                    <a:pt x="65" y="1"/>
                  </a:moveTo>
                  <a:cubicBezTo>
                    <a:pt x="51" y="1"/>
                    <a:pt x="37" y="6"/>
                    <a:pt x="26" y="16"/>
                  </a:cubicBezTo>
                  <a:cubicBezTo>
                    <a:pt x="1" y="40"/>
                    <a:pt x="0" y="76"/>
                    <a:pt x="23" y="101"/>
                  </a:cubicBezTo>
                  <a:cubicBezTo>
                    <a:pt x="43" y="120"/>
                    <a:pt x="1958" y="2171"/>
                    <a:pt x="2132" y="3960"/>
                  </a:cubicBezTo>
                  <a:cubicBezTo>
                    <a:pt x="2134" y="3991"/>
                    <a:pt x="2160" y="4014"/>
                    <a:pt x="2190" y="4014"/>
                  </a:cubicBezTo>
                  <a:cubicBezTo>
                    <a:pt x="2192" y="4014"/>
                    <a:pt x="2194" y="4013"/>
                    <a:pt x="2195" y="4013"/>
                  </a:cubicBezTo>
                  <a:cubicBezTo>
                    <a:pt x="2228" y="4011"/>
                    <a:pt x="2251" y="3981"/>
                    <a:pt x="2249" y="3949"/>
                  </a:cubicBezTo>
                  <a:cubicBezTo>
                    <a:pt x="2072" y="2121"/>
                    <a:pt x="188" y="105"/>
                    <a:pt x="109" y="20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3" name="Google Shape;893;p40"/>
            <p:cNvSpPr/>
            <p:nvPr/>
          </p:nvSpPr>
          <p:spPr>
            <a:xfrm>
              <a:off x="5582275" y="5171000"/>
              <a:ext cx="118225" cy="45775"/>
            </a:xfrm>
            <a:custGeom>
              <a:avLst/>
              <a:gdLst/>
              <a:ahLst/>
              <a:cxnLst/>
              <a:rect l="l" t="t" r="r" b="b"/>
              <a:pathLst>
                <a:path w="4729" h="1831" extrusionOk="0">
                  <a:moveTo>
                    <a:pt x="4663" y="1"/>
                  </a:moveTo>
                  <a:cubicBezTo>
                    <a:pt x="4647" y="1"/>
                    <a:pt x="4632" y="7"/>
                    <a:pt x="4621" y="19"/>
                  </a:cubicBezTo>
                  <a:cubicBezTo>
                    <a:pt x="3063" y="1634"/>
                    <a:pt x="89" y="1712"/>
                    <a:pt x="59" y="1712"/>
                  </a:cubicBezTo>
                  <a:cubicBezTo>
                    <a:pt x="26" y="1713"/>
                    <a:pt x="0" y="1740"/>
                    <a:pt x="2" y="1772"/>
                  </a:cubicBezTo>
                  <a:cubicBezTo>
                    <a:pt x="2" y="1805"/>
                    <a:pt x="29" y="1830"/>
                    <a:pt x="60" y="1830"/>
                  </a:cubicBezTo>
                  <a:lnTo>
                    <a:pt x="62" y="1830"/>
                  </a:lnTo>
                  <a:cubicBezTo>
                    <a:pt x="92" y="1829"/>
                    <a:pt x="3114" y="1751"/>
                    <a:pt x="4705" y="100"/>
                  </a:cubicBezTo>
                  <a:cubicBezTo>
                    <a:pt x="4728" y="77"/>
                    <a:pt x="4727" y="40"/>
                    <a:pt x="4704" y="17"/>
                  </a:cubicBezTo>
                  <a:cubicBezTo>
                    <a:pt x="4692" y="6"/>
                    <a:pt x="4678" y="1"/>
                    <a:pt x="466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86D276B-91E0-C573-3521-8D30F54CAD6C}"/>
              </a:ext>
            </a:extLst>
          </p:cNvPr>
          <p:cNvSpPr txBox="1"/>
          <p:nvPr/>
        </p:nvSpPr>
        <p:spPr>
          <a:xfrm>
            <a:off x="2628262" y="1069815"/>
            <a:ext cx="9209497" cy="53837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2114550" algn="l"/>
              </a:tabLst>
            </a:pPr>
            <a:r>
              <a:rPr lang="nl-NL" altLang="ja-JP" sz="30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Bài 2: </a:t>
            </a:r>
            <a:r>
              <a:rPr lang="nl-NL" altLang="ja-JP" sz="30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Hợp kim là vật liệu kim loại có chứa ít nhất một kim loại cơ bản và một số kim loại hoặc phi kim khác.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Phát biểu nào </a:t>
            </a:r>
            <a:r>
              <a:rPr lang="nl-NL" altLang="ja-JP" sz="29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đúng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phát biểu nào </a:t>
            </a:r>
            <a:r>
              <a:rPr lang="nl-NL" altLang="ja-JP" sz="29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sai</a:t>
            </a:r>
            <a:r>
              <a:rPr lang="nl-NL" altLang="ja-JP" sz="29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?</a:t>
            </a:r>
            <a:endParaRPr lang="ja-JP" altLang="ja-JP" sz="30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114550" algn="l"/>
              </a:tabLst>
            </a:pPr>
            <a:r>
              <a:rPr lang="nl-NL" altLang="ja-JP" sz="3000" b="1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a.</a:t>
            </a:r>
            <a:r>
              <a:rPr lang="nl-NL" altLang="ja-JP" sz="30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Thành phần chính của hợp kim là kim loại cơ bản.</a:t>
            </a:r>
            <a:endParaRPr lang="ja-JP" altLang="ja-JP" sz="30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114550" algn="l"/>
              </a:tabLst>
            </a:pPr>
            <a:r>
              <a:rPr lang="nl-NL" altLang="ja-JP" sz="3000" b="1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b.</a:t>
            </a:r>
            <a:r>
              <a:rPr lang="nl-NL" altLang="ja-JP" sz="30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Các hợp kim thường có tính chất vật lí kém hơn so với từng kim loại tạo ra nó.</a:t>
            </a:r>
            <a:endParaRPr lang="ja-JP" altLang="ja-JP" sz="30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114550" algn="l"/>
              </a:tabLst>
            </a:pPr>
            <a:r>
              <a:rPr lang="nl-NL" altLang="ja-JP" sz="3000" b="1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c.</a:t>
            </a:r>
            <a:r>
              <a:rPr lang="nl-NL" altLang="ja-JP" sz="30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Đồng thau (hợp kim của đồng và kẽm) cứng hơn, chịu ăn mòn tốt hơn đồng và kẽm.</a:t>
            </a:r>
            <a:endParaRPr lang="ja-JP" altLang="ja-JP" sz="30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114550" algn="l"/>
              </a:tabLst>
            </a:pPr>
            <a:r>
              <a:rPr lang="nl-NL" altLang="ja-JP" sz="3000" b="1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d.</a:t>
            </a:r>
            <a:r>
              <a:rPr lang="nl-NL" altLang="ja-JP" sz="30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Thép inox là hợp kim của sắt có khả năng chống ăn mòn tốt hơn sắt.</a:t>
            </a:r>
            <a:endParaRPr lang="ja-JP" altLang="ja-JP" sz="3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894" name="Google Shape;894;p40"/>
          <p:cNvGrpSpPr/>
          <p:nvPr/>
        </p:nvGrpSpPr>
        <p:grpSpPr>
          <a:xfrm flipH="1">
            <a:off x="10907716" y="104581"/>
            <a:ext cx="1190609" cy="814160"/>
            <a:chOff x="1732200" y="2566850"/>
            <a:chExt cx="604575" cy="418950"/>
          </a:xfrm>
        </p:grpSpPr>
        <p:sp>
          <p:nvSpPr>
            <p:cNvPr id="895" name="Google Shape;895;p40"/>
            <p:cNvSpPr/>
            <p:nvPr/>
          </p:nvSpPr>
          <p:spPr>
            <a:xfrm>
              <a:off x="1732200" y="2596825"/>
              <a:ext cx="604575" cy="388975"/>
            </a:xfrm>
            <a:custGeom>
              <a:avLst/>
              <a:gdLst/>
              <a:ahLst/>
              <a:cxnLst/>
              <a:rect l="l" t="t" r="r" b="b"/>
              <a:pathLst>
                <a:path w="24183" h="15559" extrusionOk="0">
                  <a:moveTo>
                    <a:pt x="22189" y="1"/>
                  </a:moveTo>
                  <a:cubicBezTo>
                    <a:pt x="18397" y="1"/>
                    <a:pt x="327" y="2693"/>
                    <a:pt x="327" y="2693"/>
                  </a:cubicBezTo>
                  <a:cubicBezTo>
                    <a:pt x="0" y="2693"/>
                    <a:pt x="1547" y="15160"/>
                    <a:pt x="1792" y="15528"/>
                  </a:cubicBezTo>
                  <a:cubicBezTo>
                    <a:pt x="1806" y="15549"/>
                    <a:pt x="1889" y="15559"/>
                    <a:pt x="2033" y="15559"/>
                  </a:cubicBezTo>
                  <a:cubicBezTo>
                    <a:pt x="4430" y="15559"/>
                    <a:pt x="23708" y="12819"/>
                    <a:pt x="23938" y="12297"/>
                  </a:cubicBezTo>
                  <a:cubicBezTo>
                    <a:pt x="24182" y="11743"/>
                    <a:pt x="23124" y="847"/>
                    <a:pt x="22880" y="108"/>
                  </a:cubicBezTo>
                  <a:cubicBezTo>
                    <a:pt x="22855" y="34"/>
                    <a:pt x="22610" y="1"/>
                    <a:pt x="22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1803650" y="2839650"/>
              <a:ext cx="504450" cy="121850"/>
            </a:xfrm>
            <a:custGeom>
              <a:avLst/>
              <a:gdLst/>
              <a:ahLst/>
              <a:cxnLst/>
              <a:rect l="l" t="t" r="r" b="b"/>
              <a:pathLst>
                <a:path w="20178" h="4874" extrusionOk="0">
                  <a:moveTo>
                    <a:pt x="10233" y="1"/>
                  </a:moveTo>
                  <a:cubicBezTo>
                    <a:pt x="5075" y="1"/>
                    <a:pt x="0" y="4873"/>
                    <a:pt x="0" y="4873"/>
                  </a:cubicBezTo>
                  <a:cubicBezTo>
                    <a:pt x="0" y="4873"/>
                    <a:pt x="8042" y="3814"/>
                    <a:pt x="9936" y="3814"/>
                  </a:cubicBezTo>
                  <a:cubicBezTo>
                    <a:pt x="9983" y="3814"/>
                    <a:pt x="10027" y="3815"/>
                    <a:pt x="10067" y="3817"/>
                  </a:cubicBezTo>
                  <a:cubicBezTo>
                    <a:pt x="10067" y="3817"/>
                    <a:pt x="14127" y="2649"/>
                    <a:pt x="20177" y="2512"/>
                  </a:cubicBezTo>
                  <a:cubicBezTo>
                    <a:pt x="20177" y="2512"/>
                    <a:pt x="16352" y="535"/>
                    <a:pt x="10957" y="34"/>
                  </a:cubicBezTo>
                  <a:cubicBezTo>
                    <a:pt x="10716" y="12"/>
                    <a:pt x="10474" y="1"/>
                    <a:pt x="10233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1801375" y="2837575"/>
              <a:ext cx="508975" cy="126000"/>
            </a:xfrm>
            <a:custGeom>
              <a:avLst/>
              <a:gdLst/>
              <a:ahLst/>
              <a:cxnLst/>
              <a:rect l="l" t="t" r="r" b="b"/>
              <a:pathLst>
                <a:path w="20359" h="5040" extrusionOk="0">
                  <a:moveTo>
                    <a:pt x="10323" y="167"/>
                  </a:moveTo>
                  <a:cubicBezTo>
                    <a:pt x="10564" y="167"/>
                    <a:pt x="10806" y="178"/>
                    <a:pt x="11040" y="200"/>
                  </a:cubicBezTo>
                  <a:cubicBezTo>
                    <a:pt x="15491" y="614"/>
                    <a:pt x="18906" y="2052"/>
                    <a:pt x="19921" y="2520"/>
                  </a:cubicBezTo>
                  <a:cubicBezTo>
                    <a:pt x="14283" y="2686"/>
                    <a:pt x="10402" y="3744"/>
                    <a:pt x="10147" y="3815"/>
                  </a:cubicBezTo>
                  <a:cubicBezTo>
                    <a:pt x="10111" y="3814"/>
                    <a:pt x="10071" y="3813"/>
                    <a:pt x="10028" y="3813"/>
                  </a:cubicBezTo>
                  <a:cubicBezTo>
                    <a:pt x="8343" y="3813"/>
                    <a:pt x="1744" y="4658"/>
                    <a:pt x="342" y="4839"/>
                  </a:cubicBezTo>
                  <a:cubicBezTo>
                    <a:pt x="1316" y="3966"/>
                    <a:pt x="5817" y="167"/>
                    <a:pt x="10323" y="167"/>
                  </a:cubicBezTo>
                  <a:close/>
                  <a:moveTo>
                    <a:pt x="10323" y="1"/>
                  </a:moveTo>
                  <a:cubicBezTo>
                    <a:pt x="5192" y="1"/>
                    <a:pt x="85" y="4847"/>
                    <a:pt x="34" y="4896"/>
                  </a:cubicBezTo>
                  <a:cubicBezTo>
                    <a:pt x="8" y="4921"/>
                    <a:pt x="1" y="4960"/>
                    <a:pt x="17" y="4992"/>
                  </a:cubicBezTo>
                  <a:cubicBezTo>
                    <a:pt x="30" y="5021"/>
                    <a:pt x="59" y="5039"/>
                    <a:pt x="91" y="5039"/>
                  </a:cubicBezTo>
                  <a:cubicBezTo>
                    <a:pt x="95" y="5039"/>
                    <a:pt x="98" y="5039"/>
                    <a:pt x="102" y="5038"/>
                  </a:cubicBezTo>
                  <a:cubicBezTo>
                    <a:pt x="182" y="5029"/>
                    <a:pt x="8163" y="3981"/>
                    <a:pt x="10028" y="3981"/>
                  </a:cubicBezTo>
                  <a:cubicBezTo>
                    <a:pt x="10074" y="3981"/>
                    <a:pt x="10117" y="3981"/>
                    <a:pt x="10156" y="3983"/>
                  </a:cubicBezTo>
                  <a:cubicBezTo>
                    <a:pt x="10164" y="3983"/>
                    <a:pt x="10173" y="3981"/>
                    <a:pt x="10181" y="3979"/>
                  </a:cubicBezTo>
                  <a:cubicBezTo>
                    <a:pt x="10222" y="3968"/>
                    <a:pt x="14301" y="2812"/>
                    <a:pt x="20270" y="2679"/>
                  </a:cubicBezTo>
                  <a:cubicBezTo>
                    <a:pt x="20308" y="2678"/>
                    <a:pt x="20341" y="2651"/>
                    <a:pt x="20350" y="2614"/>
                  </a:cubicBezTo>
                  <a:cubicBezTo>
                    <a:pt x="20359" y="2576"/>
                    <a:pt x="20340" y="2538"/>
                    <a:pt x="20307" y="2521"/>
                  </a:cubicBezTo>
                  <a:cubicBezTo>
                    <a:pt x="20268" y="2502"/>
                    <a:pt x="16405" y="530"/>
                    <a:pt x="11056" y="34"/>
                  </a:cubicBezTo>
                  <a:cubicBezTo>
                    <a:pt x="10816" y="12"/>
                    <a:pt x="10570" y="1"/>
                    <a:pt x="10323" y="1"/>
                  </a:cubicBezTo>
                  <a:close/>
                </a:path>
              </a:pathLst>
            </a:custGeom>
            <a:solidFill>
              <a:srgbClr val="251827"/>
            </a:solidFill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1762275" y="2568950"/>
              <a:ext cx="554600" cy="392550"/>
            </a:xfrm>
            <a:custGeom>
              <a:avLst/>
              <a:gdLst/>
              <a:ahLst/>
              <a:cxnLst/>
              <a:rect l="l" t="t" r="r" b="b"/>
              <a:pathLst>
                <a:path w="22184" h="15702" extrusionOk="0">
                  <a:moveTo>
                    <a:pt x="15209" y="1"/>
                  </a:moveTo>
                  <a:cubicBezTo>
                    <a:pt x="12143" y="1"/>
                    <a:pt x="10172" y="3696"/>
                    <a:pt x="10172" y="3696"/>
                  </a:cubicBezTo>
                  <a:cubicBezTo>
                    <a:pt x="10172" y="3696"/>
                    <a:pt x="8301" y="1755"/>
                    <a:pt x="5546" y="1755"/>
                  </a:cubicBezTo>
                  <a:cubicBezTo>
                    <a:pt x="5201" y="1755"/>
                    <a:pt x="4843" y="1786"/>
                    <a:pt x="4473" y="1854"/>
                  </a:cubicBezTo>
                  <a:cubicBezTo>
                    <a:pt x="1140" y="2468"/>
                    <a:pt x="175" y="4924"/>
                    <a:pt x="175" y="4924"/>
                  </a:cubicBezTo>
                  <a:cubicBezTo>
                    <a:pt x="1" y="6063"/>
                    <a:pt x="1655" y="15701"/>
                    <a:pt x="1655" y="15701"/>
                  </a:cubicBezTo>
                  <a:cubicBezTo>
                    <a:pt x="2733" y="14504"/>
                    <a:pt x="4916" y="14177"/>
                    <a:pt x="6974" y="14177"/>
                  </a:cubicBezTo>
                  <a:cubicBezTo>
                    <a:pt x="9437" y="14177"/>
                    <a:pt x="11722" y="14645"/>
                    <a:pt x="11722" y="14645"/>
                  </a:cubicBezTo>
                  <a:cubicBezTo>
                    <a:pt x="13378" y="12875"/>
                    <a:pt x="15307" y="12361"/>
                    <a:pt x="17034" y="12361"/>
                  </a:cubicBezTo>
                  <a:cubicBezTo>
                    <a:pt x="19426" y="12361"/>
                    <a:pt x="21432" y="13347"/>
                    <a:pt x="21792" y="13347"/>
                  </a:cubicBezTo>
                  <a:cubicBezTo>
                    <a:pt x="21809" y="13347"/>
                    <a:pt x="21822" y="13344"/>
                    <a:pt x="21832" y="13340"/>
                  </a:cubicBezTo>
                  <a:cubicBezTo>
                    <a:pt x="22183" y="13165"/>
                    <a:pt x="20429" y="3082"/>
                    <a:pt x="20254" y="2819"/>
                  </a:cubicBezTo>
                  <a:cubicBezTo>
                    <a:pt x="20078" y="2556"/>
                    <a:pt x="18764" y="276"/>
                    <a:pt x="15519" y="14"/>
                  </a:cubicBezTo>
                  <a:cubicBezTo>
                    <a:pt x="15415" y="5"/>
                    <a:pt x="15311" y="1"/>
                    <a:pt x="15209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1760225" y="2566850"/>
              <a:ext cx="555750" cy="396725"/>
            </a:xfrm>
            <a:custGeom>
              <a:avLst/>
              <a:gdLst/>
              <a:ahLst/>
              <a:cxnLst/>
              <a:rect l="l" t="t" r="r" b="b"/>
              <a:pathLst>
                <a:path w="22230" h="15869" extrusionOk="0">
                  <a:moveTo>
                    <a:pt x="15291" y="168"/>
                  </a:moveTo>
                  <a:cubicBezTo>
                    <a:pt x="15392" y="168"/>
                    <a:pt x="15494" y="172"/>
                    <a:pt x="15595" y="181"/>
                  </a:cubicBezTo>
                  <a:cubicBezTo>
                    <a:pt x="17565" y="340"/>
                    <a:pt x="19214" y="1306"/>
                    <a:pt x="20235" y="2900"/>
                  </a:cubicBezTo>
                  <a:lnTo>
                    <a:pt x="20266" y="2947"/>
                  </a:lnTo>
                  <a:cubicBezTo>
                    <a:pt x="20477" y="3352"/>
                    <a:pt x="22056" y="12705"/>
                    <a:pt x="21865" y="13348"/>
                  </a:cubicBezTo>
                  <a:cubicBezTo>
                    <a:pt x="21771" y="13342"/>
                    <a:pt x="21536" y="13263"/>
                    <a:pt x="21243" y="13164"/>
                  </a:cubicBezTo>
                  <a:cubicBezTo>
                    <a:pt x="20407" y="12884"/>
                    <a:pt x="18854" y="12362"/>
                    <a:pt x="17115" y="12362"/>
                  </a:cubicBezTo>
                  <a:cubicBezTo>
                    <a:pt x="15001" y="12362"/>
                    <a:pt x="13204" y="13128"/>
                    <a:pt x="11775" y="14638"/>
                  </a:cubicBezTo>
                  <a:cubicBezTo>
                    <a:pt x="11439" y="14572"/>
                    <a:pt x="9309" y="14178"/>
                    <a:pt x="7057" y="14178"/>
                  </a:cubicBezTo>
                  <a:cubicBezTo>
                    <a:pt x="4519" y="14178"/>
                    <a:pt x="2748" y="14659"/>
                    <a:pt x="1791" y="15607"/>
                  </a:cubicBezTo>
                  <a:cubicBezTo>
                    <a:pt x="1576" y="14337"/>
                    <a:pt x="190" y="6102"/>
                    <a:pt x="339" y="5030"/>
                  </a:cubicBezTo>
                  <a:cubicBezTo>
                    <a:pt x="405" y="4873"/>
                    <a:pt x="1417" y="2601"/>
                    <a:pt x="4569" y="2020"/>
                  </a:cubicBezTo>
                  <a:cubicBezTo>
                    <a:pt x="4919" y="1956"/>
                    <a:pt x="5275" y="1923"/>
                    <a:pt x="5627" y="1923"/>
                  </a:cubicBezTo>
                  <a:cubicBezTo>
                    <a:pt x="8314" y="1923"/>
                    <a:pt x="10174" y="3819"/>
                    <a:pt x="10194" y="3837"/>
                  </a:cubicBezTo>
                  <a:cubicBezTo>
                    <a:pt x="10209" y="3854"/>
                    <a:pt x="10230" y="3863"/>
                    <a:pt x="10252" y="3863"/>
                  </a:cubicBezTo>
                  <a:cubicBezTo>
                    <a:pt x="10256" y="3863"/>
                    <a:pt x="10260" y="3862"/>
                    <a:pt x="10265" y="3862"/>
                  </a:cubicBezTo>
                  <a:cubicBezTo>
                    <a:pt x="10291" y="3858"/>
                    <a:pt x="10315" y="3842"/>
                    <a:pt x="10327" y="3819"/>
                  </a:cubicBezTo>
                  <a:cubicBezTo>
                    <a:pt x="10346" y="3782"/>
                    <a:pt x="12308" y="168"/>
                    <a:pt x="15291" y="168"/>
                  </a:cubicBezTo>
                  <a:close/>
                  <a:moveTo>
                    <a:pt x="15291" y="1"/>
                  </a:moveTo>
                  <a:cubicBezTo>
                    <a:pt x="12490" y="1"/>
                    <a:pt x="10574" y="3061"/>
                    <a:pt x="10234" y="3645"/>
                  </a:cubicBezTo>
                  <a:cubicBezTo>
                    <a:pt x="9845" y="3282"/>
                    <a:pt x="8069" y="1757"/>
                    <a:pt x="5627" y="1757"/>
                  </a:cubicBezTo>
                  <a:cubicBezTo>
                    <a:pt x="5265" y="1757"/>
                    <a:pt x="4898" y="1790"/>
                    <a:pt x="4539" y="1856"/>
                  </a:cubicBezTo>
                  <a:cubicBezTo>
                    <a:pt x="1200" y="2471"/>
                    <a:pt x="190" y="4951"/>
                    <a:pt x="180" y="4977"/>
                  </a:cubicBezTo>
                  <a:cubicBezTo>
                    <a:pt x="178" y="4982"/>
                    <a:pt x="177" y="4988"/>
                    <a:pt x="175" y="4994"/>
                  </a:cubicBezTo>
                  <a:cubicBezTo>
                    <a:pt x="1" y="6135"/>
                    <a:pt x="1588" y="15405"/>
                    <a:pt x="1655" y="15799"/>
                  </a:cubicBezTo>
                  <a:cubicBezTo>
                    <a:pt x="1660" y="15830"/>
                    <a:pt x="1683" y="15856"/>
                    <a:pt x="1714" y="15865"/>
                  </a:cubicBezTo>
                  <a:cubicBezTo>
                    <a:pt x="1721" y="15867"/>
                    <a:pt x="1730" y="15868"/>
                    <a:pt x="1737" y="15868"/>
                  </a:cubicBezTo>
                  <a:cubicBezTo>
                    <a:pt x="1760" y="15868"/>
                    <a:pt x="1784" y="15859"/>
                    <a:pt x="1799" y="15840"/>
                  </a:cubicBezTo>
                  <a:cubicBezTo>
                    <a:pt x="2692" y="14848"/>
                    <a:pt x="4462" y="14345"/>
                    <a:pt x="7057" y="14345"/>
                  </a:cubicBezTo>
                  <a:cubicBezTo>
                    <a:pt x="9482" y="14345"/>
                    <a:pt x="11765" y="14806"/>
                    <a:pt x="11787" y="14810"/>
                  </a:cubicBezTo>
                  <a:cubicBezTo>
                    <a:pt x="11792" y="14811"/>
                    <a:pt x="11798" y="14812"/>
                    <a:pt x="11803" y="14812"/>
                  </a:cubicBezTo>
                  <a:cubicBezTo>
                    <a:pt x="11827" y="14812"/>
                    <a:pt x="11849" y="14803"/>
                    <a:pt x="11865" y="14785"/>
                  </a:cubicBezTo>
                  <a:cubicBezTo>
                    <a:pt x="13267" y="13288"/>
                    <a:pt x="15033" y="12529"/>
                    <a:pt x="17115" y="12529"/>
                  </a:cubicBezTo>
                  <a:cubicBezTo>
                    <a:pt x="18827" y="12529"/>
                    <a:pt x="20363" y="13045"/>
                    <a:pt x="21189" y="13322"/>
                  </a:cubicBezTo>
                  <a:cubicBezTo>
                    <a:pt x="21545" y="13442"/>
                    <a:pt x="21760" y="13514"/>
                    <a:pt x="21874" y="13514"/>
                  </a:cubicBezTo>
                  <a:cubicBezTo>
                    <a:pt x="21904" y="13514"/>
                    <a:pt x="21930" y="13509"/>
                    <a:pt x="21952" y="13500"/>
                  </a:cubicBezTo>
                  <a:cubicBezTo>
                    <a:pt x="22002" y="13474"/>
                    <a:pt x="22018" y="13415"/>
                    <a:pt x="22023" y="13397"/>
                  </a:cubicBezTo>
                  <a:cubicBezTo>
                    <a:pt x="22230" y="12620"/>
                    <a:pt x="20615" y="3172"/>
                    <a:pt x="20405" y="2856"/>
                  </a:cubicBezTo>
                  <a:lnTo>
                    <a:pt x="20376" y="2810"/>
                  </a:lnTo>
                  <a:cubicBezTo>
                    <a:pt x="19325" y="1171"/>
                    <a:pt x="17633" y="178"/>
                    <a:pt x="15609" y="14"/>
                  </a:cubicBezTo>
                  <a:cubicBezTo>
                    <a:pt x="15504" y="6"/>
                    <a:pt x="15396" y="1"/>
                    <a:pt x="15291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2017775" y="2675025"/>
              <a:ext cx="34775" cy="253075"/>
            </a:xfrm>
            <a:custGeom>
              <a:avLst/>
              <a:gdLst/>
              <a:ahLst/>
              <a:cxnLst/>
              <a:rect l="l" t="t" r="r" b="b"/>
              <a:pathLst>
                <a:path w="1391" h="10123" extrusionOk="0">
                  <a:moveTo>
                    <a:pt x="0" y="1"/>
                  </a:moveTo>
                  <a:lnTo>
                    <a:pt x="1391" y="1012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2017775" y="2675025"/>
              <a:ext cx="34775" cy="253075"/>
            </a:xfrm>
            <a:custGeom>
              <a:avLst/>
              <a:gdLst/>
              <a:ahLst/>
              <a:cxnLst/>
              <a:rect l="l" t="t" r="r" b="b"/>
              <a:pathLst>
                <a:path w="1391" h="10123" fill="none" extrusionOk="0">
                  <a:moveTo>
                    <a:pt x="0" y="1"/>
                  </a:moveTo>
                  <a:lnTo>
                    <a:pt x="1391" y="10123"/>
                  </a:ln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2015550" y="2672950"/>
              <a:ext cx="39250" cy="257275"/>
            </a:xfrm>
            <a:custGeom>
              <a:avLst/>
              <a:gdLst/>
              <a:ahLst/>
              <a:cxnLst/>
              <a:rect l="l" t="t" r="r" b="b"/>
              <a:pathLst>
                <a:path w="1570" h="10291" extrusionOk="0">
                  <a:moveTo>
                    <a:pt x="90" y="1"/>
                  </a:moveTo>
                  <a:cubicBezTo>
                    <a:pt x="86" y="1"/>
                    <a:pt x="82" y="1"/>
                    <a:pt x="78" y="2"/>
                  </a:cubicBezTo>
                  <a:cubicBezTo>
                    <a:pt x="32" y="8"/>
                    <a:pt x="0" y="49"/>
                    <a:pt x="6" y="95"/>
                  </a:cubicBezTo>
                  <a:lnTo>
                    <a:pt x="1397" y="10218"/>
                  </a:lnTo>
                  <a:cubicBezTo>
                    <a:pt x="1403" y="10260"/>
                    <a:pt x="1438" y="10290"/>
                    <a:pt x="1480" y="10290"/>
                  </a:cubicBezTo>
                  <a:cubicBezTo>
                    <a:pt x="1484" y="10290"/>
                    <a:pt x="1487" y="10289"/>
                    <a:pt x="1491" y="10289"/>
                  </a:cubicBezTo>
                  <a:cubicBezTo>
                    <a:pt x="1537" y="10283"/>
                    <a:pt x="1569" y="10240"/>
                    <a:pt x="1562" y="10195"/>
                  </a:cubicBezTo>
                  <a:lnTo>
                    <a:pt x="171" y="73"/>
                  </a:lnTo>
                  <a:cubicBezTo>
                    <a:pt x="166" y="30"/>
                    <a:pt x="12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2051125" y="2614975"/>
              <a:ext cx="196100" cy="60075"/>
            </a:xfrm>
            <a:custGeom>
              <a:avLst/>
              <a:gdLst/>
              <a:ahLst/>
              <a:cxnLst/>
              <a:rect l="l" t="t" r="r" b="b"/>
              <a:pathLst>
                <a:path w="7844" h="2403" extrusionOk="0">
                  <a:moveTo>
                    <a:pt x="4262" y="0"/>
                  </a:moveTo>
                  <a:cubicBezTo>
                    <a:pt x="3929" y="0"/>
                    <a:pt x="3583" y="37"/>
                    <a:pt x="3227" y="122"/>
                  </a:cubicBezTo>
                  <a:cubicBezTo>
                    <a:pt x="668" y="735"/>
                    <a:pt x="1" y="2403"/>
                    <a:pt x="1" y="2403"/>
                  </a:cubicBezTo>
                  <a:lnTo>
                    <a:pt x="7843" y="1401"/>
                  </a:lnTo>
                  <a:cubicBezTo>
                    <a:pt x="7843" y="1401"/>
                    <a:pt x="6318" y="0"/>
                    <a:pt x="4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2051125" y="2602725"/>
              <a:ext cx="196100" cy="72325"/>
            </a:xfrm>
            <a:custGeom>
              <a:avLst/>
              <a:gdLst/>
              <a:ahLst/>
              <a:cxnLst/>
              <a:rect l="l" t="t" r="r" b="b"/>
              <a:pathLst>
                <a:path w="7844" h="2893" fill="none" extrusionOk="0">
                  <a:moveTo>
                    <a:pt x="1" y="2893"/>
                  </a:moveTo>
                  <a:cubicBezTo>
                    <a:pt x="1" y="2893"/>
                    <a:pt x="668" y="1225"/>
                    <a:pt x="3227" y="612"/>
                  </a:cubicBezTo>
                  <a:cubicBezTo>
                    <a:pt x="5785" y="0"/>
                    <a:pt x="7843" y="1891"/>
                    <a:pt x="7843" y="1891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2048775" y="2612925"/>
              <a:ext cx="200775" cy="64200"/>
            </a:xfrm>
            <a:custGeom>
              <a:avLst/>
              <a:gdLst/>
              <a:ahLst/>
              <a:cxnLst/>
              <a:rect l="l" t="t" r="r" b="b"/>
              <a:pathLst>
                <a:path w="8031" h="2568" extrusionOk="0">
                  <a:moveTo>
                    <a:pt x="4347" y="0"/>
                  </a:moveTo>
                  <a:cubicBezTo>
                    <a:pt x="4011" y="0"/>
                    <a:pt x="3661" y="37"/>
                    <a:pt x="3301" y="123"/>
                  </a:cubicBezTo>
                  <a:cubicBezTo>
                    <a:pt x="731" y="738"/>
                    <a:pt x="46" y="2384"/>
                    <a:pt x="18" y="2454"/>
                  </a:cubicBezTo>
                  <a:cubicBezTo>
                    <a:pt x="0" y="2497"/>
                    <a:pt x="21" y="2545"/>
                    <a:pt x="64" y="2562"/>
                  </a:cubicBezTo>
                  <a:cubicBezTo>
                    <a:pt x="74" y="2567"/>
                    <a:pt x="85" y="2568"/>
                    <a:pt x="95" y="2568"/>
                  </a:cubicBezTo>
                  <a:cubicBezTo>
                    <a:pt x="128" y="2568"/>
                    <a:pt x="159" y="2548"/>
                    <a:pt x="173" y="2516"/>
                  </a:cubicBezTo>
                  <a:cubicBezTo>
                    <a:pt x="179" y="2499"/>
                    <a:pt x="859" y="879"/>
                    <a:pt x="3340" y="286"/>
                  </a:cubicBezTo>
                  <a:cubicBezTo>
                    <a:pt x="3687" y="203"/>
                    <a:pt x="4025" y="167"/>
                    <a:pt x="4350" y="167"/>
                  </a:cubicBezTo>
                  <a:cubicBezTo>
                    <a:pt x="6354" y="167"/>
                    <a:pt x="7863" y="1529"/>
                    <a:pt x="7881" y="1545"/>
                  </a:cubicBezTo>
                  <a:cubicBezTo>
                    <a:pt x="7897" y="1560"/>
                    <a:pt x="7918" y="1567"/>
                    <a:pt x="7938" y="1567"/>
                  </a:cubicBezTo>
                  <a:cubicBezTo>
                    <a:pt x="7960" y="1567"/>
                    <a:pt x="7982" y="1558"/>
                    <a:pt x="7998" y="1541"/>
                  </a:cubicBezTo>
                  <a:cubicBezTo>
                    <a:pt x="8030" y="1506"/>
                    <a:pt x="8028" y="1454"/>
                    <a:pt x="7993" y="1422"/>
                  </a:cubicBezTo>
                  <a:cubicBezTo>
                    <a:pt x="7976" y="1406"/>
                    <a:pt x="6420" y="0"/>
                    <a:pt x="4347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2056700" y="2653925"/>
              <a:ext cx="196075" cy="60050"/>
            </a:xfrm>
            <a:custGeom>
              <a:avLst/>
              <a:gdLst/>
              <a:ahLst/>
              <a:cxnLst/>
              <a:rect l="l" t="t" r="r" b="b"/>
              <a:pathLst>
                <a:path w="7843" h="2402" extrusionOk="0">
                  <a:moveTo>
                    <a:pt x="4261" y="0"/>
                  </a:moveTo>
                  <a:cubicBezTo>
                    <a:pt x="3929" y="0"/>
                    <a:pt x="3582" y="37"/>
                    <a:pt x="3226" y="122"/>
                  </a:cubicBezTo>
                  <a:cubicBezTo>
                    <a:pt x="668" y="733"/>
                    <a:pt x="0" y="2401"/>
                    <a:pt x="0" y="2401"/>
                  </a:cubicBezTo>
                  <a:lnTo>
                    <a:pt x="7843" y="1401"/>
                  </a:lnTo>
                  <a:cubicBezTo>
                    <a:pt x="7843" y="1401"/>
                    <a:pt x="6318" y="0"/>
                    <a:pt x="4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2056700" y="2641675"/>
              <a:ext cx="196075" cy="72300"/>
            </a:xfrm>
            <a:custGeom>
              <a:avLst/>
              <a:gdLst/>
              <a:ahLst/>
              <a:cxnLst/>
              <a:rect l="l" t="t" r="r" b="b"/>
              <a:pathLst>
                <a:path w="7843" h="2892" fill="none" extrusionOk="0">
                  <a:moveTo>
                    <a:pt x="0" y="2891"/>
                  </a:moveTo>
                  <a:cubicBezTo>
                    <a:pt x="0" y="2891"/>
                    <a:pt x="668" y="1223"/>
                    <a:pt x="3226" y="612"/>
                  </a:cubicBezTo>
                  <a:cubicBezTo>
                    <a:pt x="5785" y="0"/>
                    <a:pt x="7843" y="1891"/>
                    <a:pt x="7843" y="1891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2054350" y="2651850"/>
              <a:ext cx="200750" cy="64225"/>
            </a:xfrm>
            <a:custGeom>
              <a:avLst/>
              <a:gdLst/>
              <a:ahLst/>
              <a:cxnLst/>
              <a:rect l="l" t="t" r="r" b="b"/>
              <a:pathLst>
                <a:path w="8030" h="2569" extrusionOk="0">
                  <a:moveTo>
                    <a:pt x="4344" y="1"/>
                  </a:moveTo>
                  <a:cubicBezTo>
                    <a:pt x="4008" y="1"/>
                    <a:pt x="3659" y="37"/>
                    <a:pt x="3301" y="123"/>
                  </a:cubicBezTo>
                  <a:cubicBezTo>
                    <a:pt x="730" y="738"/>
                    <a:pt x="45" y="2384"/>
                    <a:pt x="17" y="2454"/>
                  </a:cubicBezTo>
                  <a:cubicBezTo>
                    <a:pt x="0" y="2497"/>
                    <a:pt x="21" y="2546"/>
                    <a:pt x="64" y="2563"/>
                  </a:cubicBezTo>
                  <a:cubicBezTo>
                    <a:pt x="73" y="2566"/>
                    <a:pt x="84" y="2569"/>
                    <a:pt x="94" y="2569"/>
                  </a:cubicBezTo>
                  <a:cubicBezTo>
                    <a:pt x="127" y="2569"/>
                    <a:pt x="159" y="2548"/>
                    <a:pt x="171" y="2516"/>
                  </a:cubicBezTo>
                  <a:cubicBezTo>
                    <a:pt x="179" y="2500"/>
                    <a:pt x="852" y="881"/>
                    <a:pt x="3340" y="286"/>
                  </a:cubicBezTo>
                  <a:cubicBezTo>
                    <a:pt x="3685" y="203"/>
                    <a:pt x="4022" y="168"/>
                    <a:pt x="4346" y="168"/>
                  </a:cubicBezTo>
                  <a:cubicBezTo>
                    <a:pt x="6350" y="168"/>
                    <a:pt x="7863" y="1529"/>
                    <a:pt x="7881" y="1545"/>
                  </a:cubicBezTo>
                  <a:cubicBezTo>
                    <a:pt x="7897" y="1560"/>
                    <a:pt x="7917" y="1568"/>
                    <a:pt x="7937" y="1568"/>
                  </a:cubicBezTo>
                  <a:cubicBezTo>
                    <a:pt x="7960" y="1568"/>
                    <a:pt x="7982" y="1558"/>
                    <a:pt x="7998" y="1540"/>
                  </a:cubicBezTo>
                  <a:cubicBezTo>
                    <a:pt x="8030" y="1506"/>
                    <a:pt x="8027" y="1453"/>
                    <a:pt x="7993" y="1423"/>
                  </a:cubicBezTo>
                  <a:cubicBezTo>
                    <a:pt x="7975" y="1406"/>
                    <a:pt x="6417" y="1"/>
                    <a:pt x="434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2063675" y="2694225"/>
              <a:ext cx="196075" cy="60075"/>
            </a:xfrm>
            <a:custGeom>
              <a:avLst/>
              <a:gdLst/>
              <a:ahLst/>
              <a:cxnLst/>
              <a:rect l="l" t="t" r="r" b="b"/>
              <a:pathLst>
                <a:path w="7843" h="2403" extrusionOk="0">
                  <a:moveTo>
                    <a:pt x="4262" y="1"/>
                  </a:moveTo>
                  <a:cubicBezTo>
                    <a:pt x="3929" y="1"/>
                    <a:pt x="3583" y="38"/>
                    <a:pt x="3226" y="123"/>
                  </a:cubicBezTo>
                  <a:cubicBezTo>
                    <a:pt x="668" y="734"/>
                    <a:pt x="0" y="2402"/>
                    <a:pt x="0" y="2402"/>
                  </a:cubicBezTo>
                  <a:lnTo>
                    <a:pt x="7843" y="1402"/>
                  </a:lnTo>
                  <a:cubicBezTo>
                    <a:pt x="7843" y="1402"/>
                    <a:pt x="6318" y="1"/>
                    <a:pt x="4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2063675" y="2681975"/>
              <a:ext cx="196075" cy="72325"/>
            </a:xfrm>
            <a:custGeom>
              <a:avLst/>
              <a:gdLst/>
              <a:ahLst/>
              <a:cxnLst/>
              <a:rect l="l" t="t" r="r" b="b"/>
              <a:pathLst>
                <a:path w="7843" h="2893" fill="none" extrusionOk="0">
                  <a:moveTo>
                    <a:pt x="0" y="2892"/>
                  </a:moveTo>
                  <a:cubicBezTo>
                    <a:pt x="0" y="2892"/>
                    <a:pt x="668" y="1224"/>
                    <a:pt x="3226" y="613"/>
                  </a:cubicBezTo>
                  <a:cubicBezTo>
                    <a:pt x="5784" y="0"/>
                    <a:pt x="7843" y="1892"/>
                    <a:pt x="7843" y="1892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2061275" y="2692175"/>
              <a:ext cx="200775" cy="64225"/>
            </a:xfrm>
            <a:custGeom>
              <a:avLst/>
              <a:gdLst/>
              <a:ahLst/>
              <a:cxnLst/>
              <a:rect l="l" t="t" r="r" b="b"/>
              <a:pathLst>
                <a:path w="8031" h="2569" extrusionOk="0">
                  <a:moveTo>
                    <a:pt x="4347" y="0"/>
                  </a:moveTo>
                  <a:cubicBezTo>
                    <a:pt x="4011" y="0"/>
                    <a:pt x="3661" y="37"/>
                    <a:pt x="3303" y="123"/>
                  </a:cubicBezTo>
                  <a:cubicBezTo>
                    <a:pt x="731" y="738"/>
                    <a:pt x="46" y="2384"/>
                    <a:pt x="18" y="2454"/>
                  </a:cubicBezTo>
                  <a:cubicBezTo>
                    <a:pt x="1" y="2497"/>
                    <a:pt x="21" y="2546"/>
                    <a:pt x="64" y="2563"/>
                  </a:cubicBezTo>
                  <a:cubicBezTo>
                    <a:pt x="75" y="2566"/>
                    <a:pt x="85" y="2569"/>
                    <a:pt x="96" y="2569"/>
                  </a:cubicBezTo>
                  <a:cubicBezTo>
                    <a:pt x="129" y="2569"/>
                    <a:pt x="160" y="2548"/>
                    <a:pt x="173" y="2516"/>
                  </a:cubicBezTo>
                  <a:cubicBezTo>
                    <a:pt x="179" y="2500"/>
                    <a:pt x="859" y="879"/>
                    <a:pt x="3340" y="286"/>
                  </a:cubicBezTo>
                  <a:cubicBezTo>
                    <a:pt x="3686" y="203"/>
                    <a:pt x="4024" y="167"/>
                    <a:pt x="4348" y="167"/>
                  </a:cubicBezTo>
                  <a:cubicBezTo>
                    <a:pt x="6353" y="167"/>
                    <a:pt x="7864" y="1529"/>
                    <a:pt x="7881" y="1545"/>
                  </a:cubicBezTo>
                  <a:cubicBezTo>
                    <a:pt x="7897" y="1560"/>
                    <a:pt x="7918" y="1568"/>
                    <a:pt x="7938" y="1568"/>
                  </a:cubicBezTo>
                  <a:cubicBezTo>
                    <a:pt x="7960" y="1568"/>
                    <a:pt x="7983" y="1558"/>
                    <a:pt x="8000" y="1540"/>
                  </a:cubicBezTo>
                  <a:cubicBezTo>
                    <a:pt x="8030" y="1506"/>
                    <a:pt x="8028" y="1453"/>
                    <a:pt x="7995" y="1423"/>
                  </a:cubicBezTo>
                  <a:cubicBezTo>
                    <a:pt x="7976" y="1406"/>
                    <a:pt x="6419" y="0"/>
                    <a:pt x="4347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2074800" y="2752625"/>
              <a:ext cx="196050" cy="60100"/>
            </a:xfrm>
            <a:custGeom>
              <a:avLst/>
              <a:gdLst/>
              <a:ahLst/>
              <a:cxnLst/>
              <a:rect l="l" t="t" r="r" b="b"/>
              <a:pathLst>
                <a:path w="7842" h="2404" extrusionOk="0">
                  <a:moveTo>
                    <a:pt x="4260" y="1"/>
                  </a:moveTo>
                  <a:cubicBezTo>
                    <a:pt x="3928" y="1"/>
                    <a:pt x="3581" y="38"/>
                    <a:pt x="3225" y="123"/>
                  </a:cubicBezTo>
                  <a:cubicBezTo>
                    <a:pt x="667" y="734"/>
                    <a:pt x="0" y="2403"/>
                    <a:pt x="0" y="2403"/>
                  </a:cubicBezTo>
                  <a:lnTo>
                    <a:pt x="7842" y="1402"/>
                  </a:lnTo>
                  <a:cubicBezTo>
                    <a:pt x="7842" y="1402"/>
                    <a:pt x="6317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3" name="Google Shape;913;p40"/>
            <p:cNvSpPr/>
            <p:nvPr/>
          </p:nvSpPr>
          <p:spPr>
            <a:xfrm>
              <a:off x="2074800" y="2740400"/>
              <a:ext cx="196050" cy="72325"/>
            </a:xfrm>
            <a:custGeom>
              <a:avLst/>
              <a:gdLst/>
              <a:ahLst/>
              <a:cxnLst/>
              <a:rect l="l" t="t" r="r" b="b"/>
              <a:pathLst>
                <a:path w="7842" h="2893" fill="none" extrusionOk="0">
                  <a:moveTo>
                    <a:pt x="0" y="2892"/>
                  </a:moveTo>
                  <a:cubicBezTo>
                    <a:pt x="0" y="2892"/>
                    <a:pt x="667" y="1223"/>
                    <a:pt x="3225" y="612"/>
                  </a:cubicBezTo>
                  <a:cubicBezTo>
                    <a:pt x="5785" y="0"/>
                    <a:pt x="7842" y="1891"/>
                    <a:pt x="7842" y="1891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4" name="Google Shape;914;p40"/>
            <p:cNvSpPr/>
            <p:nvPr/>
          </p:nvSpPr>
          <p:spPr>
            <a:xfrm>
              <a:off x="2072400" y="2750575"/>
              <a:ext cx="200775" cy="64225"/>
            </a:xfrm>
            <a:custGeom>
              <a:avLst/>
              <a:gdLst/>
              <a:ahLst/>
              <a:cxnLst/>
              <a:rect l="l" t="t" r="r" b="b"/>
              <a:pathLst>
                <a:path w="8031" h="2569" extrusionOk="0">
                  <a:moveTo>
                    <a:pt x="4348" y="1"/>
                  </a:moveTo>
                  <a:cubicBezTo>
                    <a:pt x="4012" y="1"/>
                    <a:pt x="3662" y="38"/>
                    <a:pt x="3303" y="124"/>
                  </a:cubicBezTo>
                  <a:cubicBezTo>
                    <a:pt x="731" y="738"/>
                    <a:pt x="46" y="2384"/>
                    <a:pt x="18" y="2454"/>
                  </a:cubicBezTo>
                  <a:cubicBezTo>
                    <a:pt x="1" y="2496"/>
                    <a:pt x="22" y="2545"/>
                    <a:pt x="64" y="2562"/>
                  </a:cubicBezTo>
                  <a:cubicBezTo>
                    <a:pt x="75" y="2566"/>
                    <a:pt x="85" y="2569"/>
                    <a:pt x="96" y="2569"/>
                  </a:cubicBezTo>
                  <a:cubicBezTo>
                    <a:pt x="129" y="2569"/>
                    <a:pt x="160" y="2549"/>
                    <a:pt x="173" y="2516"/>
                  </a:cubicBezTo>
                  <a:cubicBezTo>
                    <a:pt x="179" y="2500"/>
                    <a:pt x="859" y="880"/>
                    <a:pt x="3341" y="285"/>
                  </a:cubicBezTo>
                  <a:cubicBezTo>
                    <a:pt x="3686" y="203"/>
                    <a:pt x="4024" y="167"/>
                    <a:pt x="4348" y="167"/>
                  </a:cubicBezTo>
                  <a:cubicBezTo>
                    <a:pt x="6352" y="167"/>
                    <a:pt x="7863" y="1529"/>
                    <a:pt x="7881" y="1545"/>
                  </a:cubicBezTo>
                  <a:cubicBezTo>
                    <a:pt x="7897" y="1560"/>
                    <a:pt x="7918" y="1567"/>
                    <a:pt x="7938" y="1567"/>
                  </a:cubicBezTo>
                  <a:cubicBezTo>
                    <a:pt x="7960" y="1567"/>
                    <a:pt x="7983" y="1558"/>
                    <a:pt x="7999" y="1540"/>
                  </a:cubicBezTo>
                  <a:cubicBezTo>
                    <a:pt x="8030" y="1506"/>
                    <a:pt x="8028" y="1453"/>
                    <a:pt x="7994" y="1423"/>
                  </a:cubicBezTo>
                  <a:cubicBezTo>
                    <a:pt x="7976" y="1406"/>
                    <a:pt x="6419" y="1"/>
                    <a:pt x="4348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2081725" y="2808250"/>
              <a:ext cx="196100" cy="60075"/>
            </a:xfrm>
            <a:custGeom>
              <a:avLst/>
              <a:gdLst/>
              <a:ahLst/>
              <a:cxnLst/>
              <a:rect l="l" t="t" r="r" b="b"/>
              <a:pathLst>
                <a:path w="7844" h="2403" extrusionOk="0">
                  <a:moveTo>
                    <a:pt x="4262" y="0"/>
                  </a:moveTo>
                  <a:cubicBezTo>
                    <a:pt x="3929" y="0"/>
                    <a:pt x="3583" y="37"/>
                    <a:pt x="3227" y="122"/>
                  </a:cubicBezTo>
                  <a:cubicBezTo>
                    <a:pt x="668" y="734"/>
                    <a:pt x="1" y="2403"/>
                    <a:pt x="1" y="2403"/>
                  </a:cubicBezTo>
                  <a:lnTo>
                    <a:pt x="7843" y="1401"/>
                  </a:lnTo>
                  <a:cubicBezTo>
                    <a:pt x="7843" y="1401"/>
                    <a:pt x="6318" y="0"/>
                    <a:pt x="4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2081725" y="2796000"/>
              <a:ext cx="196100" cy="72325"/>
            </a:xfrm>
            <a:custGeom>
              <a:avLst/>
              <a:gdLst/>
              <a:ahLst/>
              <a:cxnLst/>
              <a:rect l="l" t="t" r="r" b="b"/>
              <a:pathLst>
                <a:path w="7844" h="2893" fill="none" extrusionOk="0">
                  <a:moveTo>
                    <a:pt x="1" y="2893"/>
                  </a:moveTo>
                  <a:cubicBezTo>
                    <a:pt x="1" y="2893"/>
                    <a:pt x="668" y="1224"/>
                    <a:pt x="3227" y="612"/>
                  </a:cubicBezTo>
                  <a:cubicBezTo>
                    <a:pt x="5785" y="1"/>
                    <a:pt x="7843" y="1891"/>
                    <a:pt x="7843" y="1891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2079375" y="2806200"/>
              <a:ext cx="200750" cy="64225"/>
            </a:xfrm>
            <a:custGeom>
              <a:avLst/>
              <a:gdLst/>
              <a:ahLst/>
              <a:cxnLst/>
              <a:rect l="l" t="t" r="r" b="b"/>
              <a:pathLst>
                <a:path w="8030" h="2569" extrusionOk="0">
                  <a:moveTo>
                    <a:pt x="4346" y="1"/>
                  </a:moveTo>
                  <a:cubicBezTo>
                    <a:pt x="4010" y="1"/>
                    <a:pt x="3660" y="38"/>
                    <a:pt x="3301" y="123"/>
                  </a:cubicBezTo>
                  <a:cubicBezTo>
                    <a:pt x="729" y="737"/>
                    <a:pt x="45" y="2383"/>
                    <a:pt x="18" y="2453"/>
                  </a:cubicBezTo>
                  <a:cubicBezTo>
                    <a:pt x="1" y="2496"/>
                    <a:pt x="20" y="2545"/>
                    <a:pt x="64" y="2562"/>
                  </a:cubicBezTo>
                  <a:cubicBezTo>
                    <a:pt x="74" y="2566"/>
                    <a:pt x="85" y="2568"/>
                    <a:pt x="95" y="2568"/>
                  </a:cubicBezTo>
                  <a:cubicBezTo>
                    <a:pt x="128" y="2568"/>
                    <a:pt x="160" y="2549"/>
                    <a:pt x="172" y="2515"/>
                  </a:cubicBezTo>
                  <a:cubicBezTo>
                    <a:pt x="179" y="2500"/>
                    <a:pt x="852" y="880"/>
                    <a:pt x="3340" y="285"/>
                  </a:cubicBezTo>
                  <a:cubicBezTo>
                    <a:pt x="3686" y="202"/>
                    <a:pt x="4022" y="167"/>
                    <a:pt x="4346" y="167"/>
                  </a:cubicBezTo>
                  <a:cubicBezTo>
                    <a:pt x="6351" y="167"/>
                    <a:pt x="7863" y="1529"/>
                    <a:pt x="7880" y="1544"/>
                  </a:cubicBezTo>
                  <a:cubicBezTo>
                    <a:pt x="7896" y="1560"/>
                    <a:pt x="7916" y="1567"/>
                    <a:pt x="7937" y="1567"/>
                  </a:cubicBezTo>
                  <a:cubicBezTo>
                    <a:pt x="7959" y="1567"/>
                    <a:pt x="7982" y="1558"/>
                    <a:pt x="7999" y="1540"/>
                  </a:cubicBezTo>
                  <a:cubicBezTo>
                    <a:pt x="8029" y="1505"/>
                    <a:pt x="8028" y="1453"/>
                    <a:pt x="7994" y="1422"/>
                  </a:cubicBezTo>
                  <a:cubicBezTo>
                    <a:pt x="7976" y="1405"/>
                    <a:pt x="6419" y="1"/>
                    <a:pt x="434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1823125" y="2857625"/>
              <a:ext cx="194675" cy="52400"/>
            </a:xfrm>
            <a:custGeom>
              <a:avLst/>
              <a:gdLst/>
              <a:ahLst/>
              <a:cxnLst/>
              <a:rect l="l" t="t" r="r" b="b"/>
              <a:pathLst>
                <a:path w="7787" h="2096" extrusionOk="0">
                  <a:moveTo>
                    <a:pt x="4372" y="1"/>
                  </a:moveTo>
                  <a:cubicBezTo>
                    <a:pt x="3001" y="1"/>
                    <a:pt x="1414" y="474"/>
                    <a:pt x="0" y="2096"/>
                  </a:cubicBezTo>
                  <a:lnTo>
                    <a:pt x="7786" y="928"/>
                  </a:lnTo>
                  <a:cubicBezTo>
                    <a:pt x="7786" y="928"/>
                    <a:pt x="6291" y="1"/>
                    <a:pt x="4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1823125" y="2812700"/>
              <a:ext cx="194675" cy="97325"/>
            </a:xfrm>
            <a:custGeom>
              <a:avLst/>
              <a:gdLst/>
              <a:ahLst/>
              <a:cxnLst/>
              <a:rect l="l" t="t" r="r" b="b"/>
              <a:pathLst>
                <a:path w="7787" h="3893" fill="none" extrusionOk="0">
                  <a:moveTo>
                    <a:pt x="7786" y="2725"/>
                  </a:moveTo>
                  <a:cubicBezTo>
                    <a:pt x="7786" y="2725"/>
                    <a:pt x="3392" y="0"/>
                    <a:pt x="0" y="3893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1820750" y="2855800"/>
              <a:ext cx="199425" cy="56325"/>
            </a:xfrm>
            <a:custGeom>
              <a:avLst/>
              <a:gdLst/>
              <a:ahLst/>
              <a:cxnLst/>
              <a:rect l="l" t="t" r="r" b="b"/>
              <a:pathLst>
                <a:path w="7977" h="2253" extrusionOk="0">
                  <a:moveTo>
                    <a:pt x="4462" y="1"/>
                  </a:moveTo>
                  <a:cubicBezTo>
                    <a:pt x="3069" y="1"/>
                    <a:pt x="1458" y="478"/>
                    <a:pt x="32" y="2114"/>
                  </a:cubicBezTo>
                  <a:cubicBezTo>
                    <a:pt x="1" y="2149"/>
                    <a:pt x="5" y="2202"/>
                    <a:pt x="40" y="2233"/>
                  </a:cubicBezTo>
                  <a:cubicBezTo>
                    <a:pt x="56" y="2246"/>
                    <a:pt x="76" y="2252"/>
                    <a:pt x="95" y="2252"/>
                  </a:cubicBezTo>
                  <a:cubicBezTo>
                    <a:pt x="118" y="2252"/>
                    <a:pt x="142" y="2242"/>
                    <a:pt x="157" y="2224"/>
                  </a:cubicBezTo>
                  <a:cubicBezTo>
                    <a:pt x="1544" y="633"/>
                    <a:pt x="3112" y="169"/>
                    <a:pt x="4467" y="169"/>
                  </a:cubicBezTo>
                  <a:cubicBezTo>
                    <a:pt x="6343" y="169"/>
                    <a:pt x="7813" y="1056"/>
                    <a:pt x="7837" y="1072"/>
                  </a:cubicBezTo>
                  <a:cubicBezTo>
                    <a:pt x="7851" y="1081"/>
                    <a:pt x="7866" y="1085"/>
                    <a:pt x="7881" y="1085"/>
                  </a:cubicBezTo>
                  <a:cubicBezTo>
                    <a:pt x="7909" y="1085"/>
                    <a:pt x="7936" y="1071"/>
                    <a:pt x="7952" y="1045"/>
                  </a:cubicBezTo>
                  <a:cubicBezTo>
                    <a:pt x="7977" y="1006"/>
                    <a:pt x="7965" y="955"/>
                    <a:pt x="7925" y="930"/>
                  </a:cubicBezTo>
                  <a:cubicBezTo>
                    <a:pt x="7900" y="914"/>
                    <a:pt x="6390" y="1"/>
                    <a:pt x="446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1814775" y="2795050"/>
              <a:ext cx="194675" cy="52425"/>
            </a:xfrm>
            <a:custGeom>
              <a:avLst/>
              <a:gdLst/>
              <a:ahLst/>
              <a:cxnLst/>
              <a:rect l="l" t="t" r="r" b="b"/>
              <a:pathLst>
                <a:path w="7787" h="2097" extrusionOk="0">
                  <a:moveTo>
                    <a:pt x="4373" y="1"/>
                  </a:moveTo>
                  <a:cubicBezTo>
                    <a:pt x="3002" y="1"/>
                    <a:pt x="1414" y="474"/>
                    <a:pt x="0" y="2097"/>
                  </a:cubicBezTo>
                  <a:lnTo>
                    <a:pt x="7787" y="928"/>
                  </a:lnTo>
                  <a:cubicBezTo>
                    <a:pt x="7787" y="928"/>
                    <a:pt x="6292" y="1"/>
                    <a:pt x="4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1814775" y="2750125"/>
              <a:ext cx="194675" cy="97350"/>
            </a:xfrm>
            <a:custGeom>
              <a:avLst/>
              <a:gdLst/>
              <a:ahLst/>
              <a:cxnLst/>
              <a:rect l="l" t="t" r="r" b="b"/>
              <a:pathLst>
                <a:path w="7787" h="3894" fill="none" extrusionOk="0">
                  <a:moveTo>
                    <a:pt x="7787" y="2725"/>
                  </a:moveTo>
                  <a:cubicBezTo>
                    <a:pt x="7787" y="2725"/>
                    <a:pt x="3393" y="0"/>
                    <a:pt x="0" y="3894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1812450" y="2793250"/>
              <a:ext cx="199375" cy="56325"/>
            </a:xfrm>
            <a:custGeom>
              <a:avLst/>
              <a:gdLst/>
              <a:ahLst/>
              <a:cxnLst/>
              <a:rect l="l" t="t" r="r" b="b"/>
              <a:pathLst>
                <a:path w="7975" h="2253" extrusionOk="0">
                  <a:moveTo>
                    <a:pt x="4460" y="0"/>
                  </a:moveTo>
                  <a:cubicBezTo>
                    <a:pt x="3067" y="0"/>
                    <a:pt x="1456" y="477"/>
                    <a:pt x="30" y="2114"/>
                  </a:cubicBezTo>
                  <a:cubicBezTo>
                    <a:pt x="0" y="2148"/>
                    <a:pt x="4" y="2201"/>
                    <a:pt x="38" y="2231"/>
                  </a:cubicBezTo>
                  <a:cubicBezTo>
                    <a:pt x="54" y="2245"/>
                    <a:pt x="74" y="2252"/>
                    <a:pt x="93" y="2252"/>
                  </a:cubicBezTo>
                  <a:cubicBezTo>
                    <a:pt x="116" y="2252"/>
                    <a:pt x="140" y="2242"/>
                    <a:pt x="156" y="2223"/>
                  </a:cubicBezTo>
                  <a:cubicBezTo>
                    <a:pt x="1542" y="632"/>
                    <a:pt x="3110" y="168"/>
                    <a:pt x="4465" y="168"/>
                  </a:cubicBezTo>
                  <a:cubicBezTo>
                    <a:pt x="6341" y="168"/>
                    <a:pt x="7811" y="1056"/>
                    <a:pt x="7836" y="1071"/>
                  </a:cubicBezTo>
                  <a:cubicBezTo>
                    <a:pt x="7849" y="1079"/>
                    <a:pt x="7864" y="1083"/>
                    <a:pt x="7879" y="1083"/>
                  </a:cubicBezTo>
                  <a:cubicBezTo>
                    <a:pt x="7907" y="1083"/>
                    <a:pt x="7935" y="1069"/>
                    <a:pt x="7951" y="1044"/>
                  </a:cubicBezTo>
                  <a:cubicBezTo>
                    <a:pt x="7975" y="1005"/>
                    <a:pt x="7963" y="953"/>
                    <a:pt x="7924" y="930"/>
                  </a:cubicBezTo>
                  <a:cubicBezTo>
                    <a:pt x="7898" y="914"/>
                    <a:pt x="6388" y="0"/>
                    <a:pt x="446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1805025" y="2742225"/>
              <a:ext cx="194700" cy="52400"/>
            </a:xfrm>
            <a:custGeom>
              <a:avLst/>
              <a:gdLst/>
              <a:ahLst/>
              <a:cxnLst/>
              <a:rect l="l" t="t" r="r" b="b"/>
              <a:pathLst>
                <a:path w="7788" h="2096" extrusionOk="0">
                  <a:moveTo>
                    <a:pt x="4373" y="0"/>
                  </a:moveTo>
                  <a:cubicBezTo>
                    <a:pt x="3002" y="0"/>
                    <a:pt x="1414" y="474"/>
                    <a:pt x="0" y="2095"/>
                  </a:cubicBezTo>
                  <a:lnTo>
                    <a:pt x="7788" y="928"/>
                  </a:lnTo>
                  <a:cubicBezTo>
                    <a:pt x="7788" y="928"/>
                    <a:pt x="6293" y="0"/>
                    <a:pt x="4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1805025" y="2697275"/>
              <a:ext cx="194700" cy="97350"/>
            </a:xfrm>
            <a:custGeom>
              <a:avLst/>
              <a:gdLst/>
              <a:ahLst/>
              <a:cxnLst/>
              <a:rect l="l" t="t" r="r" b="b"/>
              <a:pathLst>
                <a:path w="7788" h="3894" fill="none" extrusionOk="0">
                  <a:moveTo>
                    <a:pt x="7788" y="2726"/>
                  </a:moveTo>
                  <a:cubicBezTo>
                    <a:pt x="7788" y="2726"/>
                    <a:pt x="3394" y="1"/>
                    <a:pt x="0" y="3893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1802700" y="2740400"/>
              <a:ext cx="199425" cy="56300"/>
            </a:xfrm>
            <a:custGeom>
              <a:avLst/>
              <a:gdLst/>
              <a:ahLst/>
              <a:cxnLst/>
              <a:rect l="l" t="t" r="r" b="b"/>
              <a:pathLst>
                <a:path w="7977" h="2252" extrusionOk="0">
                  <a:moveTo>
                    <a:pt x="4461" y="0"/>
                  </a:moveTo>
                  <a:cubicBezTo>
                    <a:pt x="3068" y="0"/>
                    <a:pt x="1457" y="477"/>
                    <a:pt x="31" y="2113"/>
                  </a:cubicBezTo>
                  <a:cubicBezTo>
                    <a:pt x="0" y="2149"/>
                    <a:pt x="4" y="2201"/>
                    <a:pt x="39" y="2232"/>
                  </a:cubicBezTo>
                  <a:cubicBezTo>
                    <a:pt x="55" y="2245"/>
                    <a:pt x="74" y="2252"/>
                    <a:pt x="93" y="2252"/>
                  </a:cubicBezTo>
                  <a:lnTo>
                    <a:pt x="94" y="2252"/>
                  </a:lnTo>
                  <a:cubicBezTo>
                    <a:pt x="118" y="2252"/>
                    <a:pt x="140" y="2243"/>
                    <a:pt x="157" y="2223"/>
                  </a:cubicBezTo>
                  <a:cubicBezTo>
                    <a:pt x="1544" y="632"/>
                    <a:pt x="3111" y="168"/>
                    <a:pt x="4466" y="168"/>
                  </a:cubicBezTo>
                  <a:cubicBezTo>
                    <a:pt x="6341" y="168"/>
                    <a:pt x="7811" y="1056"/>
                    <a:pt x="7837" y="1071"/>
                  </a:cubicBezTo>
                  <a:cubicBezTo>
                    <a:pt x="7850" y="1080"/>
                    <a:pt x="7866" y="1084"/>
                    <a:pt x="7881" y="1084"/>
                  </a:cubicBezTo>
                  <a:cubicBezTo>
                    <a:pt x="7908" y="1084"/>
                    <a:pt x="7936" y="1070"/>
                    <a:pt x="7952" y="1045"/>
                  </a:cubicBezTo>
                  <a:cubicBezTo>
                    <a:pt x="7976" y="1005"/>
                    <a:pt x="7964" y="954"/>
                    <a:pt x="7925" y="930"/>
                  </a:cubicBezTo>
                  <a:cubicBezTo>
                    <a:pt x="7898" y="913"/>
                    <a:pt x="6388" y="0"/>
                    <a:pt x="4461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1795300" y="2690775"/>
              <a:ext cx="194675" cy="52425"/>
            </a:xfrm>
            <a:custGeom>
              <a:avLst/>
              <a:gdLst/>
              <a:ahLst/>
              <a:cxnLst/>
              <a:rect l="l" t="t" r="r" b="b"/>
              <a:pathLst>
                <a:path w="7787" h="2097" extrusionOk="0">
                  <a:moveTo>
                    <a:pt x="4373" y="1"/>
                  </a:moveTo>
                  <a:cubicBezTo>
                    <a:pt x="3002" y="1"/>
                    <a:pt x="1414" y="474"/>
                    <a:pt x="0" y="2097"/>
                  </a:cubicBezTo>
                  <a:lnTo>
                    <a:pt x="7787" y="927"/>
                  </a:lnTo>
                  <a:cubicBezTo>
                    <a:pt x="7787" y="927"/>
                    <a:pt x="6292" y="1"/>
                    <a:pt x="4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1795300" y="2645825"/>
              <a:ext cx="194675" cy="97375"/>
            </a:xfrm>
            <a:custGeom>
              <a:avLst/>
              <a:gdLst/>
              <a:ahLst/>
              <a:cxnLst/>
              <a:rect l="l" t="t" r="r" b="b"/>
              <a:pathLst>
                <a:path w="7787" h="3895" fill="none" extrusionOk="0">
                  <a:moveTo>
                    <a:pt x="7787" y="2725"/>
                  </a:moveTo>
                  <a:cubicBezTo>
                    <a:pt x="7787" y="2725"/>
                    <a:pt x="3393" y="1"/>
                    <a:pt x="0" y="3895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1792975" y="2688950"/>
              <a:ext cx="199375" cy="56325"/>
            </a:xfrm>
            <a:custGeom>
              <a:avLst/>
              <a:gdLst/>
              <a:ahLst/>
              <a:cxnLst/>
              <a:rect l="l" t="t" r="r" b="b"/>
              <a:pathLst>
                <a:path w="7975" h="2253" extrusionOk="0">
                  <a:moveTo>
                    <a:pt x="4461" y="1"/>
                  </a:moveTo>
                  <a:cubicBezTo>
                    <a:pt x="3068" y="1"/>
                    <a:pt x="1457" y="477"/>
                    <a:pt x="31" y="2114"/>
                  </a:cubicBezTo>
                  <a:cubicBezTo>
                    <a:pt x="0" y="2149"/>
                    <a:pt x="4" y="2201"/>
                    <a:pt x="38" y="2232"/>
                  </a:cubicBezTo>
                  <a:cubicBezTo>
                    <a:pt x="54" y="2245"/>
                    <a:pt x="74" y="2253"/>
                    <a:pt x="93" y="2253"/>
                  </a:cubicBezTo>
                  <a:cubicBezTo>
                    <a:pt x="116" y="2253"/>
                    <a:pt x="140" y="2243"/>
                    <a:pt x="157" y="2223"/>
                  </a:cubicBezTo>
                  <a:cubicBezTo>
                    <a:pt x="1543" y="632"/>
                    <a:pt x="3110" y="168"/>
                    <a:pt x="4466" y="168"/>
                  </a:cubicBezTo>
                  <a:cubicBezTo>
                    <a:pt x="6341" y="168"/>
                    <a:pt x="7811" y="1056"/>
                    <a:pt x="7836" y="1071"/>
                  </a:cubicBezTo>
                  <a:cubicBezTo>
                    <a:pt x="7849" y="1080"/>
                    <a:pt x="7864" y="1084"/>
                    <a:pt x="7879" y="1084"/>
                  </a:cubicBezTo>
                  <a:cubicBezTo>
                    <a:pt x="7907" y="1084"/>
                    <a:pt x="7935" y="1070"/>
                    <a:pt x="7951" y="1044"/>
                  </a:cubicBezTo>
                  <a:cubicBezTo>
                    <a:pt x="7975" y="1005"/>
                    <a:pt x="7963" y="954"/>
                    <a:pt x="7924" y="929"/>
                  </a:cubicBezTo>
                  <a:cubicBezTo>
                    <a:pt x="7898" y="914"/>
                    <a:pt x="6388" y="1"/>
                    <a:pt x="4461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1788350" y="2644900"/>
              <a:ext cx="194675" cy="52400"/>
            </a:xfrm>
            <a:custGeom>
              <a:avLst/>
              <a:gdLst/>
              <a:ahLst/>
              <a:cxnLst/>
              <a:rect l="l" t="t" r="r" b="b"/>
              <a:pathLst>
                <a:path w="7787" h="2096" extrusionOk="0">
                  <a:moveTo>
                    <a:pt x="4372" y="0"/>
                  </a:moveTo>
                  <a:cubicBezTo>
                    <a:pt x="3001" y="0"/>
                    <a:pt x="1414" y="474"/>
                    <a:pt x="1" y="2096"/>
                  </a:cubicBezTo>
                  <a:lnTo>
                    <a:pt x="7787" y="928"/>
                  </a:lnTo>
                  <a:cubicBezTo>
                    <a:pt x="7787" y="928"/>
                    <a:pt x="6292" y="0"/>
                    <a:pt x="4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1788350" y="2599950"/>
              <a:ext cx="194675" cy="97350"/>
            </a:xfrm>
            <a:custGeom>
              <a:avLst/>
              <a:gdLst/>
              <a:ahLst/>
              <a:cxnLst/>
              <a:rect l="l" t="t" r="r" b="b"/>
              <a:pathLst>
                <a:path w="7787" h="3894" fill="none" extrusionOk="0">
                  <a:moveTo>
                    <a:pt x="7787" y="2726"/>
                  </a:moveTo>
                  <a:cubicBezTo>
                    <a:pt x="7787" y="2726"/>
                    <a:pt x="3393" y="0"/>
                    <a:pt x="1" y="3894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1786000" y="2643075"/>
              <a:ext cx="199425" cy="56325"/>
            </a:xfrm>
            <a:custGeom>
              <a:avLst/>
              <a:gdLst/>
              <a:ahLst/>
              <a:cxnLst/>
              <a:rect l="l" t="t" r="r" b="b"/>
              <a:pathLst>
                <a:path w="7977" h="2253" extrusionOk="0">
                  <a:moveTo>
                    <a:pt x="4461" y="1"/>
                  </a:moveTo>
                  <a:cubicBezTo>
                    <a:pt x="3068" y="1"/>
                    <a:pt x="1457" y="477"/>
                    <a:pt x="31" y="2114"/>
                  </a:cubicBezTo>
                  <a:cubicBezTo>
                    <a:pt x="0" y="2148"/>
                    <a:pt x="4" y="2201"/>
                    <a:pt x="40" y="2231"/>
                  </a:cubicBezTo>
                  <a:cubicBezTo>
                    <a:pt x="56" y="2245"/>
                    <a:pt x="75" y="2252"/>
                    <a:pt x="95" y="2252"/>
                  </a:cubicBezTo>
                  <a:cubicBezTo>
                    <a:pt x="118" y="2252"/>
                    <a:pt x="141" y="2242"/>
                    <a:pt x="157" y="2223"/>
                  </a:cubicBezTo>
                  <a:cubicBezTo>
                    <a:pt x="1543" y="632"/>
                    <a:pt x="3110" y="168"/>
                    <a:pt x="4466" y="168"/>
                  </a:cubicBezTo>
                  <a:cubicBezTo>
                    <a:pt x="6342" y="168"/>
                    <a:pt x="7812" y="1056"/>
                    <a:pt x="7837" y="1072"/>
                  </a:cubicBezTo>
                  <a:cubicBezTo>
                    <a:pt x="7850" y="1080"/>
                    <a:pt x="7865" y="1084"/>
                    <a:pt x="7880" y="1084"/>
                  </a:cubicBezTo>
                  <a:cubicBezTo>
                    <a:pt x="7908" y="1084"/>
                    <a:pt x="7936" y="1070"/>
                    <a:pt x="7952" y="1045"/>
                  </a:cubicBezTo>
                  <a:cubicBezTo>
                    <a:pt x="7976" y="1006"/>
                    <a:pt x="7964" y="955"/>
                    <a:pt x="7925" y="930"/>
                  </a:cubicBezTo>
                  <a:cubicBezTo>
                    <a:pt x="7899" y="914"/>
                    <a:pt x="6389" y="1"/>
                    <a:pt x="4461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" name="Oval 60"/>
          <p:cNvSpPr/>
          <p:nvPr/>
        </p:nvSpPr>
        <p:spPr>
          <a:xfrm>
            <a:off x="3587181" y="217394"/>
            <a:ext cx="6628807" cy="675887"/>
          </a:xfrm>
          <a:prstGeom prst="ellipse">
            <a:avLst/>
          </a:prstGeom>
          <a:solidFill>
            <a:srgbClr val="EF7FA7"/>
          </a:solidFill>
          <a:ln w="25400" cap="flat" cmpd="sng" algn="ctr">
            <a:solidFill>
              <a:srgbClr val="EF7FA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0" b="1" i="0" u="none" strike="noStrike" kern="0" cap="none" spc="0" normalizeH="0" baseline="0" noProof="0" dirty="0">
                <a:ln>
                  <a:noFill/>
                </a:ln>
                <a:solidFill>
                  <a:srgbClr val="2601A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HOẠT ĐỘNG</a:t>
            </a:r>
            <a:r>
              <a:rPr kumimoji="1" lang="en-US" altLang="ja-JP" sz="3000" b="1" i="0" u="none" strike="noStrike" kern="0" cap="none" spc="0" normalizeH="0" noProof="0" dirty="0">
                <a:ln>
                  <a:noFill/>
                </a:ln>
                <a:solidFill>
                  <a:srgbClr val="2601A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CÁ NHÂN</a:t>
            </a:r>
            <a:endParaRPr kumimoji="1" lang="ja-JP" altLang="en-US" sz="3000" b="1" i="0" u="none" strike="noStrike" kern="0" cap="none" spc="0" normalizeH="0" baseline="0" noProof="0" dirty="0">
              <a:ln>
                <a:noFill/>
              </a:ln>
              <a:solidFill>
                <a:srgbClr val="2601A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30 giay">
            <a:hlinkClick r:id="" action="ppaction://media"/>
            <a:extLst>
              <a:ext uri="{FF2B5EF4-FFF2-40B4-BE49-F238E27FC236}">
                <a16:creationId xmlns:a16="http://schemas.microsoft.com/office/drawing/2014/main" id="{B83B2309-991A-A741-0DA3-D386303137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5471" y="298732"/>
            <a:ext cx="1492288" cy="8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9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terality and Learning Difficulties by Slidesgo">
  <a:themeElements>
    <a:clrScheme name="Simple Light">
      <a:dk1>
        <a:srgbClr val="373334"/>
      </a:dk1>
      <a:lt1>
        <a:srgbClr val="FFFFFF"/>
      </a:lt1>
      <a:dk2>
        <a:srgbClr val="8CCACE"/>
      </a:dk2>
      <a:lt2>
        <a:srgbClr val="AEE0E3"/>
      </a:lt2>
      <a:accent1>
        <a:srgbClr val="EF7FA7"/>
      </a:accent1>
      <a:accent2>
        <a:srgbClr val="F7C2D6"/>
      </a:accent2>
      <a:accent3>
        <a:srgbClr val="F7BA8C"/>
      </a:accent3>
      <a:accent4>
        <a:srgbClr val="F7D55E"/>
      </a:accent4>
      <a:accent5>
        <a:srgbClr val="D2C4E2"/>
      </a:accent5>
      <a:accent6>
        <a:srgbClr val="DDDDDD"/>
      </a:accent6>
      <a:hlink>
        <a:srgbClr val="37333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Laterality and Learning Difficulties by Slidesgo">
  <a:themeElements>
    <a:clrScheme name="Simple Light">
      <a:dk1>
        <a:srgbClr val="373334"/>
      </a:dk1>
      <a:lt1>
        <a:srgbClr val="FFFFFF"/>
      </a:lt1>
      <a:dk2>
        <a:srgbClr val="8CCACE"/>
      </a:dk2>
      <a:lt2>
        <a:srgbClr val="AEE0E3"/>
      </a:lt2>
      <a:accent1>
        <a:srgbClr val="EF7FA7"/>
      </a:accent1>
      <a:accent2>
        <a:srgbClr val="F7C2D6"/>
      </a:accent2>
      <a:accent3>
        <a:srgbClr val="F7BA8C"/>
      </a:accent3>
      <a:accent4>
        <a:srgbClr val="F7D55E"/>
      </a:accent4>
      <a:accent5>
        <a:srgbClr val="D2C4E2"/>
      </a:accent5>
      <a:accent6>
        <a:srgbClr val="DDDDDD"/>
      </a:accent6>
      <a:hlink>
        <a:srgbClr val="37333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Laterality and Learning Difficulties by Slidesgo">
  <a:themeElements>
    <a:clrScheme name="Simple Light">
      <a:dk1>
        <a:srgbClr val="373334"/>
      </a:dk1>
      <a:lt1>
        <a:srgbClr val="FFFFFF"/>
      </a:lt1>
      <a:dk2>
        <a:srgbClr val="8CCACE"/>
      </a:dk2>
      <a:lt2>
        <a:srgbClr val="AEE0E3"/>
      </a:lt2>
      <a:accent1>
        <a:srgbClr val="EF7FA7"/>
      </a:accent1>
      <a:accent2>
        <a:srgbClr val="F7C2D6"/>
      </a:accent2>
      <a:accent3>
        <a:srgbClr val="F7BA8C"/>
      </a:accent3>
      <a:accent4>
        <a:srgbClr val="F7D55E"/>
      </a:accent4>
      <a:accent5>
        <a:srgbClr val="D2C4E2"/>
      </a:accent5>
      <a:accent6>
        <a:srgbClr val="DDDDDD"/>
      </a:accent6>
      <a:hlink>
        <a:srgbClr val="37333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11130</TotalTime>
  <Words>901</Words>
  <Application>Microsoft Office PowerPoint</Application>
  <PresentationFormat>Widescreen</PresentationFormat>
  <Paragraphs>75</Paragraphs>
  <Slides>16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Albert Sans</vt:lpstr>
      <vt:lpstr>Comfortaa Medium</vt:lpstr>
      <vt:lpstr>DM Sans</vt:lpstr>
      <vt:lpstr>Montserrat</vt:lpstr>
      <vt:lpstr>ＭＳ Ｐゴシック</vt:lpstr>
      <vt:lpstr>ＭＳ Ｐゴシック</vt:lpstr>
      <vt:lpstr>Proxima Nova</vt:lpstr>
      <vt:lpstr>Yu Mincho</vt:lpstr>
      <vt:lpstr>Arial</vt:lpstr>
      <vt:lpstr>Calibri</vt:lpstr>
      <vt:lpstr>Calibri Light</vt:lpstr>
      <vt:lpstr>Cambria Math</vt:lpstr>
      <vt:lpstr>Century Gothic</vt:lpstr>
      <vt:lpstr>Times New Roman</vt:lpstr>
      <vt:lpstr>Wingdings 3</vt:lpstr>
      <vt:lpstr>Slice</vt:lpstr>
      <vt:lpstr>Office Theme</vt:lpstr>
      <vt:lpstr>2_Office Theme</vt:lpstr>
      <vt:lpstr>Chủ đề Office</vt:lpstr>
      <vt:lpstr>Laterality and Learning Difficulties by Slidesgo</vt:lpstr>
      <vt:lpstr>1_Laterality and Learning Difficulties by Slidesgo</vt:lpstr>
      <vt:lpstr>8_Laterality and Learning Difficulties by Slidesgo</vt:lpstr>
      <vt:lpstr>4_Office Theme</vt:lpstr>
      <vt:lpstr>1_Slice</vt:lpstr>
      <vt:lpstr>PowerPoint Presentation</vt:lpstr>
      <vt:lpstr>PowerPoint Presentation</vt:lpstr>
      <vt:lpstr>BÀI TẬP CHỦ ĐỀ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キョウ　ズイ</cp:lastModifiedBy>
  <cp:revision>454</cp:revision>
  <dcterms:created xsi:type="dcterms:W3CDTF">2021-04-19T03:59:13Z</dcterms:created>
  <dcterms:modified xsi:type="dcterms:W3CDTF">2025-04-08T08:53:13Z</dcterms:modified>
</cp:coreProperties>
</file>