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Lst>
  <p:notesMasterIdLst>
    <p:notesMasterId r:id="rId24"/>
  </p:notesMasterIdLst>
  <p:sldIdLst>
    <p:sldId id="363" r:id="rId3"/>
    <p:sldId id="259" r:id="rId4"/>
    <p:sldId id="260" r:id="rId5"/>
    <p:sldId id="315" r:id="rId6"/>
    <p:sldId id="316" r:id="rId7"/>
    <p:sldId id="318" r:id="rId8"/>
    <p:sldId id="319" r:id="rId9"/>
    <p:sldId id="320" r:id="rId10"/>
    <p:sldId id="364" r:id="rId11"/>
    <p:sldId id="322" r:id="rId12"/>
    <p:sldId id="323" r:id="rId13"/>
    <p:sldId id="366" r:id="rId14"/>
    <p:sldId id="367" r:id="rId15"/>
    <p:sldId id="368" r:id="rId16"/>
    <p:sldId id="369" r:id="rId17"/>
    <p:sldId id="371" r:id="rId18"/>
    <p:sldId id="372" r:id="rId19"/>
    <p:sldId id="373" r:id="rId20"/>
    <p:sldId id="376" r:id="rId21"/>
    <p:sldId id="377" r:id="rId22"/>
    <p:sldId id="370" r:id="rId23"/>
  </p:sldIdLst>
  <p:sldSz cx="14630400" cy="8229600"/>
  <p:notesSz cx="6858000" cy="9144000"/>
  <p:embeddedFontLst>
    <p:embeddedFont>
      <p:font typeface="Patrick Hand" panose="020B0604020202020204" charset="-93"/>
      <p:regular r:id="rId25"/>
    </p:embeddedFont>
    <p:embeddedFont>
      <p:font typeface="Calibri Light" panose="020F0302020204030204" pitchFamily="34" charset="0"/>
      <p:regular r:id="rId26"/>
      <p:italic r:id="rId27"/>
    </p:embeddedFont>
    <p:embeddedFont>
      <p:font typeface="Calibri" panose="020F0502020204030204" pitchFamily="34" charset="0"/>
      <p:regular r:id="rId28"/>
      <p:bold r:id="rId29"/>
      <p:italic r:id="rId30"/>
      <p:boldItalic r:id="rId31"/>
    </p:embeddedFont>
    <p:embeddedFont>
      <p:font typeface="Cambria Math" panose="02040503050406030204" pitchFamily="18" charset="0"/>
      <p:regular r:id="rId32"/>
    </p:embeddedFont>
    <p:embeddedFont>
      <p:font typeface="Yu Gothic UI Semilight" panose="020B0400000000000000" pitchFamily="34" charset="-128"/>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iE/mOV3/D8UYFD9uQ2DLWaz3kO8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716" y="5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presProps" Target="presProps.xml"/><Relationship Id="rId21" Type="http://schemas.openxmlformats.org/officeDocument/2006/relationships/slide" Target="slides/slide19.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imes New Roman" pitchFamily="18" charset="0"/>
                <a:ea typeface="Times New Roman" pitchFamily="18" charset="0"/>
                <a:cs typeface="Times New Roman" pitchFamily="18" charset="0"/>
                <a:sym typeface="Calibri"/>
              </a:defRPr>
            </a:lvl1pPr>
            <a:lvl2pPr marR="0" lvl="1"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imes New Roman" pitchFamily="18" charset="0"/>
                <a:ea typeface="Times New Roman" pitchFamily="18" charset="0"/>
                <a:cs typeface="Times New Roman" pitchFamily="18" charset="0"/>
                <a:sym typeface="Calibri"/>
              </a:defRPr>
            </a:lvl1pPr>
            <a:lvl2pPr marR="0" lvl="1"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imes New Roman" pitchFamily="18" charset="0"/>
                <a:ea typeface="Times New Roman" pitchFamily="18" charset="0"/>
                <a:cs typeface="Times New Roman" pitchFamily="18" charset="0"/>
                <a:sym typeface="Calibri"/>
              </a:defRPr>
            </a:lvl1pPr>
            <a:lvl2pPr marR="0" lvl="1"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a:latin typeface="Times New Roman" pitchFamily="18" charset="0"/>
                <a:cs typeface="Times New Roman" pitchFamily="18" charset="0"/>
              </a:defRPr>
            </a:lvl1pPr>
          </a:lstStyle>
          <a:p>
            <a:pPr algn="r"/>
            <a:fld id="{00000000-1234-1234-1234-123412341234}" type="slidenum">
              <a:rPr lang="en-US" sz="1200" smtClean="0">
                <a:solidFill>
                  <a:schemeClr val="dk1"/>
                </a:solidFill>
                <a:ea typeface="Calibri"/>
                <a:sym typeface="Calibri"/>
              </a:rPr>
              <a:pPr algn="r"/>
              <a:t>‹#›</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3630981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itchFamily="18" charset="0"/>
        <a:ea typeface="Times New Roman" pitchFamily="18" charset="0"/>
        <a:cs typeface="Times New Roman"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40"/>
              <a:buFont typeface="Calibri"/>
              <a:buNone/>
            </a:pPr>
            <a:endParaRPr dirty="0">
              <a:latin typeface="Times New Roman" pitchFamily="18" charset="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pitchFamily="18" charset="0"/>
              <a:cs typeface="Times New Roman" pitchFamily="18" charset="0"/>
            </a:endParaRPr>
          </a:p>
        </p:txBody>
      </p:sp>
      <p:sp>
        <p:nvSpPr>
          <p:cNvPr id="142" name="Google Shape;1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5019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4234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0709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7013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4493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 Text">
  <p:cSld name="Title + Text">
    <p:spTree>
      <p:nvGrpSpPr>
        <p:cNvPr id="1" name="Shape 21"/>
        <p:cNvGrpSpPr/>
        <p:nvPr/>
      </p:nvGrpSpPr>
      <p:grpSpPr>
        <a:xfrm>
          <a:off x="0" y="0"/>
          <a:ext cx="0" cy="0"/>
          <a:chOff x="0" y="0"/>
          <a:chExt cx="0" cy="0"/>
        </a:xfrm>
      </p:grpSpPr>
      <p:sp>
        <p:nvSpPr>
          <p:cNvPr id="22" name="Google Shape;22;p26"/>
          <p:cNvSpPr txBox="1">
            <a:spLocks noGrp="1"/>
          </p:cNvSpPr>
          <p:nvPr>
            <p:ph type="subTitle" idx="1"/>
          </p:nvPr>
        </p:nvSpPr>
        <p:spPr>
          <a:xfrm>
            <a:off x="1424160" y="2816390"/>
            <a:ext cx="12054241" cy="444336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1600"/>
              <a:buChar char="●"/>
              <a:defRPr sz="2560">
                <a:latin typeface="Times New Roman" pitchFamily="18" charset="0"/>
                <a:cs typeface="Times New Roman" pitchFamily="18" charset="0"/>
              </a:defRPr>
            </a:lvl1pPr>
            <a:lvl2pPr lvl="1" algn="ctr">
              <a:lnSpc>
                <a:spcPct val="100000"/>
              </a:lnSpc>
              <a:spcBef>
                <a:spcPts val="0"/>
              </a:spcBef>
              <a:spcAft>
                <a:spcPts val="0"/>
              </a:spcAft>
              <a:buClr>
                <a:schemeClr val="dk1"/>
              </a:buClr>
              <a:buSzPts val="2800"/>
              <a:buChar char="○"/>
              <a:defRPr sz="4480"/>
            </a:lvl2pPr>
            <a:lvl3pPr lvl="2" algn="ctr">
              <a:lnSpc>
                <a:spcPct val="100000"/>
              </a:lnSpc>
              <a:spcBef>
                <a:spcPts val="0"/>
              </a:spcBef>
              <a:spcAft>
                <a:spcPts val="0"/>
              </a:spcAft>
              <a:buClr>
                <a:schemeClr val="dk1"/>
              </a:buClr>
              <a:buSzPts val="2800"/>
              <a:buChar char="■"/>
              <a:defRPr sz="4480"/>
            </a:lvl3pPr>
            <a:lvl4pPr lvl="3" algn="ctr">
              <a:lnSpc>
                <a:spcPct val="100000"/>
              </a:lnSpc>
              <a:spcBef>
                <a:spcPts val="0"/>
              </a:spcBef>
              <a:spcAft>
                <a:spcPts val="0"/>
              </a:spcAft>
              <a:buClr>
                <a:schemeClr val="dk1"/>
              </a:buClr>
              <a:buSzPts val="2800"/>
              <a:buChar char="●"/>
              <a:defRPr sz="4480"/>
            </a:lvl4pPr>
            <a:lvl5pPr lvl="4" algn="ctr">
              <a:lnSpc>
                <a:spcPct val="100000"/>
              </a:lnSpc>
              <a:spcBef>
                <a:spcPts val="0"/>
              </a:spcBef>
              <a:spcAft>
                <a:spcPts val="0"/>
              </a:spcAft>
              <a:buClr>
                <a:schemeClr val="dk1"/>
              </a:buClr>
              <a:buSzPts val="2800"/>
              <a:buChar char="○"/>
              <a:defRPr sz="4480"/>
            </a:lvl5pPr>
            <a:lvl6pPr lvl="5" algn="ctr">
              <a:lnSpc>
                <a:spcPct val="100000"/>
              </a:lnSpc>
              <a:spcBef>
                <a:spcPts val="0"/>
              </a:spcBef>
              <a:spcAft>
                <a:spcPts val="0"/>
              </a:spcAft>
              <a:buClr>
                <a:schemeClr val="dk1"/>
              </a:buClr>
              <a:buSzPts val="2800"/>
              <a:buChar char="■"/>
              <a:defRPr sz="4480"/>
            </a:lvl6pPr>
            <a:lvl7pPr lvl="6" algn="ctr">
              <a:lnSpc>
                <a:spcPct val="100000"/>
              </a:lnSpc>
              <a:spcBef>
                <a:spcPts val="0"/>
              </a:spcBef>
              <a:spcAft>
                <a:spcPts val="0"/>
              </a:spcAft>
              <a:buClr>
                <a:schemeClr val="dk1"/>
              </a:buClr>
              <a:buSzPts val="2800"/>
              <a:buChar char="●"/>
              <a:defRPr sz="4480"/>
            </a:lvl7pPr>
            <a:lvl8pPr lvl="7" algn="ctr">
              <a:lnSpc>
                <a:spcPct val="100000"/>
              </a:lnSpc>
              <a:spcBef>
                <a:spcPts val="0"/>
              </a:spcBef>
              <a:spcAft>
                <a:spcPts val="0"/>
              </a:spcAft>
              <a:buClr>
                <a:schemeClr val="dk1"/>
              </a:buClr>
              <a:buSzPts val="2800"/>
              <a:buChar char="○"/>
              <a:defRPr sz="4480"/>
            </a:lvl8pPr>
            <a:lvl9pPr lvl="8" algn="ctr">
              <a:lnSpc>
                <a:spcPct val="100000"/>
              </a:lnSpc>
              <a:spcBef>
                <a:spcPts val="0"/>
              </a:spcBef>
              <a:spcAft>
                <a:spcPts val="0"/>
              </a:spcAft>
              <a:buClr>
                <a:schemeClr val="dk1"/>
              </a:buClr>
              <a:buSzPts val="2800"/>
              <a:buChar char="■"/>
              <a:defRPr sz="4480"/>
            </a:lvl9pPr>
          </a:lstStyle>
          <a:p>
            <a:endParaRPr dirty="0"/>
          </a:p>
        </p:txBody>
      </p:sp>
      <p:sp>
        <p:nvSpPr>
          <p:cNvPr id="23" name="Google Shape;23;p26"/>
          <p:cNvSpPr txBox="1">
            <a:spLocks noGrp="1"/>
          </p:cNvSpPr>
          <p:nvPr>
            <p:ph type="title"/>
          </p:nvPr>
        </p:nvSpPr>
        <p:spPr>
          <a:xfrm>
            <a:off x="7315200" y="864000"/>
            <a:ext cx="6163200" cy="165936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Clr>
                <a:schemeClr val="dk1"/>
              </a:buClr>
              <a:buSzPts val="3000"/>
              <a:buFont typeface="Calibri"/>
              <a:buNone/>
              <a:defRPr>
                <a:latin typeface="Times New Roman" pitchFamily="18" charset="0"/>
                <a:cs typeface="Times New Roman" pitchFamily="18"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38"/>
          <p:cNvSpPr txBox="1">
            <a:spLocks noGrp="1"/>
          </p:cNvSpPr>
          <p:nvPr>
            <p:ph type="title"/>
          </p:nvPr>
        </p:nvSpPr>
        <p:spPr>
          <a:xfrm rot="5400000">
            <a:off x="8560116" y="2347913"/>
            <a:ext cx="6974206" cy="31546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Times New Roman" pitchFamily="18" charset="0"/>
                <a:cs typeface="Times New Roman"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90" name="Google Shape;90;p38"/>
          <p:cNvSpPr txBox="1">
            <a:spLocks noGrp="1"/>
          </p:cNvSpPr>
          <p:nvPr>
            <p:ph type="body" idx="1"/>
          </p:nvPr>
        </p:nvSpPr>
        <p:spPr>
          <a:xfrm rot="5400000">
            <a:off x="2159317" y="-715327"/>
            <a:ext cx="6974206" cy="92811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Clr>
                <a:schemeClr val="dk1"/>
              </a:buClr>
              <a:buSzPts val="1800"/>
              <a:buChar char="•"/>
              <a:defRPr>
                <a:latin typeface="Times New Roman" pitchFamily="18" charset="0"/>
                <a:cs typeface="Times New Roman" pitchFamily="18" charset="0"/>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dirty="0"/>
          </a:p>
        </p:txBody>
      </p:sp>
      <p:sp>
        <p:nvSpPr>
          <p:cNvPr id="91" name="Google Shape;91;p38"/>
          <p:cNvSpPr txBox="1">
            <a:spLocks noGrp="1"/>
          </p:cNvSpPr>
          <p:nvPr>
            <p:ph type="dt" idx="10"/>
          </p:nvPr>
        </p:nvSpPr>
        <p:spPr>
          <a:xfrm>
            <a:off x="1005840" y="7627621"/>
            <a:ext cx="3291840" cy="4381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8"/>
          <p:cNvSpPr txBox="1">
            <a:spLocks noGrp="1"/>
          </p:cNvSpPr>
          <p:nvPr>
            <p:ph type="ftr" idx="11"/>
          </p:nvPr>
        </p:nvSpPr>
        <p:spPr>
          <a:xfrm>
            <a:off x="4846320" y="7627621"/>
            <a:ext cx="4937760" cy="4381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8"/>
          <p:cNvSpPr txBox="1">
            <a:spLocks noGrp="1"/>
          </p:cNvSpPr>
          <p:nvPr>
            <p:ph type="sldNum" idx="12"/>
          </p:nvPr>
        </p:nvSpPr>
        <p:spPr>
          <a:xfrm>
            <a:off x="10332720" y="7627621"/>
            <a:ext cx="3291840" cy="4381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252796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1168433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n-US"/>
              <a:t>Click to edit Master title style</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A4B45B-5C2E-4832-AD1C-C4F54B3CD8AA}"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1945419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A4B45B-5C2E-4832-AD1C-C4F54B3CD8AA}"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1242913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4" name="Content Placeholder 3"/>
          <p:cNvSpPr>
            <a:spLocks noGrp="1"/>
          </p:cNvSpPr>
          <p:nvPr>
            <p:ph sz="half" idx="2"/>
          </p:nvPr>
        </p:nvSpPr>
        <p:spPr>
          <a:xfrm>
            <a:off x="1007746" y="3006090"/>
            <a:ext cx="6189344"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6" name="Content Placeholder 5"/>
          <p:cNvSpPr>
            <a:spLocks noGrp="1"/>
          </p:cNvSpPr>
          <p:nvPr>
            <p:ph sz="quarter" idx="4"/>
          </p:nvPr>
        </p:nvSpPr>
        <p:spPr>
          <a:xfrm>
            <a:off x="7406640" y="3006090"/>
            <a:ext cx="6219826"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A4B45B-5C2E-4832-AD1C-C4F54B3CD8AA}" type="datetimeFigureOut">
              <a:rPr lang="en-US" smtClean="0"/>
              <a:t>9/18/2025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3494980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A4B45B-5C2E-4832-AD1C-C4F54B3CD8AA}" type="datetimeFigureOut">
              <a:rPr lang="en-US" smtClean="0"/>
              <a:t>9/18/2025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1623379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4B45B-5C2E-4832-AD1C-C4F54B3CD8AA}" type="datetimeFigureOut">
              <a:rPr lang="en-US" smtClean="0"/>
              <a:t>9/18/2025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2365316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A5A4B45B-5C2E-4832-AD1C-C4F54B3CD8AA}"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1591870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A5A4B45B-5C2E-4832-AD1C-C4F54B3CD8AA}"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869064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27"/>
          <p:cNvSpPr txBox="1">
            <a:spLocks noGrp="1"/>
          </p:cNvSpPr>
          <p:nvPr>
            <p:ph type="ctrTitle"/>
          </p:nvPr>
        </p:nvSpPr>
        <p:spPr>
          <a:xfrm>
            <a:off x="1828800" y="1346836"/>
            <a:ext cx="10972800" cy="286512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7200"/>
              <a:buFont typeface="Calibri"/>
              <a:buNone/>
              <a:defRPr sz="7200">
                <a:latin typeface="Times New Roman" pitchFamily="18" charset="0"/>
                <a:cs typeface="Times New Roman"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6" name="Google Shape;26;p27"/>
          <p:cNvSpPr txBox="1">
            <a:spLocks noGrp="1"/>
          </p:cNvSpPr>
          <p:nvPr>
            <p:ph type="subTitle" idx="1"/>
          </p:nvPr>
        </p:nvSpPr>
        <p:spPr>
          <a:xfrm>
            <a:off x="1828800" y="4322446"/>
            <a:ext cx="10972800" cy="198691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200"/>
              </a:spcBef>
              <a:spcAft>
                <a:spcPts val="0"/>
              </a:spcAft>
              <a:buClr>
                <a:schemeClr val="dk1"/>
              </a:buClr>
              <a:buSzPts val="2880"/>
              <a:buNone/>
              <a:defRPr sz="2880">
                <a:latin typeface="Times New Roman" pitchFamily="18" charset="0"/>
                <a:cs typeface="Times New Roman" pitchFamily="18" charset="0"/>
              </a:defRPr>
            </a:lvl1pPr>
            <a:lvl2pPr lvl="1" algn="ctr">
              <a:lnSpc>
                <a:spcPct val="90000"/>
              </a:lnSpc>
              <a:spcBef>
                <a:spcPts val="600"/>
              </a:spcBef>
              <a:spcAft>
                <a:spcPts val="0"/>
              </a:spcAft>
              <a:buClr>
                <a:schemeClr val="dk1"/>
              </a:buClr>
              <a:buSzPts val="2400"/>
              <a:buNone/>
              <a:defRPr sz="2400"/>
            </a:lvl2pPr>
            <a:lvl3pPr lvl="2" algn="ctr">
              <a:lnSpc>
                <a:spcPct val="90000"/>
              </a:lnSpc>
              <a:spcBef>
                <a:spcPts val="600"/>
              </a:spcBef>
              <a:spcAft>
                <a:spcPts val="0"/>
              </a:spcAft>
              <a:buClr>
                <a:schemeClr val="dk1"/>
              </a:buClr>
              <a:buSzPts val="2160"/>
              <a:buNone/>
              <a:defRPr sz="2160"/>
            </a:lvl3pPr>
            <a:lvl4pPr lvl="3" algn="ctr">
              <a:lnSpc>
                <a:spcPct val="90000"/>
              </a:lnSpc>
              <a:spcBef>
                <a:spcPts val="600"/>
              </a:spcBef>
              <a:spcAft>
                <a:spcPts val="0"/>
              </a:spcAft>
              <a:buClr>
                <a:schemeClr val="dk1"/>
              </a:buClr>
              <a:buSzPts val="1920"/>
              <a:buNone/>
              <a:defRPr sz="1920"/>
            </a:lvl4pPr>
            <a:lvl5pPr lvl="4" algn="ctr">
              <a:lnSpc>
                <a:spcPct val="90000"/>
              </a:lnSpc>
              <a:spcBef>
                <a:spcPts val="600"/>
              </a:spcBef>
              <a:spcAft>
                <a:spcPts val="0"/>
              </a:spcAft>
              <a:buClr>
                <a:schemeClr val="dk1"/>
              </a:buClr>
              <a:buSzPts val="1920"/>
              <a:buNone/>
              <a:defRPr sz="1920"/>
            </a:lvl5pPr>
            <a:lvl6pPr lvl="5" algn="ctr">
              <a:lnSpc>
                <a:spcPct val="90000"/>
              </a:lnSpc>
              <a:spcBef>
                <a:spcPts val="600"/>
              </a:spcBef>
              <a:spcAft>
                <a:spcPts val="0"/>
              </a:spcAft>
              <a:buClr>
                <a:schemeClr val="dk1"/>
              </a:buClr>
              <a:buSzPts val="1920"/>
              <a:buNone/>
              <a:defRPr sz="1920"/>
            </a:lvl6pPr>
            <a:lvl7pPr lvl="6" algn="ctr">
              <a:lnSpc>
                <a:spcPct val="90000"/>
              </a:lnSpc>
              <a:spcBef>
                <a:spcPts val="600"/>
              </a:spcBef>
              <a:spcAft>
                <a:spcPts val="0"/>
              </a:spcAft>
              <a:buClr>
                <a:schemeClr val="dk1"/>
              </a:buClr>
              <a:buSzPts val="1920"/>
              <a:buNone/>
              <a:defRPr sz="1920"/>
            </a:lvl7pPr>
            <a:lvl8pPr lvl="7" algn="ctr">
              <a:lnSpc>
                <a:spcPct val="90000"/>
              </a:lnSpc>
              <a:spcBef>
                <a:spcPts val="600"/>
              </a:spcBef>
              <a:spcAft>
                <a:spcPts val="0"/>
              </a:spcAft>
              <a:buClr>
                <a:schemeClr val="dk1"/>
              </a:buClr>
              <a:buSzPts val="1920"/>
              <a:buNone/>
              <a:defRPr sz="1920"/>
            </a:lvl8pPr>
            <a:lvl9pPr lvl="8" algn="ctr">
              <a:lnSpc>
                <a:spcPct val="90000"/>
              </a:lnSpc>
              <a:spcBef>
                <a:spcPts val="600"/>
              </a:spcBef>
              <a:spcAft>
                <a:spcPts val="0"/>
              </a:spcAft>
              <a:buClr>
                <a:schemeClr val="dk1"/>
              </a:buClr>
              <a:buSzPts val="1920"/>
              <a:buNone/>
              <a:defRPr sz="1920"/>
            </a:lvl9pPr>
          </a:lstStyle>
          <a:p>
            <a:endParaRPr dirty="0"/>
          </a:p>
        </p:txBody>
      </p:sp>
      <p:sp>
        <p:nvSpPr>
          <p:cNvPr id="27" name="Google Shape;27;p27"/>
          <p:cNvSpPr txBox="1">
            <a:spLocks noGrp="1"/>
          </p:cNvSpPr>
          <p:nvPr>
            <p:ph type="dt" idx="10"/>
          </p:nvPr>
        </p:nvSpPr>
        <p:spPr>
          <a:xfrm>
            <a:off x="1005840" y="7627621"/>
            <a:ext cx="3291840" cy="4381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7"/>
          <p:cNvSpPr txBox="1">
            <a:spLocks noGrp="1"/>
          </p:cNvSpPr>
          <p:nvPr>
            <p:ph type="ftr" idx="11"/>
          </p:nvPr>
        </p:nvSpPr>
        <p:spPr>
          <a:xfrm>
            <a:off x="4846320" y="7627621"/>
            <a:ext cx="4937760" cy="4381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7"/>
          <p:cNvSpPr txBox="1">
            <a:spLocks noGrp="1"/>
          </p:cNvSpPr>
          <p:nvPr>
            <p:ph type="sldNum" idx="12"/>
          </p:nvPr>
        </p:nvSpPr>
        <p:spPr>
          <a:xfrm>
            <a:off x="10332720" y="7627621"/>
            <a:ext cx="3291840" cy="4381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2412354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927693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510"/>
        <p:cNvGrpSpPr/>
        <p:nvPr/>
      </p:nvGrpSpPr>
      <p:grpSpPr>
        <a:xfrm>
          <a:off x="0" y="0"/>
          <a:ext cx="0" cy="0"/>
          <a:chOff x="0" y="0"/>
          <a:chExt cx="0" cy="0"/>
        </a:xfrm>
      </p:grpSpPr>
      <p:sp>
        <p:nvSpPr>
          <p:cNvPr id="531" name="Google Shape;531;p18"/>
          <p:cNvSpPr txBox="1">
            <a:spLocks noGrp="1"/>
          </p:cNvSpPr>
          <p:nvPr>
            <p:ph type="subTitle" idx="1"/>
          </p:nvPr>
        </p:nvSpPr>
        <p:spPr>
          <a:xfrm>
            <a:off x="1424160" y="2816390"/>
            <a:ext cx="12054240" cy="444336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Char char="●"/>
              <a:defRPr sz="2560"/>
            </a:lvl1pPr>
            <a:lvl2pPr lvl="1" algn="ctr" rtl="0">
              <a:lnSpc>
                <a:spcPct val="100000"/>
              </a:lnSpc>
              <a:spcBef>
                <a:spcPts val="0"/>
              </a:spcBef>
              <a:spcAft>
                <a:spcPts val="0"/>
              </a:spcAft>
              <a:buSzPts val="2800"/>
              <a:buChar char="○"/>
              <a:defRPr sz="4480"/>
            </a:lvl2pPr>
            <a:lvl3pPr lvl="2" algn="ctr" rtl="0">
              <a:lnSpc>
                <a:spcPct val="100000"/>
              </a:lnSpc>
              <a:spcBef>
                <a:spcPts val="0"/>
              </a:spcBef>
              <a:spcAft>
                <a:spcPts val="0"/>
              </a:spcAft>
              <a:buSzPts val="2800"/>
              <a:buChar char="■"/>
              <a:defRPr sz="4480"/>
            </a:lvl3pPr>
            <a:lvl4pPr lvl="3" algn="ctr" rtl="0">
              <a:lnSpc>
                <a:spcPct val="100000"/>
              </a:lnSpc>
              <a:spcBef>
                <a:spcPts val="0"/>
              </a:spcBef>
              <a:spcAft>
                <a:spcPts val="0"/>
              </a:spcAft>
              <a:buSzPts val="2800"/>
              <a:buChar char="●"/>
              <a:defRPr sz="4480"/>
            </a:lvl4pPr>
            <a:lvl5pPr lvl="4" algn="ctr" rtl="0">
              <a:lnSpc>
                <a:spcPct val="100000"/>
              </a:lnSpc>
              <a:spcBef>
                <a:spcPts val="0"/>
              </a:spcBef>
              <a:spcAft>
                <a:spcPts val="0"/>
              </a:spcAft>
              <a:buSzPts val="2800"/>
              <a:buChar char="○"/>
              <a:defRPr sz="4480"/>
            </a:lvl5pPr>
            <a:lvl6pPr lvl="5" algn="ctr" rtl="0">
              <a:lnSpc>
                <a:spcPct val="100000"/>
              </a:lnSpc>
              <a:spcBef>
                <a:spcPts val="0"/>
              </a:spcBef>
              <a:spcAft>
                <a:spcPts val="0"/>
              </a:spcAft>
              <a:buSzPts val="2800"/>
              <a:buChar char="■"/>
              <a:defRPr sz="4480"/>
            </a:lvl6pPr>
            <a:lvl7pPr lvl="6" algn="ctr" rtl="0">
              <a:lnSpc>
                <a:spcPct val="100000"/>
              </a:lnSpc>
              <a:spcBef>
                <a:spcPts val="0"/>
              </a:spcBef>
              <a:spcAft>
                <a:spcPts val="0"/>
              </a:spcAft>
              <a:buSzPts val="2800"/>
              <a:buChar char="●"/>
              <a:defRPr sz="4480"/>
            </a:lvl7pPr>
            <a:lvl8pPr lvl="7" algn="ctr" rtl="0">
              <a:lnSpc>
                <a:spcPct val="100000"/>
              </a:lnSpc>
              <a:spcBef>
                <a:spcPts val="0"/>
              </a:spcBef>
              <a:spcAft>
                <a:spcPts val="0"/>
              </a:spcAft>
              <a:buSzPts val="2800"/>
              <a:buChar char="○"/>
              <a:defRPr sz="4480"/>
            </a:lvl8pPr>
            <a:lvl9pPr lvl="8" algn="ctr" rtl="0">
              <a:lnSpc>
                <a:spcPct val="100000"/>
              </a:lnSpc>
              <a:spcBef>
                <a:spcPts val="0"/>
              </a:spcBef>
              <a:spcAft>
                <a:spcPts val="0"/>
              </a:spcAft>
              <a:buSzPts val="2800"/>
              <a:buChar char="■"/>
              <a:defRPr sz="4480"/>
            </a:lvl9pPr>
          </a:lstStyle>
          <a:p>
            <a:endParaRPr/>
          </a:p>
        </p:txBody>
      </p:sp>
      <p:sp>
        <p:nvSpPr>
          <p:cNvPr id="532" name="Google Shape;532;p18"/>
          <p:cNvSpPr txBox="1">
            <a:spLocks noGrp="1"/>
          </p:cNvSpPr>
          <p:nvPr>
            <p:ph type="title"/>
          </p:nvPr>
        </p:nvSpPr>
        <p:spPr>
          <a:xfrm>
            <a:off x="7315200" y="864000"/>
            <a:ext cx="6163200" cy="1659360"/>
          </a:xfrm>
          <a:prstGeom prst="rect">
            <a:avLst/>
          </a:prstGeom>
        </p:spPr>
        <p:txBody>
          <a:bodyPr spcFirstLastPara="1" wrap="square" lIns="0" tIns="0" rIns="0" bIns="0" anchor="t" anchorCtr="0">
            <a:noAutofit/>
          </a:bodyPr>
          <a:lstStyle>
            <a:lvl1pPr lvl="0" algn="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39290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71"/>
        <p:cNvGrpSpPr/>
        <p:nvPr/>
      </p:nvGrpSpPr>
      <p:grpSpPr>
        <a:xfrm>
          <a:off x="0" y="0"/>
          <a:ext cx="0" cy="0"/>
          <a:chOff x="0" y="0"/>
          <a:chExt cx="0" cy="0"/>
        </a:xfrm>
      </p:grpSpPr>
      <p:sp>
        <p:nvSpPr>
          <p:cNvPr id="495" name="Google Shape;495;p17"/>
          <p:cNvSpPr txBox="1">
            <a:spLocks noGrp="1"/>
          </p:cNvSpPr>
          <p:nvPr>
            <p:ph type="subTitle" idx="1"/>
          </p:nvPr>
        </p:nvSpPr>
        <p:spPr>
          <a:xfrm>
            <a:off x="4987440" y="5837180"/>
            <a:ext cx="4655520" cy="144672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3200"/>
            </a:lvl1pPr>
            <a:lvl2pPr lvl="1" algn="ctr" rtl="0">
              <a:lnSpc>
                <a:spcPct val="100000"/>
              </a:lnSpc>
              <a:spcBef>
                <a:spcPts val="0"/>
              </a:spcBef>
              <a:spcAft>
                <a:spcPts val="0"/>
              </a:spcAft>
              <a:buSzPts val="2100"/>
              <a:buNone/>
              <a:defRPr sz="3360"/>
            </a:lvl2pPr>
            <a:lvl3pPr lvl="2" algn="ctr" rtl="0">
              <a:lnSpc>
                <a:spcPct val="100000"/>
              </a:lnSpc>
              <a:spcBef>
                <a:spcPts val="0"/>
              </a:spcBef>
              <a:spcAft>
                <a:spcPts val="0"/>
              </a:spcAft>
              <a:buSzPts val="2100"/>
              <a:buNone/>
              <a:defRPr sz="3360"/>
            </a:lvl3pPr>
            <a:lvl4pPr lvl="3" algn="ctr" rtl="0">
              <a:lnSpc>
                <a:spcPct val="100000"/>
              </a:lnSpc>
              <a:spcBef>
                <a:spcPts val="0"/>
              </a:spcBef>
              <a:spcAft>
                <a:spcPts val="0"/>
              </a:spcAft>
              <a:buSzPts val="2100"/>
              <a:buNone/>
              <a:defRPr sz="3360"/>
            </a:lvl4pPr>
            <a:lvl5pPr lvl="4" algn="ctr" rtl="0">
              <a:lnSpc>
                <a:spcPct val="100000"/>
              </a:lnSpc>
              <a:spcBef>
                <a:spcPts val="0"/>
              </a:spcBef>
              <a:spcAft>
                <a:spcPts val="0"/>
              </a:spcAft>
              <a:buSzPts val="2100"/>
              <a:buNone/>
              <a:defRPr sz="3360"/>
            </a:lvl5pPr>
            <a:lvl6pPr lvl="5" algn="ctr" rtl="0">
              <a:lnSpc>
                <a:spcPct val="100000"/>
              </a:lnSpc>
              <a:spcBef>
                <a:spcPts val="0"/>
              </a:spcBef>
              <a:spcAft>
                <a:spcPts val="0"/>
              </a:spcAft>
              <a:buSzPts val="2100"/>
              <a:buNone/>
              <a:defRPr sz="3360"/>
            </a:lvl6pPr>
            <a:lvl7pPr lvl="6" algn="ctr" rtl="0">
              <a:lnSpc>
                <a:spcPct val="100000"/>
              </a:lnSpc>
              <a:spcBef>
                <a:spcPts val="0"/>
              </a:spcBef>
              <a:spcAft>
                <a:spcPts val="0"/>
              </a:spcAft>
              <a:buSzPts val="2100"/>
              <a:buNone/>
              <a:defRPr sz="3360"/>
            </a:lvl7pPr>
            <a:lvl8pPr lvl="7" algn="ctr" rtl="0">
              <a:lnSpc>
                <a:spcPct val="100000"/>
              </a:lnSpc>
              <a:spcBef>
                <a:spcPts val="0"/>
              </a:spcBef>
              <a:spcAft>
                <a:spcPts val="0"/>
              </a:spcAft>
              <a:buSzPts val="2100"/>
              <a:buNone/>
              <a:defRPr sz="3360"/>
            </a:lvl8pPr>
            <a:lvl9pPr lvl="8" algn="ctr" rtl="0">
              <a:lnSpc>
                <a:spcPct val="100000"/>
              </a:lnSpc>
              <a:spcBef>
                <a:spcPts val="0"/>
              </a:spcBef>
              <a:spcAft>
                <a:spcPts val="0"/>
              </a:spcAft>
              <a:buSzPts val="2100"/>
              <a:buNone/>
              <a:defRPr sz="3360"/>
            </a:lvl9pPr>
          </a:lstStyle>
          <a:p>
            <a:endParaRPr/>
          </a:p>
        </p:txBody>
      </p:sp>
      <p:sp>
        <p:nvSpPr>
          <p:cNvPr id="496" name="Google Shape;496;p17"/>
          <p:cNvSpPr txBox="1">
            <a:spLocks noGrp="1"/>
          </p:cNvSpPr>
          <p:nvPr>
            <p:ph type="title"/>
          </p:nvPr>
        </p:nvSpPr>
        <p:spPr>
          <a:xfrm>
            <a:off x="3069840" y="2582141"/>
            <a:ext cx="8490720" cy="2371680"/>
          </a:xfrm>
          <a:prstGeom prst="rect">
            <a:avLst/>
          </a:prstGeom>
        </p:spPr>
        <p:txBody>
          <a:bodyPr spcFirstLastPara="1" wrap="square" lIns="0" tIns="0" rIns="0" bIns="0" anchor="ctr" anchorCtr="0">
            <a:noAutofit/>
          </a:bodyPr>
          <a:lstStyle>
            <a:lvl1pPr lvl="0" algn="ctr" rtl="0">
              <a:lnSpc>
                <a:spcPct val="90000"/>
              </a:lnSpc>
              <a:spcBef>
                <a:spcPts val="0"/>
              </a:spcBef>
              <a:spcAft>
                <a:spcPts val="0"/>
              </a:spcAft>
              <a:buSzPts val="4200"/>
              <a:buNone/>
              <a:defRPr sz="9600"/>
            </a:lvl1pPr>
            <a:lvl2pPr lvl="1" algn="ctr" rtl="0">
              <a:spcBef>
                <a:spcPts val="0"/>
              </a:spcBef>
              <a:spcAft>
                <a:spcPts val="0"/>
              </a:spcAft>
              <a:buSzPts val="4200"/>
              <a:buNone/>
              <a:defRPr sz="6720"/>
            </a:lvl2pPr>
            <a:lvl3pPr lvl="2" algn="ctr" rtl="0">
              <a:spcBef>
                <a:spcPts val="0"/>
              </a:spcBef>
              <a:spcAft>
                <a:spcPts val="0"/>
              </a:spcAft>
              <a:buSzPts val="4200"/>
              <a:buNone/>
              <a:defRPr sz="6720"/>
            </a:lvl3pPr>
            <a:lvl4pPr lvl="3" algn="ctr" rtl="0">
              <a:spcBef>
                <a:spcPts val="0"/>
              </a:spcBef>
              <a:spcAft>
                <a:spcPts val="0"/>
              </a:spcAft>
              <a:buSzPts val="4200"/>
              <a:buNone/>
              <a:defRPr sz="6720"/>
            </a:lvl4pPr>
            <a:lvl5pPr lvl="4" algn="ctr" rtl="0">
              <a:spcBef>
                <a:spcPts val="0"/>
              </a:spcBef>
              <a:spcAft>
                <a:spcPts val="0"/>
              </a:spcAft>
              <a:buSzPts val="4200"/>
              <a:buNone/>
              <a:defRPr sz="6720"/>
            </a:lvl5pPr>
            <a:lvl6pPr lvl="5" algn="ctr" rtl="0">
              <a:spcBef>
                <a:spcPts val="0"/>
              </a:spcBef>
              <a:spcAft>
                <a:spcPts val="0"/>
              </a:spcAft>
              <a:buSzPts val="4200"/>
              <a:buNone/>
              <a:defRPr sz="6720"/>
            </a:lvl6pPr>
            <a:lvl7pPr lvl="6" algn="ctr" rtl="0">
              <a:spcBef>
                <a:spcPts val="0"/>
              </a:spcBef>
              <a:spcAft>
                <a:spcPts val="0"/>
              </a:spcAft>
              <a:buSzPts val="4200"/>
              <a:buNone/>
              <a:defRPr sz="6720"/>
            </a:lvl7pPr>
            <a:lvl8pPr lvl="7" algn="ctr" rtl="0">
              <a:spcBef>
                <a:spcPts val="0"/>
              </a:spcBef>
              <a:spcAft>
                <a:spcPts val="0"/>
              </a:spcAft>
              <a:buSzPts val="4200"/>
              <a:buNone/>
              <a:defRPr sz="6720"/>
            </a:lvl8pPr>
            <a:lvl9pPr lvl="8" algn="ctr" rtl="0">
              <a:spcBef>
                <a:spcPts val="0"/>
              </a:spcBef>
              <a:spcAft>
                <a:spcPts val="0"/>
              </a:spcAft>
              <a:buSzPts val="4200"/>
              <a:buNone/>
              <a:defRPr sz="6720"/>
            </a:lvl9pPr>
          </a:lstStyle>
          <a:p>
            <a:endParaRPr/>
          </a:p>
        </p:txBody>
      </p:sp>
      <p:sp>
        <p:nvSpPr>
          <p:cNvPr id="497" name="Google Shape;497;p17"/>
          <p:cNvSpPr txBox="1">
            <a:spLocks noGrp="1"/>
          </p:cNvSpPr>
          <p:nvPr>
            <p:ph type="title" idx="2" hasCustomPrompt="1"/>
          </p:nvPr>
        </p:nvSpPr>
        <p:spPr>
          <a:xfrm>
            <a:off x="6150000" y="945701"/>
            <a:ext cx="2330400" cy="108096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9600"/>
            </a:lvl2pPr>
            <a:lvl3pPr lvl="2" algn="ctr" rtl="0">
              <a:spcBef>
                <a:spcPts val="0"/>
              </a:spcBef>
              <a:spcAft>
                <a:spcPts val="0"/>
              </a:spcAft>
              <a:buSzPts val="6000"/>
              <a:buNone/>
              <a:defRPr sz="9600"/>
            </a:lvl3pPr>
            <a:lvl4pPr lvl="3" algn="ctr" rtl="0">
              <a:spcBef>
                <a:spcPts val="0"/>
              </a:spcBef>
              <a:spcAft>
                <a:spcPts val="0"/>
              </a:spcAft>
              <a:buSzPts val="6000"/>
              <a:buNone/>
              <a:defRPr sz="9600"/>
            </a:lvl4pPr>
            <a:lvl5pPr lvl="4" algn="ctr" rtl="0">
              <a:spcBef>
                <a:spcPts val="0"/>
              </a:spcBef>
              <a:spcAft>
                <a:spcPts val="0"/>
              </a:spcAft>
              <a:buSzPts val="6000"/>
              <a:buNone/>
              <a:defRPr sz="9600"/>
            </a:lvl5pPr>
            <a:lvl6pPr lvl="5" algn="ctr" rtl="0">
              <a:spcBef>
                <a:spcPts val="0"/>
              </a:spcBef>
              <a:spcAft>
                <a:spcPts val="0"/>
              </a:spcAft>
              <a:buSzPts val="6000"/>
              <a:buNone/>
              <a:defRPr sz="9600"/>
            </a:lvl6pPr>
            <a:lvl7pPr lvl="6" algn="ctr" rtl="0">
              <a:spcBef>
                <a:spcPts val="0"/>
              </a:spcBef>
              <a:spcAft>
                <a:spcPts val="0"/>
              </a:spcAft>
              <a:buSzPts val="6000"/>
              <a:buNone/>
              <a:defRPr sz="9600"/>
            </a:lvl7pPr>
            <a:lvl8pPr lvl="7" algn="ctr" rtl="0">
              <a:spcBef>
                <a:spcPts val="0"/>
              </a:spcBef>
              <a:spcAft>
                <a:spcPts val="0"/>
              </a:spcAft>
              <a:buSzPts val="6000"/>
              <a:buNone/>
              <a:defRPr sz="9600"/>
            </a:lvl8pPr>
            <a:lvl9pPr lvl="8" algn="ctr" rtl="0">
              <a:spcBef>
                <a:spcPts val="0"/>
              </a:spcBef>
              <a:spcAft>
                <a:spcPts val="0"/>
              </a:spcAft>
              <a:buSzPts val="6000"/>
              <a:buNone/>
              <a:defRPr sz="9600"/>
            </a:lvl9pPr>
          </a:lstStyle>
          <a:p>
            <a:r>
              <a:t>xx%</a:t>
            </a:r>
          </a:p>
        </p:txBody>
      </p:sp>
    </p:spTree>
    <p:extLst>
      <p:ext uri="{BB962C8B-B14F-4D97-AF65-F5344CB8AC3E}">
        <p14:creationId xmlns:p14="http://schemas.microsoft.com/office/powerpoint/2010/main" val="3588041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31"/>
          <p:cNvSpPr txBox="1">
            <a:spLocks noGrp="1"/>
          </p:cNvSpPr>
          <p:nvPr>
            <p:ph type="title"/>
          </p:nvPr>
        </p:nvSpPr>
        <p:spPr>
          <a:xfrm>
            <a:off x="998220" y="2051686"/>
            <a:ext cx="12618721" cy="34232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7200"/>
              <a:buFont typeface="Calibri"/>
              <a:buNone/>
              <a:defRPr sz="7200">
                <a:latin typeface="Times New Roman" pitchFamily="18" charset="0"/>
                <a:cs typeface="Times New Roman"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3" name="Google Shape;43;p31"/>
          <p:cNvSpPr txBox="1">
            <a:spLocks noGrp="1"/>
          </p:cNvSpPr>
          <p:nvPr>
            <p:ph type="body" idx="1"/>
          </p:nvPr>
        </p:nvSpPr>
        <p:spPr>
          <a:xfrm>
            <a:off x="998220" y="5507356"/>
            <a:ext cx="12618721" cy="18002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rgbClr val="888888"/>
              </a:buClr>
              <a:buSzPts val="2880"/>
              <a:buNone/>
              <a:defRPr sz="2880">
                <a:solidFill>
                  <a:srgbClr val="888888"/>
                </a:solidFill>
                <a:latin typeface="Times New Roman" pitchFamily="18" charset="0"/>
                <a:cs typeface="Times New Roman" pitchFamily="18" charset="0"/>
              </a:defRPr>
            </a:lvl1pPr>
            <a:lvl2pPr marL="914400" lvl="1" indent="-228600" algn="l">
              <a:lnSpc>
                <a:spcPct val="90000"/>
              </a:lnSpc>
              <a:spcBef>
                <a:spcPts val="600"/>
              </a:spcBef>
              <a:spcAft>
                <a:spcPts val="0"/>
              </a:spcAft>
              <a:buClr>
                <a:srgbClr val="888888"/>
              </a:buClr>
              <a:buSzPts val="2400"/>
              <a:buNone/>
              <a:defRPr sz="2400">
                <a:solidFill>
                  <a:srgbClr val="888888"/>
                </a:solidFill>
              </a:defRPr>
            </a:lvl2pPr>
            <a:lvl3pPr marL="1371600" lvl="2" indent="-228600" algn="l">
              <a:lnSpc>
                <a:spcPct val="90000"/>
              </a:lnSpc>
              <a:spcBef>
                <a:spcPts val="600"/>
              </a:spcBef>
              <a:spcAft>
                <a:spcPts val="0"/>
              </a:spcAft>
              <a:buClr>
                <a:srgbClr val="888888"/>
              </a:buClr>
              <a:buSzPts val="2160"/>
              <a:buNone/>
              <a:defRPr sz="2160">
                <a:solidFill>
                  <a:srgbClr val="888888"/>
                </a:solidFill>
              </a:defRPr>
            </a:lvl3pPr>
            <a:lvl4pPr marL="1828800" lvl="3" indent="-228600" algn="l">
              <a:lnSpc>
                <a:spcPct val="90000"/>
              </a:lnSpc>
              <a:spcBef>
                <a:spcPts val="600"/>
              </a:spcBef>
              <a:spcAft>
                <a:spcPts val="0"/>
              </a:spcAft>
              <a:buClr>
                <a:srgbClr val="888888"/>
              </a:buClr>
              <a:buSzPts val="1920"/>
              <a:buNone/>
              <a:defRPr sz="1920">
                <a:solidFill>
                  <a:srgbClr val="888888"/>
                </a:solidFill>
              </a:defRPr>
            </a:lvl4pPr>
            <a:lvl5pPr marL="2286000" lvl="4" indent="-228600" algn="l">
              <a:lnSpc>
                <a:spcPct val="90000"/>
              </a:lnSpc>
              <a:spcBef>
                <a:spcPts val="600"/>
              </a:spcBef>
              <a:spcAft>
                <a:spcPts val="0"/>
              </a:spcAft>
              <a:buClr>
                <a:srgbClr val="888888"/>
              </a:buClr>
              <a:buSzPts val="1920"/>
              <a:buNone/>
              <a:defRPr sz="1920">
                <a:solidFill>
                  <a:srgbClr val="888888"/>
                </a:solidFill>
              </a:defRPr>
            </a:lvl5pPr>
            <a:lvl6pPr marL="2743200" lvl="5" indent="-228600" algn="l">
              <a:lnSpc>
                <a:spcPct val="90000"/>
              </a:lnSpc>
              <a:spcBef>
                <a:spcPts val="600"/>
              </a:spcBef>
              <a:spcAft>
                <a:spcPts val="0"/>
              </a:spcAft>
              <a:buClr>
                <a:srgbClr val="888888"/>
              </a:buClr>
              <a:buSzPts val="1920"/>
              <a:buNone/>
              <a:defRPr sz="1920">
                <a:solidFill>
                  <a:srgbClr val="888888"/>
                </a:solidFill>
              </a:defRPr>
            </a:lvl6pPr>
            <a:lvl7pPr marL="3200400" lvl="6" indent="-228600" algn="l">
              <a:lnSpc>
                <a:spcPct val="90000"/>
              </a:lnSpc>
              <a:spcBef>
                <a:spcPts val="600"/>
              </a:spcBef>
              <a:spcAft>
                <a:spcPts val="0"/>
              </a:spcAft>
              <a:buClr>
                <a:srgbClr val="888888"/>
              </a:buClr>
              <a:buSzPts val="1920"/>
              <a:buNone/>
              <a:defRPr sz="1920">
                <a:solidFill>
                  <a:srgbClr val="888888"/>
                </a:solidFill>
              </a:defRPr>
            </a:lvl7pPr>
            <a:lvl8pPr marL="3657600" lvl="7" indent="-228600" algn="l">
              <a:lnSpc>
                <a:spcPct val="90000"/>
              </a:lnSpc>
              <a:spcBef>
                <a:spcPts val="600"/>
              </a:spcBef>
              <a:spcAft>
                <a:spcPts val="0"/>
              </a:spcAft>
              <a:buClr>
                <a:srgbClr val="888888"/>
              </a:buClr>
              <a:buSzPts val="1920"/>
              <a:buNone/>
              <a:defRPr sz="1920">
                <a:solidFill>
                  <a:srgbClr val="888888"/>
                </a:solidFill>
              </a:defRPr>
            </a:lvl8pPr>
            <a:lvl9pPr marL="4114800" lvl="8" indent="-228600" algn="l">
              <a:lnSpc>
                <a:spcPct val="90000"/>
              </a:lnSpc>
              <a:spcBef>
                <a:spcPts val="600"/>
              </a:spcBef>
              <a:spcAft>
                <a:spcPts val="0"/>
              </a:spcAft>
              <a:buClr>
                <a:srgbClr val="888888"/>
              </a:buClr>
              <a:buSzPts val="1920"/>
              <a:buNone/>
              <a:defRPr sz="1920">
                <a:solidFill>
                  <a:srgbClr val="888888"/>
                </a:solidFill>
              </a:defRPr>
            </a:lvl9pPr>
          </a:lstStyle>
          <a:p>
            <a:endParaRPr dirty="0"/>
          </a:p>
        </p:txBody>
      </p:sp>
      <p:sp>
        <p:nvSpPr>
          <p:cNvPr id="44" name="Google Shape;44;p31"/>
          <p:cNvSpPr txBox="1">
            <a:spLocks noGrp="1"/>
          </p:cNvSpPr>
          <p:nvPr>
            <p:ph type="dt" idx="10"/>
          </p:nvPr>
        </p:nvSpPr>
        <p:spPr>
          <a:xfrm>
            <a:off x="1005840" y="7627621"/>
            <a:ext cx="3291840" cy="4381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1"/>
          <p:cNvSpPr txBox="1">
            <a:spLocks noGrp="1"/>
          </p:cNvSpPr>
          <p:nvPr>
            <p:ph type="ftr" idx="11"/>
          </p:nvPr>
        </p:nvSpPr>
        <p:spPr>
          <a:xfrm>
            <a:off x="4846320" y="7627621"/>
            <a:ext cx="4937760" cy="4381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1"/>
          <p:cNvSpPr txBox="1">
            <a:spLocks noGrp="1"/>
          </p:cNvSpPr>
          <p:nvPr>
            <p:ph type="sldNum" idx="12"/>
          </p:nvPr>
        </p:nvSpPr>
        <p:spPr>
          <a:xfrm>
            <a:off x="10332720" y="7627621"/>
            <a:ext cx="3291840" cy="4381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32"/>
          <p:cNvSpPr txBox="1">
            <a:spLocks noGrp="1"/>
          </p:cNvSpPr>
          <p:nvPr>
            <p:ph type="title"/>
          </p:nvPr>
        </p:nvSpPr>
        <p:spPr>
          <a:xfrm>
            <a:off x="1005840" y="438150"/>
            <a:ext cx="12618721" cy="15906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Times New Roman" pitchFamily="18" charset="0"/>
                <a:cs typeface="Times New Roman"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9" name="Google Shape;49;p32"/>
          <p:cNvSpPr txBox="1">
            <a:spLocks noGrp="1"/>
          </p:cNvSpPr>
          <p:nvPr>
            <p:ph type="body" idx="1"/>
          </p:nvPr>
        </p:nvSpPr>
        <p:spPr>
          <a:xfrm>
            <a:off x="1005840" y="2190750"/>
            <a:ext cx="6217920" cy="522160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Clr>
                <a:schemeClr val="dk1"/>
              </a:buClr>
              <a:buSzPts val="1800"/>
              <a:buChar char="•"/>
              <a:defRPr>
                <a:latin typeface="Times New Roman" pitchFamily="18" charset="0"/>
                <a:cs typeface="Times New Roman" pitchFamily="18" charset="0"/>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dirty="0"/>
          </a:p>
        </p:txBody>
      </p:sp>
      <p:sp>
        <p:nvSpPr>
          <p:cNvPr id="50" name="Google Shape;50;p32"/>
          <p:cNvSpPr txBox="1">
            <a:spLocks noGrp="1"/>
          </p:cNvSpPr>
          <p:nvPr>
            <p:ph type="body" idx="2"/>
          </p:nvPr>
        </p:nvSpPr>
        <p:spPr>
          <a:xfrm>
            <a:off x="7406640" y="2190750"/>
            <a:ext cx="6217920" cy="522160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Clr>
                <a:schemeClr val="dk1"/>
              </a:buClr>
              <a:buSzPts val="1800"/>
              <a:buChar char="•"/>
              <a:defRPr>
                <a:latin typeface="Times New Roman" pitchFamily="18" charset="0"/>
                <a:cs typeface="Times New Roman" pitchFamily="18" charset="0"/>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dirty="0"/>
          </a:p>
        </p:txBody>
      </p:sp>
      <p:sp>
        <p:nvSpPr>
          <p:cNvPr id="51" name="Google Shape;51;p32"/>
          <p:cNvSpPr txBox="1">
            <a:spLocks noGrp="1"/>
          </p:cNvSpPr>
          <p:nvPr>
            <p:ph type="dt" idx="10"/>
          </p:nvPr>
        </p:nvSpPr>
        <p:spPr>
          <a:xfrm>
            <a:off x="1005840" y="7627621"/>
            <a:ext cx="3291840" cy="4381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2"/>
          <p:cNvSpPr txBox="1">
            <a:spLocks noGrp="1"/>
          </p:cNvSpPr>
          <p:nvPr>
            <p:ph type="ftr" idx="11"/>
          </p:nvPr>
        </p:nvSpPr>
        <p:spPr>
          <a:xfrm>
            <a:off x="4846320" y="7627621"/>
            <a:ext cx="4937760" cy="4381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2"/>
          <p:cNvSpPr txBox="1">
            <a:spLocks noGrp="1"/>
          </p:cNvSpPr>
          <p:nvPr>
            <p:ph type="sldNum" idx="12"/>
          </p:nvPr>
        </p:nvSpPr>
        <p:spPr>
          <a:xfrm>
            <a:off x="10332720" y="7627621"/>
            <a:ext cx="3291840" cy="4381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33"/>
          <p:cNvSpPr txBox="1">
            <a:spLocks noGrp="1"/>
          </p:cNvSpPr>
          <p:nvPr>
            <p:ph type="title"/>
          </p:nvPr>
        </p:nvSpPr>
        <p:spPr>
          <a:xfrm>
            <a:off x="1007746" y="438150"/>
            <a:ext cx="12618721" cy="15906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Times New Roman" pitchFamily="18" charset="0"/>
                <a:cs typeface="Times New Roman"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6" name="Google Shape;56;p33"/>
          <p:cNvSpPr txBox="1">
            <a:spLocks noGrp="1"/>
          </p:cNvSpPr>
          <p:nvPr>
            <p:ph type="body" idx="1"/>
          </p:nvPr>
        </p:nvSpPr>
        <p:spPr>
          <a:xfrm>
            <a:off x="1007746" y="2017396"/>
            <a:ext cx="6189344" cy="98869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200"/>
              </a:spcBef>
              <a:spcAft>
                <a:spcPts val="0"/>
              </a:spcAft>
              <a:buClr>
                <a:schemeClr val="dk1"/>
              </a:buClr>
              <a:buSzPts val="2880"/>
              <a:buNone/>
              <a:defRPr sz="2880" b="1">
                <a:latin typeface="Times New Roman" pitchFamily="18" charset="0"/>
                <a:cs typeface="Times New Roman" pitchFamily="18" charset="0"/>
              </a:defRPr>
            </a:lvl1pPr>
            <a:lvl2pPr marL="914400" lvl="1" indent="-228600" algn="l">
              <a:lnSpc>
                <a:spcPct val="90000"/>
              </a:lnSpc>
              <a:spcBef>
                <a:spcPts val="600"/>
              </a:spcBef>
              <a:spcAft>
                <a:spcPts val="0"/>
              </a:spcAft>
              <a:buClr>
                <a:schemeClr val="dk1"/>
              </a:buClr>
              <a:buSzPts val="2400"/>
              <a:buNone/>
              <a:defRPr sz="2400" b="1"/>
            </a:lvl2pPr>
            <a:lvl3pPr marL="1371600" lvl="2" indent="-228600" algn="l">
              <a:lnSpc>
                <a:spcPct val="90000"/>
              </a:lnSpc>
              <a:spcBef>
                <a:spcPts val="600"/>
              </a:spcBef>
              <a:spcAft>
                <a:spcPts val="0"/>
              </a:spcAft>
              <a:buClr>
                <a:schemeClr val="dk1"/>
              </a:buClr>
              <a:buSzPts val="2160"/>
              <a:buNone/>
              <a:defRPr sz="2160" b="1"/>
            </a:lvl3pPr>
            <a:lvl4pPr marL="1828800" lvl="3" indent="-228600" algn="l">
              <a:lnSpc>
                <a:spcPct val="90000"/>
              </a:lnSpc>
              <a:spcBef>
                <a:spcPts val="600"/>
              </a:spcBef>
              <a:spcAft>
                <a:spcPts val="0"/>
              </a:spcAft>
              <a:buClr>
                <a:schemeClr val="dk1"/>
              </a:buClr>
              <a:buSzPts val="1920"/>
              <a:buNone/>
              <a:defRPr sz="1920" b="1"/>
            </a:lvl4pPr>
            <a:lvl5pPr marL="2286000" lvl="4" indent="-228600" algn="l">
              <a:lnSpc>
                <a:spcPct val="90000"/>
              </a:lnSpc>
              <a:spcBef>
                <a:spcPts val="600"/>
              </a:spcBef>
              <a:spcAft>
                <a:spcPts val="0"/>
              </a:spcAft>
              <a:buClr>
                <a:schemeClr val="dk1"/>
              </a:buClr>
              <a:buSzPts val="1920"/>
              <a:buNone/>
              <a:defRPr sz="1920" b="1"/>
            </a:lvl5pPr>
            <a:lvl6pPr marL="2743200" lvl="5" indent="-228600" algn="l">
              <a:lnSpc>
                <a:spcPct val="90000"/>
              </a:lnSpc>
              <a:spcBef>
                <a:spcPts val="600"/>
              </a:spcBef>
              <a:spcAft>
                <a:spcPts val="0"/>
              </a:spcAft>
              <a:buClr>
                <a:schemeClr val="dk1"/>
              </a:buClr>
              <a:buSzPts val="1920"/>
              <a:buNone/>
              <a:defRPr sz="1920" b="1"/>
            </a:lvl6pPr>
            <a:lvl7pPr marL="3200400" lvl="6" indent="-228600" algn="l">
              <a:lnSpc>
                <a:spcPct val="90000"/>
              </a:lnSpc>
              <a:spcBef>
                <a:spcPts val="600"/>
              </a:spcBef>
              <a:spcAft>
                <a:spcPts val="0"/>
              </a:spcAft>
              <a:buClr>
                <a:schemeClr val="dk1"/>
              </a:buClr>
              <a:buSzPts val="1920"/>
              <a:buNone/>
              <a:defRPr sz="1920" b="1"/>
            </a:lvl7pPr>
            <a:lvl8pPr marL="3657600" lvl="7" indent="-228600" algn="l">
              <a:lnSpc>
                <a:spcPct val="90000"/>
              </a:lnSpc>
              <a:spcBef>
                <a:spcPts val="600"/>
              </a:spcBef>
              <a:spcAft>
                <a:spcPts val="0"/>
              </a:spcAft>
              <a:buClr>
                <a:schemeClr val="dk1"/>
              </a:buClr>
              <a:buSzPts val="1920"/>
              <a:buNone/>
              <a:defRPr sz="1920" b="1"/>
            </a:lvl8pPr>
            <a:lvl9pPr marL="4114800" lvl="8" indent="-228600" algn="l">
              <a:lnSpc>
                <a:spcPct val="90000"/>
              </a:lnSpc>
              <a:spcBef>
                <a:spcPts val="600"/>
              </a:spcBef>
              <a:spcAft>
                <a:spcPts val="0"/>
              </a:spcAft>
              <a:buClr>
                <a:schemeClr val="dk1"/>
              </a:buClr>
              <a:buSzPts val="1920"/>
              <a:buNone/>
              <a:defRPr sz="1920" b="1"/>
            </a:lvl9pPr>
          </a:lstStyle>
          <a:p>
            <a:endParaRPr dirty="0"/>
          </a:p>
        </p:txBody>
      </p:sp>
      <p:sp>
        <p:nvSpPr>
          <p:cNvPr id="57" name="Google Shape;57;p33"/>
          <p:cNvSpPr txBox="1">
            <a:spLocks noGrp="1"/>
          </p:cNvSpPr>
          <p:nvPr>
            <p:ph type="body" idx="2"/>
          </p:nvPr>
        </p:nvSpPr>
        <p:spPr>
          <a:xfrm>
            <a:off x="1007746" y="3006090"/>
            <a:ext cx="6189344" cy="442150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Clr>
                <a:schemeClr val="dk1"/>
              </a:buClr>
              <a:buSzPts val="1800"/>
              <a:buChar char="•"/>
              <a:defRPr>
                <a:latin typeface="Times New Roman" pitchFamily="18" charset="0"/>
                <a:cs typeface="Times New Roman" pitchFamily="18" charset="0"/>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dirty="0"/>
          </a:p>
        </p:txBody>
      </p:sp>
      <p:sp>
        <p:nvSpPr>
          <p:cNvPr id="58" name="Google Shape;58;p33"/>
          <p:cNvSpPr txBox="1">
            <a:spLocks noGrp="1"/>
          </p:cNvSpPr>
          <p:nvPr>
            <p:ph type="body" idx="3"/>
          </p:nvPr>
        </p:nvSpPr>
        <p:spPr>
          <a:xfrm>
            <a:off x="7406640" y="2017396"/>
            <a:ext cx="6219826" cy="98869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200"/>
              </a:spcBef>
              <a:spcAft>
                <a:spcPts val="0"/>
              </a:spcAft>
              <a:buClr>
                <a:schemeClr val="dk1"/>
              </a:buClr>
              <a:buSzPts val="2880"/>
              <a:buNone/>
              <a:defRPr sz="2880" b="1">
                <a:latin typeface="Times New Roman" pitchFamily="18" charset="0"/>
                <a:cs typeface="Times New Roman" pitchFamily="18" charset="0"/>
              </a:defRPr>
            </a:lvl1pPr>
            <a:lvl2pPr marL="914400" lvl="1" indent="-228600" algn="l">
              <a:lnSpc>
                <a:spcPct val="90000"/>
              </a:lnSpc>
              <a:spcBef>
                <a:spcPts val="600"/>
              </a:spcBef>
              <a:spcAft>
                <a:spcPts val="0"/>
              </a:spcAft>
              <a:buClr>
                <a:schemeClr val="dk1"/>
              </a:buClr>
              <a:buSzPts val="2400"/>
              <a:buNone/>
              <a:defRPr sz="2400" b="1"/>
            </a:lvl2pPr>
            <a:lvl3pPr marL="1371600" lvl="2" indent="-228600" algn="l">
              <a:lnSpc>
                <a:spcPct val="90000"/>
              </a:lnSpc>
              <a:spcBef>
                <a:spcPts val="600"/>
              </a:spcBef>
              <a:spcAft>
                <a:spcPts val="0"/>
              </a:spcAft>
              <a:buClr>
                <a:schemeClr val="dk1"/>
              </a:buClr>
              <a:buSzPts val="2160"/>
              <a:buNone/>
              <a:defRPr sz="2160" b="1"/>
            </a:lvl3pPr>
            <a:lvl4pPr marL="1828800" lvl="3" indent="-228600" algn="l">
              <a:lnSpc>
                <a:spcPct val="90000"/>
              </a:lnSpc>
              <a:spcBef>
                <a:spcPts val="600"/>
              </a:spcBef>
              <a:spcAft>
                <a:spcPts val="0"/>
              </a:spcAft>
              <a:buClr>
                <a:schemeClr val="dk1"/>
              </a:buClr>
              <a:buSzPts val="1920"/>
              <a:buNone/>
              <a:defRPr sz="1920" b="1"/>
            </a:lvl4pPr>
            <a:lvl5pPr marL="2286000" lvl="4" indent="-228600" algn="l">
              <a:lnSpc>
                <a:spcPct val="90000"/>
              </a:lnSpc>
              <a:spcBef>
                <a:spcPts val="600"/>
              </a:spcBef>
              <a:spcAft>
                <a:spcPts val="0"/>
              </a:spcAft>
              <a:buClr>
                <a:schemeClr val="dk1"/>
              </a:buClr>
              <a:buSzPts val="1920"/>
              <a:buNone/>
              <a:defRPr sz="1920" b="1"/>
            </a:lvl5pPr>
            <a:lvl6pPr marL="2743200" lvl="5" indent="-228600" algn="l">
              <a:lnSpc>
                <a:spcPct val="90000"/>
              </a:lnSpc>
              <a:spcBef>
                <a:spcPts val="600"/>
              </a:spcBef>
              <a:spcAft>
                <a:spcPts val="0"/>
              </a:spcAft>
              <a:buClr>
                <a:schemeClr val="dk1"/>
              </a:buClr>
              <a:buSzPts val="1920"/>
              <a:buNone/>
              <a:defRPr sz="1920" b="1"/>
            </a:lvl6pPr>
            <a:lvl7pPr marL="3200400" lvl="6" indent="-228600" algn="l">
              <a:lnSpc>
                <a:spcPct val="90000"/>
              </a:lnSpc>
              <a:spcBef>
                <a:spcPts val="600"/>
              </a:spcBef>
              <a:spcAft>
                <a:spcPts val="0"/>
              </a:spcAft>
              <a:buClr>
                <a:schemeClr val="dk1"/>
              </a:buClr>
              <a:buSzPts val="1920"/>
              <a:buNone/>
              <a:defRPr sz="1920" b="1"/>
            </a:lvl7pPr>
            <a:lvl8pPr marL="3657600" lvl="7" indent="-228600" algn="l">
              <a:lnSpc>
                <a:spcPct val="90000"/>
              </a:lnSpc>
              <a:spcBef>
                <a:spcPts val="600"/>
              </a:spcBef>
              <a:spcAft>
                <a:spcPts val="0"/>
              </a:spcAft>
              <a:buClr>
                <a:schemeClr val="dk1"/>
              </a:buClr>
              <a:buSzPts val="1920"/>
              <a:buNone/>
              <a:defRPr sz="1920" b="1"/>
            </a:lvl8pPr>
            <a:lvl9pPr marL="4114800" lvl="8" indent="-228600" algn="l">
              <a:lnSpc>
                <a:spcPct val="90000"/>
              </a:lnSpc>
              <a:spcBef>
                <a:spcPts val="600"/>
              </a:spcBef>
              <a:spcAft>
                <a:spcPts val="0"/>
              </a:spcAft>
              <a:buClr>
                <a:schemeClr val="dk1"/>
              </a:buClr>
              <a:buSzPts val="1920"/>
              <a:buNone/>
              <a:defRPr sz="1920" b="1"/>
            </a:lvl9pPr>
          </a:lstStyle>
          <a:p>
            <a:endParaRPr dirty="0"/>
          </a:p>
        </p:txBody>
      </p:sp>
      <p:sp>
        <p:nvSpPr>
          <p:cNvPr id="59" name="Google Shape;59;p33"/>
          <p:cNvSpPr txBox="1">
            <a:spLocks noGrp="1"/>
          </p:cNvSpPr>
          <p:nvPr>
            <p:ph type="body" idx="4"/>
          </p:nvPr>
        </p:nvSpPr>
        <p:spPr>
          <a:xfrm>
            <a:off x="7406640" y="3006090"/>
            <a:ext cx="6219826" cy="442150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Clr>
                <a:schemeClr val="dk1"/>
              </a:buClr>
              <a:buSzPts val="1800"/>
              <a:buChar char="•"/>
              <a:defRPr>
                <a:latin typeface="Times New Roman" pitchFamily="18" charset="0"/>
                <a:cs typeface="Times New Roman" pitchFamily="18" charset="0"/>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dirty="0"/>
          </a:p>
        </p:txBody>
      </p:sp>
      <p:sp>
        <p:nvSpPr>
          <p:cNvPr id="60" name="Google Shape;60;p33"/>
          <p:cNvSpPr txBox="1">
            <a:spLocks noGrp="1"/>
          </p:cNvSpPr>
          <p:nvPr>
            <p:ph type="dt" idx="10"/>
          </p:nvPr>
        </p:nvSpPr>
        <p:spPr>
          <a:xfrm>
            <a:off x="1005840" y="7627621"/>
            <a:ext cx="3291840" cy="4381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3"/>
          <p:cNvSpPr txBox="1">
            <a:spLocks noGrp="1"/>
          </p:cNvSpPr>
          <p:nvPr>
            <p:ph type="ftr" idx="11"/>
          </p:nvPr>
        </p:nvSpPr>
        <p:spPr>
          <a:xfrm>
            <a:off x="4846320" y="7627621"/>
            <a:ext cx="4937760" cy="4381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3"/>
          <p:cNvSpPr txBox="1">
            <a:spLocks noGrp="1"/>
          </p:cNvSpPr>
          <p:nvPr>
            <p:ph type="sldNum" idx="12"/>
          </p:nvPr>
        </p:nvSpPr>
        <p:spPr>
          <a:xfrm>
            <a:off x="10332720" y="7627621"/>
            <a:ext cx="3291840" cy="4381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34"/>
          <p:cNvSpPr txBox="1">
            <a:spLocks noGrp="1"/>
          </p:cNvSpPr>
          <p:nvPr>
            <p:ph type="title"/>
          </p:nvPr>
        </p:nvSpPr>
        <p:spPr>
          <a:xfrm>
            <a:off x="1005840" y="438150"/>
            <a:ext cx="12618721" cy="15906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Times New Roman" pitchFamily="18" charset="0"/>
                <a:cs typeface="Times New Roman"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5" name="Google Shape;65;p34"/>
          <p:cNvSpPr txBox="1">
            <a:spLocks noGrp="1"/>
          </p:cNvSpPr>
          <p:nvPr>
            <p:ph type="dt" idx="10"/>
          </p:nvPr>
        </p:nvSpPr>
        <p:spPr>
          <a:xfrm>
            <a:off x="1005840" y="7627621"/>
            <a:ext cx="3291840" cy="4381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4"/>
          <p:cNvSpPr txBox="1">
            <a:spLocks noGrp="1"/>
          </p:cNvSpPr>
          <p:nvPr>
            <p:ph type="ftr" idx="11"/>
          </p:nvPr>
        </p:nvSpPr>
        <p:spPr>
          <a:xfrm>
            <a:off x="4846320" y="7627621"/>
            <a:ext cx="4937760" cy="4381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4"/>
          <p:cNvSpPr txBox="1">
            <a:spLocks noGrp="1"/>
          </p:cNvSpPr>
          <p:nvPr>
            <p:ph type="sldNum" idx="12"/>
          </p:nvPr>
        </p:nvSpPr>
        <p:spPr>
          <a:xfrm>
            <a:off x="10332720" y="7627621"/>
            <a:ext cx="3291840" cy="4381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35"/>
          <p:cNvSpPr txBox="1">
            <a:spLocks noGrp="1"/>
          </p:cNvSpPr>
          <p:nvPr>
            <p:ph type="title"/>
          </p:nvPr>
        </p:nvSpPr>
        <p:spPr>
          <a:xfrm>
            <a:off x="1007746" y="548640"/>
            <a:ext cx="4718684" cy="19202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840"/>
              <a:buFont typeface="Calibri"/>
              <a:buNone/>
              <a:defRPr sz="3840">
                <a:latin typeface="Times New Roman" pitchFamily="18" charset="0"/>
                <a:cs typeface="Times New Roman"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0" name="Google Shape;70;p35"/>
          <p:cNvSpPr txBox="1">
            <a:spLocks noGrp="1"/>
          </p:cNvSpPr>
          <p:nvPr>
            <p:ph type="body" idx="1"/>
          </p:nvPr>
        </p:nvSpPr>
        <p:spPr>
          <a:xfrm>
            <a:off x="6219826" y="1184911"/>
            <a:ext cx="7406640" cy="5848350"/>
          </a:xfrm>
          <a:prstGeom prst="rect">
            <a:avLst/>
          </a:prstGeom>
          <a:noFill/>
          <a:ln>
            <a:noFill/>
          </a:ln>
        </p:spPr>
        <p:txBody>
          <a:bodyPr spcFirstLastPara="1" wrap="square" lIns="91425" tIns="45700" rIns="91425" bIns="45700" anchor="t" anchorCtr="0">
            <a:normAutofit/>
          </a:bodyPr>
          <a:lstStyle>
            <a:lvl1pPr marL="457200" lvl="0" indent="-472440" algn="l">
              <a:lnSpc>
                <a:spcPct val="90000"/>
              </a:lnSpc>
              <a:spcBef>
                <a:spcPts val="1200"/>
              </a:spcBef>
              <a:spcAft>
                <a:spcPts val="0"/>
              </a:spcAft>
              <a:buClr>
                <a:schemeClr val="dk1"/>
              </a:buClr>
              <a:buSzPts val="3840"/>
              <a:buChar char="•"/>
              <a:defRPr sz="3840">
                <a:latin typeface="Times New Roman" pitchFamily="18" charset="0"/>
                <a:cs typeface="Times New Roman" pitchFamily="18" charset="0"/>
              </a:defRPr>
            </a:lvl1pPr>
            <a:lvl2pPr marL="914400" lvl="1" indent="-441960" algn="l">
              <a:lnSpc>
                <a:spcPct val="90000"/>
              </a:lnSpc>
              <a:spcBef>
                <a:spcPts val="600"/>
              </a:spcBef>
              <a:spcAft>
                <a:spcPts val="0"/>
              </a:spcAft>
              <a:buClr>
                <a:schemeClr val="dk1"/>
              </a:buClr>
              <a:buSzPts val="3360"/>
              <a:buChar char="•"/>
              <a:defRPr sz="3359"/>
            </a:lvl2pPr>
            <a:lvl3pPr marL="1371600" lvl="2" indent="-411480" algn="l">
              <a:lnSpc>
                <a:spcPct val="90000"/>
              </a:lnSpc>
              <a:spcBef>
                <a:spcPts val="600"/>
              </a:spcBef>
              <a:spcAft>
                <a:spcPts val="0"/>
              </a:spcAft>
              <a:buClr>
                <a:schemeClr val="dk1"/>
              </a:buClr>
              <a:buSzPts val="2880"/>
              <a:buChar char="•"/>
              <a:defRPr sz="2880"/>
            </a:lvl3pPr>
            <a:lvl4pPr marL="1828800" lvl="3" indent="-381000" algn="l">
              <a:lnSpc>
                <a:spcPct val="90000"/>
              </a:lnSpc>
              <a:spcBef>
                <a:spcPts val="600"/>
              </a:spcBef>
              <a:spcAft>
                <a:spcPts val="0"/>
              </a:spcAft>
              <a:buClr>
                <a:schemeClr val="dk1"/>
              </a:buClr>
              <a:buSzPts val="2400"/>
              <a:buChar char="•"/>
              <a:defRPr sz="2400"/>
            </a:lvl4pPr>
            <a:lvl5pPr marL="2286000" lvl="4" indent="-381000" algn="l">
              <a:lnSpc>
                <a:spcPct val="90000"/>
              </a:lnSpc>
              <a:spcBef>
                <a:spcPts val="600"/>
              </a:spcBef>
              <a:spcAft>
                <a:spcPts val="0"/>
              </a:spcAft>
              <a:buClr>
                <a:schemeClr val="dk1"/>
              </a:buClr>
              <a:buSzPts val="2400"/>
              <a:buChar char="•"/>
              <a:defRPr sz="2400"/>
            </a:lvl5pPr>
            <a:lvl6pPr marL="2743200" lvl="5" indent="-381000" algn="l">
              <a:lnSpc>
                <a:spcPct val="90000"/>
              </a:lnSpc>
              <a:spcBef>
                <a:spcPts val="600"/>
              </a:spcBef>
              <a:spcAft>
                <a:spcPts val="0"/>
              </a:spcAft>
              <a:buClr>
                <a:schemeClr val="dk1"/>
              </a:buClr>
              <a:buSzPts val="2400"/>
              <a:buChar char="•"/>
              <a:defRPr sz="2400"/>
            </a:lvl6pPr>
            <a:lvl7pPr marL="3200400" lvl="6" indent="-381000" algn="l">
              <a:lnSpc>
                <a:spcPct val="90000"/>
              </a:lnSpc>
              <a:spcBef>
                <a:spcPts val="600"/>
              </a:spcBef>
              <a:spcAft>
                <a:spcPts val="0"/>
              </a:spcAft>
              <a:buClr>
                <a:schemeClr val="dk1"/>
              </a:buClr>
              <a:buSzPts val="2400"/>
              <a:buChar char="•"/>
              <a:defRPr sz="2400"/>
            </a:lvl7pPr>
            <a:lvl8pPr marL="3657600" lvl="7" indent="-381000" algn="l">
              <a:lnSpc>
                <a:spcPct val="90000"/>
              </a:lnSpc>
              <a:spcBef>
                <a:spcPts val="600"/>
              </a:spcBef>
              <a:spcAft>
                <a:spcPts val="0"/>
              </a:spcAft>
              <a:buClr>
                <a:schemeClr val="dk1"/>
              </a:buClr>
              <a:buSzPts val="2400"/>
              <a:buChar char="•"/>
              <a:defRPr sz="2400"/>
            </a:lvl8pPr>
            <a:lvl9pPr marL="4114800" lvl="8" indent="-381000" algn="l">
              <a:lnSpc>
                <a:spcPct val="90000"/>
              </a:lnSpc>
              <a:spcBef>
                <a:spcPts val="600"/>
              </a:spcBef>
              <a:spcAft>
                <a:spcPts val="0"/>
              </a:spcAft>
              <a:buClr>
                <a:schemeClr val="dk1"/>
              </a:buClr>
              <a:buSzPts val="2400"/>
              <a:buChar char="•"/>
              <a:defRPr sz="2400"/>
            </a:lvl9pPr>
          </a:lstStyle>
          <a:p>
            <a:endParaRPr dirty="0"/>
          </a:p>
        </p:txBody>
      </p:sp>
      <p:sp>
        <p:nvSpPr>
          <p:cNvPr id="71" name="Google Shape;71;p35"/>
          <p:cNvSpPr txBox="1">
            <a:spLocks noGrp="1"/>
          </p:cNvSpPr>
          <p:nvPr>
            <p:ph type="body" idx="2"/>
          </p:nvPr>
        </p:nvSpPr>
        <p:spPr>
          <a:xfrm>
            <a:off x="1007746" y="2468880"/>
            <a:ext cx="4718684" cy="457390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1920"/>
              <a:buNone/>
              <a:defRPr sz="1920">
                <a:latin typeface="Times New Roman" pitchFamily="18" charset="0"/>
                <a:cs typeface="Times New Roman" pitchFamily="18" charset="0"/>
              </a:defRPr>
            </a:lvl1pPr>
            <a:lvl2pPr marL="914400" lvl="1" indent="-228600" algn="l">
              <a:lnSpc>
                <a:spcPct val="90000"/>
              </a:lnSpc>
              <a:spcBef>
                <a:spcPts val="600"/>
              </a:spcBef>
              <a:spcAft>
                <a:spcPts val="0"/>
              </a:spcAft>
              <a:buClr>
                <a:schemeClr val="dk1"/>
              </a:buClr>
              <a:buSzPts val="1680"/>
              <a:buNone/>
              <a:defRPr sz="1679"/>
            </a:lvl2pPr>
            <a:lvl3pPr marL="1371600" lvl="2" indent="-228600" algn="l">
              <a:lnSpc>
                <a:spcPct val="90000"/>
              </a:lnSpc>
              <a:spcBef>
                <a:spcPts val="600"/>
              </a:spcBef>
              <a:spcAft>
                <a:spcPts val="0"/>
              </a:spcAft>
              <a:buClr>
                <a:schemeClr val="dk1"/>
              </a:buClr>
              <a:buSzPts val="1440"/>
              <a:buNone/>
              <a:defRPr sz="1440"/>
            </a:lvl3pPr>
            <a:lvl4pPr marL="1828800" lvl="3" indent="-228600" algn="l">
              <a:lnSpc>
                <a:spcPct val="90000"/>
              </a:lnSpc>
              <a:spcBef>
                <a:spcPts val="600"/>
              </a:spcBef>
              <a:spcAft>
                <a:spcPts val="0"/>
              </a:spcAft>
              <a:buClr>
                <a:schemeClr val="dk1"/>
              </a:buClr>
              <a:buSzPts val="1200"/>
              <a:buNone/>
              <a:defRPr sz="1200"/>
            </a:lvl4pPr>
            <a:lvl5pPr marL="2286000" lvl="4" indent="-228600" algn="l">
              <a:lnSpc>
                <a:spcPct val="90000"/>
              </a:lnSpc>
              <a:spcBef>
                <a:spcPts val="600"/>
              </a:spcBef>
              <a:spcAft>
                <a:spcPts val="0"/>
              </a:spcAft>
              <a:buClr>
                <a:schemeClr val="dk1"/>
              </a:buClr>
              <a:buSzPts val="1200"/>
              <a:buNone/>
              <a:defRPr sz="1200"/>
            </a:lvl5pPr>
            <a:lvl6pPr marL="2743200" lvl="5" indent="-228600" algn="l">
              <a:lnSpc>
                <a:spcPct val="90000"/>
              </a:lnSpc>
              <a:spcBef>
                <a:spcPts val="600"/>
              </a:spcBef>
              <a:spcAft>
                <a:spcPts val="0"/>
              </a:spcAft>
              <a:buClr>
                <a:schemeClr val="dk1"/>
              </a:buClr>
              <a:buSzPts val="1200"/>
              <a:buNone/>
              <a:defRPr sz="1200"/>
            </a:lvl6pPr>
            <a:lvl7pPr marL="3200400" lvl="6" indent="-228600" algn="l">
              <a:lnSpc>
                <a:spcPct val="90000"/>
              </a:lnSpc>
              <a:spcBef>
                <a:spcPts val="600"/>
              </a:spcBef>
              <a:spcAft>
                <a:spcPts val="0"/>
              </a:spcAft>
              <a:buClr>
                <a:schemeClr val="dk1"/>
              </a:buClr>
              <a:buSzPts val="1200"/>
              <a:buNone/>
              <a:defRPr sz="1200"/>
            </a:lvl7pPr>
            <a:lvl8pPr marL="3657600" lvl="7" indent="-228600" algn="l">
              <a:lnSpc>
                <a:spcPct val="90000"/>
              </a:lnSpc>
              <a:spcBef>
                <a:spcPts val="600"/>
              </a:spcBef>
              <a:spcAft>
                <a:spcPts val="0"/>
              </a:spcAft>
              <a:buClr>
                <a:schemeClr val="dk1"/>
              </a:buClr>
              <a:buSzPts val="1200"/>
              <a:buNone/>
              <a:defRPr sz="1200"/>
            </a:lvl8pPr>
            <a:lvl9pPr marL="4114800" lvl="8" indent="-228600" algn="l">
              <a:lnSpc>
                <a:spcPct val="90000"/>
              </a:lnSpc>
              <a:spcBef>
                <a:spcPts val="600"/>
              </a:spcBef>
              <a:spcAft>
                <a:spcPts val="0"/>
              </a:spcAft>
              <a:buClr>
                <a:schemeClr val="dk1"/>
              </a:buClr>
              <a:buSzPts val="1200"/>
              <a:buNone/>
              <a:defRPr sz="1200"/>
            </a:lvl9pPr>
          </a:lstStyle>
          <a:p>
            <a:endParaRPr dirty="0"/>
          </a:p>
        </p:txBody>
      </p:sp>
      <p:sp>
        <p:nvSpPr>
          <p:cNvPr id="72" name="Google Shape;72;p35"/>
          <p:cNvSpPr txBox="1">
            <a:spLocks noGrp="1"/>
          </p:cNvSpPr>
          <p:nvPr>
            <p:ph type="dt" idx="10"/>
          </p:nvPr>
        </p:nvSpPr>
        <p:spPr>
          <a:xfrm>
            <a:off x="1005840" y="7627621"/>
            <a:ext cx="3291840" cy="4381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5"/>
          <p:cNvSpPr txBox="1">
            <a:spLocks noGrp="1"/>
          </p:cNvSpPr>
          <p:nvPr>
            <p:ph type="ftr" idx="11"/>
          </p:nvPr>
        </p:nvSpPr>
        <p:spPr>
          <a:xfrm>
            <a:off x="4846320" y="7627621"/>
            <a:ext cx="4937760" cy="4381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5"/>
          <p:cNvSpPr txBox="1">
            <a:spLocks noGrp="1"/>
          </p:cNvSpPr>
          <p:nvPr>
            <p:ph type="sldNum" idx="12"/>
          </p:nvPr>
        </p:nvSpPr>
        <p:spPr>
          <a:xfrm>
            <a:off x="10332720" y="7627621"/>
            <a:ext cx="3291840" cy="4381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36"/>
          <p:cNvSpPr txBox="1">
            <a:spLocks noGrp="1"/>
          </p:cNvSpPr>
          <p:nvPr>
            <p:ph type="title"/>
          </p:nvPr>
        </p:nvSpPr>
        <p:spPr>
          <a:xfrm>
            <a:off x="1007746" y="548640"/>
            <a:ext cx="4718684" cy="19202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840"/>
              <a:buFont typeface="Calibri"/>
              <a:buNone/>
              <a:defRPr sz="3840">
                <a:latin typeface="Times New Roman" pitchFamily="18" charset="0"/>
                <a:cs typeface="Times New Roman"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7" name="Google Shape;77;p36"/>
          <p:cNvSpPr>
            <a:spLocks noGrp="1"/>
          </p:cNvSpPr>
          <p:nvPr>
            <p:ph type="pic" idx="2"/>
          </p:nvPr>
        </p:nvSpPr>
        <p:spPr>
          <a:xfrm>
            <a:off x="6219826" y="1184911"/>
            <a:ext cx="7406640" cy="5848350"/>
          </a:xfrm>
          <a:prstGeom prst="rect">
            <a:avLst/>
          </a:prstGeom>
          <a:noFill/>
          <a:ln>
            <a:noFill/>
          </a:ln>
        </p:spPr>
      </p:sp>
      <p:sp>
        <p:nvSpPr>
          <p:cNvPr id="78" name="Google Shape;78;p36"/>
          <p:cNvSpPr txBox="1">
            <a:spLocks noGrp="1"/>
          </p:cNvSpPr>
          <p:nvPr>
            <p:ph type="body" idx="1"/>
          </p:nvPr>
        </p:nvSpPr>
        <p:spPr>
          <a:xfrm>
            <a:off x="1007746" y="2468880"/>
            <a:ext cx="4718684" cy="457390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1920"/>
              <a:buNone/>
              <a:defRPr sz="1920">
                <a:latin typeface="Times New Roman" pitchFamily="18" charset="0"/>
                <a:cs typeface="Times New Roman" pitchFamily="18" charset="0"/>
              </a:defRPr>
            </a:lvl1pPr>
            <a:lvl2pPr marL="914400" lvl="1" indent="-228600" algn="l">
              <a:lnSpc>
                <a:spcPct val="90000"/>
              </a:lnSpc>
              <a:spcBef>
                <a:spcPts val="600"/>
              </a:spcBef>
              <a:spcAft>
                <a:spcPts val="0"/>
              </a:spcAft>
              <a:buClr>
                <a:schemeClr val="dk1"/>
              </a:buClr>
              <a:buSzPts val="1680"/>
              <a:buNone/>
              <a:defRPr sz="1679"/>
            </a:lvl2pPr>
            <a:lvl3pPr marL="1371600" lvl="2" indent="-228600" algn="l">
              <a:lnSpc>
                <a:spcPct val="90000"/>
              </a:lnSpc>
              <a:spcBef>
                <a:spcPts val="600"/>
              </a:spcBef>
              <a:spcAft>
                <a:spcPts val="0"/>
              </a:spcAft>
              <a:buClr>
                <a:schemeClr val="dk1"/>
              </a:buClr>
              <a:buSzPts val="1440"/>
              <a:buNone/>
              <a:defRPr sz="1440"/>
            </a:lvl3pPr>
            <a:lvl4pPr marL="1828800" lvl="3" indent="-228600" algn="l">
              <a:lnSpc>
                <a:spcPct val="90000"/>
              </a:lnSpc>
              <a:spcBef>
                <a:spcPts val="600"/>
              </a:spcBef>
              <a:spcAft>
                <a:spcPts val="0"/>
              </a:spcAft>
              <a:buClr>
                <a:schemeClr val="dk1"/>
              </a:buClr>
              <a:buSzPts val="1200"/>
              <a:buNone/>
              <a:defRPr sz="1200"/>
            </a:lvl4pPr>
            <a:lvl5pPr marL="2286000" lvl="4" indent="-228600" algn="l">
              <a:lnSpc>
                <a:spcPct val="90000"/>
              </a:lnSpc>
              <a:spcBef>
                <a:spcPts val="600"/>
              </a:spcBef>
              <a:spcAft>
                <a:spcPts val="0"/>
              </a:spcAft>
              <a:buClr>
                <a:schemeClr val="dk1"/>
              </a:buClr>
              <a:buSzPts val="1200"/>
              <a:buNone/>
              <a:defRPr sz="1200"/>
            </a:lvl5pPr>
            <a:lvl6pPr marL="2743200" lvl="5" indent="-228600" algn="l">
              <a:lnSpc>
                <a:spcPct val="90000"/>
              </a:lnSpc>
              <a:spcBef>
                <a:spcPts val="600"/>
              </a:spcBef>
              <a:spcAft>
                <a:spcPts val="0"/>
              </a:spcAft>
              <a:buClr>
                <a:schemeClr val="dk1"/>
              </a:buClr>
              <a:buSzPts val="1200"/>
              <a:buNone/>
              <a:defRPr sz="1200"/>
            </a:lvl6pPr>
            <a:lvl7pPr marL="3200400" lvl="6" indent="-228600" algn="l">
              <a:lnSpc>
                <a:spcPct val="90000"/>
              </a:lnSpc>
              <a:spcBef>
                <a:spcPts val="600"/>
              </a:spcBef>
              <a:spcAft>
                <a:spcPts val="0"/>
              </a:spcAft>
              <a:buClr>
                <a:schemeClr val="dk1"/>
              </a:buClr>
              <a:buSzPts val="1200"/>
              <a:buNone/>
              <a:defRPr sz="1200"/>
            </a:lvl7pPr>
            <a:lvl8pPr marL="3657600" lvl="7" indent="-228600" algn="l">
              <a:lnSpc>
                <a:spcPct val="90000"/>
              </a:lnSpc>
              <a:spcBef>
                <a:spcPts val="600"/>
              </a:spcBef>
              <a:spcAft>
                <a:spcPts val="0"/>
              </a:spcAft>
              <a:buClr>
                <a:schemeClr val="dk1"/>
              </a:buClr>
              <a:buSzPts val="1200"/>
              <a:buNone/>
              <a:defRPr sz="1200"/>
            </a:lvl8pPr>
            <a:lvl9pPr marL="4114800" lvl="8" indent="-228600" algn="l">
              <a:lnSpc>
                <a:spcPct val="90000"/>
              </a:lnSpc>
              <a:spcBef>
                <a:spcPts val="600"/>
              </a:spcBef>
              <a:spcAft>
                <a:spcPts val="0"/>
              </a:spcAft>
              <a:buClr>
                <a:schemeClr val="dk1"/>
              </a:buClr>
              <a:buSzPts val="1200"/>
              <a:buNone/>
              <a:defRPr sz="1200"/>
            </a:lvl9pPr>
          </a:lstStyle>
          <a:p>
            <a:endParaRPr dirty="0"/>
          </a:p>
        </p:txBody>
      </p:sp>
      <p:sp>
        <p:nvSpPr>
          <p:cNvPr id="79" name="Google Shape;79;p36"/>
          <p:cNvSpPr txBox="1">
            <a:spLocks noGrp="1"/>
          </p:cNvSpPr>
          <p:nvPr>
            <p:ph type="dt" idx="10"/>
          </p:nvPr>
        </p:nvSpPr>
        <p:spPr>
          <a:xfrm>
            <a:off x="1005840" y="7627621"/>
            <a:ext cx="3291840" cy="4381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6"/>
          <p:cNvSpPr txBox="1">
            <a:spLocks noGrp="1"/>
          </p:cNvSpPr>
          <p:nvPr>
            <p:ph type="ftr" idx="11"/>
          </p:nvPr>
        </p:nvSpPr>
        <p:spPr>
          <a:xfrm>
            <a:off x="4846320" y="7627621"/>
            <a:ext cx="4937760" cy="4381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6"/>
          <p:cNvSpPr txBox="1">
            <a:spLocks noGrp="1"/>
          </p:cNvSpPr>
          <p:nvPr>
            <p:ph type="sldNum" idx="12"/>
          </p:nvPr>
        </p:nvSpPr>
        <p:spPr>
          <a:xfrm>
            <a:off x="10332720" y="7627621"/>
            <a:ext cx="3291840" cy="4381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37"/>
          <p:cNvSpPr txBox="1">
            <a:spLocks noGrp="1"/>
          </p:cNvSpPr>
          <p:nvPr>
            <p:ph type="title"/>
          </p:nvPr>
        </p:nvSpPr>
        <p:spPr>
          <a:xfrm>
            <a:off x="1005840" y="438150"/>
            <a:ext cx="12618721" cy="15906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Times New Roman" pitchFamily="18" charset="0"/>
                <a:cs typeface="Times New Roman"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4" name="Google Shape;84;p37"/>
          <p:cNvSpPr txBox="1">
            <a:spLocks noGrp="1"/>
          </p:cNvSpPr>
          <p:nvPr>
            <p:ph type="body" idx="1"/>
          </p:nvPr>
        </p:nvSpPr>
        <p:spPr>
          <a:xfrm rot="5400000">
            <a:off x="4704396" y="-1507807"/>
            <a:ext cx="5221606" cy="126187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Clr>
                <a:schemeClr val="dk1"/>
              </a:buClr>
              <a:buSzPts val="1800"/>
              <a:buChar char="•"/>
              <a:defRPr>
                <a:latin typeface="Times New Roman" pitchFamily="18" charset="0"/>
                <a:cs typeface="Times New Roman" pitchFamily="18" charset="0"/>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dirty="0"/>
          </a:p>
        </p:txBody>
      </p:sp>
      <p:sp>
        <p:nvSpPr>
          <p:cNvPr id="85" name="Google Shape;85;p37"/>
          <p:cNvSpPr txBox="1">
            <a:spLocks noGrp="1"/>
          </p:cNvSpPr>
          <p:nvPr>
            <p:ph type="dt" idx="10"/>
          </p:nvPr>
        </p:nvSpPr>
        <p:spPr>
          <a:xfrm>
            <a:off x="1005840" y="7627621"/>
            <a:ext cx="3291840" cy="4381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7"/>
          <p:cNvSpPr txBox="1">
            <a:spLocks noGrp="1"/>
          </p:cNvSpPr>
          <p:nvPr>
            <p:ph type="ftr" idx="11"/>
          </p:nvPr>
        </p:nvSpPr>
        <p:spPr>
          <a:xfrm>
            <a:off x="4846320" y="7627621"/>
            <a:ext cx="4937760" cy="4381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7"/>
          <p:cNvSpPr txBox="1">
            <a:spLocks noGrp="1"/>
          </p:cNvSpPr>
          <p:nvPr>
            <p:ph type="sldNum" idx="12"/>
          </p:nvPr>
        </p:nvSpPr>
        <p:spPr>
          <a:xfrm>
            <a:off x="10332720" y="7627621"/>
            <a:ext cx="3291840" cy="4381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1.jp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1005840" y="438150"/>
            <a:ext cx="12618721" cy="159067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280"/>
              <a:buFont typeface="Calibri"/>
              <a:buNone/>
              <a:defRPr sz="52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24"/>
          <p:cNvSpPr txBox="1">
            <a:spLocks noGrp="1"/>
          </p:cNvSpPr>
          <p:nvPr>
            <p:ph type="body" idx="1"/>
          </p:nvPr>
        </p:nvSpPr>
        <p:spPr>
          <a:xfrm>
            <a:off x="1005840" y="2190750"/>
            <a:ext cx="12618721" cy="5221606"/>
          </a:xfrm>
          <a:prstGeom prst="rect">
            <a:avLst/>
          </a:prstGeom>
          <a:noFill/>
          <a:ln>
            <a:noFill/>
          </a:ln>
        </p:spPr>
        <p:txBody>
          <a:bodyPr spcFirstLastPara="1" wrap="square" lIns="91425" tIns="45700" rIns="91425" bIns="45700" anchor="t" anchorCtr="0">
            <a:normAutofit/>
          </a:bodyPr>
          <a:lstStyle>
            <a:lvl1pPr marL="457200" marR="0" lvl="0" indent="-441960" algn="l" rtl="0">
              <a:lnSpc>
                <a:spcPct val="90000"/>
              </a:lnSpc>
              <a:spcBef>
                <a:spcPts val="1200"/>
              </a:spcBef>
              <a:spcAft>
                <a:spcPts val="0"/>
              </a:spcAft>
              <a:buClr>
                <a:schemeClr val="dk1"/>
              </a:buClr>
              <a:buSzPts val="3360"/>
              <a:buFont typeface="Arial"/>
              <a:buChar char="•"/>
              <a:defRPr sz="3359" b="0" i="0" u="none" strike="noStrike" cap="none">
                <a:solidFill>
                  <a:schemeClr val="dk1"/>
                </a:solidFill>
                <a:latin typeface="Calibri"/>
                <a:ea typeface="Calibri"/>
                <a:cs typeface="Calibri"/>
                <a:sym typeface="Calibri"/>
              </a:defRPr>
            </a:lvl1pPr>
            <a:lvl2pPr marL="914400" marR="0" lvl="1" indent="-411480" algn="l" rtl="0">
              <a:lnSpc>
                <a:spcPct val="90000"/>
              </a:lnSpc>
              <a:spcBef>
                <a:spcPts val="600"/>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4pPr>
            <a:lvl5pPr marL="2286000" marR="0" lvl="4"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5pPr>
            <a:lvl6pPr marL="2743200" marR="0" lvl="5"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6pPr>
            <a:lvl7pPr marL="3200400" marR="0" lvl="6"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7pPr>
            <a:lvl8pPr marL="3657600" marR="0" lvl="7"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8pPr>
            <a:lvl9pPr marL="4114800" marR="0" lvl="8"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9pPr>
          </a:lstStyle>
          <a:p>
            <a:endParaRPr dirty="0"/>
          </a:p>
        </p:txBody>
      </p:sp>
      <p:sp>
        <p:nvSpPr>
          <p:cNvPr id="12" name="Google Shape;12;p24"/>
          <p:cNvSpPr txBox="1">
            <a:spLocks noGrp="1"/>
          </p:cNvSpPr>
          <p:nvPr>
            <p:ph type="dt" idx="10"/>
          </p:nvPr>
        </p:nvSpPr>
        <p:spPr>
          <a:xfrm>
            <a:off x="1005840" y="7627621"/>
            <a:ext cx="3291840" cy="4381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40" b="0" i="0" u="none" strike="noStrike" cap="none">
                <a:solidFill>
                  <a:srgbClr val="888888"/>
                </a:solidFill>
                <a:latin typeface="Times New Roman" pitchFamily="18" charset="0"/>
                <a:ea typeface="Times New Roman" pitchFamily="18" charset="0"/>
                <a:cs typeface="Times New Roman" pitchFamily="18" charset="0"/>
                <a:sym typeface="Calibri"/>
              </a:defRPr>
            </a:lvl1pPr>
            <a:lvl2pPr marR="0" lvl="1"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9pPr>
          </a:lstStyle>
          <a:p>
            <a:endParaRPr lang="en-US" dirty="0"/>
          </a:p>
        </p:txBody>
      </p:sp>
      <p:sp>
        <p:nvSpPr>
          <p:cNvPr id="13" name="Google Shape;13;p24"/>
          <p:cNvSpPr txBox="1">
            <a:spLocks noGrp="1"/>
          </p:cNvSpPr>
          <p:nvPr>
            <p:ph type="ftr" idx="11"/>
          </p:nvPr>
        </p:nvSpPr>
        <p:spPr>
          <a:xfrm>
            <a:off x="4846320" y="7627621"/>
            <a:ext cx="4937760" cy="4381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440" b="0" i="0" u="none" strike="noStrike" cap="none">
                <a:solidFill>
                  <a:srgbClr val="888888"/>
                </a:solidFill>
                <a:latin typeface="Times New Roman" pitchFamily="18" charset="0"/>
                <a:ea typeface="Times New Roman" pitchFamily="18" charset="0"/>
                <a:cs typeface="Times New Roman" pitchFamily="18" charset="0"/>
                <a:sym typeface="Calibri"/>
              </a:defRPr>
            </a:lvl1pPr>
            <a:lvl2pPr marR="0" lvl="1"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9pPr>
          </a:lstStyle>
          <a:p>
            <a:endParaRPr lang="en-US" dirty="0"/>
          </a:p>
        </p:txBody>
      </p:sp>
      <p:sp>
        <p:nvSpPr>
          <p:cNvPr id="14" name="Google Shape;14;p24"/>
          <p:cNvSpPr txBox="1">
            <a:spLocks noGrp="1"/>
          </p:cNvSpPr>
          <p:nvPr>
            <p:ph type="sldNum" idx="12"/>
          </p:nvPr>
        </p:nvSpPr>
        <p:spPr>
          <a:xfrm>
            <a:off x="10332720" y="7627621"/>
            <a:ext cx="3291840" cy="4381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40" b="0" i="0" u="none" strike="noStrike" cap="none">
                <a:solidFill>
                  <a:srgbClr val="888888"/>
                </a:solidFill>
                <a:latin typeface="Times New Roman" pitchFamily="18" charset="0"/>
                <a:ea typeface="Times New Roman" pitchFamily="18" charset="0"/>
                <a:cs typeface="Times New Roman" pitchFamily="18" charset="0"/>
                <a:sym typeface="Calibri"/>
              </a:defRPr>
            </a:lvl1pPr>
            <a:lvl2pPr marL="0" marR="0" lvl="1" indent="0" algn="r" rtl="0">
              <a:spcBef>
                <a:spcPts val="0"/>
              </a:spcBef>
              <a:buNone/>
              <a:defRPr sz="1440" b="0" i="0" u="none" strike="noStrike" cap="none">
                <a:solidFill>
                  <a:srgbClr val="888888"/>
                </a:solidFill>
                <a:latin typeface="Calibri"/>
                <a:ea typeface="Calibri"/>
                <a:cs typeface="Calibri"/>
                <a:sym typeface="Calibri"/>
              </a:defRPr>
            </a:lvl2pPr>
            <a:lvl3pPr marL="0" marR="0" lvl="2" indent="0" algn="r" rtl="0">
              <a:spcBef>
                <a:spcPts val="0"/>
              </a:spcBef>
              <a:buNone/>
              <a:defRPr sz="1440" b="0" i="0" u="none" strike="noStrike" cap="none">
                <a:solidFill>
                  <a:srgbClr val="888888"/>
                </a:solidFill>
                <a:latin typeface="Calibri"/>
                <a:ea typeface="Calibri"/>
                <a:cs typeface="Calibri"/>
                <a:sym typeface="Calibri"/>
              </a:defRPr>
            </a:lvl3pPr>
            <a:lvl4pPr marL="0" marR="0" lvl="3" indent="0" algn="r" rtl="0">
              <a:spcBef>
                <a:spcPts val="0"/>
              </a:spcBef>
              <a:buNone/>
              <a:defRPr sz="1440" b="0" i="0" u="none" strike="noStrike" cap="none">
                <a:solidFill>
                  <a:srgbClr val="888888"/>
                </a:solidFill>
                <a:latin typeface="Calibri"/>
                <a:ea typeface="Calibri"/>
                <a:cs typeface="Calibri"/>
                <a:sym typeface="Calibri"/>
              </a:defRPr>
            </a:lvl4pPr>
            <a:lvl5pPr marL="0" marR="0" lvl="4" indent="0" algn="r" rtl="0">
              <a:spcBef>
                <a:spcPts val="0"/>
              </a:spcBef>
              <a:buNone/>
              <a:defRPr sz="1440" b="0" i="0" u="none" strike="noStrike" cap="none">
                <a:solidFill>
                  <a:srgbClr val="888888"/>
                </a:solidFill>
                <a:latin typeface="Calibri"/>
                <a:ea typeface="Calibri"/>
                <a:cs typeface="Calibri"/>
                <a:sym typeface="Calibri"/>
              </a:defRPr>
            </a:lvl5pPr>
            <a:lvl6pPr marL="0" marR="0" lvl="5" indent="0" algn="r" rtl="0">
              <a:spcBef>
                <a:spcPts val="0"/>
              </a:spcBef>
              <a:buNone/>
              <a:defRPr sz="1440" b="0" i="0" u="none" strike="noStrike" cap="none">
                <a:solidFill>
                  <a:srgbClr val="888888"/>
                </a:solidFill>
                <a:latin typeface="Calibri"/>
                <a:ea typeface="Calibri"/>
                <a:cs typeface="Calibri"/>
                <a:sym typeface="Calibri"/>
              </a:defRPr>
            </a:lvl6pPr>
            <a:lvl7pPr marL="0" marR="0" lvl="6" indent="0" algn="r" rtl="0">
              <a:spcBef>
                <a:spcPts val="0"/>
              </a:spcBef>
              <a:buNone/>
              <a:defRPr sz="1440" b="0" i="0" u="none" strike="noStrike" cap="none">
                <a:solidFill>
                  <a:srgbClr val="888888"/>
                </a:solidFill>
                <a:latin typeface="Calibri"/>
                <a:ea typeface="Calibri"/>
                <a:cs typeface="Calibri"/>
                <a:sym typeface="Calibri"/>
              </a:defRPr>
            </a:lvl7pPr>
            <a:lvl8pPr marL="0" marR="0" lvl="7" indent="0" algn="r" rtl="0">
              <a:spcBef>
                <a:spcPts val="0"/>
              </a:spcBef>
              <a:buNone/>
              <a:defRPr sz="1440" b="0" i="0" u="none" strike="noStrike" cap="none">
                <a:solidFill>
                  <a:srgbClr val="888888"/>
                </a:solidFill>
                <a:latin typeface="Calibri"/>
                <a:ea typeface="Calibri"/>
                <a:cs typeface="Calibri"/>
                <a:sym typeface="Calibri"/>
              </a:defRPr>
            </a:lvl8pPr>
            <a:lvl9pPr marL="0" marR="0" lvl="8" indent="0" algn="r" rtl="0">
              <a:spcBef>
                <a:spcPts val="0"/>
              </a:spcBef>
              <a:buNone/>
              <a:defRPr sz="144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itchFamily="18" charset="0"/>
          <a:ea typeface="Times New Roman" pitchFamily="18" charset="0"/>
          <a:cs typeface="Times New Roman"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itchFamily="18" charset="0"/>
          <a:ea typeface="Times New Roman" pitchFamily="18" charset="0"/>
          <a:cs typeface="Times New Roman"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A5A4B45B-5C2E-4832-AD1C-C4F54B3CD8AA}" type="datetimeFigureOut">
              <a:rPr lang="en-US" smtClean="0"/>
              <a:t>9/18/2025</a:t>
            </a:fld>
            <a:endParaRPr lang="en-US"/>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5D28CC39-CFDD-48BB-8347-C06213222C46}" type="slidenum">
              <a:rPr lang="en-US" smtClean="0"/>
              <a:t>‹#›</a:t>
            </a:fld>
            <a:endParaRPr lang="en-US"/>
          </a:p>
        </p:txBody>
      </p:sp>
    </p:spTree>
    <p:extLst>
      <p:ext uri="{BB962C8B-B14F-4D97-AF65-F5344CB8AC3E}">
        <p14:creationId xmlns:p14="http://schemas.microsoft.com/office/powerpoint/2010/main" val="161073019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3.xml"/><Relationship Id="rId1" Type="http://schemas.openxmlformats.org/officeDocument/2006/relationships/vmlDrawing" Target="../drawings/vmlDrawing3.vml"/><Relationship Id="rId5" Type="http://schemas.openxmlformats.org/officeDocument/2006/relationships/image" Target="../media/image31.wmf"/><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gif"/><Relationship Id="rId7"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oleObject" Target="../embeddings/oleObject4.bin"/><Relationship Id="rId18" Type="http://schemas.openxmlformats.org/officeDocument/2006/relationships/image" Target="../media/image20.wmf"/><Relationship Id="rId3" Type="http://schemas.openxmlformats.org/officeDocument/2006/relationships/image" Target="../media/image13.gif"/><Relationship Id="rId7" Type="http://schemas.openxmlformats.org/officeDocument/2006/relationships/image" Target="../media/image15.wmf"/><Relationship Id="rId12" Type="http://schemas.openxmlformats.org/officeDocument/2006/relationships/image" Target="../media/image17.wmf"/><Relationship Id="rId17" Type="http://schemas.openxmlformats.org/officeDocument/2006/relationships/oleObject" Target="../embeddings/oleObject6.bin"/><Relationship Id="rId2" Type="http://schemas.openxmlformats.org/officeDocument/2006/relationships/slideLayout" Target="../slideLayouts/slideLayout22.xml"/><Relationship Id="rId16" Type="http://schemas.openxmlformats.org/officeDocument/2006/relationships/image" Target="../media/image19.wmf"/><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3.bin"/><Relationship Id="rId5" Type="http://schemas.openxmlformats.org/officeDocument/2006/relationships/image" Target="../media/image25.png"/><Relationship Id="rId15" Type="http://schemas.openxmlformats.org/officeDocument/2006/relationships/oleObject" Target="../embeddings/oleObject5.bin"/><Relationship Id="rId10" Type="http://schemas.openxmlformats.org/officeDocument/2006/relationships/image" Target="../media/image16.wmf"/><Relationship Id="rId4" Type="http://schemas.openxmlformats.org/officeDocument/2006/relationships/image" Target="../media/image21.png"/><Relationship Id="rId9" Type="http://schemas.openxmlformats.org/officeDocument/2006/relationships/oleObject" Target="../embeddings/oleObject2.bin"/><Relationship Id="rId14" Type="http://schemas.openxmlformats.org/officeDocument/2006/relationships/image" Target="../media/image18.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26.wmf"/><Relationship Id="rId3" Type="http://schemas.openxmlformats.org/officeDocument/2006/relationships/notesSlide" Target="../notesSlides/notesSlide3.xml"/><Relationship Id="rId7" Type="http://schemas.openxmlformats.org/officeDocument/2006/relationships/image" Target="../media/image23.wmf"/><Relationship Id="rId12" Type="http://schemas.openxmlformats.org/officeDocument/2006/relationships/oleObject" Target="../embeddings/oleObject10.bin"/><Relationship Id="rId2" Type="http://schemas.openxmlformats.org/officeDocument/2006/relationships/slideLayout" Target="../slideLayouts/slideLayout22.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25.wmf"/><Relationship Id="rId5" Type="http://schemas.openxmlformats.org/officeDocument/2006/relationships/image" Target="../media/image27.emf"/><Relationship Id="rId10" Type="http://schemas.openxmlformats.org/officeDocument/2006/relationships/oleObject" Target="../embeddings/oleObject9.bin"/><Relationship Id="rId4" Type="http://schemas.openxmlformats.org/officeDocument/2006/relationships/image" Target="../media/image32.png"/><Relationship Id="rId9" Type="http://schemas.openxmlformats.org/officeDocument/2006/relationships/image" Target="../media/image24.wmf"/></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322;p51">
            <a:extLst>
              <a:ext uri="{FF2B5EF4-FFF2-40B4-BE49-F238E27FC236}">
                <a16:creationId xmlns:a16="http://schemas.microsoft.com/office/drawing/2014/main" id="{275D55D1-75A7-44BD-B370-555DB2BDBA12}"/>
              </a:ext>
            </a:extLst>
          </p:cNvPr>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3" name="Nhóm 32">
            <a:extLst>
              <a:ext uri="{FF2B5EF4-FFF2-40B4-BE49-F238E27FC236}">
                <a16:creationId xmlns:a16="http://schemas.microsoft.com/office/drawing/2014/main" id="{6BE211D9-A637-48FF-A553-68217B608C82}"/>
              </a:ext>
            </a:extLst>
          </p:cNvPr>
          <p:cNvGrpSpPr/>
          <p:nvPr/>
        </p:nvGrpSpPr>
        <p:grpSpPr>
          <a:xfrm>
            <a:off x="310580" y="2"/>
            <a:ext cx="3064763" cy="2244056"/>
            <a:chOff x="194111" y="0"/>
            <a:chExt cx="1915477" cy="1402535"/>
          </a:xfrm>
        </p:grpSpPr>
        <p:sp>
          <p:nvSpPr>
            <p:cNvPr id="20" name="Google Shape;1330;p51">
              <a:extLst>
                <a:ext uri="{FF2B5EF4-FFF2-40B4-BE49-F238E27FC236}">
                  <a16:creationId xmlns:a16="http://schemas.microsoft.com/office/drawing/2014/main" id="{168D688A-28A1-42DF-9FD5-889A68301305}"/>
                </a:ext>
              </a:extLst>
            </p:cNvPr>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marL="0" marR="0" lvl="0" indent="0" algn="l" defTabSz="1463004" rtl="0" eaLnBrk="1" fontAlgn="auto" latinLnBrk="0" hangingPunct="1">
                <a:lnSpc>
                  <a:spcPct val="100000"/>
                </a:lnSpc>
                <a:spcBef>
                  <a:spcPts val="0"/>
                </a:spcBef>
                <a:spcAft>
                  <a:spcPts val="0"/>
                </a:spcAft>
                <a:buClrTx/>
                <a:buSzTx/>
                <a:buFontTx/>
                <a:buNone/>
                <a:tabLst/>
                <a:defRPr/>
              </a:pPr>
              <a:endParaRPr kumimoji="0" sz="288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1" name="Google Shape;1331;p51">
              <a:extLst>
                <a:ext uri="{FF2B5EF4-FFF2-40B4-BE49-F238E27FC236}">
                  <a16:creationId xmlns:a16="http://schemas.microsoft.com/office/drawing/2014/main" id="{790FC315-4BC7-4F39-9147-0A7E983BD442}"/>
                </a:ext>
              </a:extLst>
            </p:cNvPr>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marL="0" marR="0" lvl="0" indent="0" algn="l" defTabSz="1463004" rtl="0" eaLnBrk="1" fontAlgn="auto" latinLnBrk="0" hangingPunct="1">
                <a:lnSpc>
                  <a:spcPct val="100000"/>
                </a:lnSpc>
                <a:spcBef>
                  <a:spcPts val="0"/>
                </a:spcBef>
                <a:spcAft>
                  <a:spcPts val="0"/>
                </a:spcAft>
                <a:buClrTx/>
                <a:buSzTx/>
                <a:buFontTx/>
                <a:buNone/>
                <a:tabLst/>
                <a:defRPr/>
              </a:pPr>
              <a:endParaRPr kumimoji="0" sz="288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23" name="Nhóm 22">
            <a:extLst>
              <a:ext uri="{FF2B5EF4-FFF2-40B4-BE49-F238E27FC236}">
                <a16:creationId xmlns:a16="http://schemas.microsoft.com/office/drawing/2014/main" id="{05D82EDD-2EA4-466D-B44B-7ED7ACB2C928}"/>
              </a:ext>
            </a:extLst>
          </p:cNvPr>
          <p:cNvGrpSpPr/>
          <p:nvPr/>
        </p:nvGrpSpPr>
        <p:grpSpPr>
          <a:xfrm>
            <a:off x="799092" y="679269"/>
            <a:ext cx="1723381" cy="720273"/>
            <a:chOff x="135275" y="1055962"/>
            <a:chExt cx="1521443" cy="503650"/>
          </a:xfrm>
        </p:grpSpPr>
        <p:grpSp>
          <p:nvGrpSpPr>
            <p:cNvPr id="24" name="Google Shape;1018;p41">
              <a:extLst>
                <a:ext uri="{FF2B5EF4-FFF2-40B4-BE49-F238E27FC236}">
                  <a16:creationId xmlns:a16="http://schemas.microsoft.com/office/drawing/2014/main" id="{A20FCA80-73E4-4F9B-9C29-8DFE989E95B3}"/>
                </a:ext>
              </a:extLst>
            </p:cNvPr>
            <p:cNvGrpSpPr/>
            <p:nvPr/>
          </p:nvGrpSpPr>
          <p:grpSpPr>
            <a:xfrm rot="5400000">
              <a:off x="644172" y="547065"/>
              <a:ext cx="503650" cy="1521443"/>
              <a:chOff x="3226403" y="2109272"/>
              <a:chExt cx="691049" cy="2087545"/>
            </a:xfrm>
          </p:grpSpPr>
          <p:sp>
            <p:nvSpPr>
              <p:cNvPr id="26" name="Google Shape;1019;p41">
                <a:extLst>
                  <a:ext uri="{FF2B5EF4-FFF2-40B4-BE49-F238E27FC236}">
                    <a16:creationId xmlns:a16="http://schemas.microsoft.com/office/drawing/2014/main" id="{2C41B324-0F54-464F-822A-1E508C577631}"/>
                  </a:ext>
                </a:extLst>
              </p:cNvPr>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46280" tIns="146280" rIns="146280" bIns="146280" anchor="ctr" anchorCtr="0">
                <a:noAutofit/>
              </a:bodyPr>
              <a:lstStyle/>
              <a:p>
                <a:pPr marL="0" marR="0" lvl="0" indent="0" algn="l" defTabSz="1463004" rtl="0" eaLnBrk="1" fontAlgn="auto" latinLnBrk="0" hangingPunct="1">
                  <a:lnSpc>
                    <a:spcPct val="100000"/>
                  </a:lnSpc>
                  <a:spcBef>
                    <a:spcPts val="0"/>
                  </a:spcBef>
                  <a:spcAft>
                    <a:spcPts val="0"/>
                  </a:spcAft>
                  <a:buClrTx/>
                  <a:buSzTx/>
                  <a:buFontTx/>
                  <a:buNone/>
                  <a:tabLst/>
                  <a:defRPr/>
                </a:pPr>
                <a:endParaRPr kumimoji="0" sz="288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7" name="Google Shape;1020;p41">
                <a:extLst>
                  <a:ext uri="{FF2B5EF4-FFF2-40B4-BE49-F238E27FC236}">
                    <a16:creationId xmlns:a16="http://schemas.microsoft.com/office/drawing/2014/main" id="{C6FE1183-9142-4592-926C-997C4BAAD082}"/>
                  </a:ext>
                </a:extLst>
              </p:cNvPr>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46280" tIns="146280" rIns="146280" bIns="146280" anchor="ctr" anchorCtr="0">
                <a:noAutofit/>
              </a:bodyPr>
              <a:lstStyle/>
              <a:p>
                <a:pPr marL="0" marR="0" lvl="0" indent="0" algn="l" defTabSz="1463004" rtl="0" eaLnBrk="1" fontAlgn="auto" latinLnBrk="0" hangingPunct="1">
                  <a:lnSpc>
                    <a:spcPct val="100000"/>
                  </a:lnSpc>
                  <a:spcBef>
                    <a:spcPts val="0"/>
                  </a:spcBef>
                  <a:spcAft>
                    <a:spcPts val="0"/>
                  </a:spcAft>
                  <a:buClrTx/>
                  <a:buSzTx/>
                  <a:buFontTx/>
                  <a:buNone/>
                  <a:tabLst/>
                  <a:defRPr/>
                </a:pPr>
                <a:endParaRPr kumimoji="0" sz="288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8" name="Google Shape;1021;p41">
                <a:extLst>
                  <a:ext uri="{FF2B5EF4-FFF2-40B4-BE49-F238E27FC236}">
                    <a16:creationId xmlns:a16="http://schemas.microsoft.com/office/drawing/2014/main" id="{F76E04C5-116A-48D0-BC93-BA8241B51AE0}"/>
                  </a:ext>
                </a:extLst>
              </p:cNvPr>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46280" tIns="146280" rIns="146280" bIns="146280" anchor="ctr" anchorCtr="0">
                <a:noAutofit/>
              </a:bodyPr>
              <a:lstStyle/>
              <a:p>
                <a:pPr marL="0" marR="0" lvl="0" indent="0" algn="l" defTabSz="1463004" rtl="0" eaLnBrk="1" fontAlgn="auto" latinLnBrk="0" hangingPunct="1">
                  <a:lnSpc>
                    <a:spcPct val="100000"/>
                  </a:lnSpc>
                  <a:spcBef>
                    <a:spcPts val="0"/>
                  </a:spcBef>
                  <a:spcAft>
                    <a:spcPts val="0"/>
                  </a:spcAft>
                  <a:buClrTx/>
                  <a:buSzTx/>
                  <a:buFontTx/>
                  <a:buNone/>
                  <a:tabLst/>
                  <a:defRPr/>
                </a:pPr>
                <a:endParaRPr kumimoji="0" sz="288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sp>
          <p:nvSpPr>
            <p:cNvPr id="25" name="Hộp Văn bản 24">
              <a:extLst>
                <a:ext uri="{FF2B5EF4-FFF2-40B4-BE49-F238E27FC236}">
                  <a16:creationId xmlns:a16="http://schemas.microsoft.com/office/drawing/2014/main" id="{900A6A7A-E6D1-4514-81E3-470A28233394}"/>
                </a:ext>
              </a:extLst>
            </p:cNvPr>
            <p:cNvSpPr txBox="1"/>
            <p:nvPr/>
          </p:nvSpPr>
          <p:spPr>
            <a:xfrm>
              <a:off x="272238" y="1157213"/>
              <a:ext cx="1338485" cy="340035"/>
            </a:xfrm>
            <a:prstGeom prst="rect">
              <a:avLst/>
            </a:prstGeom>
            <a:noFill/>
          </p:spPr>
          <p:txBody>
            <a:bodyPr wrap="square" rtlCol="0">
              <a:spAutoFit/>
            </a:bodyPr>
            <a:lstStyle/>
            <a:p>
              <a:pPr marL="0" marR="0" lvl="0" indent="0" algn="ctr" defTabSz="1463004" rtl="0" eaLnBrk="1" fontAlgn="auto" latinLnBrk="0" hangingPunct="1">
                <a:lnSpc>
                  <a:spcPct val="100000"/>
                </a:lnSpc>
                <a:spcBef>
                  <a:spcPts val="0"/>
                </a:spcBef>
                <a:spcAft>
                  <a:spcPts val="0"/>
                </a:spcAft>
                <a:buClrTx/>
                <a:buSzTx/>
                <a:buFontTx/>
                <a:buNone/>
                <a:tabLst/>
                <a:defRPr/>
              </a:pPr>
              <a:r>
                <a:rPr kumimoji="0" lang="en-US" sz="2560" b="0" i="0" u="none" strike="noStrike" kern="0" cap="none" spc="0" normalizeH="0" baseline="0" noProof="0" dirty="0">
                  <a:ln>
                    <a:noFill/>
                  </a:ln>
                  <a:solidFill>
                    <a:sysClr val="windowText" lastClr="000000"/>
                  </a:solidFill>
                  <a:effectLst/>
                  <a:uLnTx/>
                  <a:uFillTx/>
                  <a:latin typeface="Patrick Hand" panose="00000500000000000000" pitchFamily="2" charset="0"/>
                  <a:ea typeface="+mn-ea"/>
                  <a:cs typeface="+mn-cs"/>
                </a:rPr>
                <a:t>TOÁN 6</a:t>
              </a:r>
              <a:endParaRPr kumimoji="0" lang="vi-VN" sz="2560" b="0" i="0" u="none" strike="noStrike" kern="0" cap="none" spc="0" normalizeH="0" baseline="0" noProof="0" dirty="0">
                <a:ln>
                  <a:noFill/>
                </a:ln>
                <a:solidFill>
                  <a:sysClr val="windowText" lastClr="000000"/>
                </a:solidFill>
                <a:effectLst/>
                <a:uLnTx/>
                <a:uFillTx/>
                <a:latin typeface="Patrick Hand" panose="00000500000000000000" pitchFamily="2" charset="0"/>
                <a:ea typeface="+mn-ea"/>
                <a:cs typeface="+mn-cs"/>
              </a:endParaRPr>
            </a:p>
          </p:txBody>
        </p:sp>
      </p:grpSp>
      <p:sp>
        <p:nvSpPr>
          <p:cNvPr id="30" name="TextBox 29"/>
          <p:cNvSpPr txBox="1"/>
          <p:nvPr/>
        </p:nvSpPr>
        <p:spPr>
          <a:xfrm>
            <a:off x="3272242" y="349387"/>
            <a:ext cx="9249968" cy="757130"/>
          </a:xfrm>
          <a:prstGeom prst="rect">
            <a:avLst/>
          </a:prstGeom>
          <a:noFill/>
        </p:spPr>
        <p:txBody>
          <a:bodyPr wrap="non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4320" b="0" i="0" u="none" strike="noStrike" kern="1200" cap="none" spc="0" normalizeH="0" baseline="0" noProof="0" dirty="0">
                <a:ln>
                  <a:noFill/>
                </a:ln>
                <a:solidFill>
                  <a:prstClr val="black"/>
                </a:solidFill>
                <a:effectLst/>
                <a:uLnTx/>
                <a:uFillTx/>
                <a:latin typeface="SVN-A Love Of Thunder" panose="02040603050506020204" pitchFamily="18" charset="0"/>
                <a:ea typeface="+mn-ea"/>
                <a:cs typeface="+mn-cs"/>
              </a:rPr>
              <a:t>CHƯƠNG 1: TẬP HỢP CÁC SỐ TỰ NHIÊN </a:t>
            </a:r>
          </a:p>
        </p:txBody>
      </p:sp>
      <p:pic>
        <p:nvPicPr>
          <p:cNvPr id="31" name="Picture 30"/>
          <p:cNvPicPr>
            <a:picLocks noChangeAspect="1"/>
          </p:cNvPicPr>
          <p:nvPr/>
        </p:nvPicPr>
        <p:blipFill>
          <a:blip r:embed="rId2"/>
          <a:stretch>
            <a:fillRect/>
          </a:stretch>
        </p:blipFill>
        <p:spPr>
          <a:xfrm>
            <a:off x="9060739" y="1067212"/>
            <a:ext cx="4466576" cy="2166349"/>
          </a:xfrm>
          <a:prstGeom prst="rect">
            <a:avLst/>
          </a:prstGeom>
        </p:spPr>
      </p:pic>
      <p:sp>
        <p:nvSpPr>
          <p:cNvPr id="3" name="TextBox 2"/>
          <p:cNvSpPr txBox="1"/>
          <p:nvPr/>
        </p:nvSpPr>
        <p:spPr>
          <a:xfrm>
            <a:off x="1239869" y="2365440"/>
            <a:ext cx="8302268" cy="3841052"/>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vi-VN" sz="34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Khi tính toán với những số nhỏ, người xưa chỉ cần dùng đến các ngón tay. Nhưng khi gặp các số lớn thì sao? Các hệ đếm xuất hiện để giúp con người tính toán với những số lớn.</a:t>
            </a:r>
            <a:r>
              <a:rPr kumimoji="0" lang="en-US" sz="348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vi-VN" sz="34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Chương này sẽ giúp các em làm quen với hệ (đếm)</a:t>
            </a:r>
            <a:r>
              <a:rPr kumimoji="0" lang="en-US" sz="348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vi-VN" sz="34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thập phân để biểu diễn và tính toán các số tự</a:t>
            </a:r>
            <a:r>
              <a:rPr kumimoji="0" lang="en-US" sz="348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vi-VN" sz="34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nhiên. Thật dễ dàng và thuận tiện</a:t>
            </a:r>
            <a:r>
              <a:rPr kumimoji="0" lang="en-US" sz="3480" b="0" i="0" u="none" strike="noStrike" kern="1200" cap="none" spc="0" normalizeH="0" baseline="0" noProof="0" dirty="0">
                <a:ln>
                  <a:noFill/>
                </a:ln>
                <a:solidFill>
                  <a:prstClr val="black"/>
                </a:solidFill>
                <a:effectLst/>
                <a:uLnTx/>
                <a:uFillTx/>
                <a:latin typeface="Calibri Light" panose="020F0302020204030204"/>
                <a:ea typeface="+mn-ea"/>
                <a:cs typeface="+mn-cs"/>
              </a:rPr>
              <a:t> !</a:t>
            </a:r>
          </a:p>
        </p:txBody>
      </p:sp>
      <p:pic>
        <p:nvPicPr>
          <p:cNvPr id="5" name="Picture 4"/>
          <p:cNvPicPr>
            <a:picLocks noChangeAspect="1"/>
          </p:cNvPicPr>
          <p:nvPr/>
        </p:nvPicPr>
        <p:blipFill>
          <a:blip r:embed="rId3"/>
          <a:stretch>
            <a:fillRect/>
          </a:stretch>
        </p:blipFill>
        <p:spPr>
          <a:xfrm>
            <a:off x="9515761" y="3354943"/>
            <a:ext cx="4011554" cy="4585772"/>
          </a:xfrm>
          <a:prstGeom prst="rect">
            <a:avLst/>
          </a:prstGeom>
        </p:spPr>
      </p:pic>
    </p:spTree>
    <p:extLst>
      <p:ext uri="{BB962C8B-B14F-4D97-AF65-F5344CB8AC3E}">
        <p14:creationId xmlns:p14="http://schemas.microsoft.com/office/powerpoint/2010/main" val="34071414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1000" fill="hold"/>
                                        <p:tgtEl>
                                          <p:spTgt spid="3"/>
                                        </p:tgtEl>
                                        <p:attrNameLst>
                                          <p:attrName>ppt_w</p:attrName>
                                        </p:attrNameLst>
                                      </p:cBhvr>
                                      <p:tavLst>
                                        <p:tav tm="0">
                                          <p:val>
                                            <p:fltVal val="0"/>
                                          </p:val>
                                        </p:tav>
                                        <p:tav tm="100000">
                                          <p:val>
                                            <p:strVal val="#ppt_w"/>
                                          </p:val>
                                        </p:tav>
                                      </p:tavLst>
                                    </p:anim>
                                    <p:anim calcmode="lin" valueType="num">
                                      <p:cBhvr>
                                        <p:cTn id="34" dur="1000" fill="hold"/>
                                        <p:tgtEl>
                                          <p:spTgt spid="3"/>
                                        </p:tgtEl>
                                        <p:attrNameLst>
                                          <p:attrName>ppt_h</p:attrName>
                                        </p:attrNameLst>
                                      </p:cBhvr>
                                      <p:tavLst>
                                        <p:tav tm="0">
                                          <p:val>
                                            <p:fltVal val="0"/>
                                          </p:val>
                                        </p:tav>
                                        <p:tav tm="100000">
                                          <p:val>
                                            <p:strVal val="#ppt_h"/>
                                          </p:val>
                                        </p:tav>
                                      </p:tavLst>
                                    </p:anim>
                                    <p:anim calcmode="lin" valueType="num">
                                      <p:cBhvr>
                                        <p:cTn id="35" dur="1000" fill="hold"/>
                                        <p:tgtEl>
                                          <p:spTgt spid="3"/>
                                        </p:tgtEl>
                                        <p:attrNameLst>
                                          <p:attrName>style.rotation</p:attrName>
                                        </p:attrNameLst>
                                      </p:cBhvr>
                                      <p:tavLst>
                                        <p:tav tm="0">
                                          <p:val>
                                            <p:fltVal val="90"/>
                                          </p:val>
                                        </p:tav>
                                        <p:tav tm="100000">
                                          <p:val>
                                            <p:fltVal val="0"/>
                                          </p:val>
                                        </p:tav>
                                      </p:tavLst>
                                    </p:anim>
                                    <p:animEffect transition="in" filter="fade">
                                      <p:cBhvr>
                                        <p:cTn id="36" dur="10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grpSp>
        <p:nvGrpSpPr>
          <p:cNvPr id="31" name="Google Shape;914;p32">
            <a:extLst>
              <a:ext uri="{FF2B5EF4-FFF2-40B4-BE49-F238E27FC236}">
                <a16:creationId xmlns:a16="http://schemas.microsoft.com/office/drawing/2014/main" id="{CDE15A72-B613-4A54-87EC-0AD3EADF5A0D}"/>
              </a:ext>
            </a:extLst>
          </p:cNvPr>
          <p:cNvGrpSpPr/>
          <p:nvPr/>
        </p:nvGrpSpPr>
        <p:grpSpPr>
          <a:xfrm flipH="1">
            <a:off x="4735662" y="1093561"/>
            <a:ext cx="4492801" cy="331810"/>
            <a:chOff x="4345425" y="2175475"/>
            <a:chExt cx="800750" cy="176025"/>
          </a:xfrm>
        </p:grpSpPr>
        <p:sp>
          <p:nvSpPr>
            <p:cNvPr id="32" name="Google Shape;915;p32">
              <a:extLst>
                <a:ext uri="{FF2B5EF4-FFF2-40B4-BE49-F238E27FC236}">
                  <a16:creationId xmlns:a16="http://schemas.microsoft.com/office/drawing/2014/main" id="{5A60C875-E3FC-4633-975E-0D0B25949E7B}"/>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kumimoji="0" sz="288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Google Shape;916;p32">
              <a:extLst>
                <a:ext uri="{FF2B5EF4-FFF2-40B4-BE49-F238E27FC236}">
                  <a16:creationId xmlns:a16="http://schemas.microsoft.com/office/drawing/2014/main" id="{1E68BC44-C399-4B7C-95C9-0E15027DC4F1}"/>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kumimoji="0" sz="288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3" name="Google Shape;3682;p80">
            <a:extLst>
              <a:ext uri="{FF2B5EF4-FFF2-40B4-BE49-F238E27FC236}">
                <a16:creationId xmlns:a16="http://schemas.microsoft.com/office/drawing/2014/main" id="{FD71680A-4CE8-4969-9FF4-C5303FA57E98}"/>
              </a:ext>
            </a:extLst>
          </p:cNvPr>
          <p:cNvGrpSpPr/>
          <p:nvPr/>
        </p:nvGrpSpPr>
        <p:grpSpPr>
          <a:xfrm>
            <a:off x="1" y="4457111"/>
            <a:ext cx="1546556" cy="3223891"/>
            <a:chOff x="-4018550" y="6383788"/>
            <a:chExt cx="831350" cy="1733000"/>
          </a:xfrm>
        </p:grpSpPr>
        <p:sp>
          <p:nvSpPr>
            <p:cNvPr id="110" name="Google Shape;3683;p80">
              <a:extLst>
                <a:ext uri="{FF2B5EF4-FFF2-40B4-BE49-F238E27FC236}">
                  <a16:creationId xmlns:a16="http://schemas.microsoft.com/office/drawing/2014/main" id="{EF10A02C-DD7D-4213-9913-C1D1523A1225}"/>
                </a:ext>
              </a:extLst>
            </p:cNvPr>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3684;p80">
              <a:extLst>
                <a:ext uri="{FF2B5EF4-FFF2-40B4-BE49-F238E27FC236}">
                  <a16:creationId xmlns:a16="http://schemas.microsoft.com/office/drawing/2014/main" id="{5B31D959-74AD-41F5-AEDB-9D673D1849D5}"/>
                </a:ext>
              </a:extLst>
            </p:cNvPr>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3685;p80">
              <a:extLst>
                <a:ext uri="{FF2B5EF4-FFF2-40B4-BE49-F238E27FC236}">
                  <a16:creationId xmlns:a16="http://schemas.microsoft.com/office/drawing/2014/main" id="{9105AFD0-4F7A-47C5-9F87-063648DB2DF5}"/>
                </a:ext>
              </a:extLst>
            </p:cNvPr>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3686;p80">
              <a:extLst>
                <a:ext uri="{FF2B5EF4-FFF2-40B4-BE49-F238E27FC236}">
                  <a16:creationId xmlns:a16="http://schemas.microsoft.com/office/drawing/2014/main" id="{467BAAC5-7776-4A01-8B3E-AD1F6FBEC226}"/>
                </a:ext>
              </a:extLst>
            </p:cNvPr>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3687;p80">
              <a:extLst>
                <a:ext uri="{FF2B5EF4-FFF2-40B4-BE49-F238E27FC236}">
                  <a16:creationId xmlns:a16="http://schemas.microsoft.com/office/drawing/2014/main" id="{17B1F5C8-793A-4FA3-A96F-10DA653BB974}"/>
                </a:ext>
              </a:extLst>
            </p:cNvPr>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3688;p80">
              <a:extLst>
                <a:ext uri="{FF2B5EF4-FFF2-40B4-BE49-F238E27FC236}">
                  <a16:creationId xmlns:a16="http://schemas.microsoft.com/office/drawing/2014/main" id="{1BAC3F13-F07A-4BE6-859E-7840F07F52E9}"/>
                </a:ext>
              </a:extLst>
            </p:cNvPr>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3689;p80">
              <a:extLst>
                <a:ext uri="{FF2B5EF4-FFF2-40B4-BE49-F238E27FC236}">
                  <a16:creationId xmlns:a16="http://schemas.microsoft.com/office/drawing/2014/main" id="{C01D46FA-3BF9-4F3A-B293-90D847E3EE19}"/>
                </a:ext>
              </a:extLst>
            </p:cNvPr>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3690;p80">
              <a:extLst>
                <a:ext uri="{FF2B5EF4-FFF2-40B4-BE49-F238E27FC236}">
                  <a16:creationId xmlns:a16="http://schemas.microsoft.com/office/drawing/2014/main" id="{D176F078-3294-43B9-822C-7D655BAA2F42}"/>
                </a:ext>
              </a:extLst>
            </p:cNvPr>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3691;p80">
              <a:extLst>
                <a:ext uri="{FF2B5EF4-FFF2-40B4-BE49-F238E27FC236}">
                  <a16:creationId xmlns:a16="http://schemas.microsoft.com/office/drawing/2014/main" id="{FE223DC3-F282-4246-B776-75828CEF57B6}"/>
                </a:ext>
              </a:extLst>
            </p:cNvPr>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3692;p80">
              <a:extLst>
                <a:ext uri="{FF2B5EF4-FFF2-40B4-BE49-F238E27FC236}">
                  <a16:creationId xmlns:a16="http://schemas.microsoft.com/office/drawing/2014/main" id="{80289681-F084-4319-A3B6-30E02FF93425}"/>
                </a:ext>
              </a:extLst>
            </p:cNvPr>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3693;p80">
              <a:extLst>
                <a:ext uri="{FF2B5EF4-FFF2-40B4-BE49-F238E27FC236}">
                  <a16:creationId xmlns:a16="http://schemas.microsoft.com/office/drawing/2014/main" id="{345690AB-F0BD-4DBC-8EEA-142EE83EF96C}"/>
                </a:ext>
              </a:extLst>
            </p:cNvPr>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3694;p80">
              <a:extLst>
                <a:ext uri="{FF2B5EF4-FFF2-40B4-BE49-F238E27FC236}">
                  <a16:creationId xmlns:a16="http://schemas.microsoft.com/office/drawing/2014/main" id="{FE06FAC4-AE9A-4BE7-B621-93B997673986}"/>
                </a:ext>
              </a:extLst>
            </p:cNvPr>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3695;p80">
              <a:extLst>
                <a:ext uri="{FF2B5EF4-FFF2-40B4-BE49-F238E27FC236}">
                  <a16:creationId xmlns:a16="http://schemas.microsoft.com/office/drawing/2014/main" id="{E3E40EC7-E865-4D39-9A20-F160AC062AA8}"/>
                </a:ext>
              </a:extLst>
            </p:cNvPr>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3696;p80">
              <a:extLst>
                <a:ext uri="{FF2B5EF4-FFF2-40B4-BE49-F238E27FC236}">
                  <a16:creationId xmlns:a16="http://schemas.microsoft.com/office/drawing/2014/main" id="{A9B9C7E3-A489-4E0B-8F3E-75B7961680B9}"/>
                </a:ext>
              </a:extLst>
            </p:cNvPr>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3697;p80">
              <a:extLst>
                <a:ext uri="{FF2B5EF4-FFF2-40B4-BE49-F238E27FC236}">
                  <a16:creationId xmlns:a16="http://schemas.microsoft.com/office/drawing/2014/main" id="{9E5F3F5E-2A1D-40E0-8042-B8B976E73661}"/>
                </a:ext>
              </a:extLst>
            </p:cNvPr>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3698;p80">
              <a:extLst>
                <a:ext uri="{FF2B5EF4-FFF2-40B4-BE49-F238E27FC236}">
                  <a16:creationId xmlns:a16="http://schemas.microsoft.com/office/drawing/2014/main" id="{0DE9515E-7D2A-4A92-9BAF-60DB773A9D77}"/>
                </a:ext>
              </a:extLst>
            </p:cNvPr>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3699;p80">
              <a:extLst>
                <a:ext uri="{FF2B5EF4-FFF2-40B4-BE49-F238E27FC236}">
                  <a16:creationId xmlns:a16="http://schemas.microsoft.com/office/drawing/2014/main" id="{77CD7A9A-4248-44FF-A32B-D68A5C2B5B6B}"/>
                </a:ext>
              </a:extLst>
            </p:cNvPr>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3700;p80">
              <a:extLst>
                <a:ext uri="{FF2B5EF4-FFF2-40B4-BE49-F238E27FC236}">
                  <a16:creationId xmlns:a16="http://schemas.microsoft.com/office/drawing/2014/main" id="{672C9523-912A-4069-9E29-5C803DDF2EAB}"/>
                </a:ext>
              </a:extLst>
            </p:cNvPr>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3701;p80">
              <a:extLst>
                <a:ext uri="{FF2B5EF4-FFF2-40B4-BE49-F238E27FC236}">
                  <a16:creationId xmlns:a16="http://schemas.microsoft.com/office/drawing/2014/main" id="{BEAAC18B-9E89-49EF-8FA1-0A7F45A83D68}"/>
                </a:ext>
              </a:extLst>
            </p:cNvPr>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3702;p80">
              <a:extLst>
                <a:ext uri="{FF2B5EF4-FFF2-40B4-BE49-F238E27FC236}">
                  <a16:creationId xmlns:a16="http://schemas.microsoft.com/office/drawing/2014/main" id="{27A303FF-7E45-42A6-8599-952394A23FBD}"/>
                </a:ext>
              </a:extLst>
            </p:cNvPr>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3703;p80">
              <a:extLst>
                <a:ext uri="{FF2B5EF4-FFF2-40B4-BE49-F238E27FC236}">
                  <a16:creationId xmlns:a16="http://schemas.microsoft.com/office/drawing/2014/main" id="{C4157D9D-D488-4480-976A-6EEAB834E0DC}"/>
                </a:ext>
              </a:extLst>
            </p:cNvPr>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3704;p80">
              <a:extLst>
                <a:ext uri="{FF2B5EF4-FFF2-40B4-BE49-F238E27FC236}">
                  <a16:creationId xmlns:a16="http://schemas.microsoft.com/office/drawing/2014/main" id="{C418BB8B-B55A-436F-928D-CD4323F91982}"/>
                </a:ext>
              </a:extLst>
            </p:cNvPr>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3705;p80">
              <a:extLst>
                <a:ext uri="{FF2B5EF4-FFF2-40B4-BE49-F238E27FC236}">
                  <a16:creationId xmlns:a16="http://schemas.microsoft.com/office/drawing/2014/main" id="{2740F9E2-9724-43D8-9DBF-54CE891E8643}"/>
                </a:ext>
              </a:extLst>
            </p:cNvPr>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3706;p80">
              <a:extLst>
                <a:ext uri="{FF2B5EF4-FFF2-40B4-BE49-F238E27FC236}">
                  <a16:creationId xmlns:a16="http://schemas.microsoft.com/office/drawing/2014/main" id="{372E74DA-BBF3-4D53-9AFA-26A367DCF149}"/>
                </a:ext>
              </a:extLst>
            </p:cNvPr>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3707;p80">
              <a:extLst>
                <a:ext uri="{FF2B5EF4-FFF2-40B4-BE49-F238E27FC236}">
                  <a16:creationId xmlns:a16="http://schemas.microsoft.com/office/drawing/2014/main" id="{43726CA9-69DA-4CD8-92AC-E363B0AB6881}"/>
                </a:ext>
              </a:extLst>
            </p:cNvPr>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3708;p80">
              <a:extLst>
                <a:ext uri="{FF2B5EF4-FFF2-40B4-BE49-F238E27FC236}">
                  <a16:creationId xmlns:a16="http://schemas.microsoft.com/office/drawing/2014/main" id="{880C1B1F-D86D-4B87-9052-D07126437D1E}"/>
                </a:ext>
              </a:extLst>
            </p:cNvPr>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3709;p80">
              <a:extLst>
                <a:ext uri="{FF2B5EF4-FFF2-40B4-BE49-F238E27FC236}">
                  <a16:creationId xmlns:a16="http://schemas.microsoft.com/office/drawing/2014/main" id="{917808A6-22A3-46F3-82C3-7CC461EC5CEE}"/>
                </a:ext>
              </a:extLst>
            </p:cNvPr>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3710;p80">
              <a:extLst>
                <a:ext uri="{FF2B5EF4-FFF2-40B4-BE49-F238E27FC236}">
                  <a16:creationId xmlns:a16="http://schemas.microsoft.com/office/drawing/2014/main" id="{319661A0-4E6D-47FC-A8AC-F0F35757DD33}"/>
                </a:ext>
              </a:extLst>
            </p:cNvPr>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3711;p80">
              <a:extLst>
                <a:ext uri="{FF2B5EF4-FFF2-40B4-BE49-F238E27FC236}">
                  <a16:creationId xmlns:a16="http://schemas.microsoft.com/office/drawing/2014/main" id="{C364E4F7-EB66-4C13-A206-8BE8C9EE6BCA}"/>
                </a:ext>
              </a:extLst>
            </p:cNvPr>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Google Shape;3712;p80">
              <a:extLst>
                <a:ext uri="{FF2B5EF4-FFF2-40B4-BE49-F238E27FC236}">
                  <a16:creationId xmlns:a16="http://schemas.microsoft.com/office/drawing/2014/main" id="{7E737ADA-C3E3-4643-9FAD-F8065C9DD48C}"/>
                </a:ext>
              </a:extLst>
            </p:cNvPr>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Google Shape;3713;p80">
              <a:extLst>
                <a:ext uri="{FF2B5EF4-FFF2-40B4-BE49-F238E27FC236}">
                  <a16:creationId xmlns:a16="http://schemas.microsoft.com/office/drawing/2014/main" id="{F626D253-08A8-4401-BECF-489834C34299}"/>
                </a:ext>
              </a:extLst>
            </p:cNvPr>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Google Shape;3714;p80">
              <a:extLst>
                <a:ext uri="{FF2B5EF4-FFF2-40B4-BE49-F238E27FC236}">
                  <a16:creationId xmlns:a16="http://schemas.microsoft.com/office/drawing/2014/main" id="{E6236329-32BF-4BE3-A2FA-A6DD1FBA482F}"/>
                </a:ext>
              </a:extLst>
            </p:cNvPr>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3715;p80">
              <a:extLst>
                <a:ext uri="{FF2B5EF4-FFF2-40B4-BE49-F238E27FC236}">
                  <a16:creationId xmlns:a16="http://schemas.microsoft.com/office/drawing/2014/main" id="{3F01ADA2-D214-4734-B497-2B06628FF351}"/>
                </a:ext>
              </a:extLst>
            </p:cNvPr>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3716;p80">
              <a:extLst>
                <a:ext uri="{FF2B5EF4-FFF2-40B4-BE49-F238E27FC236}">
                  <a16:creationId xmlns:a16="http://schemas.microsoft.com/office/drawing/2014/main" id="{BD7055AA-2EF6-44ED-9820-DBED21188D6B}"/>
                </a:ext>
              </a:extLst>
            </p:cNvPr>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3717;p80">
              <a:extLst>
                <a:ext uri="{FF2B5EF4-FFF2-40B4-BE49-F238E27FC236}">
                  <a16:creationId xmlns:a16="http://schemas.microsoft.com/office/drawing/2014/main" id="{896B7454-7104-4D4A-9C04-4AD45FB212BE}"/>
                </a:ext>
              </a:extLst>
            </p:cNvPr>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3718;p80">
              <a:extLst>
                <a:ext uri="{FF2B5EF4-FFF2-40B4-BE49-F238E27FC236}">
                  <a16:creationId xmlns:a16="http://schemas.microsoft.com/office/drawing/2014/main" id="{E62C7333-2B35-4B98-9EDC-4C4A83073FBF}"/>
                </a:ext>
              </a:extLst>
            </p:cNvPr>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3719;p80">
              <a:extLst>
                <a:ext uri="{FF2B5EF4-FFF2-40B4-BE49-F238E27FC236}">
                  <a16:creationId xmlns:a16="http://schemas.microsoft.com/office/drawing/2014/main" id="{406A98D8-DBF1-420F-81FB-5C9E0E6E106F}"/>
                </a:ext>
              </a:extLst>
            </p:cNvPr>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3720;p80">
              <a:extLst>
                <a:ext uri="{FF2B5EF4-FFF2-40B4-BE49-F238E27FC236}">
                  <a16:creationId xmlns:a16="http://schemas.microsoft.com/office/drawing/2014/main" id="{25134FE2-4D62-460B-8DEA-F24D837F01DC}"/>
                </a:ext>
              </a:extLst>
            </p:cNvPr>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3721;p80">
              <a:extLst>
                <a:ext uri="{FF2B5EF4-FFF2-40B4-BE49-F238E27FC236}">
                  <a16:creationId xmlns:a16="http://schemas.microsoft.com/office/drawing/2014/main" id="{76F6B10F-A1DE-4FB7-80DD-A00A5C13CF68}"/>
                </a:ext>
              </a:extLst>
            </p:cNvPr>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3722;p80">
              <a:extLst>
                <a:ext uri="{FF2B5EF4-FFF2-40B4-BE49-F238E27FC236}">
                  <a16:creationId xmlns:a16="http://schemas.microsoft.com/office/drawing/2014/main" id="{C07FD52B-2BE7-4537-94FC-5C4664C54B65}"/>
                </a:ext>
              </a:extLst>
            </p:cNvPr>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Google Shape;3723;p80">
              <a:extLst>
                <a:ext uri="{FF2B5EF4-FFF2-40B4-BE49-F238E27FC236}">
                  <a16:creationId xmlns:a16="http://schemas.microsoft.com/office/drawing/2014/main" id="{B4E78D3D-3A0A-4E78-A4B6-EE810CF7F1CC}"/>
                </a:ext>
              </a:extLst>
            </p:cNvPr>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3724;p80">
              <a:extLst>
                <a:ext uri="{FF2B5EF4-FFF2-40B4-BE49-F238E27FC236}">
                  <a16:creationId xmlns:a16="http://schemas.microsoft.com/office/drawing/2014/main" id="{E805434F-8D00-48FE-BEDF-F470D1E998F7}"/>
                </a:ext>
              </a:extLst>
            </p:cNvPr>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3725;p80">
              <a:extLst>
                <a:ext uri="{FF2B5EF4-FFF2-40B4-BE49-F238E27FC236}">
                  <a16:creationId xmlns:a16="http://schemas.microsoft.com/office/drawing/2014/main" id="{B28A35B5-985B-4AE0-9412-62E96FEDA156}"/>
                </a:ext>
              </a:extLst>
            </p:cNvPr>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3726;p80">
              <a:extLst>
                <a:ext uri="{FF2B5EF4-FFF2-40B4-BE49-F238E27FC236}">
                  <a16:creationId xmlns:a16="http://schemas.microsoft.com/office/drawing/2014/main" id="{84D01E2F-27E7-4D1C-BEA5-2FD924EFBA66}"/>
                </a:ext>
              </a:extLst>
            </p:cNvPr>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3727;p80">
              <a:extLst>
                <a:ext uri="{FF2B5EF4-FFF2-40B4-BE49-F238E27FC236}">
                  <a16:creationId xmlns:a16="http://schemas.microsoft.com/office/drawing/2014/main" id="{B0C2214A-58E6-48B0-B466-38728E37A6E7}"/>
                </a:ext>
              </a:extLst>
            </p:cNvPr>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Google Shape;3728;p80">
              <a:extLst>
                <a:ext uri="{FF2B5EF4-FFF2-40B4-BE49-F238E27FC236}">
                  <a16:creationId xmlns:a16="http://schemas.microsoft.com/office/drawing/2014/main" id="{032C9599-A9A7-4FC1-A067-A0C4E28C82B4}"/>
                </a:ext>
              </a:extLst>
            </p:cNvPr>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Google Shape;3729;p80">
              <a:extLst>
                <a:ext uri="{FF2B5EF4-FFF2-40B4-BE49-F238E27FC236}">
                  <a16:creationId xmlns:a16="http://schemas.microsoft.com/office/drawing/2014/main" id="{2A9B4A76-431A-4A8D-BC2F-CB6E700E6CCF}"/>
                </a:ext>
              </a:extLst>
            </p:cNvPr>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Google Shape;3730;p80">
              <a:extLst>
                <a:ext uri="{FF2B5EF4-FFF2-40B4-BE49-F238E27FC236}">
                  <a16:creationId xmlns:a16="http://schemas.microsoft.com/office/drawing/2014/main" id="{CF14F2B7-B7B9-45F4-91AC-092229839EA1}"/>
                </a:ext>
              </a:extLst>
            </p:cNvPr>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Google Shape;3731;p80">
              <a:extLst>
                <a:ext uri="{FF2B5EF4-FFF2-40B4-BE49-F238E27FC236}">
                  <a16:creationId xmlns:a16="http://schemas.microsoft.com/office/drawing/2014/main" id="{187FC9FE-785B-47D9-B3DC-030CF426EB39}"/>
                </a:ext>
              </a:extLst>
            </p:cNvPr>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Google Shape;3732;p80">
              <a:extLst>
                <a:ext uri="{FF2B5EF4-FFF2-40B4-BE49-F238E27FC236}">
                  <a16:creationId xmlns:a16="http://schemas.microsoft.com/office/drawing/2014/main" id="{980D83E0-964B-4EFE-BCD1-9D90C2B1DD15}"/>
                </a:ext>
              </a:extLst>
            </p:cNvPr>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Google Shape;3733;p80">
              <a:extLst>
                <a:ext uri="{FF2B5EF4-FFF2-40B4-BE49-F238E27FC236}">
                  <a16:creationId xmlns:a16="http://schemas.microsoft.com/office/drawing/2014/main" id="{F28E4C9B-D1E3-4A69-972D-F1F79D7BF9A0}"/>
                </a:ext>
              </a:extLst>
            </p:cNvPr>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Google Shape;3734;p80">
              <a:extLst>
                <a:ext uri="{FF2B5EF4-FFF2-40B4-BE49-F238E27FC236}">
                  <a16:creationId xmlns:a16="http://schemas.microsoft.com/office/drawing/2014/main" id="{BE79C303-50BB-4D2E-AE65-0690E10C2C79}"/>
                </a:ext>
              </a:extLst>
            </p:cNvPr>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 name="Google Shape;3735;p80">
              <a:extLst>
                <a:ext uri="{FF2B5EF4-FFF2-40B4-BE49-F238E27FC236}">
                  <a16:creationId xmlns:a16="http://schemas.microsoft.com/office/drawing/2014/main" id="{770D2141-2D82-4DAA-9D00-09A0459F4725}"/>
                </a:ext>
              </a:extLst>
            </p:cNvPr>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Google Shape;3736;p80">
              <a:extLst>
                <a:ext uri="{FF2B5EF4-FFF2-40B4-BE49-F238E27FC236}">
                  <a16:creationId xmlns:a16="http://schemas.microsoft.com/office/drawing/2014/main" id="{37FF5946-AEC0-40A7-9538-FEB1FC244A2B}"/>
                </a:ext>
              </a:extLst>
            </p:cNvPr>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 name="Google Shape;3737;p80">
              <a:extLst>
                <a:ext uri="{FF2B5EF4-FFF2-40B4-BE49-F238E27FC236}">
                  <a16:creationId xmlns:a16="http://schemas.microsoft.com/office/drawing/2014/main" id="{EEF3D4C5-455B-46BF-8E2B-B8433065221C}"/>
                </a:ext>
              </a:extLst>
            </p:cNvPr>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 name="Google Shape;3738;p80">
              <a:extLst>
                <a:ext uri="{FF2B5EF4-FFF2-40B4-BE49-F238E27FC236}">
                  <a16:creationId xmlns:a16="http://schemas.microsoft.com/office/drawing/2014/main" id="{78B59454-8250-4E50-9D14-AE50C0D4D17B}"/>
                </a:ext>
              </a:extLst>
            </p:cNvPr>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Google Shape;3739;p80">
              <a:extLst>
                <a:ext uri="{FF2B5EF4-FFF2-40B4-BE49-F238E27FC236}">
                  <a16:creationId xmlns:a16="http://schemas.microsoft.com/office/drawing/2014/main" id="{D1B6E2BD-FDB1-423F-8EC3-D946E082C9FF}"/>
                </a:ext>
              </a:extLst>
            </p:cNvPr>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Google Shape;3740;p80">
              <a:extLst>
                <a:ext uri="{FF2B5EF4-FFF2-40B4-BE49-F238E27FC236}">
                  <a16:creationId xmlns:a16="http://schemas.microsoft.com/office/drawing/2014/main" id="{29AEE0CF-B285-4372-BD5D-399DE4E9DA59}"/>
                </a:ext>
              </a:extLst>
            </p:cNvPr>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Google Shape;3741;p80">
              <a:extLst>
                <a:ext uri="{FF2B5EF4-FFF2-40B4-BE49-F238E27FC236}">
                  <a16:creationId xmlns:a16="http://schemas.microsoft.com/office/drawing/2014/main" id="{7939A167-87BF-40BD-8FF3-0E5E50E10C2F}"/>
                </a:ext>
              </a:extLst>
            </p:cNvPr>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 name="Google Shape;3742;p80">
              <a:extLst>
                <a:ext uri="{FF2B5EF4-FFF2-40B4-BE49-F238E27FC236}">
                  <a16:creationId xmlns:a16="http://schemas.microsoft.com/office/drawing/2014/main" id="{25D0F481-180D-4111-B74D-D5741143D06F}"/>
                </a:ext>
              </a:extLst>
            </p:cNvPr>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 name="Google Shape;3743;p80">
              <a:extLst>
                <a:ext uri="{FF2B5EF4-FFF2-40B4-BE49-F238E27FC236}">
                  <a16:creationId xmlns:a16="http://schemas.microsoft.com/office/drawing/2014/main" id="{96EA5DD4-C9D5-48A2-ABEE-C98F84B9B1DB}"/>
                </a:ext>
              </a:extLst>
            </p:cNvPr>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Google Shape;3744;p80">
              <a:extLst>
                <a:ext uri="{FF2B5EF4-FFF2-40B4-BE49-F238E27FC236}">
                  <a16:creationId xmlns:a16="http://schemas.microsoft.com/office/drawing/2014/main" id="{0CC8AFAE-5B58-43A9-BCF7-C3C5080837CA}"/>
                </a:ext>
              </a:extLst>
            </p:cNvPr>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Google Shape;3745;p80">
              <a:extLst>
                <a:ext uri="{FF2B5EF4-FFF2-40B4-BE49-F238E27FC236}">
                  <a16:creationId xmlns:a16="http://schemas.microsoft.com/office/drawing/2014/main" id="{EE5513AB-6123-412D-A43A-BADFDF8735F1}"/>
                </a:ext>
              </a:extLst>
            </p:cNvPr>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3746;p80">
              <a:extLst>
                <a:ext uri="{FF2B5EF4-FFF2-40B4-BE49-F238E27FC236}">
                  <a16:creationId xmlns:a16="http://schemas.microsoft.com/office/drawing/2014/main" id="{48687659-CE3E-4A89-A30B-CC1E35A671E3}"/>
                </a:ext>
              </a:extLst>
            </p:cNvPr>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3747;p80">
              <a:extLst>
                <a:ext uri="{FF2B5EF4-FFF2-40B4-BE49-F238E27FC236}">
                  <a16:creationId xmlns:a16="http://schemas.microsoft.com/office/drawing/2014/main" id="{4A8985CE-9E41-498E-AAC2-F35CD9605BFE}"/>
                </a:ext>
              </a:extLst>
            </p:cNvPr>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3748;p80">
              <a:extLst>
                <a:ext uri="{FF2B5EF4-FFF2-40B4-BE49-F238E27FC236}">
                  <a16:creationId xmlns:a16="http://schemas.microsoft.com/office/drawing/2014/main" id="{038BB577-811C-43A3-9C50-7E67A36FE766}"/>
                </a:ext>
              </a:extLst>
            </p:cNvPr>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Google Shape;3749;p80">
              <a:extLst>
                <a:ext uri="{FF2B5EF4-FFF2-40B4-BE49-F238E27FC236}">
                  <a16:creationId xmlns:a16="http://schemas.microsoft.com/office/drawing/2014/main" id="{328133EE-6134-4569-B1F3-A9DE681660CE}"/>
                </a:ext>
              </a:extLst>
            </p:cNvPr>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3750;p80">
              <a:extLst>
                <a:ext uri="{FF2B5EF4-FFF2-40B4-BE49-F238E27FC236}">
                  <a16:creationId xmlns:a16="http://schemas.microsoft.com/office/drawing/2014/main" id="{BE5EE565-A0DB-4AD9-8820-7C8394CB5BBA}"/>
                </a:ext>
              </a:extLst>
            </p:cNvPr>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grpSp>
      <mc:AlternateContent xmlns:mc="http://schemas.openxmlformats.org/markup-compatibility/2006" xmlns:a14="http://schemas.microsoft.com/office/drawing/2010/main">
        <mc:Choice Requires="a14">
          <p:sp>
            <p:nvSpPr>
              <p:cNvPr id="178" name="TextBox 177"/>
              <p:cNvSpPr txBox="1"/>
              <p:nvPr/>
            </p:nvSpPr>
            <p:spPr>
              <a:xfrm>
                <a:off x="2112614" y="1771936"/>
                <a:ext cx="11255043" cy="2019014"/>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8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Viết</a:t>
                </a:r>
                <a:r>
                  <a:rPr kumimoji="0" lang="en-US" sz="288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288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tập</a:t>
                </a:r>
                <a:r>
                  <a:rPr kumimoji="0" lang="en-US" sz="288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hợp</a:t>
                </a:r>
                <a:r>
                  <a:rPr kumimoji="0" lang="en-US" sz="288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sau</a:t>
                </a:r>
                <a:r>
                  <a:rPr kumimoji="0" lang="en-US" sz="288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bằng</a:t>
                </a:r>
                <a:r>
                  <a:rPr kumimoji="0" lang="en-US" sz="288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cách</a:t>
                </a:r>
                <a:r>
                  <a:rPr kumimoji="0" lang="en-US" sz="288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liệt</a:t>
                </a:r>
                <a:r>
                  <a:rPr kumimoji="0" lang="en-US" sz="288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kê</a:t>
                </a:r>
                <a:r>
                  <a:rPr kumimoji="0" lang="en-US" sz="288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288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phần</a:t>
                </a:r>
                <a:r>
                  <a:rPr kumimoji="0" lang="en-US" sz="288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tử</a:t>
                </a:r>
                <a:r>
                  <a:rPr kumimoji="0" lang="en-US" sz="288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88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chúng</a:t>
                </a:r>
                <a:endParaRPr kumimoji="0" lang="en-US" sz="288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1097280" rtl="0" eaLnBrk="1" fontAlgn="auto" latinLnBrk="0" hangingPunct="1">
                  <a:lnSpc>
                    <a:spcPct val="150000"/>
                  </a:lnSpc>
                  <a:spcBef>
                    <a:spcPts val="0"/>
                  </a:spcBef>
                  <a:spcAft>
                    <a:spcPts val="1200"/>
                  </a:spcAft>
                  <a:buClrTx/>
                  <a:buSzTx/>
                  <a:buFontTx/>
                  <a:buNone/>
                  <a:tabLst/>
                  <a:defRPr/>
                </a:pPr>
                <a:r>
                  <a:rPr kumimoji="0" lang="en-US" sz="288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 = </a:t>
                </a:r>
                <a:r>
                  <a:rPr kumimoji="0" lang="nl-NL" sz="2880" b="0" i="0" u="none" strike="noStrike" kern="1200" cap="none" spc="0" normalizeH="0" baseline="0" noProof="0" dirty="0">
                    <a:ln>
                      <a:noFill/>
                    </a:ln>
                    <a:solidFill>
                      <a:prstClr val="black"/>
                    </a:solidFill>
                    <a:effectLst/>
                    <a:uLnTx/>
                    <a:uFillTx/>
                    <a:latin typeface="Times New Roman"/>
                    <a:ea typeface="Calibri"/>
                    <a:cs typeface="+mn-cs"/>
                  </a:rPr>
                  <a:t>{ x </a:t>
                </a:r>
                <a14:m>
                  <m:oMath xmlns:m="http://schemas.openxmlformats.org/officeDocument/2006/math">
                    <m:r>
                      <a:rPr kumimoji="0" lang="nl-NL" sz="2880" b="0" i="1" u="none" strike="noStrike" kern="1200" cap="none" spc="0" normalizeH="0" baseline="0" noProof="0">
                        <a:ln>
                          <a:noFill/>
                        </a:ln>
                        <a:solidFill>
                          <a:prstClr val="black"/>
                        </a:solidFill>
                        <a:effectLst/>
                        <a:uLnTx/>
                        <a:uFillTx/>
                        <a:latin typeface="Cambria Math"/>
                        <a:ea typeface="Calibri"/>
                        <a:cs typeface="+mn-cs"/>
                      </a:rPr>
                      <m:t>∈</m:t>
                    </m:r>
                  </m:oMath>
                </a14:m>
                <a:r>
                  <a:rPr kumimoji="0" lang="nl-NL" sz="2880" b="0" i="0" u="none" strike="noStrike" kern="1200" cap="none" spc="0" normalizeH="0" baseline="0" noProof="0" dirty="0">
                    <a:ln>
                      <a:noFill/>
                    </a:ln>
                    <a:solidFill>
                      <a:prstClr val="black"/>
                    </a:solidFill>
                    <a:effectLst/>
                    <a:uLnTx/>
                    <a:uFillTx/>
                    <a:latin typeface="Times New Roman"/>
                    <a:ea typeface="Calibri"/>
                    <a:cs typeface="+mn-cs"/>
                  </a:rPr>
                  <a:t> </a:t>
                </a:r>
                <a14:m>
                  <m:oMath xmlns:m="http://schemas.openxmlformats.org/officeDocument/2006/math">
                    <m:r>
                      <a:rPr kumimoji="0" lang="nl-NL" sz="2880" b="0" i="1" u="none" strike="noStrike" kern="1200" cap="none" spc="0" normalizeH="0" baseline="0" noProof="0">
                        <a:ln>
                          <a:noFill/>
                        </a:ln>
                        <a:solidFill>
                          <a:prstClr val="black"/>
                        </a:solidFill>
                        <a:effectLst/>
                        <a:uLnTx/>
                        <a:uFillTx/>
                        <a:latin typeface="Cambria Math"/>
                        <a:ea typeface="Calibri"/>
                        <a:cs typeface="+mn-cs"/>
                      </a:rPr>
                      <m:t>ℕ</m:t>
                    </m:r>
                  </m:oMath>
                </a14:m>
                <a:r>
                  <a:rPr kumimoji="0" lang="nl-NL" sz="2880" b="0" i="0" u="none" strike="noStrike" kern="1200" cap="none" spc="0" normalizeH="0" baseline="0" noProof="0" dirty="0">
                    <a:ln>
                      <a:noFill/>
                    </a:ln>
                    <a:solidFill>
                      <a:prstClr val="black"/>
                    </a:solidFill>
                    <a:effectLst/>
                    <a:uLnTx/>
                    <a:uFillTx/>
                    <a:latin typeface="Times New Roman"/>
                    <a:ea typeface="Calibri"/>
                    <a:cs typeface="+mn-cs"/>
                  </a:rPr>
                  <a:t>, x &lt; 5}</a:t>
                </a:r>
              </a:p>
              <a:p>
                <a:pPr marL="0" marR="0" lvl="0" indent="0" algn="l" defTabSz="1097280" rtl="0" eaLnBrk="1" fontAlgn="auto" latinLnBrk="0" hangingPunct="1">
                  <a:lnSpc>
                    <a:spcPct val="150000"/>
                  </a:lnSpc>
                  <a:spcBef>
                    <a:spcPts val="0"/>
                  </a:spcBef>
                  <a:spcAft>
                    <a:spcPts val="1200"/>
                  </a:spcAft>
                  <a:buClrTx/>
                  <a:buSzTx/>
                  <a:buFontTx/>
                  <a:buNone/>
                  <a:tabLst/>
                  <a:defRPr/>
                </a:pPr>
                <a:r>
                  <a:rPr kumimoji="0" lang="nl-NL" sz="2880" b="0" i="0" u="none" strike="noStrike" kern="1200" cap="none" spc="0" normalizeH="0" baseline="0" noProof="0" dirty="0">
                    <a:ln>
                      <a:noFill/>
                    </a:ln>
                    <a:solidFill>
                      <a:prstClr val="black"/>
                    </a:solidFill>
                    <a:effectLst/>
                    <a:uLnTx/>
                    <a:uFillTx/>
                    <a:latin typeface="Times New Roman"/>
                    <a:ea typeface="Calibri"/>
                    <a:cs typeface="+mn-cs"/>
                  </a:rPr>
                  <a:t>    B = { x </a:t>
                </a:r>
                <a14:m>
                  <m:oMath xmlns:m="http://schemas.openxmlformats.org/officeDocument/2006/math">
                    <m:r>
                      <a:rPr kumimoji="0" lang="nl-NL" sz="2880" b="0" i="1" u="none" strike="noStrike" kern="1200" cap="none" spc="0" normalizeH="0" baseline="0" noProof="0">
                        <a:ln>
                          <a:noFill/>
                        </a:ln>
                        <a:solidFill>
                          <a:prstClr val="black"/>
                        </a:solidFill>
                        <a:effectLst/>
                        <a:uLnTx/>
                        <a:uFillTx/>
                        <a:latin typeface="Cambria Math"/>
                        <a:ea typeface="Calibri"/>
                        <a:cs typeface="+mn-cs"/>
                      </a:rPr>
                      <m:t>∈</m:t>
                    </m:r>
                    <m:sSup>
                      <m:sSupPr>
                        <m:ctrlPr>
                          <a:rPr kumimoji="0" lang="nl-NL" sz="288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2880" b="0" i="1" u="none" strike="noStrike" kern="1200" cap="none" spc="0" normalizeH="0" baseline="0" noProof="0">
                            <a:ln>
                              <a:noFill/>
                            </a:ln>
                            <a:solidFill>
                              <a:prstClr val="black"/>
                            </a:solidFill>
                            <a:effectLst/>
                            <a:uLnTx/>
                            <a:uFillTx/>
                            <a:latin typeface="Cambria Math"/>
                            <a:ea typeface="Cambria Math"/>
                            <a:cs typeface="+mn-cs"/>
                          </a:rPr>
                          <m:t>ℕ</m:t>
                        </m:r>
                      </m:e>
                      <m:sup>
                        <m:r>
                          <a:rPr kumimoji="0" lang="en-US" sz="2880" b="0" i="1" u="none" strike="noStrike" kern="1200" cap="none" spc="0" normalizeH="0" baseline="0" noProof="0">
                            <a:ln>
                              <a:noFill/>
                            </a:ln>
                            <a:solidFill>
                              <a:prstClr val="black"/>
                            </a:solidFill>
                            <a:effectLst/>
                            <a:uLnTx/>
                            <a:uFillTx/>
                            <a:latin typeface="Cambria Math"/>
                            <a:ea typeface="+mn-ea"/>
                            <a:cs typeface="+mn-cs"/>
                          </a:rPr>
                          <m:t>∗</m:t>
                        </m:r>
                      </m:sup>
                    </m:sSup>
                  </m:oMath>
                </a14:m>
                <a:r>
                  <a:rPr kumimoji="0" lang="nl-NL" sz="2880" b="0" i="0" u="none" strike="noStrike" kern="1200" cap="none" spc="0" normalizeH="0" baseline="0" noProof="0" dirty="0">
                    <a:ln>
                      <a:noFill/>
                    </a:ln>
                    <a:solidFill>
                      <a:prstClr val="black"/>
                    </a:solidFill>
                    <a:effectLst/>
                    <a:uLnTx/>
                    <a:uFillTx/>
                    <a:latin typeface="Times New Roman"/>
                    <a:ea typeface="Calibri"/>
                    <a:cs typeface="+mn-cs"/>
                  </a:rPr>
                  <a:t>, x &lt; 5}</a:t>
                </a:r>
              </a:p>
            </p:txBody>
          </p:sp>
        </mc:Choice>
        <mc:Fallback xmlns="">
          <p:sp>
            <p:nvSpPr>
              <p:cNvPr id="178" name="TextBox 177"/>
              <p:cNvSpPr txBox="1">
                <a:spLocks noRot="1" noChangeAspect="1" noMove="1" noResize="1" noEditPoints="1" noAdjustHandles="1" noChangeArrowheads="1" noChangeShapeType="1" noTextEdit="1"/>
              </p:cNvSpPr>
              <p:nvPr/>
            </p:nvSpPr>
            <p:spPr>
              <a:xfrm>
                <a:off x="2112614" y="1771936"/>
                <a:ext cx="11255043" cy="2019014"/>
              </a:xfrm>
              <a:prstGeom prst="rect">
                <a:avLst/>
              </a:prstGeom>
              <a:blipFill>
                <a:blip r:embed="rId3"/>
                <a:stretch>
                  <a:fillRect l="-1192" t="-3323" b="-3927"/>
                </a:stretch>
              </a:blipFill>
            </p:spPr>
            <p:txBody>
              <a:bodyPr/>
              <a:lstStyle/>
              <a:p>
                <a:r>
                  <a:rPr lang="en-US">
                    <a:noFill/>
                  </a:rPr>
                  <a:t> </a:t>
                </a:r>
              </a:p>
            </p:txBody>
          </p:sp>
        </mc:Fallback>
      </mc:AlternateContent>
      <p:sp>
        <p:nvSpPr>
          <p:cNvPr id="4" name="Rectangle 3"/>
          <p:cNvSpPr/>
          <p:nvPr/>
        </p:nvSpPr>
        <p:spPr>
          <a:xfrm>
            <a:off x="5611333" y="428468"/>
            <a:ext cx="2741455" cy="609398"/>
          </a:xfrm>
          <a:prstGeom prst="rect">
            <a:avLst/>
          </a:prstGeom>
        </p:spPr>
        <p:txBody>
          <a:bodyPr wrap="none">
            <a:spAutoFit/>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3360" b="1" i="0" u="none" strike="noStrike" kern="1200" cap="none" spc="0" normalizeH="0" baseline="0" noProof="0">
                <a:ln>
                  <a:noFill/>
                </a:ln>
                <a:solidFill>
                  <a:prstClr val="black"/>
                </a:solidFill>
                <a:effectLst/>
                <a:uLnTx/>
                <a:uFillTx/>
                <a:latin typeface="SVN-A Love Of Thunder" panose="02040603050506020204" pitchFamily="18" charset="0"/>
                <a:ea typeface="+mn-ea"/>
                <a:cs typeface="Times New Roman" pitchFamily="18" charset="0"/>
              </a:rPr>
              <a:t>LUYỆN TẬP 2</a:t>
            </a:r>
            <a:endParaRPr kumimoji="0" lang="en-US" sz="3360" b="1" i="0" u="none" strike="noStrike" kern="1200" cap="none" spc="0" normalizeH="0" baseline="0" noProof="0" dirty="0">
              <a:ln>
                <a:noFill/>
              </a:ln>
              <a:solidFill>
                <a:prstClr val="black"/>
              </a:solidFill>
              <a:effectLst/>
              <a:uLnTx/>
              <a:uFillTx/>
              <a:latin typeface="SVN-A Love Of Thunder" panose="02040603050506020204" pitchFamily="18" charset="0"/>
              <a:ea typeface="+mn-ea"/>
              <a:cs typeface="Times New Roman" pitchFamily="18" charset="0"/>
            </a:endParaRPr>
          </a:p>
        </p:txBody>
      </p:sp>
      <p:pic>
        <p:nvPicPr>
          <p:cNvPr id="3" name="Picture 2"/>
          <p:cNvPicPr>
            <a:picLocks noChangeAspect="1"/>
          </p:cNvPicPr>
          <p:nvPr/>
        </p:nvPicPr>
        <p:blipFill>
          <a:blip r:embed="rId4"/>
          <a:stretch>
            <a:fillRect/>
          </a:stretch>
        </p:blipFill>
        <p:spPr>
          <a:xfrm>
            <a:off x="7996404" y="2351314"/>
            <a:ext cx="3462768" cy="1294493"/>
          </a:xfrm>
          <a:prstGeom prst="rect">
            <a:avLst/>
          </a:prstGeom>
        </p:spPr>
      </p:pic>
    </p:spTree>
    <p:extLst>
      <p:ext uri="{BB962C8B-B14F-4D97-AF65-F5344CB8AC3E}">
        <p14:creationId xmlns:p14="http://schemas.microsoft.com/office/powerpoint/2010/main" val="9985156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grpSp>
        <p:nvGrpSpPr>
          <p:cNvPr id="178" name="Google Shape;914;p32">
            <a:extLst>
              <a:ext uri="{FF2B5EF4-FFF2-40B4-BE49-F238E27FC236}">
                <a16:creationId xmlns:a16="http://schemas.microsoft.com/office/drawing/2014/main" id="{CDE15A72-B613-4A54-87EC-0AD3EADF5A0D}"/>
              </a:ext>
            </a:extLst>
          </p:cNvPr>
          <p:cNvGrpSpPr/>
          <p:nvPr/>
        </p:nvGrpSpPr>
        <p:grpSpPr>
          <a:xfrm flipH="1">
            <a:off x="5459458" y="1095256"/>
            <a:ext cx="4492801" cy="331810"/>
            <a:chOff x="4345425" y="2175475"/>
            <a:chExt cx="800750" cy="176025"/>
          </a:xfrm>
        </p:grpSpPr>
        <p:sp>
          <p:nvSpPr>
            <p:cNvPr id="179" name="Google Shape;915;p32">
              <a:extLst>
                <a:ext uri="{FF2B5EF4-FFF2-40B4-BE49-F238E27FC236}">
                  <a16:creationId xmlns:a16="http://schemas.microsoft.com/office/drawing/2014/main" id="{5A60C875-E3FC-4633-975E-0D0B25949E7B}"/>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kumimoji="0" sz="288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Google Shape;916;p32">
              <a:extLst>
                <a:ext uri="{FF2B5EF4-FFF2-40B4-BE49-F238E27FC236}">
                  <a16:creationId xmlns:a16="http://schemas.microsoft.com/office/drawing/2014/main" id="{1E68BC44-C399-4B7C-95C9-0E15027DC4F1}"/>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kumimoji="0" sz="288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81" name="Google Shape;3682;p80">
            <a:extLst>
              <a:ext uri="{FF2B5EF4-FFF2-40B4-BE49-F238E27FC236}">
                <a16:creationId xmlns:a16="http://schemas.microsoft.com/office/drawing/2014/main" id="{FD71680A-4CE8-4969-9FF4-C5303FA57E98}"/>
              </a:ext>
            </a:extLst>
          </p:cNvPr>
          <p:cNvGrpSpPr/>
          <p:nvPr/>
        </p:nvGrpSpPr>
        <p:grpSpPr>
          <a:xfrm>
            <a:off x="1" y="4457111"/>
            <a:ext cx="1546556" cy="3223891"/>
            <a:chOff x="-4018550" y="6383788"/>
            <a:chExt cx="831350" cy="1733000"/>
          </a:xfrm>
        </p:grpSpPr>
        <p:sp>
          <p:nvSpPr>
            <p:cNvPr id="182" name="Google Shape;3683;p80">
              <a:extLst>
                <a:ext uri="{FF2B5EF4-FFF2-40B4-BE49-F238E27FC236}">
                  <a16:creationId xmlns:a16="http://schemas.microsoft.com/office/drawing/2014/main" id="{EF10A02C-DD7D-4213-9913-C1D1523A1225}"/>
                </a:ext>
              </a:extLst>
            </p:cNvPr>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3684;p80">
              <a:extLst>
                <a:ext uri="{FF2B5EF4-FFF2-40B4-BE49-F238E27FC236}">
                  <a16:creationId xmlns:a16="http://schemas.microsoft.com/office/drawing/2014/main" id="{5B31D959-74AD-41F5-AEDB-9D673D1849D5}"/>
                </a:ext>
              </a:extLst>
            </p:cNvPr>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3685;p80">
              <a:extLst>
                <a:ext uri="{FF2B5EF4-FFF2-40B4-BE49-F238E27FC236}">
                  <a16:creationId xmlns:a16="http://schemas.microsoft.com/office/drawing/2014/main" id="{9105AFD0-4F7A-47C5-9F87-063648DB2DF5}"/>
                </a:ext>
              </a:extLst>
            </p:cNvPr>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3686;p80">
              <a:extLst>
                <a:ext uri="{FF2B5EF4-FFF2-40B4-BE49-F238E27FC236}">
                  <a16:creationId xmlns:a16="http://schemas.microsoft.com/office/drawing/2014/main" id="{467BAAC5-7776-4A01-8B3E-AD1F6FBEC226}"/>
                </a:ext>
              </a:extLst>
            </p:cNvPr>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3687;p80">
              <a:extLst>
                <a:ext uri="{FF2B5EF4-FFF2-40B4-BE49-F238E27FC236}">
                  <a16:creationId xmlns:a16="http://schemas.microsoft.com/office/drawing/2014/main" id="{17B1F5C8-793A-4FA3-A96F-10DA653BB974}"/>
                </a:ext>
              </a:extLst>
            </p:cNvPr>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Google Shape;3688;p80">
              <a:extLst>
                <a:ext uri="{FF2B5EF4-FFF2-40B4-BE49-F238E27FC236}">
                  <a16:creationId xmlns:a16="http://schemas.microsoft.com/office/drawing/2014/main" id="{1BAC3F13-F07A-4BE6-859E-7840F07F52E9}"/>
                </a:ext>
              </a:extLst>
            </p:cNvPr>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 name="Google Shape;3689;p80">
              <a:extLst>
                <a:ext uri="{FF2B5EF4-FFF2-40B4-BE49-F238E27FC236}">
                  <a16:creationId xmlns:a16="http://schemas.microsoft.com/office/drawing/2014/main" id="{C01D46FA-3BF9-4F3A-B293-90D847E3EE19}"/>
                </a:ext>
              </a:extLst>
            </p:cNvPr>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Google Shape;3690;p80">
              <a:extLst>
                <a:ext uri="{FF2B5EF4-FFF2-40B4-BE49-F238E27FC236}">
                  <a16:creationId xmlns:a16="http://schemas.microsoft.com/office/drawing/2014/main" id="{D176F078-3294-43B9-822C-7D655BAA2F42}"/>
                </a:ext>
              </a:extLst>
            </p:cNvPr>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Google Shape;3691;p80">
              <a:extLst>
                <a:ext uri="{FF2B5EF4-FFF2-40B4-BE49-F238E27FC236}">
                  <a16:creationId xmlns:a16="http://schemas.microsoft.com/office/drawing/2014/main" id="{FE223DC3-F282-4246-B776-75828CEF57B6}"/>
                </a:ext>
              </a:extLst>
            </p:cNvPr>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3692;p80">
              <a:extLst>
                <a:ext uri="{FF2B5EF4-FFF2-40B4-BE49-F238E27FC236}">
                  <a16:creationId xmlns:a16="http://schemas.microsoft.com/office/drawing/2014/main" id="{80289681-F084-4319-A3B6-30E02FF93425}"/>
                </a:ext>
              </a:extLst>
            </p:cNvPr>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3693;p80">
              <a:extLst>
                <a:ext uri="{FF2B5EF4-FFF2-40B4-BE49-F238E27FC236}">
                  <a16:creationId xmlns:a16="http://schemas.microsoft.com/office/drawing/2014/main" id="{345690AB-F0BD-4DBC-8EEA-142EE83EF96C}"/>
                </a:ext>
              </a:extLst>
            </p:cNvPr>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3694;p80">
              <a:extLst>
                <a:ext uri="{FF2B5EF4-FFF2-40B4-BE49-F238E27FC236}">
                  <a16:creationId xmlns:a16="http://schemas.microsoft.com/office/drawing/2014/main" id="{FE06FAC4-AE9A-4BE7-B621-93B997673986}"/>
                </a:ext>
              </a:extLst>
            </p:cNvPr>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Google Shape;3695;p80">
              <a:extLst>
                <a:ext uri="{FF2B5EF4-FFF2-40B4-BE49-F238E27FC236}">
                  <a16:creationId xmlns:a16="http://schemas.microsoft.com/office/drawing/2014/main" id="{E3E40EC7-E865-4D39-9A20-F160AC062AA8}"/>
                </a:ext>
              </a:extLst>
            </p:cNvPr>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3696;p80">
              <a:extLst>
                <a:ext uri="{FF2B5EF4-FFF2-40B4-BE49-F238E27FC236}">
                  <a16:creationId xmlns:a16="http://schemas.microsoft.com/office/drawing/2014/main" id="{A9B9C7E3-A489-4E0B-8F3E-75B7961680B9}"/>
                </a:ext>
              </a:extLst>
            </p:cNvPr>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3697;p80">
              <a:extLst>
                <a:ext uri="{FF2B5EF4-FFF2-40B4-BE49-F238E27FC236}">
                  <a16:creationId xmlns:a16="http://schemas.microsoft.com/office/drawing/2014/main" id="{9E5F3F5E-2A1D-40E0-8042-B8B976E73661}"/>
                </a:ext>
              </a:extLst>
            </p:cNvPr>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 name="Google Shape;3698;p80">
              <a:extLst>
                <a:ext uri="{FF2B5EF4-FFF2-40B4-BE49-F238E27FC236}">
                  <a16:creationId xmlns:a16="http://schemas.microsoft.com/office/drawing/2014/main" id="{0DE9515E-7D2A-4A92-9BAF-60DB773A9D77}"/>
                </a:ext>
              </a:extLst>
            </p:cNvPr>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Google Shape;3699;p80">
              <a:extLst>
                <a:ext uri="{FF2B5EF4-FFF2-40B4-BE49-F238E27FC236}">
                  <a16:creationId xmlns:a16="http://schemas.microsoft.com/office/drawing/2014/main" id="{77CD7A9A-4248-44FF-A32B-D68A5C2B5B6B}"/>
                </a:ext>
              </a:extLst>
            </p:cNvPr>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 name="Google Shape;3700;p80">
              <a:extLst>
                <a:ext uri="{FF2B5EF4-FFF2-40B4-BE49-F238E27FC236}">
                  <a16:creationId xmlns:a16="http://schemas.microsoft.com/office/drawing/2014/main" id="{672C9523-912A-4069-9E29-5C803DDF2EAB}"/>
                </a:ext>
              </a:extLst>
            </p:cNvPr>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3701;p80">
              <a:extLst>
                <a:ext uri="{FF2B5EF4-FFF2-40B4-BE49-F238E27FC236}">
                  <a16:creationId xmlns:a16="http://schemas.microsoft.com/office/drawing/2014/main" id="{BEAAC18B-9E89-49EF-8FA1-0A7F45A83D68}"/>
                </a:ext>
              </a:extLst>
            </p:cNvPr>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Google Shape;3702;p80">
              <a:extLst>
                <a:ext uri="{FF2B5EF4-FFF2-40B4-BE49-F238E27FC236}">
                  <a16:creationId xmlns:a16="http://schemas.microsoft.com/office/drawing/2014/main" id="{27A303FF-7E45-42A6-8599-952394A23FBD}"/>
                </a:ext>
              </a:extLst>
            </p:cNvPr>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Google Shape;3703;p80">
              <a:extLst>
                <a:ext uri="{FF2B5EF4-FFF2-40B4-BE49-F238E27FC236}">
                  <a16:creationId xmlns:a16="http://schemas.microsoft.com/office/drawing/2014/main" id="{C4157D9D-D488-4480-976A-6EEAB834E0DC}"/>
                </a:ext>
              </a:extLst>
            </p:cNvPr>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Google Shape;3704;p80">
              <a:extLst>
                <a:ext uri="{FF2B5EF4-FFF2-40B4-BE49-F238E27FC236}">
                  <a16:creationId xmlns:a16="http://schemas.microsoft.com/office/drawing/2014/main" id="{C418BB8B-B55A-436F-928D-CD4323F91982}"/>
                </a:ext>
              </a:extLst>
            </p:cNvPr>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 name="Google Shape;3705;p80">
              <a:extLst>
                <a:ext uri="{FF2B5EF4-FFF2-40B4-BE49-F238E27FC236}">
                  <a16:creationId xmlns:a16="http://schemas.microsoft.com/office/drawing/2014/main" id="{2740F9E2-9724-43D8-9DBF-54CE891E8643}"/>
                </a:ext>
              </a:extLst>
            </p:cNvPr>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 name="Google Shape;3706;p80">
              <a:extLst>
                <a:ext uri="{FF2B5EF4-FFF2-40B4-BE49-F238E27FC236}">
                  <a16:creationId xmlns:a16="http://schemas.microsoft.com/office/drawing/2014/main" id="{372E74DA-BBF3-4D53-9AFA-26A367DCF149}"/>
                </a:ext>
              </a:extLst>
            </p:cNvPr>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 name="Google Shape;3707;p80">
              <a:extLst>
                <a:ext uri="{FF2B5EF4-FFF2-40B4-BE49-F238E27FC236}">
                  <a16:creationId xmlns:a16="http://schemas.microsoft.com/office/drawing/2014/main" id="{43726CA9-69DA-4CD8-92AC-E363B0AB6881}"/>
                </a:ext>
              </a:extLst>
            </p:cNvPr>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Google Shape;3708;p80">
              <a:extLst>
                <a:ext uri="{FF2B5EF4-FFF2-40B4-BE49-F238E27FC236}">
                  <a16:creationId xmlns:a16="http://schemas.microsoft.com/office/drawing/2014/main" id="{880C1B1F-D86D-4B87-9052-D07126437D1E}"/>
                </a:ext>
              </a:extLst>
            </p:cNvPr>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 name="Google Shape;3709;p80">
              <a:extLst>
                <a:ext uri="{FF2B5EF4-FFF2-40B4-BE49-F238E27FC236}">
                  <a16:creationId xmlns:a16="http://schemas.microsoft.com/office/drawing/2014/main" id="{917808A6-22A3-46F3-82C3-7CC461EC5CEE}"/>
                </a:ext>
              </a:extLst>
            </p:cNvPr>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 name="Google Shape;3710;p80">
              <a:extLst>
                <a:ext uri="{FF2B5EF4-FFF2-40B4-BE49-F238E27FC236}">
                  <a16:creationId xmlns:a16="http://schemas.microsoft.com/office/drawing/2014/main" id="{319661A0-4E6D-47FC-A8AC-F0F35757DD33}"/>
                </a:ext>
              </a:extLst>
            </p:cNvPr>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 name="Google Shape;3711;p80">
              <a:extLst>
                <a:ext uri="{FF2B5EF4-FFF2-40B4-BE49-F238E27FC236}">
                  <a16:creationId xmlns:a16="http://schemas.microsoft.com/office/drawing/2014/main" id="{C364E4F7-EB66-4C13-A206-8BE8C9EE6BCA}"/>
                </a:ext>
              </a:extLst>
            </p:cNvPr>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3712;p80">
              <a:extLst>
                <a:ext uri="{FF2B5EF4-FFF2-40B4-BE49-F238E27FC236}">
                  <a16:creationId xmlns:a16="http://schemas.microsoft.com/office/drawing/2014/main" id="{7E737ADA-C3E3-4643-9FAD-F8065C9DD48C}"/>
                </a:ext>
              </a:extLst>
            </p:cNvPr>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 name="Google Shape;3713;p80">
              <a:extLst>
                <a:ext uri="{FF2B5EF4-FFF2-40B4-BE49-F238E27FC236}">
                  <a16:creationId xmlns:a16="http://schemas.microsoft.com/office/drawing/2014/main" id="{F626D253-08A8-4401-BECF-489834C34299}"/>
                </a:ext>
              </a:extLst>
            </p:cNvPr>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 name="Google Shape;3714;p80">
              <a:extLst>
                <a:ext uri="{FF2B5EF4-FFF2-40B4-BE49-F238E27FC236}">
                  <a16:creationId xmlns:a16="http://schemas.microsoft.com/office/drawing/2014/main" id="{E6236329-32BF-4BE3-A2FA-A6DD1FBA482F}"/>
                </a:ext>
              </a:extLst>
            </p:cNvPr>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 name="Google Shape;3715;p80">
              <a:extLst>
                <a:ext uri="{FF2B5EF4-FFF2-40B4-BE49-F238E27FC236}">
                  <a16:creationId xmlns:a16="http://schemas.microsoft.com/office/drawing/2014/main" id="{3F01ADA2-D214-4734-B497-2B06628FF351}"/>
                </a:ext>
              </a:extLst>
            </p:cNvPr>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 name="Google Shape;3716;p80">
              <a:extLst>
                <a:ext uri="{FF2B5EF4-FFF2-40B4-BE49-F238E27FC236}">
                  <a16:creationId xmlns:a16="http://schemas.microsoft.com/office/drawing/2014/main" id="{BD7055AA-2EF6-44ED-9820-DBED21188D6B}"/>
                </a:ext>
              </a:extLst>
            </p:cNvPr>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 name="Google Shape;3717;p80">
              <a:extLst>
                <a:ext uri="{FF2B5EF4-FFF2-40B4-BE49-F238E27FC236}">
                  <a16:creationId xmlns:a16="http://schemas.microsoft.com/office/drawing/2014/main" id="{896B7454-7104-4D4A-9C04-4AD45FB212BE}"/>
                </a:ext>
              </a:extLst>
            </p:cNvPr>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 name="Google Shape;3718;p80">
              <a:extLst>
                <a:ext uri="{FF2B5EF4-FFF2-40B4-BE49-F238E27FC236}">
                  <a16:creationId xmlns:a16="http://schemas.microsoft.com/office/drawing/2014/main" id="{E62C7333-2B35-4B98-9EDC-4C4A83073FBF}"/>
                </a:ext>
              </a:extLst>
            </p:cNvPr>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 name="Google Shape;3719;p80">
              <a:extLst>
                <a:ext uri="{FF2B5EF4-FFF2-40B4-BE49-F238E27FC236}">
                  <a16:creationId xmlns:a16="http://schemas.microsoft.com/office/drawing/2014/main" id="{406A98D8-DBF1-420F-81FB-5C9E0E6E106F}"/>
                </a:ext>
              </a:extLst>
            </p:cNvPr>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 name="Google Shape;3720;p80">
              <a:extLst>
                <a:ext uri="{FF2B5EF4-FFF2-40B4-BE49-F238E27FC236}">
                  <a16:creationId xmlns:a16="http://schemas.microsoft.com/office/drawing/2014/main" id="{25134FE2-4D62-460B-8DEA-F24D837F01DC}"/>
                </a:ext>
              </a:extLst>
            </p:cNvPr>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Google Shape;3721;p80">
              <a:extLst>
                <a:ext uri="{FF2B5EF4-FFF2-40B4-BE49-F238E27FC236}">
                  <a16:creationId xmlns:a16="http://schemas.microsoft.com/office/drawing/2014/main" id="{76F6B10F-A1DE-4FB7-80DD-A00A5C13CF68}"/>
                </a:ext>
              </a:extLst>
            </p:cNvPr>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Google Shape;3722;p80">
              <a:extLst>
                <a:ext uri="{FF2B5EF4-FFF2-40B4-BE49-F238E27FC236}">
                  <a16:creationId xmlns:a16="http://schemas.microsoft.com/office/drawing/2014/main" id="{C07FD52B-2BE7-4537-94FC-5C4664C54B65}"/>
                </a:ext>
              </a:extLst>
            </p:cNvPr>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Google Shape;3723;p80">
              <a:extLst>
                <a:ext uri="{FF2B5EF4-FFF2-40B4-BE49-F238E27FC236}">
                  <a16:creationId xmlns:a16="http://schemas.microsoft.com/office/drawing/2014/main" id="{B4E78D3D-3A0A-4E78-A4B6-EE810CF7F1CC}"/>
                </a:ext>
              </a:extLst>
            </p:cNvPr>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 name="Google Shape;3724;p80">
              <a:extLst>
                <a:ext uri="{FF2B5EF4-FFF2-40B4-BE49-F238E27FC236}">
                  <a16:creationId xmlns:a16="http://schemas.microsoft.com/office/drawing/2014/main" id="{E805434F-8D00-48FE-BEDF-F470D1E998F7}"/>
                </a:ext>
              </a:extLst>
            </p:cNvPr>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 name="Google Shape;3725;p80">
              <a:extLst>
                <a:ext uri="{FF2B5EF4-FFF2-40B4-BE49-F238E27FC236}">
                  <a16:creationId xmlns:a16="http://schemas.microsoft.com/office/drawing/2014/main" id="{B28A35B5-985B-4AE0-9412-62E96FEDA156}"/>
                </a:ext>
              </a:extLst>
            </p:cNvPr>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 name="Google Shape;3726;p80">
              <a:extLst>
                <a:ext uri="{FF2B5EF4-FFF2-40B4-BE49-F238E27FC236}">
                  <a16:creationId xmlns:a16="http://schemas.microsoft.com/office/drawing/2014/main" id="{84D01E2F-27E7-4D1C-BEA5-2FD924EFBA66}"/>
                </a:ext>
              </a:extLst>
            </p:cNvPr>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 name="Google Shape;3727;p80">
              <a:extLst>
                <a:ext uri="{FF2B5EF4-FFF2-40B4-BE49-F238E27FC236}">
                  <a16:creationId xmlns:a16="http://schemas.microsoft.com/office/drawing/2014/main" id="{B0C2214A-58E6-48B0-B466-38728E37A6E7}"/>
                </a:ext>
              </a:extLst>
            </p:cNvPr>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 name="Google Shape;3728;p80">
              <a:extLst>
                <a:ext uri="{FF2B5EF4-FFF2-40B4-BE49-F238E27FC236}">
                  <a16:creationId xmlns:a16="http://schemas.microsoft.com/office/drawing/2014/main" id="{032C9599-A9A7-4FC1-A067-A0C4E28C82B4}"/>
                </a:ext>
              </a:extLst>
            </p:cNvPr>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 name="Google Shape;3729;p80">
              <a:extLst>
                <a:ext uri="{FF2B5EF4-FFF2-40B4-BE49-F238E27FC236}">
                  <a16:creationId xmlns:a16="http://schemas.microsoft.com/office/drawing/2014/main" id="{2A9B4A76-431A-4A8D-BC2F-CB6E700E6CCF}"/>
                </a:ext>
              </a:extLst>
            </p:cNvPr>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 name="Google Shape;3730;p80">
              <a:extLst>
                <a:ext uri="{FF2B5EF4-FFF2-40B4-BE49-F238E27FC236}">
                  <a16:creationId xmlns:a16="http://schemas.microsoft.com/office/drawing/2014/main" id="{CF14F2B7-B7B9-45F4-91AC-092229839EA1}"/>
                </a:ext>
              </a:extLst>
            </p:cNvPr>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 name="Google Shape;3731;p80">
              <a:extLst>
                <a:ext uri="{FF2B5EF4-FFF2-40B4-BE49-F238E27FC236}">
                  <a16:creationId xmlns:a16="http://schemas.microsoft.com/office/drawing/2014/main" id="{187FC9FE-785B-47D9-B3DC-030CF426EB39}"/>
                </a:ext>
              </a:extLst>
            </p:cNvPr>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 name="Google Shape;3732;p80">
              <a:extLst>
                <a:ext uri="{FF2B5EF4-FFF2-40B4-BE49-F238E27FC236}">
                  <a16:creationId xmlns:a16="http://schemas.microsoft.com/office/drawing/2014/main" id="{980D83E0-964B-4EFE-BCD1-9D90C2B1DD15}"/>
                </a:ext>
              </a:extLst>
            </p:cNvPr>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 name="Google Shape;3733;p80">
              <a:extLst>
                <a:ext uri="{FF2B5EF4-FFF2-40B4-BE49-F238E27FC236}">
                  <a16:creationId xmlns:a16="http://schemas.microsoft.com/office/drawing/2014/main" id="{F28E4C9B-D1E3-4A69-972D-F1F79D7BF9A0}"/>
                </a:ext>
              </a:extLst>
            </p:cNvPr>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 name="Google Shape;3734;p80">
              <a:extLst>
                <a:ext uri="{FF2B5EF4-FFF2-40B4-BE49-F238E27FC236}">
                  <a16:creationId xmlns:a16="http://schemas.microsoft.com/office/drawing/2014/main" id="{BE79C303-50BB-4D2E-AE65-0690E10C2C79}"/>
                </a:ext>
              </a:extLst>
            </p:cNvPr>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 name="Google Shape;3735;p80">
              <a:extLst>
                <a:ext uri="{FF2B5EF4-FFF2-40B4-BE49-F238E27FC236}">
                  <a16:creationId xmlns:a16="http://schemas.microsoft.com/office/drawing/2014/main" id="{770D2141-2D82-4DAA-9D00-09A0459F4725}"/>
                </a:ext>
              </a:extLst>
            </p:cNvPr>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 name="Google Shape;3736;p80">
              <a:extLst>
                <a:ext uri="{FF2B5EF4-FFF2-40B4-BE49-F238E27FC236}">
                  <a16:creationId xmlns:a16="http://schemas.microsoft.com/office/drawing/2014/main" id="{37FF5946-AEC0-40A7-9538-FEB1FC244A2B}"/>
                </a:ext>
              </a:extLst>
            </p:cNvPr>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 name="Google Shape;3737;p80">
              <a:extLst>
                <a:ext uri="{FF2B5EF4-FFF2-40B4-BE49-F238E27FC236}">
                  <a16:creationId xmlns:a16="http://schemas.microsoft.com/office/drawing/2014/main" id="{EEF3D4C5-455B-46BF-8E2B-B8433065221C}"/>
                </a:ext>
              </a:extLst>
            </p:cNvPr>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 name="Google Shape;3738;p80">
              <a:extLst>
                <a:ext uri="{FF2B5EF4-FFF2-40B4-BE49-F238E27FC236}">
                  <a16:creationId xmlns:a16="http://schemas.microsoft.com/office/drawing/2014/main" id="{78B59454-8250-4E50-9D14-AE50C0D4D17B}"/>
                </a:ext>
              </a:extLst>
            </p:cNvPr>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3739;p80">
              <a:extLst>
                <a:ext uri="{FF2B5EF4-FFF2-40B4-BE49-F238E27FC236}">
                  <a16:creationId xmlns:a16="http://schemas.microsoft.com/office/drawing/2014/main" id="{D1B6E2BD-FDB1-423F-8EC3-D946E082C9FF}"/>
                </a:ext>
              </a:extLst>
            </p:cNvPr>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 name="Google Shape;3740;p80">
              <a:extLst>
                <a:ext uri="{FF2B5EF4-FFF2-40B4-BE49-F238E27FC236}">
                  <a16:creationId xmlns:a16="http://schemas.microsoft.com/office/drawing/2014/main" id="{29AEE0CF-B285-4372-BD5D-399DE4E9DA59}"/>
                </a:ext>
              </a:extLst>
            </p:cNvPr>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Google Shape;3741;p80">
              <a:extLst>
                <a:ext uri="{FF2B5EF4-FFF2-40B4-BE49-F238E27FC236}">
                  <a16:creationId xmlns:a16="http://schemas.microsoft.com/office/drawing/2014/main" id="{7939A167-87BF-40BD-8FF3-0E5E50E10C2F}"/>
                </a:ext>
              </a:extLst>
            </p:cNvPr>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 name="Google Shape;3742;p80">
              <a:extLst>
                <a:ext uri="{FF2B5EF4-FFF2-40B4-BE49-F238E27FC236}">
                  <a16:creationId xmlns:a16="http://schemas.microsoft.com/office/drawing/2014/main" id="{25D0F481-180D-4111-B74D-D5741143D06F}"/>
                </a:ext>
              </a:extLst>
            </p:cNvPr>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Google Shape;3743;p80">
              <a:extLst>
                <a:ext uri="{FF2B5EF4-FFF2-40B4-BE49-F238E27FC236}">
                  <a16:creationId xmlns:a16="http://schemas.microsoft.com/office/drawing/2014/main" id="{96EA5DD4-C9D5-48A2-ABEE-C98F84B9B1DB}"/>
                </a:ext>
              </a:extLst>
            </p:cNvPr>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Google Shape;3744;p80">
              <a:extLst>
                <a:ext uri="{FF2B5EF4-FFF2-40B4-BE49-F238E27FC236}">
                  <a16:creationId xmlns:a16="http://schemas.microsoft.com/office/drawing/2014/main" id="{0CC8AFAE-5B58-43A9-BCF7-C3C5080837CA}"/>
                </a:ext>
              </a:extLst>
            </p:cNvPr>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Google Shape;3745;p80">
              <a:extLst>
                <a:ext uri="{FF2B5EF4-FFF2-40B4-BE49-F238E27FC236}">
                  <a16:creationId xmlns:a16="http://schemas.microsoft.com/office/drawing/2014/main" id="{EE5513AB-6123-412D-A43A-BADFDF8735F1}"/>
                </a:ext>
              </a:extLst>
            </p:cNvPr>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3746;p80">
              <a:extLst>
                <a:ext uri="{FF2B5EF4-FFF2-40B4-BE49-F238E27FC236}">
                  <a16:creationId xmlns:a16="http://schemas.microsoft.com/office/drawing/2014/main" id="{48687659-CE3E-4A89-A30B-CC1E35A671E3}"/>
                </a:ext>
              </a:extLst>
            </p:cNvPr>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 name="Google Shape;3747;p80">
              <a:extLst>
                <a:ext uri="{FF2B5EF4-FFF2-40B4-BE49-F238E27FC236}">
                  <a16:creationId xmlns:a16="http://schemas.microsoft.com/office/drawing/2014/main" id="{4A8985CE-9E41-498E-AAC2-F35CD9605BFE}"/>
                </a:ext>
              </a:extLst>
            </p:cNvPr>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3748;p80">
              <a:extLst>
                <a:ext uri="{FF2B5EF4-FFF2-40B4-BE49-F238E27FC236}">
                  <a16:creationId xmlns:a16="http://schemas.microsoft.com/office/drawing/2014/main" id="{038BB577-811C-43A3-9C50-7E67A36FE766}"/>
                </a:ext>
              </a:extLst>
            </p:cNvPr>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 name="Google Shape;3749;p80">
              <a:extLst>
                <a:ext uri="{FF2B5EF4-FFF2-40B4-BE49-F238E27FC236}">
                  <a16:creationId xmlns:a16="http://schemas.microsoft.com/office/drawing/2014/main" id="{328133EE-6134-4569-B1F3-A9DE681660CE}"/>
                </a:ext>
              </a:extLst>
            </p:cNvPr>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 name="Google Shape;3750;p80">
              <a:extLst>
                <a:ext uri="{FF2B5EF4-FFF2-40B4-BE49-F238E27FC236}">
                  <a16:creationId xmlns:a16="http://schemas.microsoft.com/office/drawing/2014/main" id="{BE5EE565-A0DB-4AD9-8820-7C8394CB5BBA}"/>
                </a:ext>
              </a:extLst>
            </p:cNvPr>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50" name="Rectangle 249"/>
          <p:cNvSpPr/>
          <p:nvPr/>
        </p:nvSpPr>
        <p:spPr>
          <a:xfrm>
            <a:off x="5612134" y="428468"/>
            <a:ext cx="2739853" cy="609398"/>
          </a:xfrm>
          <a:prstGeom prst="rect">
            <a:avLst/>
          </a:prstGeom>
        </p:spPr>
        <p:txBody>
          <a:bodyPr wrap="none">
            <a:spAutoFit/>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3360" b="1" i="0" u="none" strike="noStrike" kern="1200" cap="none" spc="0" normalizeH="0" baseline="0" noProof="0">
                <a:ln>
                  <a:noFill/>
                </a:ln>
                <a:solidFill>
                  <a:prstClr val="black"/>
                </a:solidFill>
                <a:effectLst/>
                <a:uLnTx/>
                <a:uFillTx/>
                <a:latin typeface="SVN-A Love Of Thunder" panose="02040603050506020204" pitchFamily="18" charset="0"/>
                <a:ea typeface="+mn-ea"/>
                <a:cs typeface="Times New Roman" pitchFamily="18" charset="0"/>
              </a:rPr>
              <a:t>LUYỆN TẬP 3</a:t>
            </a:r>
            <a:endParaRPr kumimoji="0" lang="en-US" sz="3360" b="1" i="0" u="none" strike="noStrike" kern="1200" cap="none" spc="0" normalizeH="0" baseline="0" noProof="0" dirty="0">
              <a:ln>
                <a:noFill/>
              </a:ln>
              <a:solidFill>
                <a:prstClr val="black"/>
              </a:solidFill>
              <a:effectLst/>
              <a:uLnTx/>
              <a:uFillTx/>
              <a:latin typeface="SVN-A Love Of Thunder" panose="02040603050506020204" pitchFamily="18" charset="0"/>
              <a:ea typeface="+mn-ea"/>
              <a:cs typeface="Times New Roman" pitchFamily="18" charset="0"/>
            </a:endParaRPr>
          </a:p>
        </p:txBody>
      </p:sp>
      <mc:AlternateContent xmlns:mc="http://schemas.openxmlformats.org/markup-compatibility/2006" xmlns:a14="http://schemas.microsoft.com/office/drawing/2010/main">
        <mc:Choice Requires="a14">
          <p:sp>
            <p:nvSpPr>
              <p:cNvPr id="325" name="TextBox 324"/>
              <p:cNvSpPr txBox="1"/>
              <p:nvPr/>
            </p:nvSpPr>
            <p:spPr>
              <a:xfrm>
                <a:off x="1197380" y="1346718"/>
                <a:ext cx="14006732" cy="2456057"/>
              </a:xfrm>
              <a:prstGeom prst="rect">
                <a:avLst/>
              </a:prstGeom>
              <a:noFill/>
            </p:spPr>
            <p:txBody>
              <a:bodyPr wrap="square" rtlCol="0">
                <a:spAutoFit/>
              </a:bodyP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384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84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Gọi</a:t>
                </a:r>
                <a:r>
                  <a:rPr kumimoji="0" lang="en-US" sz="384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M </a:t>
                </a:r>
                <a:r>
                  <a:rPr kumimoji="0" lang="en-US" sz="384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384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84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384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84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số</a:t>
                </a:r>
                <a:r>
                  <a:rPr kumimoji="0" lang="en-US" sz="384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84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tự</a:t>
                </a:r>
                <a:r>
                  <a:rPr kumimoji="0" lang="en-US" sz="384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84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US" sz="384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84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lớn</a:t>
                </a:r>
                <a:r>
                  <a:rPr kumimoji="0" lang="en-US" sz="384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84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hơn</a:t>
                </a:r>
                <a:r>
                  <a:rPr kumimoji="0" lang="en-US" sz="384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6 </a:t>
                </a:r>
                <a:r>
                  <a:rPr kumimoji="0" lang="en-US" sz="384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384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84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nhỏ</a:t>
                </a:r>
                <a:r>
                  <a:rPr kumimoji="0" lang="en-US" sz="384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84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hơn</a:t>
                </a:r>
                <a:r>
                  <a:rPr kumimoji="0" lang="en-US" sz="384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10</a:t>
                </a:r>
              </a:p>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84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 </a:t>
                </a:r>
                <a:r>
                  <a:rPr kumimoji="0" lang="en-US" sz="384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Thay</a:t>
                </a:r>
                <a:r>
                  <a:rPr kumimoji="0" lang="en-US" sz="384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84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thế</a:t>
                </a:r>
                <a:r>
                  <a:rPr kumimoji="0" lang="en-US" sz="384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84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dấu</a:t>
                </a:r>
                <a:r>
                  <a:rPr kumimoji="0" lang="en-US" sz="384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a:t>
                </a:r>
                <a:r>
                  <a:rPr kumimoji="0" lang="en-US" sz="384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bằng</a:t>
                </a:r>
                <a:r>
                  <a:rPr kumimoji="0" lang="en-US" sz="384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84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dấu</a:t>
                </a:r>
                <a:r>
                  <a:rPr kumimoji="0" lang="en-US" sz="384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14:m>
                  <m:oMath xmlns:m="http://schemas.openxmlformats.org/officeDocument/2006/math">
                    <m:r>
                      <a:rPr kumimoji="0" lang="en-US" sz="3840" b="0" i="1" u="none" strike="noStrike" kern="1200" cap="none" spc="0" normalizeH="0" baseline="0" noProof="0">
                        <a:ln>
                          <a:noFill/>
                        </a:ln>
                        <a:solidFill>
                          <a:prstClr val="black"/>
                        </a:solidFill>
                        <a:effectLst/>
                        <a:uLnTx/>
                        <a:uFillTx/>
                        <a:latin typeface="Cambria Math"/>
                        <a:ea typeface="Cambria Math"/>
                        <a:cs typeface="Times New Roman" pitchFamily="18" charset="0"/>
                      </a:rPr>
                      <m:t>∉</m:t>
                    </m:r>
                  </m:oMath>
                </a14:m>
                <a:r>
                  <a:rPr kumimoji="0" lang="en-US" sz="384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84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hoặc</a:t>
                </a:r>
                <a:r>
                  <a:rPr kumimoji="0" lang="en-US" sz="384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14:m>
                  <m:oMath xmlns:m="http://schemas.openxmlformats.org/officeDocument/2006/math">
                    <m:r>
                      <a:rPr kumimoji="0" lang="en-US" sz="3840" b="0" i="1" u="none" strike="noStrike" kern="1200" cap="none" spc="0" normalizeH="0" baseline="0" noProof="0">
                        <a:ln>
                          <a:noFill/>
                        </a:ln>
                        <a:solidFill>
                          <a:prstClr val="black"/>
                        </a:solidFill>
                        <a:effectLst/>
                        <a:uLnTx/>
                        <a:uFillTx/>
                        <a:latin typeface="Cambria Math"/>
                        <a:ea typeface="Cambria Math"/>
                        <a:cs typeface="Times New Roman" pitchFamily="18" charset="0"/>
                      </a:rPr>
                      <m:t>∉ </m:t>
                    </m:r>
                  </m:oMath>
                </a14:m>
                <a:r>
                  <a:rPr kumimoji="0" lang="en-US" sz="384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5        M ;    9       M ;  </a:t>
                </a:r>
              </a:p>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84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 </a:t>
                </a:r>
                <a:r>
                  <a:rPr kumimoji="0" lang="en-US" sz="384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Mô</a:t>
                </a:r>
                <a:r>
                  <a:rPr kumimoji="0" lang="en-US" sz="384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84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tả</a:t>
                </a:r>
                <a:r>
                  <a:rPr kumimoji="0" lang="en-US" sz="384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84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tập</a:t>
                </a:r>
                <a:r>
                  <a:rPr kumimoji="0" lang="en-US" sz="384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84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hợp</a:t>
                </a:r>
                <a:r>
                  <a:rPr kumimoji="0" lang="en-US" sz="384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M </a:t>
                </a:r>
                <a:r>
                  <a:rPr kumimoji="0" lang="en-US" sz="384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bằng</a:t>
                </a:r>
                <a:r>
                  <a:rPr kumimoji="0" lang="en-US" sz="384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84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hai</a:t>
                </a:r>
                <a:r>
                  <a:rPr kumimoji="0" lang="en-US" sz="384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84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cách</a:t>
                </a:r>
                <a:r>
                  <a:rPr kumimoji="0" lang="en-US" sz="384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mc:Choice>
        <mc:Fallback xmlns="">
          <p:sp>
            <p:nvSpPr>
              <p:cNvPr id="325" name="TextBox 324"/>
              <p:cNvSpPr txBox="1">
                <a:spLocks noRot="1" noChangeAspect="1" noMove="1" noResize="1" noEditPoints="1" noAdjustHandles="1" noChangeArrowheads="1" noChangeShapeType="1" noTextEdit="1"/>
              </p:cNvSpPr>
              <p:nvPr/>
            </p:nvSpPr>
            <p:spPr>
              <a:xfrm>
                <a:off x="1197380" y="1346718"/>
                <a:ext cx="14006732" cy="2456057"/>
              </a:xfrm>
              <a:prstGeom prst="rect">
                <a:avLst/>
              </a:prstGeom>
              <a:blipFill>
                <a:blip r:embed="rId3"/>
                <a:stretch>
                  <a:fillRect l="-1436" b="-9181"/>
                </a:stretch>
              </a:blipFill>
            </p:spPr>
            <p:txBody>
              <a:bodyPr/>
              <a:lstStyle/>
              <a:p>
                <a:r>
                  <a:rPr lang="en-US">
                    <a:noFill/>
                  </a:rPr>
                  <a:t> </a:t>
                </a:r>
              </a:p>
            </p:txBody>
          </p:sp>
        </mc:Fallback>
      </mc:AlternateContent>
      <p:sp>
        <p:nvSpPr>
          <p:cNvPr id="326" name="Rectangle 325"/>
          <p:cNvSpPr/>
          <p:nvPr/>
        </p:nvSpPr>
        <p:spPr>
          <a:xfrm>
            <a:off x="9935376" y="2620096"/>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
        <p:nvSpPr>
          <p:cNvPr id="327" name="Rectangle 326"/>
          <p:cNvSpPr/>
          <p:nvPr/>
        </p:nvSpPr>
        <p:spPr>
          <a:xfrm>
            <a:off x="12288351" y="2619896"/>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380930975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826" y="2288884"/>
            <a:ext cx="12618720" cy="1590676"/>
          </a:xfrm>
        </p:spPr>
        <p:txBody>
          <a:bodyPr>
            <a:normAutofit/>
          </a:bodyPr>
          <a:lstStyle/>
          <a:p>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solidFill>
                  <a:srgbClr val="000000"/>
                </a:solidFill>
                <a:latin typeface="Times New Roman"/>
                <a:ea typeface="Times New Roman"/>
              </a:rPr>
              <a:t>Cách</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viết</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tập</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hợp</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nào</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sau</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đây</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đúng</a:t>
            </a:r>
            <a:r>
              <a:rPr lang="en-US" dirty="0">
                <a:solidFill>
                  <a:srgbClr val="000000"/>
                </a:solidFill>
                <a:latin typeface="Times New Roman"/>
                <a:ea typeface="Times New Roman"/>
              </a:rPr>
              <a:t>?</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1336183" y="4005028"/>
            <a:ext cx="5888159" cy="924979"/>
          </a:xfrm>
          <a:prstGeom prst="rect">
            <a:avLst/>
          </a:prstGeom>
          <a:solidFill>
            <a:sysClr val="window" lastClr="FFFFFF"/>
          </a:solidFill>
          <a:ln w="28575" cap="flat" cmpd="sng" algn="ctr">
            <a:noFill/>
            <a:prstDash val="solid"/>
          </a:ln>
          <a:effectLst/>
        </p:spPr>
        <p:txBody>
          <a:bodyPr rtlCol="0" anchor="ctr"/>
          <a:lstStyle/>
          <a:p>
            <a:pPr marL="0" marR="0" lvl="0" indent="0" algn="just" defTabSz="1097280" rtl="0" eaLnBrk="1" fontAlgn="auto" latinLnBrk="0" hangingPunct="1">
              <a:lnSpc>
                <a:spcPct val="150000"/>
              </a:lnSpc>
              <a:spcBef>
                <a:spcPts val="0"/>
              </a:spcBef>
              <a:spcAft>
                <a:spcPts val="1200"/>
              </a:spcAft>
              <a:buClrTx/>
              <a:buSzTx/>
              <a:buFontTx/>
              <a:buNone/>
              <a:tabLst/>
              <a:defRPr/>
            </a:pPr>
            <a:r>
              <a:rPr kumimoji="0" lang="vi-VN" sz="3840" b="0" i="0" u="none" strike="noStrike" kern="0" cap="none" spc="0" normalizeH="0" baseline="0" noProof="0" dirty="0">
                <a:ln>
                  <a:noFill/>
                </a:ln>
                <a:solidFill>
                  <a:prstClr val="black"/>
                </a:solidFill>
                <a:effectLst/>
                <a:uLnTx/>
                <a:uFillTx/>
                <a:latin typeface="Times New Roman" panose="02020603050405020304" pitchFamily="18" charset="0"/>
                <a:ea typeface="+mn-ea"/>
                <a:cs typeface="+mn-cs"/>
              </a:rPr>
              <a:t>A.</a:t>
            </a:r>
            <a:r>
              <a:rPr kumimoji="0" lang="en-US" sz="5280" b="0" i="0" u="none" strike="noStrike" kern="1200" cap="none" spc="0" normalizeH="0" baseline="0" noProof="0">
                <a:ln>
                  <a:noFill/>
                </a:ln>
                <a:solidFill>
                  <a:prstClr val="black"/>
                </a:solidFill>
                <a:effectLst/>
                <a:uLnTx/>
                <a:uFillTx/>
                <a:latin typeface="Calibri Light"/>
                <a:ea typeface="+mn-ea"/>
                <a:cs typeface="Times New Roman" panose="02020603050405020304" pitchFamily="18" charset="0"/>
              </a:rPr>
              <a:t> </a:t>
            </a:r>
            <a:r>
              <a:rPr kumimoji="0" lang="en-US" sz="3840" b="0" i="0" u="none" strike="noStrike" kern="1200" cap="none" spc="0" normalizeH="0" baseline="0" noProof="0">
                <a:ln>
                  <a:noFill/>
                </a:ln>
                <a:solidFill>
                  <a:srgbClr val="000000"/>
                </a:solidFill>
                <a:effectLst/>
                <a:uLnTx/>
                <a:uFillTx/>
                <a:latin typeface="Times New Roman"/>
                <a:ea typeface="Times New Roman"/>
                <a:cs typeface="Times New Roman"/>
              </a:rPr>
              <a:t>A = [1; 2; 3; 4]     </a:t>
            </a:r>
            <a:endParaRPr kumimoji="0" lang="en-US" sz="3840" b="0" i="0" u="none" strike="noStrike" kern="1200" cap="none" spc="0" normalizeH="0" baseline="0" noProof="0">
              <a:ln>
                <a:noFill/>
              </a:ln>
              <a:solidFill>
                <a:prstClr val="black"/>
              </a:solidFill>
              <a:effectLst/>
              <a:uLnTx/>
              <a:uFillTx/>
              <a:latin typeface="Times New Roman"/>
              <a:ea typeface="Calibri"/>
              <a:cs typeface="+mn-cs"/>
            </a:endParaRPr>
          </a:p>
          <a:p>
            <a:pPr marL="0" marR="0" lvl="0" indent="0" algn="l" defTabSz="1097280" rtl="0" eaLnBrk="1" fontAlgn="auto" latinLnBrk="0" hangingPunct="1">
              <a:lnSpc>
                <a:spcPct val="100000"/>
              </a:lnSpc>
              <a:spcBef>
                <a:spcPts val="0"/>
              </a:spcBef>
              <a:spcAft>
                <a:spcPts val="0"/>
              </a:spcAft>
              <a:buClrTx/>
              <a:buSzTx/>
              <a:buFontTx/>
              <a:buNone/>
              <a:tabLst/>
              <a:defRPr/>
            </a:pPr>
            <a:endParaRPr kumimoji="0" lang="vi-VN" sz="3840" b="0" i="0" u="none" strike="noStrike" kern="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Rectangle 4"/>
          <p:cNvSpPr/>
          <p:nvPr/>
        </p:nvSpPr>
        <p:spPr>
          <a:xfrm>
            <a:off x="7360677" y="3955521"/>
            <a:ext cx="5888159" cy="924979"/>
          </a:xfrm>
          <a:prstGeom prst="rect">
            <a:avLst/>
          </a:prstGeom>
          <a:solidFill>
            <a:sysClr val="window" lastClr="FFFFFF"/>
          </a:solidFill>
          <a:ln w="28575" cap="flat" cmpd="sng" algn="ctr">
            <a:noFill/>
            <a:prstDash val="solid"/>
          </a:ln>
          <a:effectLst/>
        </p:spPr>
        <p:txBody>
          <a:bodyPr rtlCol="0" anchor="ct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vi-VN" sz="3840" b="0" i="0" u="none" strike="noStrike" kern="0" cap="none" spc="0" normalizeH="0" baseline="0" noProof="0" dirty="0">
                <a:ln>
                  <a:noFill/>
                </a:ln>
                <a:solidFill>
                  <a:prstClr val="black"/>
                </a:solidFill>
                <a:effectLst/>
                <a:uLnTx/>
                <a:uFillTx/>
                <a:latin typeface="Times New Roman" panose="02020603050405020304" pitchFamily="18" charset="0"/>
                <a:ea typeface="+mn-ea"/>
                <a:cs typeface="+mn-cs"/>
              </a:rPr>
              <a:t>B.</a:t>
            </a:r>
            <a:r>
              <a:rPr kumimoji="0" lang="en-US" sz="3840" b="0" i="0" u="none" strike="noStrike" kern="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840" b="0" i="0" u="none" strike="noStrike" kern="1200" cap="none" spc="0" normalizeH="0" baseline="0" noProof="0" dirty="0">
                <a:ln>
                  <a:noFill/>
                </a:ln>
                <a:solidFill>
                  <a:srgbClr val="000000"/>
                </a:solidFill>
                <a:effectLst/>
                <a:uLnTx/>
                <a:uFillTx/>
                <a:latin typeface="Times New Roman"/>
                <a:ea typeface="Times New Roman"/>
                <a:cs typeface="+mn-cs"/>
              </a:rPr>
              <a:t>A = (1; 2; 3; 4)</a:t>
            </a:r>
            <a:endParaRPr kumimoji="0" lang="vi-VN" sz="3840" b="0" i="0" u="none" strike="noStrike" kern="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6" name="Rectangle 5"/>
          <p:cNvSpPr/>
          <p:nvPr/>
        </p:nvSpPr>
        <p:spPr>
          <a:xfrm>
            <a:off x="1336183" y="5017500"/>
            <a:ext cx="5888159" cy="924979"/>
          </a:xfrm>
          <a:prstGeom prst="rect">
            <a:avLst/>
          </a:prstGeom>
          <a:solidFill>
            <a:sysClr val="window" lastClr="FFFFFF"/>
          </a:solidFill>
          <a:ln w="28575" cap="flat" cmpd="sng" algn="ctr">
            <a:noFill/>
            <a:prstDash val="solid"/>
          </a:ln>
          <a:effectLst/>
        </p:spPr>
        <p:txBody>
          <a:bodyPr rtlCol="0" anchor="ct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vi-VN" sz="3840" b="0" i="0" u="none" strike="noStrike" kern="0" cap="none" spc="0" normalizeH="0" baseline="0" noProof="0" dirty="0">
                <a:ln>
                  <a:noFill/>
                </a:ln>
                <a:solidFill>
                  <a:prstClr val="black"/>
                </a:solidFill>
                <a:effectLst/>
                <a:uLnTx/>
                <a:uFillTx/>
                <a:latin typeface="Times New Roman" panose="02020603050405020304" pitchFamily="18" charset="0"/>
                <a:ea typeface="+mn-ea"/>
                <a:cs typeface="+mn-cs"/>
              </a:rPr>
              <a:t>C.</a:t>
            </a:r>
            <a:r>
              <a:rPr kumimoji="0" lang="en-US" sz="3840" b="0" i="0" u="none" strike="noStrike" kern="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840" b="0" i="0" u="none" strike="noStrike" kern="1200" cap="none" spc="0" normalizeH="0" baseline="0" noProof="0" dirty="0">
                <a:ln>
                  <a:noFill/>
                </a:ln>
                <a:solidFill>
                  <a:srgbClr val="000000"/>
                </a:solidFill>
                <a:effectLst/>
                <a:uLnTx/>
                <a:uFillTx/>
                <a:latin typeface="Times New Roman"/>
                <a:ea typeface="Times New Roman"/>
                <a:cs typeface="+mn-cs"/>
              </a:rPr>
              <a:t>A = 1; 2; 3; 4     </a:t>
            </a:r>
            <a:endParaRPr kumimoji="0" lang="vi-VN" sz="3840" b="0" i="0" u="none" strike="noStrike" kern="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7" name="Rectangle 6"/>
          <p:cNvSpPr/>
          <p:nvPr/>
        </p:nvSpPr>
        <p:spPr>
          <a:xfrm>
            <a:off x="7360677" y="5027394"/>
            <a:ext cx="5888159" cy="924979"/>
          </a:xfrm>
          <a:prstGeom prst="rect">
            <a:avLst/>
          </a:prstGeom>
          <a:solidFill>
            <a:sysClr val="window" lastClr="FFFFFF"/>
          </a:solidFill>
          <a:ln w="28575" cap="flat" cmpd="sng" algn="ctr">
            <a:noFill/>
            <a:prstDash val="solid"/>
          </a:ln>
          <a:effectLst/>
        </p:spPr>
        <p:txBody>
          <a:bodyPr rtlCol="0" anchor="ctr"/>
          <a:lstStyle/>
          <a:p>
            <a:pPr marL="0" marR="0" lvl="0" indent="0" algn="just" defTabSz="1097280" rtl="0" eaLnBrk="1" fontAlgn="auto" latinLnBrk="0" hangingPunct="1">
              <a:lnSpc>
                <a:spcPct val="115000"/>
              </a:lnSpc>
              <a:spcBef>
                <a:spcPts val="0"/>
              </a:spcBef>
              <a:spcAft>
                <a:spcPts val="1200"/>
              </a:spcAft>
              <a:buClrTx/>
              <a:buSzTx/>
              <a:buFontTx/>
              <a:buNone/>
              <a:tabLst/>
              <a:defRPr/>
            </a:pPr>
            <a:r>
              <a:rPr kumimoji="0" lang="vi-VN" sz="3840" b="0" i="0" u="none" strike="noStrike" kern="0" cap="none" spc="0" normalizeH="0" baseline="0" noProof="0" dirty="0">
                <a:ln>
                  <a:noFill/>
                </a:ln>
                <a:solidFill>
                  <a:prstClr val="black"/>
                </a:solidFill>
                <a:effectLst/>
                <a:uLnTx/>
                <a:uFillTx/>
                <a:latin typeface="Times New Roman" panose="02020603050405020304" pitchFamily="18" charset="0"/>
                <a:ea typeface="+mn-ea"/>
                <a:cs typeface="+mn-cs"/>
              </a:rPr>
              <a:t>D.</a:t>
            </a:r>
            <a:r>
              <a:rPr kumimoji="0" lang="en-US" sz="3840" b="0" i="0" u="none" strike="noStrike" kern="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840" b="0" i="0" u="none" strike="noStrike" kern="1200" cap="none" spc="0" normalizeH="0" baseline="0" noProof="0" dirty="0">
                <a:ln>
                  <a:noFill/>
                </a:ln>
                <a:solidFill>
                  <a:prstClr val="black"/>
                </a:solidFill>
                <a:effectLst/>
                <a:uLnTx/>
                <a:uFillTx/>
                <a:latin typeface="Times New Roman"/>
                <a:ea typeface="Calibri"/>
                <a:cs typeface="+mn-cs"/>
              </a:rPr>
              <a:t>A = {1; 2; 3; 4}</a:t>
            </a:r>
          </a:p>
        </p:txBody>
      </p:sp>
      <p:sp>
        <p:nvSpPr>
          <p:cNvPr id="8" name="Oval 7"/>
          <p:cNvSpPr/>
          <p:nvPr/>
        </p:nvSpPr>
        <p:spPr>
          <a:xfrm>
            <a:off x="7325187" y="5032422"/>
            <a:ext cx="526352" cy="919952"/>
          </a:xfrm>
          <a:prstGeom prst="ellipse">
            <a:avLst/>
          </a:prstGeom>
          <a:solidFill>
            <a:srgbClr val="FFFF00"/>
          </a:solidFill>
          <a:ln w="25400" cap="flat" cmpd="sng" algn="ctr">
            <a:solidFill>
              <a:srgbClr val="C0504D"/>
            </a:solidFill>
            <a:prstDash val="solid"/>
          </a:ln>
          <a:effectLst/>
        </p:spPr>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384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D</a:t>
            </a:r>
          </a:p>
        </p:txBody>
      </p:sp>
      <p:sp>
        <p:nvSpPr>
          <p:cNvPr id="11" name="TextBox 10"/>
          <p:cNvSpPr txBox="1"/>
          <p:nvPr/>
        </p:nvSpPr>
        <p:spPr>
          <a:xfrm>
            <a:off x="4033336" y="1050078"/>
            <a:ext cx="6622326" cy="830997"/>
          </a:xfrm>
          <a:prstGeom prst="rect">
            <a:avLst/>
          </a:prstGeom>
          <a:noFill/>
        </p:spPr>
        <p:txBody>
          <a:bodyPr wrap="non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SVN-A Love Of Thunder" panose="02040603050506020204" pitchFamily="18" charset="0"/>
                <a:ea typeface="+mn-ea"/>
                <a:cs typeface="+mn-cs"/>
              </a:rPr>
              <a:t>BÀI TẬP TRẮC NGHIỆM</a:t>
            </a:r>
          </a:p>
        </p:txBody>
      </p:sp>
    </p:spTree>
    <p:extLst>
      <p:ext uri="{BB962C8B-B14F-4D97-AF65-F5344CB8AC3E}">
        <p14:creationId xmlns:p14="http://schemas.microsoft.com/office/powerpoint/2010/main" val="272404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43940" y="2242869"/>
            <a:ext cx="12618720" cy="15906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280" b="0"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Câu</a:t>
            </a:r>
            <a:r>
              <a:rPr kumimoji="0" lang="en-US" sz="528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en-US" sz="5280" b="0"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hỏi</a:t>
            </a:r>
            <a:r>
              <a:rPr kumimoji="0" lang="en-US" sz="528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en-US" sz="5280" b="0" i="0" u="none" strike="noStrike" kern="1200" cap="none" spc="0" normalizeH="0" baseline="0" noProof="0" dirty="0">
                <a:ln>
                  <a:noFill/>
                </a:ln>
                <a:solidFill>
                  <a:srgbClr val="000000"/>
                </a:solidFill>
                <a:effectLst/>
                <a:uLnTx/>
                <a:uFillTx/>
                <a:latin typeface="Times New Roman"/>
                <a:ea typeface="Times New Roman"/>
                <a:cs typeface="+mj-cs"/>
              </a:rPr>
              <a:t>Cho B = {2; 3; 4; 5}. </a:t>
            </a:r>
            <a:r>
              <a:rPr kumimoji="0" lang="en-US" sz="5280" b="0" i="0" u="none" strike="noStrike" kern="1200" cap="none" spc="0" normalizeH="0" baseline="0" noProof="0" dirty="0" err="1">
                <a:ln>
                  <a:noFill/>
                </a:ln>
                <a:solidFill>
                  <a:srgbClr val="000000"/>
                </a:solidFill>
                <a:effectLst/>
                <a:uLnTx/>
                <a:uFillTx/>
                <a:latin typeface="Times New Roman"/>
                <a:ea typeface="Times New Roman"/>
                <a:cs typeface="+mj-cs"/>
              </a:rPr>
              <a:t>Chọn</a:t>
            </a:r>
            <a:r>
              <a:rPr kumimoji="0" lang="en-US" sz="5280" b="0" i="0" u="none" strike="noStrike" kern="1200" cap="none" spc="0" normalizeH="0" baseline="0" noProof="0" dirty="0">
                <a:ln>
                  <a:noFill/>
                </a:ln>
                <a:solidFill>
                  <a:srgbClr val="000000"/>
                </a:solidFill>
                <a:effectLst/>
                <a:uLnTx/>
                <a:uFillTx/>
                <a:latin typeface="Times New Roman"/>
                <a:ea typeface="Times New Roman"/>
                <a:cs typeface="+mj-cs"/>
              </a:rPr>
              <a:t> </a:t>
            </a:r>
            <a:r>
              <a:rPr kumimoji="0" lang="en-US" sz="5280" b="0" i="0" u="none" strike="noStrike" kern="1200" cap="none" spc="0" normalizeH="0" baseline="0" noProof="0" dirty="0" err="1">
                <a:ln>
                  <a:noFill/>
                </a:ln>
                <a:solidFill>
                  <a:srgbClr val="000000"/>
                </a:solidFill>
                <a:effectLst/>
                <a:uLnTx/>
                <a:uFillTx/>
                <a:latin typeface="Times New Roman"/>
                <a:ea typeface="Times New Roman"/>
                <a:cs typeface="+mj-cs"/>
              </a:rPr>
              <a:t>đáp</a:t>
            </a:r>
            <a:r>
              <a:rPr kumimoji="0" lang="en-US" sz="5280" b="0" i="0" u="none" strike="noStrike" kern="1200" cap="none" spc="0" normalizeH="0" baseline="0" noProof="0" dirty="0">
                <a:ln>
                  <a:noFill/>
                </a:ln>
                <a:solidFill>
                  <a:srgbClr val="000000"/>
                </a:solidFill>
                <a:effectLst/>
                <a:uLnTx/>
                <a:uFillTx/>
                <a:latin typeface="Times New Roman"/>
                <a:ea typeface="Times New Roman"/>
                <a:cs typeface="+mj-cs"/>
              </a:rPr>
              <a:t> </a:t>
            </a:r>
            <a:r>
              <a:rPr kumimoji="0" lang="en-US" sz="5280" b="0" i="0" u="none" strike="noStrike" kern="1200" cap="none" spc="0" normalizeH="0" baseline="0" noProof="0" dirty="0" err="1">
                <a:ln>
                  <a:noFill/>
                </a:ln>
                <a:solidFill>
                  <a:srgbClr val="000000"/>
                </a:solidFill>
                <a:effectLst/>
                <a:uLnTx/>
                <a:uFillTx/>
                <a:latin typeface="Times New Roman"/>
                <a:ea typeface="Times New Roman"/>
                <a:cs typeface="+mj-cs"/>
              </a:rPr>
              <a:t>án</a:t>
            </a:r>
            <a:r>
              <a:rPr kumimoji="0" lang="en-US" sz="5280" b="0" i="0" u="none" strike="noStrike" kern="1200" cap="none" spc="0" normalizeH="0" baseline="0" noProof="0" dirty="0">
                <a:ln>
                  <a:noFill/>
                </a:ln>
                <a:solidFill>
                  <a:srgbClr val="000000"/>
                </a:solidFill>
                <a:effectLst/>
                <a:uLnTx/>
                <a:uFillTx/>
                <a:latin typeface="Times New Roman"/>
                <a:ea typeface="Times New Roman"/>
                <a:cs typeface="+mj-cs"/>
              </a:rPr>
              <a:t> </a:t>
            </a:r>
            <a:r>
              <a:rPr kumimoji="0" lang="en-US" sz="5280" b="0" i="0" u="none" strike="noStrike" kern="1200" cap="none" spc="0" normalizeH="0" baseline="0" noProof="0" dirty="0" err="1">
                <a:ln>
                  <a:noFill/>
                </a:ln>
                <a:solidFill>
                  <a:srgbClr val="000000"/>
                </a:solidFill>
                <a:effectLst/>
                <a:uLnTx/>
                <a:uFillTx/>
                <a:latin typeface="Times New Roman"/>
                <a:ea typeface="Times New Roman"/>
                <a:cs typeface="+mj-cs"/>
              </a:rPr>
              <a:t>sai</a:t>
            </a:r>
            <a:r>
              <a:rPr kumimoji="0" lang="en-US" sz="5280" b="0" i="0" u="none" strike="noStrike" kern="1200" cap="none" spc="0" normalizeH="0" baseline="0" noProof="0" dirty="0">
                <a:ln>
                  <a:noFill/>
                </a:ln>
                <a:solidFill>
                  <a:srgbClr val="000000"/>
                </a:solidFill>
                <a:effectLst/>
                <a:uLnTx/>
                <a:uFillTx/>
                <a:latin typeface="Times New Roman"/>
                <a:ea typeface="Times New Roman"/>
                <a:cs typeface="+mj-cs"/>
              </a:rPr>
              <a:t> </a:t>
            </a:r>
            <a:r>
              <a:rPr kumimoji="0" lang="en-US" sz="5280" b="0" i="0" u="none" strike="noStrike" kern="1200" cap="none" spc="0" normalizeH="0" baseline="0" noProof="0" dirty="0" err="1">
                <a:ln>
                  <a:noFill/>
                </a:ln>
                <a:solidFill>
                  <a:srgbClr val="000000"/>
                </a:solidFill>
                <a:effectLst/>
                <a:uLnTx/>
                <a:uFillTx/>
                <a:latin typeface="Times New Roman"/>
                <a:ea typeface="Times New Roman"/>
                <a:cs typeface="+mj-cs"/>
              </a:rPr>
              <a:t>trong</a:t>
            </a:r>
            <a:r>
              <a:rPr kumimoji="0" lang="en-US" sz="5280" b="0" i="0" u="none" strike="noStrike" kern="1200" cap="none" spc="0" normalizeH="0" baseline="0" noProof="0" dirty="0">
                <a:ln>
                  <a:noFill/>
                </a:ln>
                <a:solidFill>
                  <a:srgbClr val="000000"/>
                </a:solidFill>
                <a:effectLst/>
                <a:uLnTx/>
                <a:uFillTx/>
                <a:latin typeface="Times New Roman"/>
                <a:ea typeface="Times New Roman"/>
                <a:cs typeface="+mj-cs"/>
              </a:rPr>
              <a:t> </a:t>
            </a:r>
            <a:r>
              <a:rPr kumimoji="0" lang="en-US" sz="5280" b="0" i="0" u="none" strike="noStrike" kern="1200" cap="none" spc="0" normalizeH="0" baseline="0" noProof="0" dirty="0" err="1">
                <a:ln>
                  <a:noFill/>
                </a:ln>
                <a:solidFill>
                  <a:srgbClr val="000000"/>
                </a:solidFill>
                <a:effectLst/>
                <a:uLnTx/>
                <a:uFillTx/>
                <a:latin typeface="Times New Roman"/>
                <a:ea typeface="Times New Roman"/>
                <a:cs typeface="+mj-cs"/>
              </a:rPr>
              <a:t>các</a:t>
            </a:r>
            <a:r>
              <a:rPr kumimoji="0" lang="en-US" sz="5280" b="0" i="0" u="none" strike="noStrike" kern="1200" cap="none" spc="0" normalizeH="0" baseline="0" noProof="0" dirty="0">
                <a:ln>
                  <a:noFill/>
                </a:ln>
                <a:solidFill>
                  <a:srgbClr val="000000"/>
                </a:solidFill>
                <a:effectLst/>
                <a:uLnTx/>
                <a:uFillTx/>
                <a:latin typeface="Times New Roman"/>
                <a:ea typeface="Times New Roman"/>
                <a:cs typeface="+mj-cs"/>
              </a:rPr>
              <a:t> </a:t>
            </a:r>
            <a:r>
              <a:rPr kumimoji="0" lang="en-US" sz="5280" b="0" i="0" u="none" strike="noStrike" kern="1200" cap="none" spc="0" normalizeH="0" baseline="0" noProof="0" dirty="0" err="1">
                <a:ln>
                  <a:noFill/>
                </a:ln>
                <a:solidFill>
                  <a:srgbClr val="000000"/>
                </a:solidFill>
                <a:effectLst/>
                <a:uLnTx/>
                <a:uFillTx/>
                <a:latin typeface="Times New Roman"/>
                <a:ea typeface="Times New Roman"/>
                <a:cs typeface="+mj-cs"/>
              </a:rPr>
              <a:t>đáp</a:t>
            </a:r>
            <a:r>
              <a:rPr kumimoji="0" lang="en-US" sz="5280" b="0" i="0" u="none" strike="noStrike" kern="1200" cap="none" spc="0" normalizeH="0" baseline="0" noProof="0" dirty="0">
                <a:ln>
                  <a:noFill/>
                </a:ln>
                <a:solidFill>
                  <a:srgbClr val="000000"/>
                </a:solidFill>
                <a:effectLst/>
                <a:uLnTx/>
                <a:uFillTx/>
                <a:latin typeface="Times New Roman"/>
                <a:ea typeface="Times New Roman"/>
                <a:cs typeface="+mj-cs"/>
              </a:rPr>
              <a:t> </a:t>
            </a:r>
            <a:r>
              <a:rPr kumimoji="0" lang="en-US" sz="5280" b="0" i="0" u="none" strike="noStrike" kern="1200" cap="none" spc="0" normalizeH="0" baseline="0" noProof="0" dirty="0" err="1">
                <a:ln>
                  <a:noFill/>
                </a:ln>
                <a:solidFill>
                  <a:srgbClr val="000000"/>
                </a:solidFill>
                <a:effectLst/>
                <a:uLnTx/>
                <a:uFillTx/>
                <a:latin typeface="Times New Roman"/>
                <a:ea typeface="Times New Roman"/>
                <a:cs typeface="+mj-cs"/>
              </a:rPr>
              <a:t>án</a:t>
            </a:r>
            <a:r>
              <a:rPr kumimoji="0" lang="en-US" sz="5280" b="0" i="0" u="none" strike="noStrike" kern="1200" cap="none" spc="0" normalizeH="0" baseline="0" noProof="0" dirty="0">
                <a:ln>
                  <a:noFill/>
                </a:ln>
                <a:solidFill>
                  <a:srgbClr val="000000"/>
                </a:solidFill>
                <a:effectLst/>
                <a:uLnTx/>
                <a:uFillTx/>
                <a:latin typeface="Times New Roman"/>
                <a:ea typeface="Times New Roman"/>
                <a:cs typeface="+mj-cs"/>
              </a:rPr>
              <a:t> </a:t>
            </a:r>
            <a:r>
              <a:rPr kumimoji="0" lang="en-US" sz="5280" b="0" i="0" u="none" strike="noStrike" kern="1200" cap="none" spc="0" normalizeH="0" baseline="0" noProof="0" dirty="0" err="1">
                <a:ln>
                  <a:noFill/>
                </a:ln>
                <a:solidFill>
                  <a:srgbClr val="000000"/>
                </a:solidFill>
                <a:effectLst/>
                <a:uLnTx/>
                <a:uFillTx/>
                <a:latin typeface="Times New Roman"/>
                <a:ea typeface="Times New Roman"/>
                <a:cs typeface="+mj-cs"/>
              </a:rPr>
              <a:t>sau</a:t>
            </a:r>
            <a:r>
              <a:rPr kumimoji="0" lang="en-US" sz="5280" b="0" i="0" u="none" strike="noStrike" kern="1200" cap="none" spc="0" normalizeH="0" baseline="0" noProof="0" dirty="0">
                <a:ln>
                  <a:noFill/>
                </a:ln>
                <a:solidFill>
                  <a:srgbClr val="000000"/>
                </a:solidFill>
                <a:effectLst/>
                <a:uLnTx/>
                <a:uFillTx/>
                <a:latin typeface="Times New Roman"/>
                <a:ea typeface="Times New Roman"/>
                <a:cs typeface="+mj-cs"/>
              </a:rPr>
              <a:t>?</a:t>
            </a:r>
            <a:endParaRPr kumimoji="0" lang="en-US" sz="528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5" name="Rectangle 4"/>
          <p:cNvSpPr/>
          <p:nvPr/>
        </p:nvSpPr>
        <p:spPr>
          <a:xfrm>
            <a:off x="1370369" y="4198463"/>
            <a:ext cx="5888159" cy="924979"/>
          </a:xfrm>
          <a:prstGeom prst="rect">
            <a:avLst/>
          </a:prstGeom>
          <a:solidFill>
            <a:sysClr val="window" lastClr="FFFFFF"/>
          </a:solidFill>
          <a:ln w="28575" cap="flat" cmpd="sng" algn="ctr">
            <a:noFill/>
            <a:prstDash val="solid"/>
          </a:ln>
          <a:effectLst/>
        </p:spPr>
        <p:txBody>
          <a:bodyPr rtlCol="0" anchor="ct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840" b="0" i="0" u="none" strike="noStrike" kern="1200" cap="none" spc="0" normalizeH="0" baseline="0" noProof="0" dirty="0">
                <a:ln>
                  <a:noFill/>
                </a:ln>
                <a:solidFill>
                  <a:srgbClr val="000000"/>
                </a:solidFill>
                <a:effectLst/>
                <a:uLnTx/>
                <a:uFillTx/>
                <a:latin typeface="Times New Roman"/>
                <a:ea typeface="Times New Roman"/>
                <a:cs typeface="+mn-cs"/>
              </a:rPr>
              <a:t> A. 2 </a:t>
            </a:r>
            <a:r>
              <a:rPr kumimoji="0" lang="en-US" sz="3840" b="0" i="0" u="none" strike="noStrike" kern="1200" cap="none" spc="0" normalizeH="0" baseline="0" noProof="0" dirty="0">
                <a:ln>
                  <a:noFill/>
                </a:ln>
                <a:solidFill>
                  <a:srgbClr val="000000"/>
                </a:solidFill>
                <a:effectLst/>
                <a:uLnTx/>
                <a:uFillTx/>
                <a:latin typeface="Cambria Math"/>
                <a:ea typeface="Times New Roman"/>
                <a:cs typeface="Cambria Math"/>
              </a:rPr>
              <a:t>∈</a:t>
            </a:r>
            <a:r>
              <a:rPr kumimoji="0" lang="en-US" sz="3840" b="0" i="0" u="none" strike="noStrike" kern="1200" cap="none" spc="0" normalizeH="0" baseline="0" noProof="0" dirty="0">
                <a:ln>
                  <a:noFill/>
                </a:ln>
                <a:solidFill>
                  <a:srgbClr val="000000"/>
                </a:solidFill>
                <a:effectLst/>
                <a:uLnTx/>
                <a:uFillTx/>
                <a:latin typeface="Times New Roman"/>
                <a:ea typeface="Times New Roman"/>
                <a:cs typeface="+mn-cs"/>
              </a:rPr>
              <a:t> B     </a:t>
            </a:r>
            <a:endParaRPr kumimoji="0" lang="vi-VN" sz="3840" b="0" i="0" u="none" strike="noStrike" kern="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6" name="Rectangle 5"/>
          <p:cNvSpPr/>
          <p:nvPr/>
        </p:nvSpPr>
        <p:spPr>
          <a:xfrm>
            <a:off x="7394864" y="4148956"/>
            <a:ext cx="5888159" cy="924979"/>
          </a:xfrm>
          <a:prstGeom prst="rect">
            <a:avLst/>
          </a:prstGeom>
          <a:solidFill>
            <a:sysClr val="window" lastClr="FFFFFF"/>
          </a:solidFill>
          <a:ln w="28575" cap="flat" cmpd="sng" algn="ctr">
            <a:noFill/>
            <a:prstDash val="solid"/>
          </a:ln>
          <a:effectLst/>
        </p:spPr>
        <p:txBody>
          <a:bodyPr rtlCol="0" anchor="ct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840" b="0" i="0" u="none" strike="noStrike" kern="1200" cap="none" spc="0" normalizeH="0" baseline="0" noProof="0" dirty="0">
                <a:ln>
                  <a:noFill/>
                </a:ln>
                <a:solidFill>
                  <a:srgbClr val="000000"/>
                </a:solidFill>
                <a:effectLst/>
                <a:uLnTx/>
                <a:uFillTx/>
                <a:latin typeface="Times New Roman"/>
                <a:ea typeface="Times New Roman"/>
                <a:cs typeface="+mn-cs"/>
              </a:rPr>
              <a:t>B. 5 </a:t>
            </a:r>
            <a:r>
              <a:rPr kumimoji="0" lang="en-US" sz="3840" b="0" i="0" u="none" strike="noStrike" kern="1200" cap="none" spc="0" normalizeH="0" baseline="0" noProof="0" dirty="0">
                <a:ln>
                  <a:noFill/>
                </a:ln>
                <a:solidFill>
                  <a:srgbClr val="000000"/>
                </a:solidFill>
                <a:effectLst/>
                <a:uLnTx/>
                <a:uFillTx/>
                <a:latin typeface="Cambria Math"/>
                <a:ea typeface="Times New Roman"/>
                <a:cs typeface="Cambria Math"/>
              </a:rPr>
              <a:t>∈</a:t>
            </a:r>
            <a:r>
              <a:rPr kumimoji="0" lang="en-US" sz="3840" b="0" i="0" u="none" strike="noStrike" kern="1200" cap="none" spc="0" normalizeH="0" baseline="0" noProof="0" dirty="0">
                <a:ln>
                  <a:noFill/>
                </a:ln>
                <a:solidFill>
                  <a:srgbClr val="000000"/>
                </a:solidFill>
                <a:effectLst/>
                <a:uLnTx/>
                <a:uFillTx/>
                <a:latin typeface="Times New Roman"/>
                <a:ea typeface="Times New Roman"/>
                <a:cs typeface="+mn-cs"/>
              </a:rPr>
              <a:t> B     </a:t>
            </a:r>
            <a:endParaRPr kumimoji="0" lang="vi-VN" sz="3840" b="0" i="0" u="none" strike="noStrike" kern="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7" name="Rectangle 6"/>
          <p:cNvSpPr/>
          <p:nvPr/>
        </p:nvSpPr>
        <p:spPr>
          <a:xfrm>
            <a:off x="1370369" y="5210935"/>
            <a:ext cx="5888159" cy="924979"/>
          </a:xfrm>
          <a:prstGeom prst="rect">
            <a:avLst/>
          </a:prstGeom>
          <a:solidFill>
            <a:sysClr val="window" lastClr="FFFFFF"/>
          </a:solidFill>
          <a:ln w="28575" cap="flat" cmpd="sng" algn="ctr">
            <a:noFill/>
            <a:prstDash val="solid"/>
          </a:ln>
          <a:effectLst/>
        </p:spPr>
        <p:txBody>
          <a:bodyPr rtlCol="0" anchor="ct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840" b="0" i="0" u="none" strike="noStrike" kern="1200" cap="none" spc="0" normalizeH="0" baseline="0" noProof="0" dirty="0">
                <a:ln>
                  <a:noFill/>
                </a:ln>
                <a:solidFill>
                  <a:prstClr val="black"/>
                </a:solidFill>
                <a:effectLst/>
                <a:uLnTx/>
                <a:uFillTx/>
                <a:latin typeface="Times New Roman"/>
                <a:ea typeface="Calibri"/>
                <a:cs typeface="+mn-cs"/>
              </a:rPr>
              <a:t> C.  6 </a:t>
            </a:r>
            <a:r>
              <a:rPr kumimoji="0" lang="en-US" sz="3840" b="0" i="0" u="none" strike="noStrike" kern="1200" cap="none" spc="0" normalizeH="0" baseline="0" noProof="0" dirty="0">
                <a:ln>
                  <a:noFill/>
                </a:ln>
                <a:solidFill>
                  <a:prstClr val="black"/>
                </a:solidFill>
                <a:effectLst/>
                <a:uLnTx/>
                <a:uFillTx/>
                <a:latin typeface="Cambria Math"/>
                <a:ea typeface="Calibri"/>
                <a:cs typeface="Cambria Math"/>
              </a:rPr>
              <a:t>∈</a:t>
            </a:r>
            <a:r>
              <a:rPr kumimoji="0" lang="en-US" sz="3840" b="0" i="0" u="none" strike="noStrike" kern="1200" cap="none" spc="0" normalizeH="0" baseline="0" noProof="0" dirty="0">
                <a:ln>
                  <a:noFill/>
                </a:ln>
                <a:solidFill>
                  <a:prstClr val="black"/>
                </a:solidFill>
                <a:effectLst/>
                <a:uLnTx/>
                <a:uFillTx/>
                <a:latin typeface="Times New Roman"/>
                <a:ea typeface="Calibri"/>
                <a:cs typeface="+mn-cs"/>
              </a:rPr>
              <a:t> B</a:t>
            </a:r>
            <a:endParaRPr kumimoji="0" lang="vi-VN" sz="3840" b="0" i="0" u="none" strike="noStrike" kern="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Rectangle 7"/>
          <p:cNvSpPr/>
          <p:nvPr/>
        </p:nvSpPr>
        <p:spPr>
          <a:xfrm>
            <a:off x="7394864" y="5220829"/>
            <a:ext cx="5888159" cy="924979"/>
          </a:xfrm>
          <a:prstGeom prst="rect">
            <a:avLst/>
          </a:prstGeom>
          <a:solidFill>
            <a:sysClr val="window" lastClr="FFFFFF"/>
          </a:solidFill>
          <a:ln w="28575" cap="flat" cmpd="sng" algn="ctr">
            <a:noFill/>
            <a:prstDash val="solid"/>
          </a:ln>
          <a:effectLst/>
        </p:spPr>
        <p:txBody>
          <a:bodyPr rtlCol="0" anchor="ct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840" b="0" i="0" u="none" strike="noStrike" kern="1200" cap="none" spc="0" normalizeH="0" baseline="0" noProof="0" dirty="0">
                <a:ln>
                  <a:noFill/>
                </a:ln>
                <a:solidFill>
                  <a:prstClr val="black"/>
                </a:solidFill>
                <a:effectLst/>
                <a:uLnTx/>
                <a:uFillTx/>
                <a:latin typeface="Times New Roman"/>
                <a:ea typeface="Calibri"/>
                <a:cs typeface="+mn-cs"/>
              </a:rPr>
              <a:t>D. </a:t>
            </a:r>
            <a:r>
              <a:rPr kumimoji="0" lang="en-US" sz="3840" b="0" i="0" u="none" strike="noStrike" kern="1200" cap="none" spc="0" normalizeH="0" baseline="0" noProof="0" dirty="0">
                <a:ln>
                  <a:noFill/>
                </a:ln>
                <a:solidFill>
                  <a:srgbClr val="000000"/>
                </a:solidFill>
                <a:effectLst/>
                <a:uLnTx/>
                <a:uFillTx/>
                <a:latin typeface="Times New Roman"/>
                <a:ea typeface="Times New Roman"/>
                <a:cs typeface="+mn-cs"/>
              </a:rPr>
              <a:t>1 </a:t>
            </a:r>
            <a:r>
              <a:rPr kumimoji="0" lang="en-US" sz="3840" b="0" i="0" u="none" strike="noStrike" kern="1200" cap="none" spc="0" normalizeH="0" baseline="0" noProof="0" dirty="0">
                <a:ln>
                  <a:noFill/>
                </a:ln>
                <a:solidFill>
                  <a:srgbClr val="000000"/>
                </a:solidFill>
                <a:effectLst/>
                <a:uLnTx/>
                <a:uFillTx/>
                <a:latin typeface="Cambria Math"/>
                <a:ea typeface="Times New Roman"/>
                <a:cs typeface="Cambria Math"/>
              </a:rPr>
              <a:t>∉</a:t>
            </a:r>
            <a:r>
              <a:rPr kumimoji="0" lang="en-US" sz="3840" b="0" i="0" u="none" strike="noStrike" kern="1200" cap="none" spc="0" normalizeH="0" baseline="0" noProof="0" dirty="0">
                <a:ln>
                  <a:noFill/>
                </a:ln>
                <a:solidFill>
                  <a:srgbClr val="000000"/>
                </a:solidFill>
                <a:effectLst/>
                <a:uLnTx/>
                <a:uFillTx/>
                <a:latin typeface="Times New Roman"/>
                <a:ea typeface="Times New Roman"/>
                <a:cs typeface="+mn-cs"/>
              </a:rPr>
              <a:t> B     </a:t>
            </a:r>
            <a:endParaRPr kumimoji="0" lang="vi-VN" sz="3840" b="0" i="0" u="none" strike="noStrike" kern="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Oval 8"/>
          <p:cNvSpPr/>
          <p:nvPr/>
        </p:nvSpPr>
        <p:spPr>
          <a:xfrm>
            <a:off x="1542523" y="5226130"/>
            <a:ext cx="526352" cy="919952"/>
          </a:xfrm>
          <a:prstGeom prst="ellipse">
            <a:avLst/>
          </a:prstGeom>
          <a:solidFill>
            <a:srgbClr val="FFFF00"/>
          </a:solidFill>
          <a:ln w="25400" cap="flat" cmpd="sng" algn="ctr">
            <a:solidFill>
              <a:srgbClr val="C0504D"/>
            </a:solidFill>
            <a:prstDash val="solid"/>
          </a:ln>
          <a:effectLst/>
        </p:spPr>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384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C</a:t>
            </a:r>
          </a:p>
        </p:txBody>
      </p:sp>
      <p:sp>
        <p:nvSpPr>
          <p:cNvPr id="12" name="TextBox 11"/>
          <p:cNvSpPr txBox="1"/>
          <p:nvPr/>
        </p:nvSpPr>
        <p:spPr>
          <a:xfrm>
            <a:off x="4033336" y="1050078"/>
            <a:ext cx="6622326" cy="830997"/>
          </a:xfrm>
          <a:prstGeom prst="rect">
            <a:avLst/>
          </a:prstGeom>
          <a:noFill/>
        </p:spPr>
        <p:txBody>
          <a:bodyPr wrap="non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SVN-A Love Of Thunder" panose="02040603050506020204" pitchFamily="18" charset="0"/>
                <a:ea typeface="+mn-ea"/>
                <a:cs typeface="+mn-cs"/>
              </a:rPr>
              <a:t>BÀI TẬP TRẮC NGHIỆM</a:t>
            </a:r>
          </a:p>
        </p:txBody>
      </p:sp>
    </p:spTree>
    <p:extLst>
      <p:ext uri="{BB962C8B-B14F-4D97-AF65-F5344CB8AC3E}">
        <p14:creationId xmlns:p14="http://schemas.microsoft.com/office/powerpoint/2010/main" val="387582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43940" y="2119893"/>
            <a:ext cx="12618720" cy="1590676"/>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50000"/>
              </a:lnSpc>
              <a:spcBef>
                <a:spcPct val="0"/>
              </a:spcBef>
              <a:spcAft>
                <a:spcPts val="1200"/>
              </a:spcAft>
              <a:buClrTx/>
              <a:buSzTx/>
              <a:buFontTx/>
              <a:buNone/>
              <a:tabLst/>
              <a:defRPr/>
            </a:pPr>
            <a:r>
              <a:rPr kumimoji="0" lang="en-US" sz="5280" b="0"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Câu</a:t>
            </a:r>
            <a:r>
              <a:rPr kumimoji="0" lang="en-US" sz="528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en-US" sz="5280" b="0"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hỏi</a:t>
            </a:r>
            <a:r>
              <a:rPr kumimoji="0" lang="en-US" sz="528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en-US" sz="4800" b="0" i="0" u="none" strike="noStrike" kern="1200" cap="none" spc="0" normalizeH="0" baseline="0" noProof="0" dirty="0" err="1">
                <a:ln>
                  <a:noFill/>
                </a:ln>
                <a:solidFill>
                  <a:srgbClr val="000000"/>
                </a:solidFill>
                <a:effectLst/>
                <a:uLnTx/>
                <a:uFillTx/>
                <a:latin typeface="Times New Roman"/>
                <a:ea typeface="Times New Roman"/>
                <a:cs typeface="Times New Roman"/>
              </a:rPr>
              <a:t>Viết</a:t>
            </a:r>
            <a:r>
              <a:rPr kumimoji="0" lang="en-US" sz="4800" b="0" i="0" u="none" strike="noStrike" kern="1200" cap="none" spc="0" normalizeH="0" baseline="0" noProof="0" dirty="0">
                <a:ln>
                  <a:noFill/>
                </a:ln>
                <a:solidFill>
                  <a:srgbClr val="000000"/>
                </a:solidFill>
                <a:effectLst/>
                <a:uLnTx/>
                <a:uFillTx/>
                <a:latin typeface="Times New Roman"/>
                <a:ea typeface="Times New Roman"/>
                <a:cs typeface="Times New Roman"/>
              </a:rPr>
              <a:t> </a:t>
            </a:r>
            <a:r>
              <a:rPr kumimoji="0" lang="en-US" sz="4800" b="0" i="0" u="none" strike="noStrike" kern="1200" cap="none" spc="0" normalizeH="0" baseline="0" noProof="0" dirty="0" err="1">
                <a:ln>
                  <a:noFill/>
                </a:ln>
                <a:solidFill>
                  <a:srgbClr val="000000"/>
                </a:solidFill>
                <a:effectLst/>
                <a:uLnTx/>
                <a:uFillTx/>
                <a:latin typeface="Times New Roman"/>
                <a:ea typeface="Times New Roman"/>
                <a:cs typeface="Times New Roman"/>
              </a:rPr>
              <a:t>tập</a:t>
            </a:r>
            <a:r>
              <a:rPr kumimoji="0" lang="en-US" sz="4800" b="0" i="0" u="none" strike="noStrike" kern="1200" cap="none" spc="0" normalizeH="0" baseline="0" noProof="0" dirty="0">
                <a:ln>
                  <a:noFill/>
                </a:ln>
                <a:solidFill>
                  <a:srgbClr val="000000"/>
                </a:solidFill>
                <a:effectLst/>
                <a:uLnTx/>
                <a:uFillTx/>
                <a:latin typeface="Times New Roman"/>
                <a:ea typeface="Times New Roman"/>
                <a:cs typeface="Times New Roman"/>
              </a:rPr>
              <a:t> </a:t>
            </a:r>
            <a:r>
              <a:rPr kumimoji="0" lang="en-US" sz="4800" b="0" i="0" u="none" strike="noStrike" kern="1200" cap="none" spc="0" normalizeH="0" baseline="0" noProof="0" dirty="0" err="1">
                <a:ln>
                  <a:noFill/>
                </a:ln>
                <a:solidFill>
                  <a:srgbClr val="000000"/>
                </a:solidFill>
                <a:effectLst/>
                <a:uLnTx/>
                <a:uFillTx/>
                <a:latin typeface="Times New Roman"/>
                <a:ea typeface="Times New Roman"/>
                <a:cs typeface="Times New Roman"/>
              </a:rPr>
              <a:t>hợp</a:t>
            </a:r>
            <a:r>
              <a:rPr kumimoji="0" lang="en-US" sz="4800" b="0" i="0" u="none" strike="noStrike" kern="1200" cap="none" spc="0" normalizeH="0" baseline="0" noProof="0" dirty="0">
                <a:ln>
                  <a:noFill/>
                </a:ln>
                <a:solidFill>
                  <a:srgbClr val="000000"/>
                </a:solidFill>
                <a:effectLst/>
                <a:uLnTx/>
                <a:uFillTx/>
                <a:latin typeface="Times New Roman"/>
                <a:ea typeface="Times New Roman"/>
                <a:cs typeface="Times New Roman"/>
              </a:rPr>
              <a:t> A </a:t>
            </a:r>
            <a:r>
              <a:rPr kumimoji="0" lang="en-US" sz="4800" b="0" i="0" u="none" strike="noStrike" kern="1200" cap="none" spc="0" normalizeH="0" baseline="0" noProof="0" dirty="0" err="1">
                <a:ln>
                  <a:noFill/>
                </a:ln>
                <a:solidFill>
                  <a:srgbClr val="000000"/>
                </a:solidFill>
                <a:effectLst/>
                <a:uLnTx/>
                <a:uFillTx/>
                <a:latin typeface="Times New Roman"/>
                <a:ea typeface="Times New Roman"/>
                <a:cs typeface="Times New Roman"/>
              </a:rPr>
              <a:t>các</a:t>
            </a:r>
            <a:r>
              <a:rPr kumimoji="0" lang="en-US" sz="4800" b="0" i="0" u="none" strike="noStrike" kern="1200" cap="none" spc="0" normalizeH="0" baseline="0" noProof="0" dirty="0">
                <a:ln>
                  <a:noFill/>
                </a:ln>
                <a:solidFill>
                  <a:srgbClr val="000000"/>
                </a:solidFill>
                <a:effectLst/>
                <a:uLnTx/>
                <a:uFillTx/>
                <a:latin typeface="Times New Roman"/>
                <a:ea typeface="Times New Roman"/>
                <a:cs typeface="Times New Roman"/>
              </a:rPr>
              <a:t> </a:t>
            </a:r>
            <a:r>
              <a:rPr kumimoji="0" lang="en-US" sz="4800" b="0" i="0" u="none" strike="noStrike" kern="1200" cap="none" spc="0" normalizeH="0" baseline="0" noProof="0" dirty="0" err="1">
                <a:ln>
                  <a:noFill/>
                </a:ln>
                <a:solidFill>
                  <a:srgbClr val="000000"/>
                </a:solidFill>
                <a:effectLst/>
                <a:uLnTx/>
                <a:uFillTx/>
                <a:latin typeface="Times New Roman"/>
                <a:ea typeface="Times New Roman"/>
                <a:cs typeface="Times New Roman"/>
              </a:rPr>
              <a:t>số</a:t>
            </a:r>
            <a:r>
              <a:rPr kumimoji="0" lang="en-US" sz="4800" b="0" i="0" u="none" strike="noStrike" kern="1200" cap="none" spc="0" normalizeH="0" baseline="0" noProof="0" dirty="0">
                <a:ln>
                  <a:noFill/>
                </a:ln>
                <a:solidFill>
                  <a:srgbClr val="000000"/>
                </a:solidFill>
                <a:effectLst/>
                <a:uLnTx/>
                <a:uFillTx/>
                <a:latin typeface="Times New Roman"/>
                <a:ea typeface="Times New Roman"/>
                <a:cs typeface="Times New Roman"/>
              </a:rPr>
              <a:t> </a:t>
            </a:r>
            <a:r>
              <a:rPr kumimoji="0" lang="en-US" sz="4800" b="0" i="0" u="none" strike="noStrike" kern="1200" cap="none" spc="0" normalizeH="0" baseline="0" noProof="0" dirty="0" err="1">
                <a:ln>
                  <a:noFill/>
                </a:ln>
                <a:solidFill>
                  <a:srgbClr val="000000"/>
                </a:solidFill>
                <a:effectLst/>
                <a:uLnTx/>
                <a:uFillTx/>
                <a:latin typeface="Times New Roman"/>
                <a:ea typeface="Times New Roman"/>
                <a:cs typeface="Times New Roman"/>
              </a:rPr>
              <a:t>tự</a:t>
            </a:r>
            <a:r>
              <a:rPr kumimoji="0" lang="en-US" sz="4800" b="0" i="0" u="none" strike="noStrike" kern="1200" cap="none" spc="0" normalizeH="0" baseline="0" noProof="0" dirty="0">
                <a:ln>
                  <a:noFill/>
                </a:ln>
                <a:solidFill>
                  <a:srgbClr val="000000"/>
                </a:solidFill>
                <a:effectLst/>
                <a:uLnTx/>
                <a:uFillTx/>
                <a:latin typeface="Times New Roman"/>
                <a:ea typeface="Times New Roman"/>
                <a:cs typeface="Times New Roman"/>
              </a:rPr>
              <a:t> </a:t>
            </a:r>
            <a:r>
              <a:rPr kumimoji="0" lang="en-US" sz="4800" b="0" i="0" u="none" strike="noStrike" kern="1200" cap="none" spc="0" normalizeH="0" baseline="0" noProof="0" dirty="0" err="1">
                <a:ln>
                  <a:noFill/>
                </a:ln>
                <a:solidFill>
                  <a:srgbClr val="000000"/>
                </a:solidFill>
                <a:effectLst/>
                <a:uLnTx/>
                <a:uFillTx/>
                <a:latin typeface="Times New Roman"/>
                <a:ea typeface="Times New Roman"/>
                <a:cs typeface="Times New Roman"/>
              </a:rPr>
              <a:t>nhiên</a:t>
            </a:r>
            <a:r>
              <a:rPr kumimoji="0" lang="en-US" sz="4800" b="0" i="0" u="none" strike="noStrike" kern="1200" cap="none" spc="0" normalizeH="0" baseline="0" noProof="0" dirty="0">
                <a:ln>
                  <a:noFill/>
                </a:ln>
                <a:solidFill>
                  <a:srgbClr val="000000"/>
                </a:solidFill>
                <a:effectLst/>
                <a:uLnTx/>
                <a:uFillTx/>
                <a:latin typeface="Times New Roman"/>
                <a:ea typeface="Times New Roman"/>
                <a:cs typeface="Times New Roman"/>
              </a:rPr>
              <a:t> </a:t>
            </a:r>
            <a:r>
              <a:rPr kumimoji="0" lang="en-US" sz="4800" b="0" i="0" u="none" strike="noStrike" kern="1200" cap="none" spc="0" normalizeH="0" baseline="0" noProof="0" dirty="0" err="1">
                <a:ln>
                  <a:noFill/>
                </a:ln>
                <a:solidFill>
                  <a:srgbClr val="000000"/>
                </a:solidFill>
                <a:effectLst/>
                <a:uLnTx/>
                <a:uFillTx/>
                <a:latin typeface="Times New Roman"/>
                <a:ea typeface="Times New Roman"/>
                <a:cs typeface="Times New Roman"/>
              </a:rPr>
              <a:t>lớn</a:t>
            </a:r>
            <a:r>
              <a:rPr kumimoji="0" lang="en-US" sz="4800" b="0" i="0" u="none" strike="noStrike" kern="1200" cap="none" spc="0" normalizeH="0" baseline="0" noProof="0" dirty="0">
                <a:ln>
                  <a:noFill/>
                </a:ln>
                <a:solidFill>
                  <a:srgbClr val="000000"/>
                </a:solidFill>
                <a:effectLst/>
                <a:uLnTx/>
                <a:uFillTx/>
                <a:latin typeface="Times New Roman"/>
                <a:ea typeface="Times New Roman"/>
                <a:cs typeface="Times New Roman"/>
              </a:rPr>
              <a:t> </a:t>
            </a:r>
            <a:r>
              <a:rPr kumimoji="0" lang="en-US" sz="4800" b="0" i="0" u="none" strike="noStrike" kern="1200" cap="none" spc="0" normalizeH="0" baseline="0" noProof="0" dirty="0" err="1">
                <a:ln>
                  <a:noFill/>
                </a:ln>
                <a:solidFill>
                  <a:srgbClr val="000000"/>
                </a:solidFill>
                <a:effectLst/>
                <a:uLnTx/>
                <a:uFillTx/>
                <a:latin typeface="Times New Roman"/>
                <a:ea typeface="Times New Roman"/>
                <a:cs typeface="Times New Roman"/>
              </a:rPr>
              <a:t>hơn</a:t>
            </a:r>
            <a:r>
              <a:rPr kumimoji="0" lang="en-US" sz="4800" b="0" i="0" u="none" strike="noStrike" kern="1200" cap="none" spc="0" normalizeH="0" baseline="0" noProof="0" dirty="0">
                <a:ln>
                  <a:noFill/>
                </a:ln>
                <a:solidFill>
                  <a:srgbClr val="000000"/>
                </a:solidFill>
                <a:effectLst/>
                <a:uLnTx/>
                <a:uFillTx/>
                <a:latin typeface="Times New Roman"/>
                <a:ea typeface="Times New Roman"/>
                <a:cs typeface="Times New Roman"/>
              </a:rPr>
              <a:t> 5 </a:t>
            </a:r>
            <a:r>
              <a:rPr kumimoji="0" lang="en-US" sz="4800" b="0" i="0" u="none" strike="noStrike" kern="1200" cap="none" spc="0" normalizeH="0" baseline="0" noProof="0" dirty="0" err="1">
                <a:ln>
                  <a:noFill/>
                </a:ln>
                <a:solidFill>
                  <a:srgbClr val="000000"/>
                </a:solidFill>
                <a:effectLst/>
                <a:uLnTx/>
                <a:uFillTx/>
                <a:latin typeface="Times New Roman"/>
                <a:ea typeface="Times New Roman"/>
                <a:cs typeface="Times New Roman"/>
              </a:rPr>
              <a:t>và</a:t>
            </a:r>
            <a:r>
              <a:rPr kumimoji="0" lang="en-US" sz="4800" b="0" i="0" u="none" strike="noStrike" kern="1200" cap="none" spc="0" normalizeH="0" baseline="0" noProof="0" dirty="0">
                <a:ln>
                  <a:noFill/>
                </a:ln>
                <a:solidFill>
                  <a:srgbClr val="000000"/>
                </a:solidFill>
                <a:effectLst/>
                <a:uLnTx/>
                <a:uFillTx/>
                <a:latin typeface="Times New Roman"/>
                <a:ea typeface="Times New Roman"/>
                <a:cs typeface="Times New Roman"/>
              </a:rPr>
              <a:t> </a:t>
            </a:r>
            <a:r>
              <a:rPr kumimoji="0" lang="en-US" sz="4800" b="0" i="0" u="none" strike="noStrike" kern="1200" cap="none" spc="0" normalizeH="0" baseline="0" noProof="0" dirty="0" err="1">
                <a:ln>
                  <a:noFill/>
                </a:ln>
                <a:solidFill>
                  <a:srgbClr val="000000"/>
                </a:solidFill>
                <a:effectLst/>
                <a:uLnTx/>
                <a:uFillTx/>
                <a:latin typeface="Times New Roman"/>
                <a:ea typeface="Times New Roman"/>
                <a:cs typeface="Times New Roman"/>
              </a:rPr>
              <a:t>nhỏ</a:t>
            </a:r>
            <a:r>
              <a:rPr kumimoji="0" lang="en-US" sz="4800" b="0" i="0" u="none" strike="noStrike" kern="1200" cap="none" spc="0" normalizeH="0" baseline="0" noProof="0" dirty="0">
                <a:ln>
                  <a:noFill/>
                </a:ln>
                <a:solidFill>
                  <a:srgbClr val="000000"/>
                </a:solidFill>
                <a:effectLst/>
                <a:uLnTx/>
                <a:uFillTx/>
                <a:latin typeface="Times New Roman"/>
                <a:ea typeface="Times New Roman"/>
                <a:cs typeface="Times New Roman"/>
              </a:rPr>
              <a:t> </a:t>
            </a:r>
            <a:r>
              <a:rPr kumimoji="0" lang="en-US" sz="4800" b="0" i="0" u="none" strike="noStrike" kern="1200" cap="none" spc="0" normalizeH="0" baseline="0" noProof="0" dirty="0" err="1">
                <a:ln>
                  <a:noFill/>
                </a:ln>
                <a:solidFill>
                  <a:srgbClr val="000000"/>
                </a:solidFill>
                <a:effectLst/>
                <a:uLnTx/>
                <a:uFillTx/>
                <a:latin typeface="Times New Roman"/>
                <a:ea typeface="Times New Roman"/>
                <a:cs typeface="Times New Roman"/>
              </a:rPr>
              <a:t>hơn</a:t>
            </a:r>
            <a:r>
              <a:rPr kumimoji="0" lang="en-US" sz="4800" b="0" i="0" u="none" strike="noStrike" kern="1200" cap="none" spc="0" normalizeH="0" baseline="0" noProof="0" dirty="0">
                <a:ln>
                  <a:noFill/>
                </a:ln>
                <a:solidFill>
                  <a:srgbClr val="000000"/>
                </a:solidFill>
                <a:effectLst/>
                <a:uLnTx/>
                <a:uFillTx/>
                <a:latin typeface="Times New Roman"/>
                <a:ea typeface="Times New Roman"/>
                <a:cs typeface="Times New Roman"/>
              </a:rPr>
              <a:t> 10.</a:t>
            </a:r>
            <a:endParaRPr kumimoji="0" lang="en-US" sz="4800" b="0" i="0" u="none" strike="noStrike" kern="1200" cap="none" spc="0" normalizeH="0" baseline="0" noProof="0" dirty="0">
              <a:ln>
                <a:noFill/>
              </a:ln>
              <a:solidFill>
                <a:prstClr val="black"/>
              </a:solidFill>
              <a:effectLst/>
              <a:uLnTx/>
              <a:uFillTx/>
              <a:latin typeface="Times New Roman"/>
              <a:ea typeface="Calibri"/>
              <a:cs typeface="+mj-cs"/>
            </a:endParaRPr>
          </a:p>
        </p:txBody>
      </p:sp>
      <p:sp>
        <p:nvSpPr>
          <p:cNvPr id="5" name="Rectangle 4"/>
          <p:cNvSpPr/>
          <p:nvPr/>
        </p:nvSpPr>
        <p:spPr>
          <a:xfrm>
            <a:off x="1370369" y="3862063"/>
            <a:ext cx="5888159" cy="924979"/>
          </a:xfrm>
          <a:prstGeom prst="rect">
            <a:avLst/>
          </a:prstGeom>
          <a:solidFill>
            <a:sysClr val="window" lastClr="FFFFFF"/>
          </a:solidFill>
          <a:ln w="28575" cap="flat" cmpd="sng" algn="ctr">
            <a:noFill/>
            <a:prstDash val="solid"/>
          </a:ln>
          <a:effectLst/>
        </p:spPr>
        <p:txBody>
          <a:bodyPr rtlCol="0" anchor="ctr"/>
          <a:lstStyle/>
          <a:p>
            <a:pPr marL="0" marR="0" lvl="0" indent="0" algn="just" defTabSz="1097280" rtl="0" eaLnBrk="1" fontAlgn="auto" latinLnBrk="0" hangingPunct="1">
              <a:lnSpc>
                <a:spcPct val="115000"/>
              </a:lnSpc>
              <a:spcBef>
                <a:spcPts val="0"/>
              </a:spcBef>
              <a:spcAft>
                <a:spcPts val="1200"/>
              </a:spcAft>
              <a:buClrTx/>
              <a:buSzTx/>
              <a:buFontTx/>
              <a:buNone/>
              <a:tabLst/>
              <a:defRPr/>
            </a:pPr>
            <a:r>
              <a:rPr kumimoji="0" lang="en-US" sz="3840" b="0" i="0" u="none" strike="noStrike" kern="1200" cap="none" spc="0" normalizeH="0" baseline="0" noProof="0" dirty="0">
                <a:ln>
                  <a:noFill/>
                </a:ln>
                <a:solidFill>
                  <a:prstClr val="black"/>
                </a:solidFill>
                <a:effectLst/>
                <a:uLnTx/>
                <a:uFillTx/>
                <a:latin typeface="Times New Roman"/>
                <a:ea typeface="Calibri"/>
                <a:cs typeface="+mn-cs"/>
              </a:rPr>
              <a:t>A. A = {6; 7; 8; 9}     </a:t>
            </a:r>
          </a:p>
        </p:txBody>
      </p:sp>
      <p:sp>
        <p:nvSpPr>
          <p:cNvPr id="6" name="Rectangle 5"/>
          <p:cNvSpPr/>
          <p:nvPr/>
        </p:nvSpPr>
        <p:spPr>
          <a:xfrm>
            <a:off x="7394864" y="3812556"/>
            <a:ext cx="5888159" cy="924979"/>
          </a:xfrm>
          <a:prstGeom prst="rect">
            <a:avLst/>
          </a:prstGeom>
          <a:solidFill>
            <a:sysClr val="window" lastClr="FFFFFF"/>
          </a:solidFill>
          <a:ln w="28575" cap="flat" cmpd="sng" algn="ctr">
            <a:noFill/>
            <a:prstDash val="solid"/>
          </a:ln>
          <a:effectLst/>
        </p:spPr>
        <p:txBody>
          <a:bodyPr rtlCol="0" anchor="ct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vi-VN" sz="384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3840" b="0" i="0" u="none" strike="noStrike" kern="1200" cap="none" spc="0" normalizeH="0" baseline="0" noProof="0" dirty="0">
                <a:ln>
                  <a:noFill/>
                </a:ln>
                <a:solidFill>
                  <a:srgbClr val="000000"/>
                </a:solidFill>
                <a:effectLst/>
                <a:uLnTx/>
                <a:uFillTx/>
                <a:latin typeface="Times New Roman"/>
                <a:ea typeface="Times New Roman"/>
                <a:cs typeface="+mn-cs"/>
              </a:rPr>
              <a:t>A = {5; 6; 7; 8; 9}</a:t>
            </a:r>
            <a:endParaRPr kumimoji="0" lang="vi-VN" sz="384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1370369" y="4884430"/>
            <a:ext cx="5888159" cy="924979"/>
          </a:xfrm>
          <a:prstGeom prst="rect">
            <a:avLst/>
          </a:prstGeom>
          <a:solidFill>
            <a:sysClr val="window" lastClr="FFFFFF"/>
          </a:solidFill>
          <a:ln w="28575" cap="flat" cmpd="sng" algn="ctr">
            <a:noFill/>
            <a:prstDash val="solid"/>
          </a:ln>
          <a:effectLst/>
        </p:spPr>
        <p:txBody>
          <a:bodyPr rtlCol="0" anchor="ct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3840" b="0" i="0" u="none" strike="noStrike" kern="1200" cap="none" spc="0" normalizeH="0" baseline="0" noProof="0" dirty="0">
                <a:ln>
                  <a:noFill/>
                </a:ln>
                <a:solidFill>
                  <a:srgbClr val="000000"/>
                </a:solidFill>
                <a:effectLst/>
                <a:uLnTx/>
                <a:uFillTx/>
                <a:latin typeface="Times New Roman"/>
                <a:ea typeface="Times New Roman"/>
                <a:cs typeface="+mn-cs"/>
              </a:rPr>
              <a:t>A = {6; 7; 8; 9; 10}     </a:t>
            </a:r>
            <a:endParaRPr kumimoji="0" lang="vi-VN" sz="384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7394864" y="4884430"/>
            <a:ext cx="5888159" cy="924979"/>
          </a:xfrm>
          <a:prstGeom prst="rect">
            <a:avLst/>
          </a:prstGeom>
          <a:solidFill>
            <a:sysClr val="window" lastClr="FFFFFF"/>
          </a:solidFill>
          <a:ln w="28575" cap="flat" cmpd="sng" algn="ctr">
            <a:noFill/>
            <a:prstDash val="solid"/>
          </a:ln>
          <a:effectLst/>
        </p:spPr>
        <p:txBody>
          <a:bodyPr rtlCol="0" anchor="ct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kumimoji="0" lang="en-US" sz="3840" b="0" i="0" u="none" strike="noStrike" kern="1200" cap="none" spc="0" normalizeH="0" baseline="0" noProof="0" dirty="0">
                <a:ln>
                  <a:noFill/>
                </a:ln>
                <a:solidFill>
                  <a:srgbClr val="000000"/>
                </a:solidFill>
                <a:effectLst/>
                <a:uLnTx/>
                <a:uFillTx/>
                <a:latin typeface="Times New Roman"/>
                <a:ea typeface="Times New Roman"/>
                <a:cs typeface="+mn-cs"/>
              </a:rPr>
              <a:t>A = {6; 7; 8}</a:t>
            </a:r>
            <a:endParaRPr kumimoji="0" lang="vi-VN" sz="384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8"/>
          <p:cNvSpPr/>
          <p:nvPr/>
        </p:nvSpPr>
        <p:spPr>
          <a:xfrm>
            <a:off x="1370371" y="3916492"/>
            <a:ext cx="526352" cy="870551"/>
          </a:xfrm>
          <a:prstGeom prst="ellipse">
            <a:avLst/>
          </a:prstGeom>
          <a:solidFill>
            <a:srgbClr val="FFFF00"/>
          </a:solidFill>
          <a:ln w="25400" cap="flat" cmpd="sng" algn="ctr">
            <a:solidFill>
              <a:srgbClr val="C0504D"/>
            </a:solidFill>
            <a:prstDash val="solid"/>
          </a:ln>
          <a:effectLst/>
        </p:spPr>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384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A</a:t>
            </a:r>
          </a:p>
        </p:txBody>
      </p:sp>
      <p:sp>
        <p:nvSpPr>
          <p:cNvPr id="12" name="TextBox 11"/>
          <p:cNvSpPr txBox="1"/>
          <p:nvPr/>
        </p:nvSpPr>
        <p:spPr>
          <a:xfrm>
            <a:off x="4026813" y="871022"/>
            <a:ext cx="6622326" cy="830997"/>
          </a:xfrm>
          <a:prstGeom prst="rect">
            <a:avLst/>
          </a:prstGeom>
          <a:noFill/>
        </p:spPr>
        <p:txBody>
          <a:bodyPr wrap="non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SVN-A Love Of Thunder" panose="02040603050506020204" pitchFamily="18" charset="0"/>
                <a:ea typeface="+mn-ea"/>
                <a:cs typeface="+mn-cs"/>
              </a:rPr>
              <a:t>BÀI TẬP TRẮC NGHIỆM</a:t>
            </a:r>
          </a:p>
        </p:txBody>
      </p:sp>
    </p:spTree>
    <p:extLst>
      <p:ext uri="{BB962C8B-B14F-4D97-AF65-F5344CB8AC3E}">
        <p14:creationId xmlns:p14="http://schemas.microsoft.com/office/powerpoint/2010/main" val="222570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6750" y="1994054"/>
            <a:ext cx="13357276" cy="159067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50000"/>
              </a:lnSpc>
              <a:spcBef>
                <a:spcPct val="0"/>
              </a:spcBef>
              <a:spcAft>
                <a:spcPts val="1200"/>
              </a:spcAft>
              <a:buClrTx/>
              <a:buSzTx/>
              <a:buFontTx/>
              <a:buNone/>
              <a:tabLst/>
              <a:defRPr/>
            </a:pPr>
            <a:r>
              <a:rPr kumimoji="0" lang="en-US" sz="3360" b="1"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Câu</a:t>
            </a:r>
            <a:r>
              <a:rPr kumimoji="0" lang="en-US" sz="336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en-US" sz="3360" b="1"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hỏi</a:t>
            </a:r>
            <a:r>
              <a:rPr kumimoji="0" lang="en-US" sz="336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en-US" sz="3360" b="0" i="0" u="none" strike="noStrike" kern="1200" cap="none" spc="0" normalizeH="0" baseline="0" noProof="0" dirty="0" err="1">
                <a:ln>
                  <a:noFill/>
                </a:ln>
                <a:solidFill>
                  <a:srgbClr val="000000"/>
                </a:solidFill>
                <a:effectLst/>
                <a:uLnTx/>
                <a:uFillTx/>
                <a:latin typeface="Times New Roman"/>
                <a:ea typeface="Times New Roman"/>
                <a:cs typeface="Times New Roman"/>
              </a:rPr>
              <a:t>Viết</a:t>
            </a:r>
            <a:r>
              <a:rPr kumimoji="0" lang="en-US" sz="3360" b="0" i="0" u="none" strike="noStrike" kern="1200" cap="none" spc="0" normalizeH="0" baseline="0" noProof="0" dirty="0">
                <a:ln>
                  <a:noFill/>
                </a:ln>
                <a:solidFill>
                  <a:srgbClr val="000000"/>
                </a:solidFill>
                <a:effectLst/>
                <a:uLnTx/>
                <a:uFillTx/>
                <a:latin typeface="Times New Roman"/>
                <a:ea typeface="Times New Roman"/>
                <a:cs typeface="Times New Roman"/>
              </a:rPr>
              <a:t> </a:t>
            </a:r>
            <a:r>
              <a:rPr kumimoji="0" lang="en-US" sz="3360" b="0" i="0" u="none" strike="noStrike" kern="1200" cap="none" spc="0" normalizeH="0" baseline="0" noProof="0" dirty="0" err="1">
                <a:ln>
                  <a:noFill/>
                </a:ln>
                <a:solidFill>
                  <a:srgbClr val="000000"/>
                </a:solidFill>
                <a:effectLst/>
                <a:uLnTx/>
                <a:uFillTx/>
                <a:latin typeface="Times New Roman"/>
                <a:ea typeface="Times New Roman"/>
                <a:cs typeface="Times New Roman"/>
              </a:rPr>
              <a:t>tập</a:t>
            </a:r>
            <a:r>
              <a:rPr kumimoji="0" lang="en-US" sz="3360" b="0" i="0" u="none" strike="noStrike" kern="1200" cap="none" spc="0" normalizeH="0" baseline="0" noProof="0" dirty="0">
                <a:ln>
                  <a:noFill/>
                </a:ln>
                <a:solidFill>
                  <a:srgbClr val="000000"/>
                </a:solidFill>
                <a:effectLst/>
                <a:uLnTx/>
                <a:uFillTx/>
                <a:latin typeface="Times New Roman"/>
                <a:ea typeface="Times New Roman"/>
                <a:cs typeface="Times New Roman"/>
              </a:rPr>
              <a:t> </a:t>
            </a:r>
            <a:r>
              <a:rPr kumimoji="0" lang="en-US" sz="3360" b="0" i="0" u="none" strike="noStrike" kern="1200" cap="none" spc="0" normalizeH="0" baseline="0" noProof="0" dirty="0" err="1">
                <a:ln>
                  <a:noFill/>
                </a:ln>
                <a:solidFill>
                  <a:srgbClr val="000000"/>
                </a:solidFill>
                <a:effectLst/>
                <a:uLnTx/>
                <a:uFillTx/>
                <a:latin typeface="Times New Roman"/>
                <a:ea typeface="Times New Roman"/>
                <a:cs typeface="Times New Roman"/>
              </a:rPr>
              <a:t>hợp</a:t>
            </a:r>
            <a:r>
              <a:rPr kumimoji="0" lang="en-US" sz="3360" b="0" i="0" u="none" strike="noStrike" kern="1200" cap="none" spc="0" normalizeH="0" baseline="0" noProof="0" dirty="0">
                <a:ln>
                  <a:noFill/>
                </a:ln>
                <a:solidFill>
                  <a:srgbClr val="000000"/>
                </a:solidFill>
                <a:effectLst/>
                <a:uLnTx/>
                <a:uFillTx/>
                <a:latin typeface="Times New Roman"/>
                <a:ea typeface="Times New Roman"/>
                <a:cs typeface="Times New Roman"/>
              </a:rPr>
              <a:t> P </a:t>
            </a:r>
            <a:r>
              <a:rPr kumimoji="0" lang="en-US" sz="3360" b="0" i="0" u="none" strike="noStrike" kern="1200" cap="none" spc="0" normalizeH="0" baseline="0" noProof="0" dirty="0" err="1">
                <a:ln>
                  <a:noFill/>
                </a:ln>
                <a:solidFill>
                  <a:srgbClr val="000000"/>
                </a:solidFill>
                <a:effectLst/>
                <a:uLnTx/>
                <a:uFillTx/>
                <a:latin typeface="Times New Roman"/>
                <a:ea typeface="Times New Roman"/>
                <a:cs typeface="Times New Roman"/>
              </a:rPr>
              <a:t>các</a:t>
            </a:r>
            <a:r>
              <a:rPr kumimoji="0" lang="en-US" sz="3360" b="0" i="0" u="none" strike="noStrike" kern="1200" cap="none" spc="0" normalizeH="0" baseline="0" noProof="0" dirty="0">
                <a:ln>
                  <a:noFill/>
                </a:ln>
                <a:solidFill>
                  <a:srgbClr val="000000"/>
                </a:solidFill>
                <a:effectLst/>
                <a:uLnTx/>
                <a:uFillTx/>
                <a:latin typeface="Times New Roman"/>
                <a:ea typeface="Times New Roman"/>
                <a:cs typeface="Times New Roman"/>
              </a:rPr>
              <a:t> </a:t>
            </a:r>
            <a:r>
              <a:rPr kumimoji="0" lang="en-US" sz="3360" b="0" i="0" u="none" strike="noStrike" kern="1200" cap="none" spc="0" normalizeH="0" baseline="0" noProof="0" dirty="0" err="1">
                <a:ln>
                  <a:noFill/>
                </a:ln>
                <a:solidFill>
                  <a:srgbClr val="000000"/>
                </a:solidFill>
                <a:effectLst/>
                <a:uLnTx/>
                <a:uFillTx/>
                <a:latin typeface="Times New Roman"/>
                <a:ea typeface="Times New Roman"/>
                <a:cs typeface="Times New Roman"/>
              </a:rPr>
              <a:t>chữ</a:t>
            </a:r>
            <a:r>
              <a:rPr kumimoji="0" lang="en-US" sz="3360" b="0" i="0" u="none" strike="noStrike" kern="1200" cap="none" spc="0" normalizeH="0" baseline="0" noProof="0" dirty="0">
                <a:ln>
                  <a:noFill/>
                </a:ln>
                <a:solidFill>
                  <a:srgbClr val="000000"/>
                </a:solidFill>
                <a:effectLst/>
                <a:uLnTx/>
                <a:uFillTx/>
                <a:latin typeface="Times New Roman"/>
                <a:ea typeface="Times New Roman"/>
                <a:cs typeface="Times New Roman"/>
              </a:rPr>
              <a:t> </a:t>
            </a:r>
            <a:r>
              <a:rPr kumimoji="0" lang="en-US" sz="3360" b="0" i="0" u="none" strike="noStrike" kern="1200" cap="none" spc="0" normalizeH="0" baseline="0" noProof="0" dirty="0" err="1">
                <a:ln>
                  <a:noFill/>
                </a:ln>
                <a:solidFill>
                  <a:srgbClr val="000000"/>
                </a:solidFill>
                <a:effectLst/>
                <a:uLnTx/>
                <a:uFillTx/>
                <a:latin typeface="Times New Roman"/>
                <a:ea typeface="Times New Roman"/>
                <a:cs typeface="Times New Roman"/>
              </a:rPr>
              <a:t>cái</a:t>
            </a:r>
            <a:r>
              <a:rPr kumimoji="0" lang="en-US" sz="3360" b="0" i="0" u="none" strike="noStrike" kern="1200" cap="none" spc="0" normalizeH="0" baseline="0" noProof="0" dirty="0">
                <a:ln>
                  <a:noFill/>
                </a:ln>
                <a:solidFill>
                  <a:srgbClr val="000000"/>
                </a:solidFill>
                <a:effectLst/>
                <a:uLnTx/>
                <a:uFillTx/>
                <a:latin typeface="Times New Roman"/>
                <a:ea typeface="Times New Roman"/>
                <a:cs typeface="Times New Roman"/>
              </a:rPr>
              <a:t> </a:t>
            </a:r>
            <a:r>
              <a:rPr kumimoji="0" lang="en-US" sz="3360" b="0" i="0" u="none" strike="noStrike" kern="1200" cap="none" spc="0" normalizeH="0" baseline="0" noProof="0" dirty="0" err="1">
                <a:ln>
                  <a:noFill/>
                </a:ln>
                <a:solidFill>
                  <a:srgbClr val="000000"/>
                </a:solidFill>
                <a:effectLst/>
                <a:uLnTx/>
                <a:uFillTx/>
                <a:latin typeface="Times New Roman"/>
                <a:ea typeface="Times New Roman"/>
                <a:cs typeface="Times New Roman"/>
              </a:rPr>
              <a:t>khác</a:t>
            </a:r>
            <a:r>
              <a:rPr kumimoji="0" lang="en-US" sz="3360" b="0" i="0" u="none" strike="noStrike" kern="1200" cap="none" spc="0" normalizeH="0" baseline="0" noProof="0" dirty="0">
                <a:ln>
                  <a:noFill/>
                </a:ln>
                <a:solidFill>
                  <a:srgbClr val="000000"/>
                </a:solidFill>
                <a:effectLst/>
                <a:uLnTx/>
                <a:uFillTx/>
                <a:latin typeface="Times New Roman"/>
                <a:ea typeface="Times New Roman"/>
                <a:cs typeface="Times New Roman"/>
              </a:rPr>
              <a:t> </a:t>
            </a:r>
            <a:r>
              <a:rPr kumimoji="0" lang="en-US" sz="3360" b="0" i="0" u="none" strike="noStrike" kern="1200" cap="none" spc="0" normalizeH="0" baseline="0" noProof="0" dirty="0" err="1">
                <a:ln>
                  <a:noFill/>
                </a:ln>
                <a:solidFill>
                  <a:srgbClr val="000000"/>
                </a:solidFill>
                <a:effectLst/>
                <a:uLnTx/>
                <a:uFillTx/>
                <a:latin typeface="Times New Roman"/>
                <a:ea typeface="Times New Roman"/>
                <a:cs typeface="Times New Roman"/>
              </a:rPr>
              <a:t>nhau</a:t>
            </a:r>
            <a:r>
              <a:rPr kumimoji="0" lang="en-US" sz="3360" b="0" i="0" u="none" strike="noStrike" kern="1200" cap="none" spc="0" normalizeH="0" baseline="0" noProof="0" dirty="0">
                <a:ln>
                  <a:noFill/>
                </a:ln>
                <a:solidFill>
                  <a:srgbClr val="000000"/>
                </a:solidFill>
                <a:effectLst/>
                <a:uLnTx/>
                <a:uFillTx/>
                <a:latin typeface="Times New Roman"/>
                <a:ea typeface="Times New Roman"/>
                <a:cs typeface="Times New Roman"/>
              </a:rPr>
              <a:t> </a:t>
            </a:r>
            <a:r>
              <a:rPr kumimoji="0" lang="en-US" sz="3360" b="0" i="0" u="none" strike="noStrike" kern="1200" cap="none" spc="0" normalizeH="0" baseline="0" noProof="0" dirty="0" err="1">
                <a:ln>
                  <a:noFill/>
                </a:ln>
                <a:solidFill>
                  <a:srgbClr val="000000"/>
                </a:solidFill>
                <a:effectLst/>
                <a:uLnTx/>
                <a:uFillTx/>
                <a:latin typeface="Times New Roman"/>
                <a:ea typeface="Times New Roman"/>
                <a:cs typeface="Times New Roman"/>
              </a:rPr>
              <a:t>trong</a:t>
            </a:r>
            <a:r>
              <a:rPr kumimoji="0" lang="en-US" sz="3360" b="0" i="0" u="none" strike="noStrike" kern="1200" cap="none" spc="0" normalizeH="0" baseline="0" noProof="0" dirty="0">
                <a:ln>
                  <a:noFill/>
                </a:ln>
                <a:solidFill>
                  <a:srgbClr val="000000"/>
                </a:solidFill>
                <a:effectLst/>
                <a:uLnTx/>
                <a:uFillTx/>
                <a:latin typeface="Times New Roman"/>
                <a:ea typeface="Times New Roman"/>
                <a:cs typeface="Times New Roman"/>
              </a:rPr>
              <a:t> </a:t>
            </a:r>
            <a:r>
              <a:rPr kumimoji="0" lang="en-US" sz="3360" b="0" i="0" u="none" strike="noStrike" kern="1200" cap="none" spc="0" normalizeH="0" baseline="0" noProof="0" dirty="0" err="1">
                <a:ln>
                  <a:noFill/>
                </a:ln>
                <a:solidFill>
                  <a:srgbClr val="000000"/>
                </a:solidFill>
                <a:effectLst/>
                <a:uLnTx/>
                <a:uFillTx/>
                <a:latin typeface="Times New Roman"/>
                <a:ea typeface="Times New Roman"/>
                <a:cs typeface="Times New Roman"/>
              </a:rPr>
              <a:t>cụm</a:t>
            </a:r>
            <a:r>
              <a:rPr kumimoji="0" lang="en-US" sz="3360" b="0" i="0" u="none" strike="noStrike" kern="1200" cap="none" spc="0" normalizeH="0" baseline="0" noProof="0" dirty="0">
                <a:ln>
                  <a:noFill/>
                </a:ln>
                <a:solidFill>
                  <a:srgbClr val="000000"/>
                </a:solidFill>
                <a:effectLst/>
                <a:uLnTx/>
                <a:uFillTx/>
                <a:latin typeface="Times New Roman"/>
                <a:ea typeface="Times New Roman"/>
                <a:cs typeface="Times New Roman"/>
              </a:rPr>
              <a:t> </a:t>
            </a:r>
            <a:r>
              <a:rPr kumimoji="0" lang="en-US" sz="3360" b="0" i="0" u="none" strike="noStrike" kern="1200" cap="none" spc="0" normalizeH="0" baseline="0" noProof="0" dirty="0" err="1">
                <a:ln>
                  <a:noFill/>
                </a:ln>
                <a:solidFill>
                  <a:srgbClr val="000000"/>
                </a:solidFill>
                <a:effectLst/>
                <a:uLnTx/>
                <a:uFillTx/>
                <a:latin typeface="Times New Roman"/>
                <a:ea typeface="Times New Roman"/>
                <a:cs typeface="Times New Roman"/>
              </a:rPr>
              <a:t>từ</a:t>
            </a:r>
            <a:r>
              <a:rPr kumimoji="0" lang="en-US" sz="3360" b="0" i="0" u="none" strike="noStrike" kern="1200" cap="none" spc="0" normalizeH="0" baseline="0" noProof="0" dirty="0">
                <a:ln>
                  <a:noFill/>
                </a:ln>
                <a:solidFill>
                  <a:srgbClr val="000000"/>
                </a:solidFill>
                <a:effectLst/>
                <a:uLnTx/>
                <a:uFillTx/>
                <a:latin typeface="Times New Roman"/>
                <a:ea typeface="Times New Roman"/>
                <a:cs typeface="Times New Roman"/>
              </a:rPr>
              <a:t>: “HOC SINH”</a:t>
            </a:r>
            <a:endParaRPr kumimoji="0" lang="en-US" sz="3360" b="0" i="0" u="none" strike="noStrike" kern="1200" cap="none" spc="0" normalizeH="0" baseline="0" noProof="0" dirty="0">
              <a:ln>
                <a:noFill/>
              </a:ln>
              <a:solidFill>
                <a:prstClr val="black"/>
              </a:solidFill>
              <a:effectLst/>
              <a:uLnTx/>
              <a:uFillTx/>
              <a:latin typeface="Times New Roman"/>
              <a:ea typeface="Calibri"/>
              <a:cs typeface="+mj-cs"/>
            </a:endParaRPr>
          </a:p>
          <a:p>
            <a:pPr marL="0" marR="0" lvl="0" indent="0" algn="just" defTabSz="914400" rtl="0" eaLnBrk="1" fontAlgn="auto" latinLnBrk="0" hangingPunct="1">
              <a:lnSpc>
                <a:spcPct val="100000"/>
              </a:lnSpc>
              <a:spcBef>
                <a:spcPts val="720"/>
              </a:spcBef>
              <a:spcAft>
                <a:spcPts val="0"/>
              </a:spcAft>
              <a:buClrTx/>
              <a:buSzTx/>
              <a:buFontTx/>
              <a:buNone/>
              <a:tabLst/>
              <a:defRPr/>
            </a:pPr>
            <a:endPar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3" name="Rectangle 2"/>
          <p:cNvSpPr/>
          <p:nvPr/>
        </p:nvSpPr>
        <p:spPr>
          <a:xfrm>
            <a:off x="1551727" y="3618273"/>
            <a:ext cx="5888159" cy="924979"/>
          </a:xfrm>
          <a:prstGeom prst="rect">
            <a:avLst/>
          </a:prstGeom>
          <a:solidFill>
            <a:sysClr val="window" lastClr="FFFFFF"/>
          </a:solidFill>
          <a:ln w="28575" cap="flat" cmpd="sng" algn="ctr">
            <a:noFill/>
            <a:prstDash val="solid"/>
          </a:ln>
          <a:effectLst/>
        </p:spPr>
        <p:txBody>
          <a:bodyPr rtlCol="0" anchor="ct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5280" b="0" i="0" u="none" strike="noStrike" kern="1200" cap="none" spc="0" normalizeH="0" baseline="0" noProof="0" dirty="0">
                <a:ln>
                  <a:noFill/>
                </a:ln>
                <a:solidFill>
                  <a:prstClr val="black"/>
                </a:solidFill>
                <a:effectLst/>
                <a:uLnTx/>
                <a:uFillTx/>
                <a:latin typeface="Calibri Light"/>
                <a:ea typeface="+mn-ea"/>
                <a:cs typeface="Times New Roman" panose="02020603050405020304" pitchFamily="18" charset="0"/>
              </a:rPr>
              <a:t>  </a:t>
            </a:r>
            <a:endParaRPr kumimoji="0" lang="vi-VN" sz="3840" b="0" i="0" u="none" strike="noStrike" kern="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4" name="Rectangle 3"/>
          <p:cNvSpPr/>
          <p:nvPr/>
        </p:nvSpPr>
        <p:spPr>
          <a:xfrm>
            <a:off x="7534701" y="3584727"/>
            <a:ext cx="5888159" cy="924979"/>
          </a:xfrm>
          <a:prstGeom prst="rect">
            <a:avLst/>
          </a:prstGeom>
          <a:solidFill>
            <a:sysClr val="window" lastClr="FFFFFF"/>
          </a:solidFill>
          <a:ln w="28575" cap="flat" cmpd="sng" algn="ctr">
            <a:noFill/>
            <a:prstDash val="solid"/>
          </a:ln>
          <a:effectLst/>
        </p:spPr>
        <p:txBody>
          <a:bodyPr rtlCol="0" anchor="ctr"/>
          <a:lstStyle/>
          <a:p>
            <a:pPr marL="0" marR="0" lvl="0" indent="0" algn="l" defTabSz="1097280" rtl="0" eaLnBrk="1" fontAlgn="auto" latinLnBrk="0" hangingPunct="1">
              <a:lnSpc>
                <a:spcPct val="100000"/>
              </a:lnSpc>
              <a:spcBef>
                <a:spcPts val="0"/>
              </a:spcBef>
              <a:spcAft>
                <a:spcPts val="0"/>
              </a:spcAft>
              <a:buClrTx/>
              <a:buSzTx/>
              <a:buFontTx/>
              <a:buNone/>
              <a:tabLst/>
              <a:defRPr/>
            </a:pPr>
            <a:endParaRPr kumimoji="0" lang="vi-VN" sz="3840" b="0" i="0" u="none" strike="noStrike" kern="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Rectangle 4"/>
          <p:cNvSpPr/>
          <p:nvPr/>
        </p:nvSpPr>
        <p:spPr>
          <a:xfrm>
            <a:off x="1551727" y="4640639"/>
            <a:ext cx="5888159" cy="924979"/>
          </a:xfrm>
          <a:prstGeom prst="rect">
            <a:avLst/>
          </a:prstGeom>
          <a:solidFill>
            <a:sysClr val="window" lastClr="FFFFFF"/>
          </a:solidFill>
          <a:ln w="28575" cap="flat" cmpd="sng" algn="ctr">
            <a:noFill/>
            <a:prstDash val="solid"/>
          </a:ln>
          <a:effectLst/>
        </p:spPr>
        <p:txBody>
          <a:bodyPr rtlCol="0" anchor="ct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endParaRPr kumimoji="0" lang="vi-VN" sz="384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7576221" y="4640639"/>
            <a:ext cx="5888159" cy="924979"/>
          </a:xfrm>
          <a:prstGeom prst="rect">
            <a:avLst/>
          </a:prstGeom>
          <a:solidFill>
            <a:sysClr val="window" lastClr="FFFFFF"/>
          </a:solidFill>
          <a:ln w="28575" cap="flat" cmpd="sng" algn="ctr">
            <a:noFill/>
            <a:prstDash val="solid"/>
          </a:ln>
          <a:effectLst/>
        </p:spPr>
        <p:txBody>
          <a:bodyPr rtlCol="0" anchor="ctr"/>
          <a:lstStyle/>
          <a:p>
            <a:pPr marL="0" marR="0" lvl="0" indent="0" algn="l" defTabSz="1097280" rtl="0" eaLnBrk="1" fontAlgn="auto" latinLnBrk="0" hangingPunct="1">
              <a:lnSpc>
                <a:spcPct val="100000"/>
              </a:lnSpc>
              <a:spcBef>
                <a:spcPts val="0"/>
              </a:spcBef>
              <a:spcAft>
                <a:spcPts val="0"/>
              </a:spcAft>
              <a:buClrTx/>
              <a:buSzTx/>
              <a:buFontTx/>
              <a:buNone/>
              <a:tabLst/>
              <a:defRPr/>
            </a:pPr>
            <a:endParaRPr kumimoji="0" lang="vi-VN" sz="384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Oval 6"/>
          <p:cNvSpPr/>
          <p:nvPr/>
        </p:nvSpPr>
        <p:spPr>
          <a:xfrm>
            <a:off x="7726621" y="3672701"/>
            <a:ext cx="526352" cy="870551"/>
          </a:xfrm>
          <a:prstGeom prst="ellipse">
            <a:avLst/>
          </a:prstGeom>
          <a:solidFill>
            <a:srgbClr val="FFFF00"/>
          </a:solidFill>
          <a:ln w="25400" cap="flat" cmpd="sng" algn="ctr">
            <a:solidFill>
              <a:srgbClr val="C0504D"/>
            </a:solidFill>
            <a:prstDash val="solid"/>
          </a:ln>
          <a:effectLst/>
        </p:spPr>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384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B</a:t>
            </a:r>
          </a:p>
        </p:txBody>
      </p:sp>
      <p:sp>
        <p:nvSpPr>
          <p:cNvPr id="10" name="Rectangle 9"/>
          <p:cNvSpPr/>
          <p:nvPr/>
        </p:nvSpPr>
        <p:spPr>
          <a:xfrm>
            <a:off x="1569117" y="3502983"/>
            <a:ext cx="6403676" cy="978729"/>
          </a:xfrm>
          <a:prstGeom prst="rect">
            <a:avLst/>
          </a:prstGeom>
        </p:spPr>
        <p:txBody>
          <a:bodyPr wrap="none">
            <a:spAutoFit/>
          </a:bodyPr>
          <a:lstStyle/>
          <a:p>
            <a:pPr marL="0" marR="0" lvl="0" indent="0" algn="just" defTabSz="1097280" rtl="0" eaLnBrk="1" fontAlgn="auto" latinLnBrk="0" hangingPunct="1">
              <a:lnSpc>
                <a:spcPct val="150000"/>
              </a:lnSpc>
              <a:spcBef>
                <a:spcPts val="0"/>
              </a:spcBef>
              <a:spcAft>
                <a:spcPts val="1200"/>
              </a:spcAft>
              <a:buClrTx/>
              <a:buSzTx/>
              <a:buFontTx/>
              <a:buNone/>
              <a:tabLst/>
              <a:defRPr/>
            </a:pPr>
            <a:r>
              <a:rPr kumimoji="0" lang="en-US" sz="3840" b="0" i="0" u="none" strike="noStrike" kern="1200" cap="none" spc="0" normalizeH="0" baseline="0" noProof="0" dirty="0">
                <a:ln>
                  <a:noFill/>
                </a:ln>
                <a:solidFill>
                  <a:srgbClr val="000000"/>
                </a:solidFill>
                <a:effectLst/>
                <a:uLnTx/>
                <a:uFillTx/>
                <a:latin typeface="Times New Roman"/>
                <a:ea typeface="Times New Roman"/>
                <a:cs typeface="Times New Roman"/>
              </a:rPr>
              <a:t>A. P = {H; O; C; S; I; N; H}     </a:t>
            </a:r>
            <a:endParaRPr kumimoji="0" lang="en-US" sz="3840" b="0" i="0" u="none" strike="noStrike" kern="1200" cap="none" spc="0" normalizeH="0" baseline="0" noProof="0" dirty="0">
              <a:ln>
                <a:noFill/>
              </a:ln>
              <a:solidFill>
                <a:prstClr val="black"/>
              </a:solidFill>
              <a:effectLst/>
              <a:uLnTx/>
              <a:uFillTx/>
              <a:latin typeface="Times New Roman"/>
              <a:ea typeface="Calibri"/>
              <a:cs typeface="+mn-cs"/>
            </a:endParaRPr>
          </a:p>
        </p:txBody>
      </p:sp>
      <p:sp>
        <p:nvSpPr>
          <p:cNvPr id="11" name="Rectangle 10"/>
          <p:cNvSpPr/>
          <p:nvPr/>
        </p:nvSpPr>
        <p:spPr>
          <a:xfrm>
            <a:off x="7744587" y="3712790"/>
            <a:ext cx="5143716" cy="771878"/>
          </a:xfrm>
          <a:prstGeom prst="rect">
            <a:avLst/>
          </a:prstGeom>
        </p:spPr>
        <p:txBody>
          <a:bodyPr wrap="none">
            <a:spAutoFit/>
          </a:bodyPr>
          <a:lstStyle/>
          <a:p>
            <a:pPr marL="0" marR="0" lvl="0" indent="0" algn="just" defTabSz="1097280" rtl="0" eaLnBrk="1" fontAlgn="auto" latinLnBrk="0" hangingPunct="1">
              <a:lnSpc>
                <a:spcPct val="115000"/>
              </a:lnSpc>
              <a:spcBef>
                <a:spcPts val="0"/>
              </a:spcBef>
              <a:spcAft>
                <a:spcPts val="1200"/>
              </a:spcAft>
              <a:buClrTx/>
              <a:buSzTx/>
              <a:buFontTx/>
              <a:buNone/>
              <a:tabLst/>
              <a:defRPr/>
            </a:pPr>
            <a:r>
              <a:rPr kumimoji="0" lang="en-US" sz="3840" b="0" i="0" u="none" strike="noStrike" kern="1200" cap="none" spc="0" normalizeH="0" baseline="0" noProof="0" dirty="0">
                <a:ln>
                  <a:noFill/>
                </a:ln>
                <a:solidFill>
                  <a:prstClr val="black"/>
                </a:solidFill>
                <a:effectLst/>
                <a:uLnTx/>
                <a:uFillTx/>
                <a:latin typeface="Times New Roman"/>
                <a:ea typeface="Calibri"/>
                <a:cs typeface="+mn-cs"/>
              </a:rPr>
              <a:t>B. P = {H; O; C; S; I; N}</a:t>
            </a:r>
          </a:p>
        </p:txBody>
      </p:sp>
      <p:sp>
        <p:nvSpPr>
          <p:cNvPr id="12" name="Rectangle 11"/>
          <p:cNvSpPr/>
          <p:nvPr/>
        </p:nvSpPr>
        <p:spPr>
          <a:xfrm>
            <a:off x="2193561" y="4752534"/>
            <a:ext cx="4569841" cy="683264"/>
          </a:xfrm>
          <a:prstGeom prst="rect">
            <a:avLst/>
          </a:prstGeom>
        </p:spPr>
        <p:txBody>
          <a:bodyPr wrap="none">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840" b="0" i="0" u="none" strike="noStrike" kern="1200" cap="none" spc="0" normalizeH="0" baseline="0" noProof="0" dirty="0">
                <a:ln>
                  <a:noFill/>
                </a:ln>
                <a:solidFill>
                  <a:srgbClr val="000000"/>
                </a:solidFill>
                <a:effectLst/>
                <a:uLnTx/>
                <a:uFillTx/>
                <a:latin typeface="Times New Roman"/>
                <a:ea typeface="Times New Roman"/>
                <a:cs typeface="+mn-cs"/>
              </a:rPr>
              <a:t>P = {H; C; S; I; N}     </a:t>
            </a:r>
            <a:endParaRPr kumimoji="0" lang="en-US" sz="384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p:cNvSpPr/>
          <p:nvPr/>
        </p:nvSpPr>
        <p:spPr>
          <a:xfrm>
            <a:off x="7573586" y="4550487"/>
            <a:ext cx="5376152" cy="978729"/>
          </a:xfrm>
          <a:prstGeom prst="rect">
            <a:avLst/>
          </a:prstGeom>
        </p:spPr>
        <p:txBody>
          <a:bodyPr wrap="none">
            <a:spAutoFit/>
          </a:bodyPr>
          <a:lstStyle/>
          <a:p>
            <a:pPr marL="0" marR="0" lvl="0" indent="0" algn="just" defTabSz="1097280" rtl="0" eaLnBrk="1" fontAlgn="auto" latinLnBrk="0" hangingPunct="1">
              <a:lnSpc>
                <a:spcPct val="150000"/>
              </a:lnSpc>
              <a:spcBef>
                <a:spcPts val="0"/>
              </a:spcBef>
              <a:spcAft>
                <a:spcPts val="1200"/>
              </a:spcAft>
              <a:buClrTx/>
              <a:buSzTx/>
              <a:buFontTx/>
              <a:buNone/>
              <a:tabLst/>
              <a:defRPr/>
            </a:pPr>
            <a:r>
              <a:rPr kumimoji="0" lang="en-US" sz="3840" b="0" i="0" u="none" strike="noStrike" kern="1200" cap="none" spc="0" normalizeH="0" baseline="0" noProof="0" dirty="0">
                <a:ln>
                  <a:noFill/>
                </a:ln>
                <a:solidFill>
                  <a:srgbClr val="000000"/>
                </a:solidFill>
                <a:effectLst/>
                <a:uLnTx/>
                <a:uFillTx/>
                <a:latin typeface="Times New Roman"/>
                <a:ea typeface="Times New Roman"/>
                <a:cs typeface="Times New Roman"/>
              </a:rPr>
              <a:t> D. P = {H; O; C; H; I; N}</a:t>
            </a:r>
            <a:endParaRPr kumimoji="0" lang="en-US" sz="3840" b="0" i="0" u="none" strike="noStrike" kern="1200" cap="none" spc="0" normalizeH="0" baseline="0" noProof="0" dirty="0">
              <a:ln>
                <a:noFill/>
              </a:ln>
              <a:solidFill>
                <a:prstClr val="black"/>
              </a:solidFill>
              <a:effectLst/>
              <a:uLnTx/>
              <a:uFillTx/>
              <a:latin typeface="Times New Roman"/>
              <a:ea typeface="Calibri"/>
              <a:cs typeface="+mn-cs"/>
            </a:endParaRPr>
          </a:p>
        </p:txBody>
      </p:sp>
      <p:sp>
        <p:nvSpPr>
          <p:cNvPr id="14" name="TextBox 13"/>
          <p:cNvSpPr txBox="1"/>
          <p:nvPr/>
        </p:nvSpPr>
        <p:spPr>
          <a:xfrm>
            <a:off x="3890477" y="803917"/>
            <a:ext cx="6622326" cy="830997"/>
          </a:xfrm>
          <a:prstGeom prst="rect">
            <a:avLst/>
          </a:prstGeom>
          <a:noFill/>
        </p:spPr>
        <p:txBody>
          <a:bodyPr wrap="non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SVN-A Love Of Thunder" panose="02040603050506020204" pitchFamily="18" charset="0"/>
                <a:ea typeface="+mn-ea"/>
                <a:cs typeface="+mn-cs"/>
              </a:rPr>
              <a:t>BÀI TẬP TRẮC NGHIỆM</a:t>
            </a:r>
          </a:p>
        </p:txBody>
      </p:sp>
    </p:spTree>
    <p:extLst>
      <p:ext uri="{BB962C8B-B14F-4D97-AF65-F5344CB8AC3E}">
        <p14:creationId xmlns:p14="http://schemas.microsoft.com/office/powerpoint/2010/main" val="137673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1145579" y="2068322"/>
                <a:ext cx="12818071" cy="3637919"/>
              </a:xfrm>
              <a:prstGeom prst="rect">
                <a:avLst/>
              </a:prstGeom>
            </p:spPr>
            <p:txBody>
              <a:bodyPr wrap="square">
                <a:spAutoFit/>
              </a:bodyPr>
              <a:lstStyle/>
              <a:p>
                <a:pPr marL="0" marR="0" lvl="0" indent="0" algn="l" defTabSz="1097280" rtl="0" eaLnBrk="1" fontAlgn="auto" latinLnBrk="0" hangingPunct="1">
                  <a:lnSpc>
                    <a:spcPct val="150000"/>
                  </a:lnSpc>
                  <a:spcBef>
                    <a:spcPts val="0"/>
                  </a:spcBef>
                  <a:spcAft>
                    <a:spcPts val="0"/>
                  </a:spcAft>
                  <a:buClrTx/>
                  <a:buSzTx/>
                  <a:buFontTx/>
                  <a:buNone/>
                  <a:tabLst/>
                  <a:defRPr/>
                </a:pP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1.1. Cho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hai</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 = {a, b, c, x, y}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1097280" rtl="0" eaLnBrk="1" fontAlgn="auto" latinLnBrk="0" hangingPunct="1">
                  <a:lnSpc>
                    <a:spcPct val="150000"/>
                  </a:lnSpc>
                  <a:spcBef>
                    <a:spcPts val="0"/>
                  </a:spcBef>
                  <a:spcAft>
                    <a:spcPts val="0"/>
                  </a:spcAft>
                  <a:buClrTx/>
                  <a:buSzTx/>
                  <a:buFontTx/>
                  <a:buNone/>
                  <a:tabLst/>
                  <a:defRPr/>
                </a:pP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 {b, d, y, t, u, v} .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Dùng</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kí</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hiệu</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a:ln>
                      <a:noFill/>
                    </a:ln>
                    <a:solidFill>
                      <a:prstClr val="black"/>
                    </a:solidFill>
                    <a:effectLst/>
                    <a:uLnTx/>
                    <a:uFillTx/>
                    <a:latin typeface="Yu Gothic UI Semilight" panose="020B0400000000000000" pitchFamily="34" charset="-128"/>
                    <a:ea typeface="Yu Gothic UI Semilight" panose="020B0400000000000000" pitchFamily="34" charset="-128"/>
                    <a:cs typeface="Times New Roman" panose="02020603050405020304" pitchFamily="18" charset="0"/>
                  </a:rPr>
                  <a:t>∈</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14:m>
                  <m:oMath xmlns:m="http://schemas.openxmlformats.org/officeDocument/2006/math">
                    <m:r>
                      <a:rPr kumimoji="0" lang="en-US" sz="3840" b="0" i="0" u="none" strike="noStrike" kern="1200" cap="none" spc="0" normalizeH="0" baseline="0" noProof="0">
                        <a:ln>
                          <a:noFill/>
                        </a:ln>
                        <a:solidFill>
                          <a:prstClr val="black"/>
                        </a:solidFill>
                        <a:effectLst/>
                        <a:uLnTx/>
                        <a:uFillTx/>
                        <a:latin typeface="Cambria Math" panose="02040503050406030204" pitchFamily="18" charset="0"/>
                        <a:ea typeface="Cambria Math"/>
                        <a:cs typeface="Times New Roman" pitchFamily="18" charset="0"/>
                      </a:rPr>
                      <m:t> </m:t>
                    </m:r>
                    <m:r>
                      <a:rPr kumimoji="0" lang="en-US" sz="3840" b="0" i="1" u="none" strike="noStrike" kern="1200" cap="none" spc="0" normalizeH="0" baseline="0" noProof="0">
                        <a:ln>
                          <a:noFill/>
                        </a:ln>
                        <a:solidFill>
                          <a:prstClr val="black"/>
                        </a:solidFill>
                        <a:effectLst/>
                        <a:uLnTx/>
                        <a:uFillTx/>
                        <a:latin typeface="Cambria Math"/>
                        <a:ea typeface="Cambria Math"/>
                        <a:cs typeface="Times New Roman" pitchFamily="18" charset="0"/>
                      </a:rPr>
                      <m:t>∉</m:t>
                    </m:r>
                    <m:r>
                      <a:rPr kumimoji="0" lang="en-US" sz="3840" b="0" i="0" u="none" strike="noStrike" kern="1200" cap="none" spc="0" normalizeH="0" baseline="0" noProof="0">
                        <a:ln>
                          <a:noFill/>
                        </a:ln>
                        <a:solidFill>
                          <a:prstClr val="black"/>
                        </a:solidFill>
                        <a:effectLst/>
                        <a:uLnTx/>
                        <a:uFillTx/>
                        <a:latin typeface="Cambria Math" panose="02040503050406030204" pitchFamily="18" charset="0"/>
                        <a:ea typeface="Cambria Math"/>
                        <a:cs typeface="Times New Roman" pitchFamily="18" charset="0"/>
                      </a:rPr>
                      <m:t>"</m:t>
                    </m:r>
                  </m:oMath>
                </a14:m>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Mỗi</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tử</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 b, x, u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thuộc</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thuộc</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1145579" y="2068322"/>
                <a:ext cx="12818071" cy="3637919"/>
              </a:xfrm>
              <a:prstGeom prst="rect">
                <a:avLst/>
              </a:prstGeom>
              <a:blipFill>
                <a:blip r:embed="rId3"/>
                <a:stretch>
                  <a:fillRect l="-1617" r="-999" b="-3015"/>
                </a:stretch>
              </a:blipFill>
            </p:spPr>
            <p:txBody>
              <a:bodyPr/>
              <a:lstStyle/>
              <a:p>
                <a:r>
                  <a:rPr lang="en-US">
                    <a:noFill/>
                  </a:rPr>
                  <a:t> </a:t>
                </a:r>
              </a:p>
            </p:txBody>
          </p:sp>
        </mc:Fallback>
      </mc:AlternateContent>
      <p:graphicFrame>
        <p:nvGraphicFramePr>
          <p:cNvPr id="6" name="Object 5"/>
          <p:cNvGraphicFramePr>
            <a:graphicFrameLocks noChangeAspect="1"/>
          </p:cNvGraphicFramePr>
          <p:nvPr/>
        </p:nvGraphicFramePr>
        <p:xfrm>
          <a:off x="5273040" y="6244646"/>
          <a:ext cx="1097280" cy="342900"/>
        </p:xfrm>
        <a:graphic>
          <a:graphicData uri="http://schemas.openxmlformats.org/presentationml/2006/ole">
            <mc:AlternateContent xmlns:mc="http://schemas.openxmlformats.org/markup-compatibility/2006">
              <mc:Choice xmlns:v="urn:schemas-microsoft-com:vml" Requires="v">
                <p:oleObj spid="_x0000_s3075" name="Equation" r:id="rId4" imgW="914400" imgH="285120" progId="Equation.DSMT4">
                  <p:embed/>
                </p:oleObj>
              </mc:Choice>
              <mc:Fallback>
                <p:oleObj name="Equation" r:id="rId4" imgW="914400" imgH="285120" progId="Equation.DSMT4">
                  <p:embed/>
                  <p:pic>
                    <p:nvPicPr>
                      <p:cNvPr id="6" name="Object 5"/>
                      <p:cNvPicPr/>
                      <p:nvPr/>
                    </p:nvPicPr>
                    <p:blipFill>
                      <a:blip r:embed="rId5"/>
                      <a:stretch>
                        <a:fillRect/>
                      </a:stretch>
                    </p:blipFill>
                    <p:spPr>
                      <a:xfrm>
                        <a:off x="5273040" y="6244646"/>
                        <a:ext cx="1097280" cy="342900"/>
                      </a:xfrm>
                      <a:prstGeom prst="rect">
                        <a:avLst/>
                      </a:prstGeom>
                    </p:spPr>
                  </p:pic>
                </p:oleObj>
              </mc:Fallback>
            </mc:AlternateContent>
          </a:graphicData>
        </a:graphic>
      </p:graphicFrame>
      <p:sp>
        <p:nvSpPr>
          <p:cNvPr id="8" name="TextBox 7"/>
          <p:cNvSpPr txBox="1"/>
          <p:nvPr/>
        </p:nvSpPr>
        <p:spPr>
          <a:xfrm>
            <a:off x="4244982" y="1107778"/>
            <a:ext cx="5848076" cy="830997"/>
          </a:xfrm>
          <a:prstGeom prst="rect">
            <a:avLst/>
          </a:prstGeom>
          <a:noFill/>
        </p:spPr>
        <p:txBody>
          <a:bodyPr wrap="non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SVN-A Love Of Thunder" panose="02040603050506020204" pitchFamily="18" charset="0"/>
                <a:ea typeface="+mn-ea"/>
                <a:cs typeface="+mn-cs"/>
              </a:rPr>
              <a:t>BÀI TẬP VẬN DỤNG</a:t>
            </a:r>
          </a:p>
        </p:txBody>
      </p:sp>
    </p:spTree>
    <p:extLst>
      <p:ext uri="{BB962C8B-B14F-4D97-AF65-F5344CB8AC3E}">
        <p14:creationId xmlns:p14="http://schemas.microsoft.com/office/powerpoint/2010/main" val="2275925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5078" y="2201304"/>
            <a:ext cx="12863322" cy="1274195"/>
          </a:xfrm>
          <a:prstGeom prst="rect">
            <a:avLst/>
          </a:prstGeom>
        </p:spPr>
        <p:txBody>
          <a:bodyPr wrap="square">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 Cho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U = {x </a:t>
            </a:r>
            <a:r>
              <a:rPr kumimoji="0" lang="en-US" sz="3840" b="0" i="0" u="none" strike="noStrike" kern="1200" cap="none" spc="0" normalizeH="0" baseline="0" noProof="0" dirty="0">
                <a:ln>
                  <a:noFill/>
                </a:ln>
                <a:solidFill>
                  <a:prstClr val="black"/>
                </a:solidFill>
                <a:effectLst/>
                <a:uLnTx/>
                <a:uFillTx/>
                <a:latin typeface="Yu Gothic UI Semilight" panose="020B0400000000000000" pitchFamily="34" charset="-128"/>
                <a:ea typeface="Yu Gothic UI Semilight" panose="020B0400000000000000" pitchFamily="34" charset="-128"/>
                <a:cs typeface="Times New Roman" panose="02020603050405020304" pitchFamily="18" charset="0"/>
              </a:rPr>
              <a:t>∈</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 | x chia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hết</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 5; 6; 0; 7,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thuộc</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thuộc</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84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384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U?</a:t>
            </a:r>
          </a:p>
        </p:txBody>
      </p:sp>
      <p:sp>
        <p:nvSpPr>
          <p:cNvPr id="6" name="TextBox 5"/>
          <p:cNvSpPr txBox="1"/>
          <p:nvPr/>
        </p:nvSpPr>
        <p:spPr>
          <a:xfrm>
            <a:off x="4244982" y="1107778"/>
            <a:ext cx="5848076" cy="830997"/>
          </a:xfrm>
          <a:prstGeom prst="rect">
            <a:avLst/>
          </a:prstGeom>
          <a:noFill/>
        </p:spPr>
        <p:txBody>
          <a:bodyPr wrap="non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SVN-A Love Of Thunder" panose="02040603050506020204" pitchFamily="18" charset="0"/>
                <a:ea typeface="+mn-ea"/>
                <a:cs typeface="+mn-cs"/>
              </a:rPr>
              <a:t>BÀI TẬP VẬN DỤNG</a:t>
            </a:r>
          </a:p>
        </p:txBody>
      </p:sp>
    </p:spTree>
    <p:extLst>
      <p:ext uri="{BB962C8B-B14F-4D97-AF65-F5344CB8AC3E}">
        <p14:creationId xmlns:p14="http://schemas.microsoft.com/office/powerpoint/2010/main" val="839800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291723" y="1977075"/>
            <a:ext cx="12500477" cy="3335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marL="0" marR="0" lvl="0" indent="0" algn="l" defTabSz="1097280" rtl="0" eaLnBrk="0" fontAlgn="base" latinLnBrk="0" hangingPunct="0">
              <a:lnSpc>
                <a:spcPct val="15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1.3.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Bằng</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liệt</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kê</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tử</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hãy</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1097280" rtl="0" eaLnBrk="0" fontAlgn="base" latinLnBrk="0" hangingPunct="0">
              <a:lnSpc>
                <a:spcPct val="15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nhiên</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hơn</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7 </a:t>
            </a:r>
          </a:p>
          <a:p>
            <a:pPr marL="0" marR="0" lvl="0" indent="0" algn="l" defTabSz="1097280" rtl="0" eaLnBrk="0" fontAlgn="base" latinLnBrk="0" hangingPunct="0">
              <a:lnSpc>
                <a:spcPct val="15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tên</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tháng</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dương</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lịch</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30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1097280" rtl="0" eaLnBrk="0" fontAlgn="base" latinLnBrk="0" hangingPunct="0">
              <a:lnSpc>
                <a:spcPct val="15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chữ</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cái</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tiếng</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Việt</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ĐIỆN BIÊN PHỦ</a:t>
            </a:r>
          </a:p>
        </p:txBody>
      </p:sp>
      <p:sp>
        <p:nvSpPr>
          <p:cNvPr id="6" name="Rectangle 2"/>
          <p:cNvSpPr>
            <a:spLocks noChangeArrowheads="1"/>
          </p:cNvSpPr>
          <p:nvPr/>
        </p:nvSpPr>
        <p:spPr bwMode="auto">
          <a:xfrm>
            <a:off x="1975103" y="5312283"/>
            <a:ext cx="121290" cy="550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72" tIns="85698" rIns="74272" bIns="64750" numCol="1" anchor="ctr" anchorCtr="0" compatLnSpc="1">
            <a:prstTxWarp prst="textNoShape">
              <a:avLst/>
            </a:prstTxWarp>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kumimoji="0" lang="en-US" sz="25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5"/>
          <p:cNvSpPr>
            <a:spLocks noChangeArrowheads="1"/>
          </p:cNvSpPr>
          <p:nvPr/>
        </p:nvSpPr>
        <p:spPr bwMode="auto">
          <a:xfrm>
            <a:off x="1975103" y="5602553"/>
            <a:ext cx="7512148" cy="398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kumimoji="0" lang="en-US" sz="25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utoShape 4" descr="blob:file:///349ddc55-8940-47ee-be9b-86d8cc62da54"/>
          <p:cNvSpPr>
            <a:spLocks noChangeAspect="1" noChangeArrowheads="1"/>
          </p:cNvSpPr>
          <p:nvPr/>
        </p:nvSpPr>
        <p:spPr bwMode="auto">
          <a:xfrm>
            <a:off x="2051303" y="5258121"/>
            <a:ext cx="187804" cy="3657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kumimoji="0" lang="en-US" sz="25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4194340" y="979611"/>
            <a:ext cx="5848076" cy="830997"/>
          </a:xfrm>
          <a:prstGeom prst="rect">
            <a:avLst/>
          </a:prstGeom>
          <a:noFill/>
        </p:spPr>
        <p:txBody>
          <a:bodyPr wrap="non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SVN-A Love Of Thunder" panose="02040603050506020204" pitchFamily="18" charset="0"/>
                <a:ea typeface="+mn-ea"/>
                <a:cs typeface="+mn-cs"/>
              </a:rPr>
              <a:t>BÀI TẬP VẬN DỤNG</a:t>
            </a:r>
          </a:p>
        </p:txBody>
      </p:sp>
      <p:pic>
        <p:nvPicPr>
          <p:cNvPr id="3" name="Picture 2"/>
          <p:cNvPicPr>
            <a:picLocks noChangeAspect="1"/>
          </p:cNvPicPr>
          <p:nvPr/>
        </p:nvPicPr>
        <p:blipFill>
          <a:blip r:embed="rId2"/>
          <a:stretch>
            <a:fillRect/>
          </a:stretch>
        </p:blipFill>
        <p:spPr>
          <a:xfrm>
            <a:off x="1291723" y="6193825"/>
            <a:ext cx="11283049" cy="1274121"/>
          </a:xfrm>
          <a:prstGeom prst="rect">
            <a:avLst/>
          </a:prstGeom>
        </p:spPr>
      </p:pic>
    </p:spTree>
    <p:extLst>
      <p:ext uri="{BB962C8B-B14F-4D97-AF65-F5344CB8AC3E}">
        <p14:creationId xmlns:p14="http://schemas.microsoft.com/office/powerpoint/2010/main" val="62315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Title 3"/>
          <p:cNvSpPr>
            <a:spLocks noGrp="1"/>
          </p:cNvSpPr>
          <p:nvPr>
            <p:ph type="title" idx="2"/>
          </p:nvPr>
        </p:nvSpPr>
        <p:spPr/>
        <p:txBody>
          <a:bodyPr/>
          <a:lstStyle/>
          <a:p>
            <a:endParaRPr lang="en-US"/>
          </a:p>
        </p:txBody>
      </p:sp>
      <p:pic>
        <p:nvPicPr>
          <p:cNvPr id="5" name="Picture 4"/>
          <p:cNvPicPr>
            <a:picLocks noChangeAspect="1"/>
          </p:cNvPicPr>
          <p:nvPr/>
        </p:nvPicPr>
        <p:blipFill>
          <a:blip r:embed="rId2"/>
          <a:stretch>
            <a:fillRect/>
          </a:stretch>
        </p:blipFill>
        <p:spPr>
          <a:xfrm>
            <a:off x="734527" y="1162330"/>
            <a:ext cx="12943373" cy="690313"/>
          </a:xfrm>
          <a:prstGeom prst="rect">
            <a:avLst/>
          </a:prstGeom>
        </p:spPr>
      </p:pic>
      <p:pic>
        <p:nvPicPr>
          <p:cNvPr id="7" name="Picture 6"/>
          <p:cNvPicPr>
            <a:picLocks noChangeAspect="1"/>
          </p:cNvPicPr>
          <p:nvPr/>
        </p:nvPicPr>
        <p:blipFill>
          <a:blip r:embed="rId3"/>
          <a:stretch>
            <a:fillRect/>
          </a:stretch>
        </p:blipFill>
        <p:spPr>
          <a:xfrm>
            <a:off x="882419" y="6409187"/>
            <a:ext cx="12647588" cy="612989"/>
          </a:xfrm>
          <a:prstGeom prst="rect">
            <a:avLst/>
          </a:prstGeom>
        </p:spPr>
      </p:pic>
    </p:spTree>
    <p:extLst>
      <p:ext uri="{BB962C8B-B14F-4D97-AF65-F5344CB8AC3E}">
        <p14:creationId xmlns:p14="http://schemas.microsoft.com/office/powerpoint/2010/main" val="228705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27"/>
        <p:cNvGrpSpPr/>
        <p:nvPr/>
      </p:nvGrpSpPr>
      <p:grpSpPr>
        <a:xfrm>
          <a:off x="0" y="0"/>
          <a:ext cx="0" cy="0"/>
          <a:chOff x="0" y="0"/>
          <a:chExt cx="0" cy="0"/>
        </a:xfrm>
      </p:grpSpPr>
      <p:grpSp>
        <p:nvGrpSpPr>
          <p:cNvPr id="128" name="Google Shape;128;p4"/>
          <p:cNvGrpSpPr/>
          <p:nvPr/>
        </p:nvGrpSpPr>
        <p:grpSpPr>
          <a:xfrm>
            <a:off x="7673726" y="7095955"/>
            <a:ext cx="3697120" cy="513475"/>
            <a:chOff x="1394800" y="3522000"/>
            <a:chExt cx="1048650" cy="138275"/>
          </a:xfrm>
        </p:grpSpPr>
        <p:sp>
          <p:nvSpPr>
            <p:cNvPr id="129" name="Google Shape;129;p4"/>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75" tIns="146275" rIns="146275" bIns="146275" anchor="ctr" anchorCtr="0">
              <a:noAutofit/>
            </a:bodyPr>
            <a:lstStyle/>
            <a:p>
              <a:pPr marL="0" marR="0" lvl="0" indent="0" algn="l" rtl="0">
                <a:spcBef>
                  <a:spcPts val="0"/>
                </a:spcBef>
                <a:spcAft>
                  <a:spcPts val="0"/>
                </a:spcAft>
                <a:buNone/>
              </a:pPr>
              <a:endParaRPr sz="2880" dirty="0">
                <a:solidFill>
                  <a:schemeClr val="dk1"/>
                </a:solidFill>
                <a:latin typeface="Times New Roman" pitchFamily="18" charset="0"/>
                <a:ea typeface="Calibri"/>
                <a:cs typeface="Times New Roman" pitchFamily="18" charset="0"/>
                <a:sym typeface="Calibri"/>
              </a:endParaRPr>
            </a:p>
          </p:txBody>
        </p:sp>
        <p:sp>
          <p:nvSpPr>
            <p:cNvPr id="130" name="Google Shape;130;p4"/>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75" tIns="146275" rIns="146275" bIns="146275" anchor="ctr" anchorCtr="0">
              <a:noAutofit/>
            </a:bodyPr>
            <a:lstStyle/>
            <a:p>
              <a:pPr marL="0" marR="0" lvl="0" indent="0" algn="l" rtl="0">
                <a:spcBef>
                  <a:spcPts val="0"/>
                </a:spcBef>
                <a:spcAft>
                  <a:spcPts val="0"/>
                </a:spcAft>
                <a:buNone/>
              </a:pPr>
              <a:endParaRPr sz="2880" dirty="0">
                <a:solidFill>
                  <a:schemeClr val="dk1"/>
                </a:solidFill>
                <a:latin typeface="Times New Roman" pitchFamily="18" charset="0"/>
                <a:ea typeface="Calibri"/>
                <a:cs typeface="Times New Roman" pitchFamily="18" charset="0"/>
                <a:sym typeface="Calibri"/>
              </a:endParaRPr>
            </a:p>
          </p:txBody>
        </p:sp>
        <p:sp>
          <p:nvSpPr>
            <p:cNvPr id="131" name="Google Shape;131;p4"/>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75" tIns="146275" rIns="146275" bIns="146275" anchor="ctr" anchorCtr="0">
              <a:noAutofit/>
            </a:bodyPr>
            <a:lstStyle/>
            <a:p>
              <a:pPr marL="0" marR="0" lvl="0" indent="0" algn="l" rtl="0">
                <a:spcBef>
                  <a:spcPts val="0"/>
                </a:spcBef>
                <a:spcAft>
                  <a:spcPts val="0"/>
                </a:spcAft>
                <a:buNone/>
              </a:pPr>
              <a:endParaRPr sz="2880" dirty="0">
                <a:solidFill>
                  <a:schemeClr val="dk1"/>
                </a:solidFill>
                <a:latin typeface="Times New Roman" pitchFamily="18" charset="0"/>
                <a:ea typeface="Calibri"/>
                <a:cs typeface="Times New Roman" pitchFamily="18" charset="0"/>
                <a:sym typeface="Calibri"/>
              </a:endParaRPr>
            </a:p>
          </p:txBody>
        </p:sp>
        <p:sp>
          <p:nvSpPr>
            <p:cNvPr id="132" name="Google Shape;132;p4"/>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75" tIns="146275" rIns="146275" bIns="146275" anchor="ctr" anchorCtr="0">
              <a:noAutofit/>
            </a:bodyPr>
            <a:lstStyle/>
            <a:p>
              <a:pPr marL="0" marR="0" lvl="0" indent="0" algn="l" rtl="0">
                <a:spcBef>
                  <a:spcPts val="0"/>
                </a:spcBef>
                <a:spcAft>
                  <a:spcPts val="0"/>
                </a:spcAft>
                <a:buNone/>
              </a:pPr>
              <a:endParaRPr sz="2880" dirty="0">
                <a:solidFill>
                  <a:schemeClr val="dk1"/>
                </a:solidFill>
                <a:latin typeface="Times New Roman" pitchFamily="18" charset="0"/>
                <a:ea typeface="Calibri"/>
                <a:cs typeface="Times New Roman" pitchFamily="18" charset="0"/>
                <a:sym typeface="Calibri"/>
              </a:endParaRPr>
            </a:p>
          </p:txBody>
        </p:sp>
        <p:sp>
          <p:nvSpPr>
            <p:cNvPr id="133" name="Google Shape;133;p4"/>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75" tIns="146275" rIns="146275" bIns="146275" anchor="ctr" anchorCtr="0">
              <a:noAutofit/>
            </a:bodyPr>
            <a:lstStyle/>
            <a:p>
              <a:pPr marL="0" marR="0" lvl="0" indent="0" algn="l" rtl="0">
                <a:spcBef>
                  <a:spcPts val="0"/>
                </a:spcBef>
                <a:spcAft>
                  <a:spcPts val="0"/>
                </a:spcAft>
                <a:buNone/>
              </a:pPr>
              <a:endParaRPr sz="2880" dirty="0">
                <a:solidFill>
                  <a:schemeClr val="dk1"/>
                </a:solidFill>
                <a:latin typeface="Times New Roman" pitchFamily="18" charset="0"/>
                <a:ea typeface="Calibri"/>
                <a:cs typeface="Times New Roman" pitchFamily="18" charset="0"/>
                <a:sym typeface="Calibri"/>
              </a:endParaRPr>
            </a:p>
          </p:txBody>
        </p:sp>
        <p:sp>
          <p:nvSpPr>
            <p:cNvPr id="134" name="Google Shape;134;p4"/>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75" tIns="146275" rIns="146275" bIns="146275" anchor="ctr" anchorCtr="0">
              <a:noAutofit/>
            </a:bodyPr>
            <a:lstStyle/>
            <a:p>
              <a:pPr marL="0" marR="0" lvl="0" indent="0" algn="l" rtl="0">
                <a:spcBef>
                  <a:spcPts val="0"/>
                </a:spcBef>
                <a:spcAft>
                  <a:spcPts val="0"/>
                </a:spcAft>
                <a:buNone/>
              </a:pPr>
              <a:endParaRPr sz="2880" dirty="0">
                <a:solidFill>
                  <a:schemeClr val="dk1"/>
                </a:solidFill>
                <a:latin typeface="Times New Roman" pitchFamily="18" charset="0"/>
                <a:ea typeface="Calibri"/>
                <a:cs typeface="Times New Roman" pitchFamily="18" charset="0"/>
                <a:sym typeface="Calibri"/>
              </a:endParaRPr>
            </a:p>
          </p:txBody>
        </p:sp>
        <p:sp>
          <p:nvSpPr>
            <p:cNvPr id="135" name="Google Shape;135;p4"/>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75" tIns="146275" rIns="146275" bIns="146275" anchor="ctr" anchorCtr="0">
              <a:noAutofit/>
            </a:bodyPr>
            <a:lstStyle/>
            <a:p>
              <a:pPr marL="0" marR="0" lvl="0" indent="0" algn="l" rtl="0">
                <a:spcBef>
                  <a:spcPts val="0"/>
                </a:spcBef>
                <a:spcAft>
                  <a:spcPts val="0"/>
                </a:spcAft>
                <a:buNone/>
              </a:pPr>
              <a:endParaRPr sz="2880" dirty="0">
                <a:solidFill>
                  <a:schemeClr val="dk1"/>
                </a:solidFill>
                <a:latin typeface="Times New Roman" pitchFamily="18" charset="0"/>
                <a:ea typeface="Calibri"/>
                <a:cs typeface="Times New Roman" pitchFamily="18" charset="0"/>
                <a:sym typeface="Calibri"/>
              </a:endParaRPr>
            </a:p>
          </p:txBody>
        </p:sp>
        <p:sp>
          <p:nvSpPr>
            <p:cNvPr id="136" name="Google Shape;136;p4"/>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75" tIns="146275" rIns="146275" bIns="146275" anchor="ctr" anchorCtr="0">
              <a:noAutofit/>
            </a:bodyPr>
            <a:lstStyle/>
            <a:p>
              <a:pPr marL="0" marR="0" lvl="0" indent="0" algn="l" rtl="0">
                <a:spcBef>
                  <a:spcPts val="0"/>
                </a:spcBef>
                <a:spcAft>
                  <a:spcPts val="0"/>
                </a:spcAft>
                <a:buNone/>
              </a:pPr>
              <a:endParaRPr sz="2880" dirty="0">
                <a:solidFill>
                  <a:schemeClr val="dk1"/>
                </a:solidFill>
                <a:latin typeface="Times New Roman" pitchFamily="18" charset="0"/>
                <a:ea typeface="Calibri"/>
                <a:cs typeface="Times New Roman" pitchFamily="18" charset="0"/>
                <a:sym typeface="Calibri"/>
              </a:endParaRPr>
            </a:p>
          </p:txBody>
        </p:sp>
        <p:sp>
          <p:nvSpPr>
            <p:cNvPr id="137" name="Google Shape;137;p4"/>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75" tIns="146275" rIns="146275" bIns="146275" anchor="ctr" anchorCtr="0">
              <a:noAutofit/>
            </a:bodyPr>
            <a:lstStyle/>
            <a:p>
              <a:pPr marL="0" marR="0" lvl="0" indent="0" algn="l" rtl="0">
                <a:spcBef>
                  <a:spcPts val="0"/>
                </a:spcBef>
                <a:spcAft>
                  <a:spcPts val="0"/>
                </a:spcAft>
                <a:buNone/>
              </a:pPr>
              <a:endParaRPr sz="2880" dirty="0">
                <a:solidFill>
                  <a:schemeClr val="dk1"/>
                </a:solidFill>
                <a:latin typeface="Times New Roman" pitchFamily="18" charset="0"/>
                <a:ea typeface="Calibri"/>
                <a:cs typeface="Times New Roman" pitchFamily="18" charset="0"/>
                <a:sym typeface="Calibri"/>
              </a:endParaRPr>
            </a:p>
          </p:txBody>
        </p:sp>
      </p:grpSp>
      <p:sp>
        <p:nvSpPr>
          <p:cNvPr id="138" name="Google Shape;138;p4"/>
          <p:cNvSpPr txBox="1"/>
          <p:nvPr/>
        </p:nvSpPr>
        <p:spPr>
          <a:xfrm>
            <a:off x="3153748" y="1049411"/>
            <a:ext cx="9039954"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dirty="0">
                <a:solidFill>
                  <a:srgbClr val="FF0000"/>
                </a:solidFill>
                <a:latin typeface="Times New Roman" pitchFamily="18" charset="0"/>
                <a:cs typeface="Times New Roman" pitchFamily="18" charset="0"/>
                <a:sym typeface="Arial"/>
              </a:rPr>
              <a:t>TIẾT 1: BÀI 1: TẬP HỢP</a:t>
            </a:r>
            <a:endParaRPr sz="5400" dirty="0">
              <a:solidFill>
                <a:srgbClr val="FF0000"/>
              </a:solidFill>
              <a:latin typeface="Times New Roman" pitchFamily="18" charset="0"/>
              <a:cs typeface="Times New Roman" pitchFamily="18" charset="0"/>
              <a:sym typeface="Arial"/>
            </a:endParaRPr>
          </a:p>
        </p:txBody>
      </p:sp>
      <p:pic>
        <p:nvPicPr>
          <p:cNvPr id="139" name="Google Shape;139;p4"/>
          <p:cNvPicPr preferRelativeResize="0"/>
          <p:nvPr/>
        </p:nvPicPr>
        <p:blipFill rotWithShape="1">
          <a:blip r:embed="rId4">
            <a:alphaModFix/>
          </a:blip>
          <a:srcRect/>
          <a:stretch/>
        </p:blipFill>
        <p:spPr>
          <a:xfrm>
            <a:off x="1724410" y="4208417"/>
            <a:ext cx="11898630" cy="21945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Title 3"/>
          <p:cNvSpPr>
            <a:spLocks noGrp="1"/>
          </p:cNvSpPr>
          <p:nvPr>
            <p:ph type="title" idx="2"/>
          </p:nvPr>
        </p:nvSpPr>
        <p:spPr/>
        <p:txBody>
          <a:bodyPr/>
          <a:lstStyle/>
          <a:p>
            <a:endParaRPr lang="en-US"/>
          </a:p>
        </p:txBody>
      </p:sp>
      <p:pic>
        <p:nvPicPr>
          <p:cNvPr id="5" name="Picture 4"/>
          <p:cNvPicPr>
            <a:picLocks noChangeAspect="1"/>
          </p:cNvPicPr>
          <p:nvPr/>
        </p:nvPicPr>
        <p:blipFill>
          <a:blip r:embed="rId2"/>
          <a:stretch>
            <a:fillRect/>
          </a:stretch>
        </p:blipFill>
        <p:spPr>
          <a:xfrm>
            <a:off x="1700212" y="403413"/>
            <a:ext cx="11229976" cy="6408790"/>
          </a:xfrm>
          <a:prstGeom prst="rect">
            <a:avLst/>
          </a:prstGeom>
        </p:spPr>
      </p:pic>
      <p:pic>
        <p:nvPicPr>
          <p:cNvPr id="7" name="Picture 6"/>
          <p:cNvPicPr>
            <a:picLocks noChangeAspect="1"/>
          </p:cNvPicPr>
          <p:nvPr/>
        </p:nvPicPr>
        <p:blipFill>
          <a:blip r:embed="rId3"/>
          <a:stretch>
            <a:fillRect/>
          </a:stretch>
        </p:blipFill>
        <p:spPr>
          <a:xfrm>
            <a:off x="2047873" y="7132549"/>
            <a:ext cx="10296525" cy="762000"/>
          </a:xfrm>
          <a:prstGeom prst="rect">
            <a:avLst/>
          </a:prstGeom>
        </p:spPr>
      </p:pic>
    </p:spTree>
    <p:extLst>
      <p:ext uri="{BB962C8B-B14F-4D97-AF65-F5344CB8AC3E}">
        <p14:creationId xmlns:p14="http://schemas.microsoft.com/office/powerpoint/2010/main" val="251709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76401" y="433533"/>
            <a:ext cx="11907390" cy="7447186"/>
          </a:xfrm>
          <a:prstGeom prst="rect">
            <a:avLst/>
          </a:prstGeom>
        </p:spPr>
      </p:pic>
    </p:spTree>
    <p:extLst>
      <p:ext uri="{BB962C8B-B14F-4D97-AF65-F5344CB8AC3E}">
        <p14:creationId xmlns:p14="http://schemas.microsoft.com/office/powerpoint/2010/main" val="1027763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5"/>
          <p:cNvSpPr/>
          <p:nvPr/>
        </p:nvSpPr>
        <p:spPr>
          <a:xfrm>
            <a:off x="-1188960" y="1122029"/>
            <a:ext cx="15819361"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Times New Roman" pitchFamily="18" charset="0"/>
              <a:cs typeface="Times New Roman" pitchFamily="18" charset="0"/>
            </a:endParaRPr>
          </a:p>
        </p:txBody>
      </p:sp>
      <p:grpSp>
        <p:nvGrpSpPr>
          <p:cNvPr id="145" name="Google Shape;145;p5"/>
          <p:cNvGrpSpPr/>
          <p:nvPr/>
        </p:nvGrpSpPr>
        <p:grpSpPr>
          <a:xfrm>
            <a:off x="310579" y="2"/>
            <a:ext cx="3364438" cy="2088540"/>
            <a:chOff x="194111" y="0"/>
            <a:chExt cx="1915477" cy="1402535"/>
          </a:xfrm>
        </p:grpSpPr>
        <p:sp>
          <p:nvSpPr>
            <p:cNvPr id="146" name="Google Shape;146;p5"/>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75" tIns="146275" rIns="146275" bIns="146275" anchor="ctr" anchorCtr="0">
              <a:noAutofit/>
            </a:bodyPr>
            <a:lstStyle/>
            <a:p>
              <a:pPr marL="0" marR="0" lvl="0" indent="0" algn="l" rtl="0">
                <a:spcBef>
                  <a:spcPts val="0"/>
                </a:spcBef>
                <a:spcAft>
                  <a:spcPts val="0"/>
                </a:spcAft>
                <a:buNone/>
              </a:pPr>
              <a:endParaRPr sz="2880" dirty="0">
                <a:solidFill>
                  <a:schemeClr val="dk1"/>
                </a:solidFill>
                <a:latin typeface="Times New Roman" pitchFamily="18" charset="0"/>
                <a:ea typeface="Calibri"/>
                <a:cs typeface="Times New Roman" pitchFamily="18" charset="0"/>
                <a:sym typeface="Calibri"/>
              </a:endParaRPr>
            </a:p>
          </p:txBody>
        </p:sp>
        <p:sp>
          <p:nvSpPr>
            <p:cNvPr id="147" name="Google Shape;147;p5"/>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w="9525" cap="flat" cmpd="sng">
              <a:solidFill>
                <a:srgbClr val="A0FFA0"/>
              </a:solidFill>
              <a:prstDash val="solid"/>
              <a:round/>
              <a:headEnd type="none" w="sm" len="sm"/>
              <a:tailEnd type="none" w="sm" len="sm"/>
            </a:ln>
          </p:spPr>
          <p:txBody>
            <a:bodyPr spcFirstLastPara="1" wrap="square" lIns="146275" tIns="146275" rIns="146275" bIns="146275" anchor="ctr" anchorCtr="0">
              <a:noAutofit/>
            </a:bodyPr>
            <a:lstStyle/>
            <a:p>
              <a:pPr marL="0" marR="0" lvl="0" indent="0" algn="l" rtl="0">
                <a:spcBef>
                  <a:spcPts val="0"/>
                </a:spcBef>
                <a:spcAft>
                  <a:spcPts val="0"/>
                </a:spcAft>
                <a:buNone/>
              </a:pPr>
              <a:endParaRPr sz="2880" dirty="0">
                <a:solidFill>
                  <a:schemeClr val="dk1"/>
                </a:solidFill>
                <a:latin typeface="Times New Roman" pitchFamily="18" charset="0"/>
                <a:ea typeface="Calibri"/>
                <a:cs typeface="Times New Roman" pitchFamily="18" charset="0"/>
                <a:sym typeface="Calibri"/>
              </a:endParaRPr>
            </a:p>
          </p:txBody>
        </p:sp>
      </p:grpSp>
      <p:pic>
        <p:nvPicPr>
          <p:cNvPr id="148" name="Google Shape;148;p5" descr="Tongue Frog Sticker by Fruit by the Foot for iOS &amp; Android | GIPHY"/>
          <p:cNvPicPr preferRelativeResize="0"/>
          <p:nvPr/>
        </p:nvPicPr>
        <p:blipFill rotWithShape="1">
          <a:blip r:embed="rId3">
            <a:alphaModFix/>
          </a:blip>
          <a:srcRect/>
          <a:stretch/>
        </p:blipFill>
        <p:spPr>
          <a:xfrm>
            <a:off x="667476" y="-136383"/>
            <a:ext cx="2134261" cy="2134261"/>
          </a:xfrm>
          <a:prstGeom prst="rect">
            <a:avLst/>
          </a:prstGeom>
          <a:noFill/>
          <a:ln>
            <a:noFill/>
          </a:ln>
        </p:spPr>
      </p:pic>
      <p:grpSp>
        <p:nvGrpSpPr>
          <p:cNvPr id="149" name="Google Shape;149;p5"/>
          <p:cNvGrpSpPr/>
          <p:nvPr/>
        </p:nvGrpSpPr>
        <p:grpSpPr>
          <a:xfrm>
            <a:off x="920477" y="1299194"/>
            <a:ext cx="1945403" cy="573088"/>
            <a:chOff x="135275" y="1055962"/>
            <a:chExt cx="1717449" cy="505937"/>
          </a:xfrm>
        </p:grpSpPr>
        <p:grpSp>
          <p:nvGrpSpPr>
            <p:cNvPr id="150" name="Google Shape;150;p5"/>
            <p:cNvGrpSpPr/>
            <p:nvPr/>
          </p:nvGrpSpPr>
          <p:grpSpPr>
            <a:xfrm rot="5400000">
              <a:off x="644172" y="547065"/>
              <a:ext cx="503650" cy="1521443"/>
              <a:chOff x="3226403" y="2109272"/>
              <a:chExt cx="691049" cy="2087545"/>
            </a:xfrm>
          </p:grpSpPr>
          <p:sp>
            <p:nvSpPr>
              <p:cNvPr id="151" name="Google Shape;151;p5"/>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46275" tIns="146275" rIns="146275" bIns="146275" anchor="ctr" anchorCtr="0">
                <a:noAutofit/>
              </a:bodyPr>
              <a:lstStyle/>
              <a:p>
                <a:pPr marL="0" marR="0" lvl="0" indent="0" algn="l" rtl="0">
                  <a:spcBef>
                    <a:spcPts val="0"/>
                  </a:spcBef>
                  <a:spcAft>
                    <a:spcPts val="0"/>
                  </a:spcAft>
                  <a:buNone/>
                </a:pPr>
                <a:endParaRPr sz="2880" dirty="0">
                  <a:solidFill>
                    <a:schemeClr val="dk1"/>
                  </a:solidFill>
                  <a:latin typeface="Times New Roman" pitchFamily="18" charset="0"/>
                  <a:ea typeface="Calibri"/>
                  <a:cs typeface="Times New Roman" pitchFamily="18" charset="0"/>
                  <a:sym typeface="Calibri"/>
                </a:endParaRPr>
              </a:p>
            </p:txBody>
          </p:sp>
          <p:sp>
            <p:nvSpPr>
              <p:cNvPr id="152" name="Google Shape;152;p5"/>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46275" tIns="146275" rIns="146275" bIns="146275" anchor="ctr" anchorCtr="0">
                <a:noAutofit/>
              </a:bodyPr>
              <a:lstStyle/>
              <a:p>
                <a:pPr marL="0" marR="0" lvl="0" indent="0" algn="l" rtl="0">
                  <a:spcBef>
                    <a:spcPts val="0"/>
                  </a:spcBef>
                  <a:spcAft>
                    <a:spcPts val="0"/>
                  </a:spcAft>
                  <a:buNone/>
                </a:pPr>
                <a:endParaRPr sz="2880" dirty="0">
                  <a:solidFill>
                    <a:schemeClr val="dk1"/>
                  </a:solidFill>
                  <a:latin typeface="Times New Roman" pitchFamily="18" charset="0"/>
                  <a:ea typeface="Calibri"/>
                  <a:cs typeface="Times New Roman" pitchFamily="18" charset="0"/>
                  <a:sym typeface="Calibri"/>
                </a:endParaRPr>
              </a:p>
            </p:txBody>
          </p:sp>
          <p:sp>
            <p:nvSpPr>
              <p:cNvPr id="153" name="Google Shape;153;p5"/>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46275" tIns="146275" rIns="146275" bIns="146275" anchor="ctr" anchorCtr="0">
                <a:noAutofit/>
              </a:bodyPr>
              <a:lstStyle/>
              <a:p>
                <a:pPr marL="0" marR="0" lvl="0" indent="0" algn="l" rtl="0">
                  <a:spcBef>
                    <a:spcPts val="0"/>
                  </a:spcBef>
                  <a:spcAft>
                    <a:spcPts val="0"/>
                  </a:spcAft>
                  <a:buNone/>
                </a:pPr>
                <a:endParaRPr sz="2880" dirty="0">
                  <a:solidFill>
                    <a:schemeClr val="dk1"/>
                  </a:solidFill>
                  <a:latin typeface="Times New Roman" pitchFamily="18" charset="0"/>
                  <a:ea typeface="Calibri"/>
                  <a:cs typeface="Times New Roman" pitchFamily="18" charset="0"/>
                  <a:sym typeface="Calibri"/>
                </a:endParaRPr>
              </a:p>
            </p:txBody>
          </p:sp>
        </p:grpSp>
        <p:sp>
          <p:nvSpPr>
            <p:cNvPr id="154" name="Google Shape;154;p5"/>
            <p:cNvSpPr txBox="1"/>
            <p:nvPr/>
          </p:nvSpPr>
          <p:spPr>
            <a:xfrm>
              <a:off x="135275" y="1132592"/>
              <a:ext cx="1717449" cy="4293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560">
                  <a:solidFill>
                    <a:schemeClr val="dk1"/>
                  </a:solidFill>
                  <a:latin typeface="Patrick Hand"/>
                  <a:ea typeface="Patrick Hand"/>
                  <a:cs typeface="Patrick Hand"/>
                  <a:sym typeface="Patrick Hand"/>
                </a:rPr>
                <a:t>Quan sát</a:t>
              </a:r>
              <a:endParaRPr sz="2560">
                <a:solidFill>
                  <a:schemeClr val="dk1"/>
                </a:solidFill>
                <a:latin typeface="Patrick Hand"/>
                <a:ea typeface="Patrick Hand"/>
                <a:cs typeface="Patrick Hand"/>
                <a:sym typeface="Patrick Hand"/>
              </a:endParaRPr>
            </a:p>
          </p:txBody>
        </p:sp>
      </p:grpSp>
      <p:sp>
        <p:nvSpPr>
          <p:cNvPr id="155" name="Google Shape;155;p5"/>
          <p:cNvSpPr txBox="1"/>
          <p:nvPr/>
        </p:nvSpPr>
        <p:spPr>
          <a:xfrm>
            <a:off x="5703026" y="302884"/>
            <a:ext cx="4591049" cy="609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359">
                <a:solidFill>
                  <a:schemeClr val="dk1"/>
                </a:solidFill>
                <a:latin typeface="Times New Roman"/>
                <a:ea typeface="Times New Roman"/>
                <a:cs typeface="Times New Roman"/>
                <a:sym typeface="Times New Roman"/>
              </a:rPr>
              <a:t>Quan sát hình vẽ sau ?</a:t>
            </a:r>
            <a:endParaRPr sz="3359">
              <a:solidFill>
                <a:schemeClr val="dk1"/>
              </a:solidFill>
              <a:latin typeface="Times New Roman"/>
              <a:ea typeface="Times New Roman"/>
              <a:cs typeface="Times New Roman"/>
              <a:sym typeface="Times New Roman"/>
            </a:endParaRPr>
          </a:p>
        </p:txBody>
      </p:sp>
      <p:pic>
        <p:nvPicPr>
          <p:cNvPr id="156" name="Google Shape;156;p5"/>
          <p:cNvPicPr preferRelativeResize="0"/>
          <p:nvPr/>
        </p:nvPicPr>
        <p:blipFill rotWithShape="1">
          <a:blip r:embed="rId4">
            <a:alphaModFix/>
          </a:blip>
          <a:srcRect/>
          <a:stretch/>
        </p:blipFill>
        <p:spPr>
          <a:xfrm>
            <a:off x="9760466" y="4540997"/>
            <a:ext cx="4202825" cy="2839746"/>
          </a:xfrm>
          <a:prstGeom prst="rect">
            <a:avLst/>
          </a:prstGeom>
          <a:noFill/>
          <a:ln>
            <a:noFill/>
          </a:ln>
        </p:spPr>
      </p:pic>
      <p:pic>
        <p:nvPicPr>
          <p:cNvPr id="157" name="Google Shape;157;p5"/>
          <p:cNvPicPr preferRelativeResize="0"/>
          <p:nvPr/>
        </p:nvPicPr>
        <p:blipFill rotWithShape="1">
          <a:blip r:embed="rId5">
            <a:alphaModFix/>
          </a:blip>
          <a:srcRect t="11706" r="5111"/>
          <a:stretch/>
        </p:blipFill>
        <p:spPr>
          <a:xfrm>
            <a:off x="9687913" y="1822168"/>
            <a:ext cx="4033019" cy="2349932"/>
          </a:xfrm>
          <a:prstGeom prst="rect">
            <a:avLst/>
          </a:prstGeom>
          <a:noFill/>
          <a:ln>
            <a:noFill/>
          </a:ln>
        </p:spPr>
      </p:pic>
      <p:sp>
        <p:nvSpPr>
          <p:cNvPr id="158" name="Google Shape;158;p5"/>
          <p:cNvSpPr/>
          <p:nvPr/>
        </p:nvSpPr>
        <p:spPr>
          <a:xfrm>
            <a:off x="1407830" y="4116889"/>
            <a:ext cx="2787815" cy="8900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592" dirty="0" err="1">
                <a:solidFill>
                  <a:schemeClr val="dk1"/>
                </a:solidFill>
                <a:latin typeface="Times New Roman" pitchFamily="18" charset="0"/>
                <a:cs typeface="Times New Roman" pitchFamily="18" charset="0"/>
                <a:sym typeface="Arial"/>
              </a:rPr>
              <a:t>Tập</a:t>
            </a:r>
            <a:r>
              <a:rPr lang="en-US" sz="2592" dirty="0">
                <a:solidFill>
                  <a:schemeClr val="dk1"/>
                </a:solidFill>
                <a:latin typeface="Times New Roman" pitchFamily="18" charset="0"/>
                <a:cs typeface="Times New Roman" pitchFamily="18" charset="0"/>
                <a:sym typeface="Arial"/>
              </a:rPr>
              <a:t> </a:t>
            </a:r>
            <a:r>
              <a:rPr lang="en-US" sz="2592" dirty="0" err="1">
                <a:solidFill>
                  <a:schemeClr val="dk1"/>
                </a:solidFill>
                <a:latin typeface="Times New Roman" pitchFamily="18" charset="0"/>
                <a:cs typeface="Times New Roman" pitchFamily="18" charset="0"/>
                <a:sym typeface="Arial"/>
              </a:rPr>
              <a:t>hợp</a:t>
            </a:r>
            <a:r>
              <a:rPr lang="en-US" sz="2592" dirty="0">
                <a:solidFill>
                  <a:schemeClr val="dk1"/>
                </a:solidFill>
                <a:latin typeface="Times New Roman" pitchFamily="18" charset="0"/>
                <a:cs typeface="Times New Roman" pitchFamily="18" charset="0"/>
                <a:sym typeface="Arial"/>
              </a:rPr>
              <a:t> </a:t>
            </a:r>
            <a:r>
              <a:rPr lang="en-US" sz="2592" dirty="0" err="1">
                <a:solidFill>
                  <a:schemeClr val="dk1"/>
                </a:solidFill>
                <a:latin typeface="Times New Roman" pitchFamily="18" charset="0"/>
                <a:cs typeface="Times New Roman" pitchFamily="18" charset="0"/>
                <a:sym typeface="Arial"/>
              </a:rPr>
              <a:t>những</a:t>
            </a:r>
            <a:r>
              <a:rPr lang="en-US" sz="2592" dirty="0">
                <a:solidFill>
                  <a:schemeClr val="dk1"/>
                </a:solidFill>
                <a:latin typeface="Times New Roman" pitchFamily="18" charset="0"/>
                <a:cs typeface="Times New Roman" pitchFamily="18" charset="0"/>
                <a:sym typeface="Arial"/>
              </a:rPr>
              <a:t> </a:t>
            </a:r>
            <a:r>
              <a:rPr lang="en-US" sz="2592" dirty="0" err="1">
                <a:solidFill>
                  <a:schemeClr val="dk1"/>
                </a:solidFill>
                <a:latin typeface="Times New Roman" pitchFamily="18" charset="0"/>
                <a:cs typeface="Times New Roman" pitchFamily="18" charset="0"/>
                <a:sym typeface="Arial"/>
              </a:rPr>
              <a:t>cái</a:t>
            </a:r>
            <a:r>
              <a:rPr lang="en-US" sz="2592" dirty="0">
                <a:solidFill>
                  <a:schemeClr val="dk1"/>
                </a:solidFill>
                <a:latin typeface="Times New Roman" pitchFamily="18" charset="0"/>
                <a:cs typeface="Times New Roman" pitchFamily="18" charset="0"/>
                <a:sym typeface="Arial"/>
              </a:rPr>
              <a:t> </a:t>
            </a:r>
            <a:r>
              <a:rPr lang="en-US" sz="2592" dirty="0" err="1">
                <a:solidFill>
                  <a:schemeClr val="dk1"/>
                </a:solidFill>
                <a:latin typeface="Times New Roman" pitchFamily="18" charset="0"/>
                <a:cs typeface="Times New Roman" pitchFamily="18" charset="0"/>
                <a:sym typeface="Arial"/>
              </a:rPr>
              <a:t>bàn</a:t>
            </a:r>
            <a:r>
              <a:rPr lang="en-US" sz="2592" dirty="0">
                <a:solidFill>
                  <a:schemeClr val="dk1"/>
                </a:solidFill>
                <a:latin typeface="Times New Roman" pitchFamily="18" charset="0"/>
                <a:cs typeface="Times New Roman" pitchFamily="18" charset="0"/>
                <a:sym typeface="Arial"/>
              </a:rPr>
              <a:t> </a:t>
            </a:r>
            <a:r>
              <a:rPr lang="en-US" sz="2592" dirty="0" err="1">
                <a:solidFill>
                  <a:schemeClr val="dk1"/>
                </a:solidFill>
                <a:latin typeface="Times New Roman" pitchFamily="18" charset="0"/>
                <a:cs typeface="Times New Roman" pitchFamily="18" charset="0"/>
                <a:sym typeface="Arial"/>
              </a:rPr>
              <a:t>trong</a:t>
            </a:r>
            <a:r>
              <a:rPr lang="en-US" sz="2592" dirty="0">
                <a:solidFill>
                  <a:schemeClr val="dk1"/>
                </a:solidFill>
                <a:latin typeface="Times New Roman" pitchFamily="18" charset="0"/>
                <a:cs typeface="Times New Roman" pitchFamily="18" charset="0"/>
                <a:sym typeface="Arial"/>
              </a:rPr>
              <a:t> </a:t>
            </a:r>
            <a:r>
              <a:rPr lang="en-US" sz="2592" dirty="0" err="1">
                <a:solidFill>
                  <a:schemeClr val="dk1"/>
                </a:solidFill>
                <a:latin typeface="Times New Roman" pitchFamily="18" charset="0"/>
                <a:cs typeface="Times New Roman" pitchFamily="18" charset="0"/>
                <a:sym typeface="Arial"/>
              </a:rPr>
              <a:t>lớp</a:t>
            </a:r>
            <a:r>
              <a:rPr lang="en-US" sz="2592" dirty="0">
                <a:solidFill>
                  <a:schemeClr val="dk1"/>
                </a:solidFill>
                <a:latin typeface="Times New Roman" pitchFamily="18" charset="0"/>
                <a:cs typeface="Times New Roman" pitchFamily="18" charset="0"/>
                <a:sym typeface="Arial"/>
              </a:rPr>
              <a:t> </a:t>
            </a:r>
            <a:r>
              <a:rPr lang="en-US" sz="2592" dirty="0" err="1">
                <a:solidFill>
                  <a:schemeClr val="dk1"/>
                </a:solidFill>
                <a:latin typeface="Times New Roman" pitchFamily="18" charset="0"/>
                <a:cs typeface="Times New Roman" pitchFamily="18" charset="0"/>
                <a:sym typeface="Arial"/>
              </a:rPr>
              <a:t>học</a:t>
            </a:r>
            <a:endParaRPr sz="2592" dirty="0">
              <a:solidFill>
                <a:schemeClr val="dk1"/>
              </a:solidFill>
              <a:latin typeface="Times New Roman" pitchFamily="18" charset="0"/>
              <a:cs typeface="Times New Roman" pitchFamily="18" charset="0"/>
              <a:sym typeface="Arial"/>
            </a:endParaRPr>
          </a:p>
        </p:txBody>
      </p:sp>
      <p:sp>
        <p:nvSpPr>
          <p:cNvPr id="159" name="Google Shape;159;p5"/>
          <p:cNvSpPr/>
          <p:nvPr/>
        </p:nvSpPr>
        <p:spPr>
          <a:xfrm>
            <a:off x="5375119" y="4116890"/>
            <a:ext cx="3205872" cy="89011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592" dirty="0" err="1">
                <a:solidFill>
                  <a:schemeClr val="dk1"/>
                </a:solidFill>
                <a:latin typeface="Times New Roman" pitchFamily="18" charset="0"/>
                <a:cs typeface="Times New Roman" pitchFamily="18" charset="0"/>
                <a:sym typeface="Arial"/>
              </a:rPr>
              <a:t>Tập</a:t>
            </a:r>
            <a:r>
              <a:rPr lang="en-US" sz="2592" dirty="0">
                <a:solidFill>
                  <a:schemeClr val="dk1"/>
                </a:solidFill>
                <a:latin typeface="Times New Roman" pitchFamily="18" charset="0"/>
                <a:cs typeface="Times New Roman" pitchFamily="18" charset="0"/>
                <a:sym typeface="Arial"/>
              </a:rPr>
              <a:t> </a:t>
            </a:r>
            <a:r>
              <a:rPr lang="en-US" sz="2592" dirty="0" err="1">
                <a:solidFill>
                  <a:schemeClr val="dk1"/>
                </a:solidFill>
                <a:latin typeface="Times New Roman" pitchFamily="18" charset="0"/>
                <a:cs typeface="Times New Roman" pitchFamily="18" charset="0"/>
                <a:sym typeface="Arial"/>
              </a:rPr>
              <a:t>hợp</a:t>
            </a:r>
            <a:r>
              <a:rPr lang="en-US" sz="2592" dirty="0">
                <a:solidFill>
                  <a:schemeClr val="dk1"/>
                </a:solidFill>
                <a:latin typeface="Times New Roman" pitchFamily="18" charset="0"/>
                <a:cs typeface="Times New Roman" pitchFamily="18" charset="0"/>
                <a:sym typeface="Arial"/>
              </a:rPr>
              <a:t> </a:t>
            </a:r>
            <a:r>
              <a:rPr lang="en-US" sz="2592" dirty="0" err="1">
                <a:solidFill>
                  <a:schemeClr val="dk1"/>
                </a:solidFill>
                <a:latin typeface="Times New Roman" pitchFamily="18" charset="0"/>
                <a:cs typeface="Times New Roman" pitchFamily="18" charset="0"/>
                <a:sym typeface="Arial"/>
              </a:rPr>
              <a:t>các</a:t>
            </a:r>
            <a:r>
              <a:rPr lang="en-US" sz="2592" dirty="0">
                <a:solidFill>
                  <a:schemeClr val="dk1"/>
                </a:solidFill>
                <a:latin typeface="Times New Roman" pitchFamily="18" charset="0"/>
                <a:cs typeface="Times New Roman" pitchFamily="18" charset="0"/>
                <a:sym typeface="Arial"/>
              </a:rPr>
              <a:t> </a:t>
            </a:r>
            <a:r>
              <a:rPr lang="en-US" sz="2592" dirty="0" err="1">
                <a:solidFill>
                  <a:schemeClr val="dk1"/>
                </a:solidFill>
                <a:latin typeface="Times New Roman" pitchFamily="18" charset="0"/>
                <a:cs typeface="Times New Roman" pitchFamily="18" charset="0"/>
                <a:sym typeface="Arial"/>
              </a:rPr>
              <a:t>cây</a:t>
            </a:r>
            <a:r>
              <a:rPr lang="en-US" sz="2592" dirty="0">
                <a:solidFill>
                  <a:schemeClr val="dk1"/>
                </a:solidFill>
                <a:latin typeface="Times New Roman" pitchFamily="18" charset="0"/>
                <a:cs typeface="Times New Roman" pitchFamily="18" charset="0"/>
                <a:sym typeface="Arial"/>
              </a:rPr>
              <a:t> </a:t>
            </a:r>
            <a:r>
              <a:rPr lang="en-US" sz="2592" dirty="0" err="1">
                <a:solidFill>
                  <a:schemeClr val="dk1"/>
                </a:solidFill>
                <a:latin typeface="Times New Roman" pitchFamily="18" charset="0"/>
                <a:cs typeface="Times New Roman" pitchFamily="18" charset="0"/>
                <a:sym typeface="Arial"/>
              </a:rPr>
              <a:t>trong</a:t>
            </a:r>
            <a:r>
              <a:rPr lang="en-US" sz="2592" dirty="0">
                <a:solidFill>
                  <a:schemeClr val="dk1"/>
                </a:solidFill>
                <a:latin typeface="Times New Roman" pitchFamily="18" charset="0"/>
                <a:cs typeface="Times New Roman" pitchFamily="18" charset="0"/>
                <a:sym typeface="Arial"/>
              </a:rPr>
              <a:t> </a:t>
            </a:r>
            <a:r>
              <a:rPr lang="en-US" sz="2592" dirty="0" err="1">
                <a:solidFill>
                  <a:schemeClr val="dk1"/>
                </a:solidFill>
                <a:latin typeface="Times New Roman" pitchFamily="18" charset="0"/>
                <a:cs typeface="Times New Roman" pitchFamily="18" charset="0"/>
                <a:sym typeface="Arial"/>
              </a:rPr>
              <a:t>sân</a:t>
            </a:r>
            <a:r>
              <a:rPr lang="en-US" sz="2592" dirty="0">
                <a:solidFill>
                  <a:schemeClr val="dk1"/>
                </a:solidFill>
                <a:latin typeface="Times New Roman" pitchFamily="18" charset="0"/>
                <a:cs typeface="Times New Roman" pitchFamily="18" charset="0"/>
                <a:sym typeface="Arial"/>
              </a:rPr>
              <a:t> </a:t>
            </a:r>
            <a:r>
              <a:rPr lang="en-US" sz="2592" dirty="0" err="1">
                <a:solidFill>
                  <a:schemeClr val="dk1"/>
                </a:solidFill>
                <a:latin typeface="Times New Roman" pitchFamily="18" charset="0"/>
                <a:cs typeface="Times New Roman" pitchFamily="18" charset="0"/>
                <a:sym typeface="Arial"/>
              </a:rPr>
              <a:t>trường</a:t>
            </a:r>
            <a:r>
              <a:rPr lang="en-US" sz="2592" dirty="0">
                <a:solidFill>
                  <a:schemeClr val="dk1"/>
                </a:solidFill>
                <a:latin typeface="Times New Roman" pitchFamily="18" charset="0"/>
                <a:cs typeface="Times New Roman" pitchFamily="18" charset="0"/>
                <a:sym typeface="Arial"/>
              </a:rPr>
              <a:t>.</a:t>
            </a:r>
            <a:endParaRPr sz="2592" dirty="0">
              <a:solidFill>
                <a:schemeClr val="dk1"/>
              </a:solidFill>
              <a:latin typeface="Times New Roman" pitchFamily="18" charset="0"/>
              <a:cs typeface="Times New Roman" pitchFamily="18" charset="0"/>
              <a:sym typeface="Arial"/>
            </a:endParaRPr>
          </a:p>
        </p:txBody>
      </p:sp>
      <p:sp>
        <p:nvSpPr>
          <p:cNvPr id="160" name="Google Shape;160;p5"/>
          <p:cNvSpPr/>
          <p:nvPr/>
        </p:nvSpPr>
        <p:spPr>
          <a:xfrm>
            <a:off x="5596791" y="7139135"/>
            <a:ext cx="2762528" cy="89011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592" dirty="0" err="1">
                <a:solidFill>
                  <a:schemeClr val="dk1"/>
                </a:solidFill>
                <a:latin typeface="Times New Roman" pitchFamily="18" charset="0"/>
                <a:cs typeface="Times New Roman" pitchFamily="18" charset="0"/>
                <a:sym typeface="Arial"/>
              </a:rPr>
              <a:t>Tập</a:t>
            </a:r>
            <a:r>
              <a:rPr lang="en-US" sz="2592" dirty="0">
                <a:solidFill>
                  <a:schemeClr val="dk1"/>
                </a:solidFill>
                <a:latin typeface="Times New Roman" pitchFamily="18" charset="0"/>
                <a:cs typeface="Times New Roman" pitchFamily="18" charset="0"/>
                <a:sym typeface="Arial"/>
              </a:rPr>
              <a:t> </a:t>
            </a:r>
            <a:r>
              <a:rPr lang="en-US" sz="2592" dirty="0" err="1">
                <a:solidFill>
                  <a:schemeClr val="dk1"/>
                </a:solidFill>
                <a:latin typeface="Times New Roman" pitchFamily="18" charset="0"/>
                <a:cs typeface="Times New Roman" pitchFamily="18" charset="0"/>
                <a:sym typeface="Arial"/>
              </a:rPr>
              <a:t>hợp</a:t>
            </a:r>
            <a:r>
              <a:rPr lang="en-US" sz="2592" dirty="0">
                <a:solidFill>
                  <a:schemeClr val="dk1"/>
                </a:solidFill>
                <a:latin typeface="Times New Roman" pitchFamily="18" charset="0"/>
                <a:cs typeface="Times New Roman" pitchFamily="18" charset="0"/>
                <a:sym typeface="Arial"/>
              </a:rPr>
              <a:t> </a:t>
            </a:r>
            <a:r>
              <a:rPr lang="en-US" sz="2592" dirty="0" err="1">
                <a:solidFill>
                  <a:schemeClr val="dk1"/>
                </a:solidFill>
                <a:latin typeface="Times New Roman" pitchFamily="18" charset="0"/>
                <a:cs typeface="Times New Roman" pitchFamily="18" charset="0"/>
                <a:sym typeface="Arial"/>
              </a:rPr>
              <a:t>học</a:t>
            </a:r>
            <a:r>
              <a:rPr lang="en-US" sz="2592" dirty="0">
                <a:solidFill>
                  <a:schemeClr val="dk1"/>
                </a:solidFill>
                <a:latin typeface="Times New Roman" pitchFamily="18" charset="0"/>
                <a:cs typeface="Times New Roman" pitchFamily="18" charset="0"/>
                <a:sym typeface="Arial"/>
              </a:rPr>
              <a:t> </a:t>
            </a:r>
            <a:r>
              <a:rPr lang="en-US" sz="2592" dirty="0" err="1">
                <a:solidFill>
                  <a:schemeClr val="dk1"/>
                </a:solidFill>
                <a:latin typeface="Times New Roman" pitchFamily="18" charset="0"/>
                <a:cs typeface="Times New Roman" pitchFamily="18" charset="0"/>
                <a:sym typeface="Arial"/>
              </a:rPr>
              <a:t>sinh</a:t>
            </a:r>
            <a:r>
              <a:rPr lang="en-US" sz="2592" dirty="0">
                <a:solidFill>
                  <a:schemeClr val="dk1"/>
                </a:solidFill>
                <a:latin typeface="Times New Roman" pitchFamily="18" charset="0"/>
                <a:cs typeface="Times New Roman" pitchFamily="18" charset="0"/>
                <a:sym typeface="Arial"/>
              </a:rPr>
              <a:t> </a:t>
            </a:r>
            <a:r>
              <a:rPr lang="en-US" sz="2592" dirty="0" err="1">
                <a:solidFill>
                  <a:schemeClr val="dk1"/>
                </a:solidFill>
                <a:latin typeface="Times New Roman" pitchFamily="18" charset="0"/>
                <a:cs typeface="Times New Roman" pitchFamily="18" charset="0"/>
                <a:sym typeface="Arial"/>
              </a:rPr>
              <a:t>lớp</a:t>
            </a:r>
            <a:r>
              <a:rPr lang="en-US" sz="2592" dirty="0">
                <a:solidFill>
                  <a:schemeClr val="dk1"/>
                </a:solidFill>
                <a:latin typeface="Times New Roman" pitchFamily="18" charset="0"/>
                <a:cs typeface="Times New Roman" pitchFamily="18" charset="0"/>
                <a:sym typeface="Arial"/>
              </a:rPr>
              <a:t> 6A</a:t>
            </a:r>
            <a:endParaRPr sz="2592" dirty="0">
              <a:solidFill>
                <a:schemeClr val="dk1"/>
              </a:solidFill>
              <a:latin typeface="Times New Roman" pitchFamily="18" charset="0"/>
              <a:cs typeface="Times New Roman" pitchFamily="18" charset="0"/>
              <a:sym typeface="Arial"/>
            </a:endParaRPr>
          </a:p>
        </p:txBody>
      </p:sp>
      <p:sp>
        <p:nvSpPr>
          <p:cNvPr id="161" name="Google Shape;161;p5"/>
          <p:cNvSpPr/>
          <p:nvPr/>
        </p:nvSpPr>
        <p:spPr>
          <a:xfrm>
            <a:off x="1443268" y="7041073"/>
            <a:ext cx="3195333" cy="89011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592" dirty="0" err="1">
                <a:solidFill>
                  <a:schemeClr val="dk1"/>
                </a:solidFill>
                <a:latin typeface="Times New Roman" pitchFamily="18" charset="0"/>
                <a:cs typeface="Times New Roman" pitchFamily="18" charset="0"/>
                <a:sym typeface="Arial"/>
              </a:rPr>
              <a:t>Tập</a:t>
            </a:r>
            <a:r>
              <a:rPr lang="en-US" sz="2592" dirty="0">
                <a:solidFill>
                  <a:schemeClr val="dk1"/>
                </a:solidFill>
                <a:latin typeface="Times New Roman" pitchFamily="18" charset="0"/>
                <a:cs typeface="Times New Roman" pitchFamily="18" charset="0"/>
                <a:sym typeface="Arial"/>
              </a:rPr>
              <a:t> </a:t>
            </a:r>
            <a:r>
              <a:rPr lang="en-US" sz="2592" dirty="0" err="1">
                <a:solidFill>
                  <a:schemeClr val="dk1"/>
                </a:solidFill>
                <a:latin typeface="Times New Roman" pitchFamily="18" charset="0"/>
                <a:cs typeface="Times New Roman" pitchFamily="18" charset="0"/>
                <a:sym typeface="Arial"/>
              </a:rPr>
              <a:t>hợp</a:t>
            </a:r>
            <a:r>
              <a:rPr lang="en-US" sz="2592" dirty="0">
                <a:solidFill>
                  <a:schemeClr val="dk1"/>
                </a:solidFill>
                <a:latin typeface="Times New Roman" pitchFamily="18" charset="0"/>
                <a:cs typeface="Times New Roman" pitchFamily="18" charset="0"/>
                <a:sym typeface="Arial"/>
              </a:rPr>
              <a:t> </a:t>
            </a:r>
            <a:r>
              <a:rPr lang="en-US" sz="2592" dirty="0" err="1">
                <a:solidFill>
                  <a:schemeClr val="dk1"/>
                </a:solidFill>
                <a:latin typeface="Times New Roman" pitchFamily="18" charset="0"/>
                <a:cs typeface="Times New Roman" pitchFamily="18" charset="0"/>
                <a:sym typeface="Arial"/>
              </a:rPr>
              <a:t>các</a:t>
            </a:r>
            <a:r>
              <a:rPr lang="en-US" sz="2592" dirty="0">
                <a:solidFill>
                  <a:schemeClr val="dk1"/>
                </a:solidFill>
                <a:latin typeface="Times New Roman" pitchFamily="18" charset="0"/>
                <a:cs typeface="Times New Roman" pitchFamily="18" charset="0"/>
                <a:sym typeface="Arial"/>
              </a:rPr>
              <a:t> </a:t>
            </a:r>
            <a:r>
              <a:rPr lang="en-US" sz="2592" dirty="0" err="1">
                <a:solidFill>
                  <a:schemeClr val="dk1"/>
                </a:solidFill>
                <a:latin typeface="Times New Roman" pitchFamily="18" charset="0"/>
                <a:cs typeface="Times New Roman" pitchFamily="18" charset="0"/>
                <a:sym typeface="Arial"/>
              </a:rPr>
              <a:t>số</a:t>
            </a:r>
            <a:r>
              <a:rPr lang="en-US" sz="2592" dirty="0">
                <a:solidFill>
                  <a:schemeClr val="dk1"/>
                </a:solidFill>
                <a:latin typeface="Times New Roman" pitchFamily="18" charset="0"/>
                <a:cs typeface="Times New Roman" pitchFamily="18" charset="0"/>
                <a:sym typeface="Arial"/>
              </a:rPr>
              <a:t> </a:t>
            </a:r>
            <a:r>
              <a:rPr lang="en-US" sz="2592" dirty="0" err="1">
                <a:solidFill>
                  <a:schemeClr val="dk1"/>
                </a:solidFill>
                <a:latin typeface="Times New Roman" pitchFamily="18" charset="0"/>
                <a:cs typeface="Times New Roman" pitchFamily="18" charset="0"/>
                <a:sym typeface="Arial"/>
              </a:rPr>
              <a:t>tự</a:t>
            </a:r>
            <a:r>
              <a:rPr lang="en-US" sz="2592" dirty="0">
                <a:solidFill>
                  <a:schemeClr val="dk1"/>
                </a:solidFill>
                <a:latin typeface="Times New Roman" pitchFamily="18" charset="0"/>
                <a:cs typeface="Times New Roman" pitchFamily="18" charset="0"/>
                <a:sym typeface="Arial"/>
              </a:rPr>
              <a:t> </a:t>
            </a:r>
            <a:r>
              <a:rPr lang="en-US" sz="2592" dirty="0" err="1">
                <a:solidFill>
                  <a:schemeClr val="dk1"/>
                </a:solidFill>
                <a:latin typeface="Times New Roman" pitchFamily="18" charset="0"/>
                <a:cs typeface="Times New Roman" pitchFamily="18" charset="0"/>
                <a:sym typeface="Arial"/>
              </a:rPr>
              <a:t>nhiên</a:t>
            </a:r>
            <a:r>
              <a:rPr lang="en-US" sz="2592" dirty="0">
                <a:solidFill>
                  <a:schemeClr val="dk1"/>
                </a:solidFill>
                <a:latin typeface="Times New Roman" pitchFamily="18" charset="0"/>
                <a:cs typeface="Times New Roman" pitchFamily="18" charset="0"/>
                <a:sym typeface="Arial"/>
              </a:rPr>
              <a:t> </a:t>
            </a:r>
            <a:r>
              <a:rPr lang="en-US" sz="2592" dirty="0" err="1">
                <a:solidFill>
                  <a:schemeClr val="dk1"/>
                </a:solidFill>
                <a:latin typeface="Times New Roman" pitchFamily="18" charset="0"/>
                <a:cs typeface="Times New Roman" pitchFamily="18" charset="0"/>
                <a:sym typeface="Arial"/>
              </a:rPr>
              <a:t>nhỏ</a:t>
            </a:r>
            <a:r>
              <a:rPr lang="en-US" sz="2592" dirty="0">
                <a:solidFill>
                  <a:schemeClr val="dk1"/>
                </a:solidFill>
                <a:latin typeface="Times New Roman" pitchFamily="18" charset="0"/>
                <a:cs typeface="Times New Roman" pitchFamily="18" charset="0"/>
                <a:sym typeface="Arial"/>
              </a:rPr>
              <a:t> </a:t>
            </a:r>
            <a:r>
              <a:rPr lang="en-US" sz="2592" dirty="0" err="1">
                <a:solidFill>
                  <a:schemeClr val="dk1"/>
                </a:solidFill>
                <a:latin typeface="Times New Roman" pitchFamily="18" charset="0"/>
                <a:cs typeface="Times New Roman" pitchFamily="18" charset="0"/>
                <a:sym typeface="Arial"/>
              </a:rPr>
              <a:t>hơn</a:t>
            </a:r>
            <a:r>
              <a:rPr lang="en-US" sz="2592" dirty="0">
                <a:solidFill>
                  <a:schemeClr val="dk1"/>
                </a:solidFill>
                <a:latin typeface="Times New Roman" pitchFamily="18" charset="0"/>
                <a:cs typeface="Times New Roman" pitchFamily="18" charset="0"/>
                <a:sym typeface="Arial"/>
              </a:rPr>
              <a:t> 4</a:t>
            </a:r>
            <a:endParaRPr sz="2592" dirty="0">
              <a:solidFill>
                <a:schemeClr val="dk1"/>
              </a:solidFill>
              <a:latin typeface="Times New Roman" pitchFamily="18" charset="0"/>
              <a:cs typeface="Times New Roman" pitchFamily="18" charset="0"/>
              <a:sym typeface="Arial"/>
            </a:endParaRPr>
          </a:p>
        </p:txBody>
      </p:sp>
      <p:pic>
        <p:nvPicPr>
          <p:cNvPr id="162" name="Google Shape;162;p5" descr="Địa chỉ thanh lý bàn học cũ tại Hà Nội"/>
          <p:cNvPicPr preferRelativeResize="0"/>
          <p:nvPr/>
        </p:nvPicPr>
        <p:blipFill rotWithShape="1">
          <a:blip r:embed="rId6">
            <a:alphaModFix/>
          </a:blip>
          <a:srcRect l="1270"/>
          <a:stretch/>
        </p:blipFill>
        <p:spPr>
          <a:xfrm>
            <a:off x="1443268" y="2088541"/>
            <a:ext cx="2752376" cy="1867836"/>
          </a:xfrm>
          <a:custGeom>
            <a:avLst/>
            <a:gdLst/>
            <a:ahLst/>
            <a:cxnLst/>
            <a:rect l="l" t="t" r="r" b="b"/>
            <a:pathLst>
              <a:path w="2293647" h="1556530" extrusionOk="0">
                <a:moveTo>
                  <a:pt x="0" y="0"/>
                </a:moveTo>
                <a:lnTo>
                  <a:pt x="2072259" y="0"/>
                </a:lnTo>
                <a:lnTo>
                  <a:pt x="2293647" y="221388"/>
                </a:lnTo>
                <a:lnTo>
                  <a:pt x="2293647" y="1556530"/>
                </a:lnTo>
                <a:lnTo>
                  <a:pt x="250919" y="1556530"/>
                </a:lnTo>
                <a:lnTo>
                  <a:pt x="0" y="1305611"/>
                </a:lnTo>
                <a:close/>
              </a:path>
            </a:pathLst>
          </a:custGeom>
          <a:noFill/>
          <a:ln w="25400" cap="flat" cmpd="sng">
            <a:solidFill>
              <a:srgbClr val="DA9850"/>
            </a:solidFill>
            <a:prstDash val="solid"/>
            <a:round/>
            <a:headEnd type="none" w="sm" len="sm"/>
            <a:tailEnd type="none" w="sm" len="sm"/>
          </a:ln>
        </p:spPr>
      </p:pic>
      <p:pic>
        <p:nvPicPr>
          <p:cNvPr id="163" name="Google Shape;163;p5" descr="Vector Cây - Vector tree 1 - Chiều Thứ Bảy"/>
          <p:cNvPicPr preferRelativeResize="0"/>
          <p:nvPr/>
        </p:nvPicPr>
        <p:blipFill rotWithShape="1">
          <a:blip r:embed="rId7">
            <a:alphaModFix/>
          </a:blip>
          <a:srcRect t="19682" r="11323" b="12921"/>
          <a:stretch/>
        </p:blipFill>
        <p:spPr>
          <a:xfrm>
            <a:off x="5445780" y="2073205"/>
            <a:ext cx="2991996" cy="1907177"/>
          </a:xfrm>
          <a:custGeom>
            <a:avLst/>
            <a:gdLst/>
            <a:ahLst/>
            <a:cxnLst/>
            <a:rect l="l" t="t" r="r" b="b"/>
            <a:pathLst>
              <a:path w="2314787" h="1475506" extrusionOk="0">
                <a:moveTo>
                  <a:pt x="0" y="0"/>
                </a:moveTo>
                <a:lnTo>
                  <a:pt x="2078809" y="0"/>
                </a:lnTo>
                <a:lnTo>
                  <a:pt x="2314787" y="235978"/>
                </a:lnTo>
                <a:lnTo>
                  <a:pt x="2314787" y="1475506"/>
                </a:lnTo>
                <a:lnTo>
                  <a:pt x="225008" y="1475506"/>
                </a:lnTo>
                <a:lnTo>
                  <a:pt x="0" y="1250498"/>
                </a:lnTo>
                <a:close/>
              </a:path>
            </a:pathLst>
          </a:custGeom>
          <a:noFill/>
          <a:ln w="25400" cap="flat" cmpd="sng">
            <a:solidFill>
              <a:srgbClr val="DFA156"/>
            </a:solidFill>
            <a:prstDash val="solid"/>
            <a:round/>
            <a:headEnd type="none" w="sm" len="sm"/>
            <a:tailEnd type="none" w="sm" len="sm"/>
          </a:ln>
        </p:spPr>
      </p:pic>
      <p:pic>
        <p:nvPicPr>
          <p:cNvPr id="164" name="Google Shape;164;p5" descr="Get Learn 123 for Kids - Microsoft Store"/>
          <p:cNvPicPr preferRelativeResize="0"/>
          <p:nvPr/>
        </p:nvPicPr>
        <p:blipFill rotWithShape="1">
          <a:blip r:embed="rId8">
            <a:alphaModFix/>
          </a:blip>
          <a:srcRect t="33661" r="1355" b="9795"/>
          <a:stretch/>
        </p:blipFill>
        <p:spPr>
          <a:xfrm>
            <a:off x="1604191" y="5026952"/>
            <a:ext cx="2851022" cy="1867836"/>
          </a:xfrm>
          <a:custGeom>
            <a:avLst/>
            <a:gdLst/>
            <a:ahLst/>
            <a:cxnLst/>
            <a:rect l="l" t="t" r="r" b="b"/>
            <a:pathLst>
              <a:path w="2818757" h="1615733" extrusionOk="0">
                <a:moveTo>
                  <a:pt x="0" y="0"/>
                </a:moveTo>
                <a:lnTo>
                  <a:pt x="2549463" y="0"/>
                </a:lnTo>
                <a:lnTo>
                  <a:pt x="2818757" y="269294"/>
                </a:lnTo>
                <a:lnTo>
                  <a:pt x="2818757" y="1615733"/>
                </a:lnTo>
                <a:lnTo>
                  <a:pt x="251936" y="1615733"/>
                </a:lnTo>
                <a:lnTo>
                  <a:pt x="0" y="1363797"/>
                </a:lnTo>
                <a:close/>
              </a:path>
            </a:pathLst>
          </a:custGeom>
          <a:noFill/>
          <a:ln w="25400" cap="flat" cmpd="sng">
            <a:solidFill>
              <a:srgbClr val="F0AE5C"/>
            </a:solidFill>
            <a:prstDash val="solid"/>
            <a:round/>
            <a:headEnd type="none" w="sm" len="sm"/>
            <a:tailEnd type="none" w="sm" len="sm"/>
          </a:ln>
        </p:spPr>
      </p:pic>
      <p:pic>
        <p:nvPicPr>
          <p:cNvPr id="165" name="Google Shape;165;p5" descr="Download Free png Vector Discuss Learning, Recess, Table, Explain ..."/>
          <p:cNvPicPr preferRelativeResize="0"/>
          <p:nvPr/>
        </p:nvPicPr>
        <p:blipFill rotWithShape="1">
          <a:blip r:embed="rId9">
            <a:alphaModFix/>
          </a:blip>
          <a:srcRect t="19550" b="19550"/>
          <a:stretch/>
        </p:blipFill>
        <p:spPr>
          <a:xfrm>
            <a:off x="5371092" y="4974820"/>
            <a:ext cx="3062359" cy="1867836"/>
          </a:xfrm>
          <a:custGeom>
            <a:avLst/>
            <a:gdLst/>
            <a:ahLst/>
            <a:cxnLst/>
            <a:rect l="l" t="t" r="r" b="b"/>
            <a:pathLst>
              <a:path w="2879938" h="1756571" extrusionOk="0">
                <a:moveTo>
                  <a:pt x="0" y="0"/>
                </a:moveTo>
                <a:lnTo>
                  <a:pt x="2587170" y="0"/>
                </a:lnTo>
                <a:lnTo>
                  <a:pt x="2879938" y="292768"/>
                </a:lnTo>
                <a:lnTo>
                  <a:pt x="2879938" y="1756571"/>
                </a:lnTo>
                <a:lnTo>
                  <a:pt x="292768" y="1756571"/>
                </a:lnTo>
                <a:lnTo>
                  <a:pt x="0" y="1463803"/>
                </a:lnTo>
                <a:close/>
              </a:path>
            </a:pathLst>
          </a:custGeom>
          <a:noFill/>
          <a:ln w="25400" cap="flat" cmpd="sng">
            <a:solidFill>
              <a:srgbClr val="F0AE5C"/>
            </a:solidFill>
            <a:prstDash val="solid"/>
            <a:round/>
            <a:headEnd type="none" w="sm" len="sm"/>
            <a:tailEnd type="none" w="sm" len="sm"/>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500"/>
                                        <p:tgtEl>
                                          <p:spTgt spid="148"/>
                                        </p:tgtEl>
                                      </p:cBhvr>
                                    </p:animEffect>
                                  </p:childTnLst>
                                </p:cTn>
                              </p:par>
                              <p:par>
                                <p:cTn id="8" presetID="10" presetClass="entr" presetSubtype="0" fill="hold" nodeType="withEffect">
                                  <p:stCondLst>
                                    <p:cond delay="0"/>
                                  </p:stCondLst>
                                  <p:childTnLst>
                                    <p:set>
                                      <p:cBhvr>
                                        <p:cTn id="9" dur="1" fill="hold">
                                          <p:stCondLst>
                                            <p:cond delay="0"/>
                                          </p:stCondLst>
                                        </p:cTn>
                                        <p:tgtEl>
                                          <p:spTgt spid="145"/>
                                        </p:tgtEl>
                                        <p:attrNameLst>
                                          <p:attrName>style.visibility</p:attrName>
                                        </p:attrNameLst>
                                      </p:cBhvr>
                                      <p:to>
                                        <p:strVal val="visible"/>
                                      </p:to>
                                    </p:set>
                                    <p:animEffect transition="in" filter="fade">
                                      <p:cBhvr>
                                        <p:cTn id="10" dur="500"/>
                                        <p:tgtEl>
                                          <p:spTgt spid="14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5"/>
                                        </p:tgtEl>
                                        <p:attrNameLst>
                                          <p:attrName>style.visibility</p:attrName>
                                        </p:attrNameLst>
                                      </p:cBhvr>
                                      <p:to>
                                        <p:strVal val="visible"/>
                                      </p:to>
                                    </p:set>
                                    <p:animEffect transition="in" filter="fade">
                                      <p:cBhvr>
                                        <p:cTn id="15" dur="500"/>
                                        <p:tgtEl>
                                          <p:spTgt spid="15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62"/>
                                        </p:tgtEl>
                                        <p:attrNameLst>
                                          <p:attrName>style.visibility</p:attrName>
                                        </p:attrNameLst>
                                      </p:cBhvr>
                                      <p:to>
                                        <p:strVal val="visible"/>
                                      </p:to>
                                    </p:set>
                                    <p:anim calcmode="lin" valueType="num">
                                      <p:cBhvr additive="base">
                                        <p:cTn id="20" dur="500"/>
                                        <p:tgtEl>
                                          <p:spTgt spid="162"/>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8"/>
                                        </p:tgtEl>
                                        <p:attrNameLst>
                                          <p:attrName>style.visibility</p:attrName>
                                        </p:attrNameLst>
                                      </p:cBhvr>
                                      <p:to>
                                        <p:strVal val="visible"/>
                                      </p:to>
                                    </p:set>
                                    <p:anim calcmode="lin" valueType="num">
                                      <p:cBhvr additive="base">
                                        <p:cTn id="23" dur="500"/>
                                        <p:tgtEl>
                                          <p:spTgt spid="15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3"/>
                                        </p:tgtEl>
                                        <p:attrNameLst>
                                          <p:attrName>style.visibility</p:attrName>
                                        </p:attrNameLst>
                                      </p:cBhvr>
                                      <p:to>
                                        <p:strVal val="visible"/>
                                      </p:to>
                                    </p:set>
                                    <p:animEffect transition="in" filter="fade">
                                      <p:cBhvr>
                                        <p:cTn id="28" dur="500"/>
                                        <p:tgtEl>
                                          <p:spTgt spid="163"/>
                                        </p:tgtEl>
                                      </p:cBhvr>
                                    </p:animEffect>
                                  </p:childTnLst>
                                </p:cTn>
                              </p:par>
                              <p:par>
                                <p:cTn id="29" presetID="10" presetClass="entr" presetSubtype="0" fill="hold" nodeType="withEffect">
                                  <p:stCondLst>
                                    <p:cond delay="0"/>
                                  </p:stCondLst>
                                  <p:childTnLst>
                                    <p:set>
                                      <p:cBhvr>
                                        <p:cTn id="30" dur="1" fill="hold">
                                          <p:stCondLst>
                                            <p:cond delay="0"/>
                                          </p:stCondLst>
                                        </p:cTn>
                                        <p:tgtEl>
                                          <p:spTgt spid="159"/>
                                        </p:tgtEl>
                                        <p:attrNameLst>
                                          <p:attrName>style.visibility</p:attrName>
                                        </p:attrNameLst>
                                      </p:cBhvr>
                                      <p:to>
                                        <p:strVal val="visible"/>
                                      </p:to>
                                    </p:set>
                                    <p:animEffect transition="in" filter="fade">
                                      <p:cBhvr>
                                        <p:cTn id="31" dur="500"/>
                                        <p:tgtEl>
                                          <p:spTgt spid="15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7"/>
                                        </p:tgtEl>
                                        <p:attrNameLst>
                                          <p:attrName>style.visibility</p:attrName>
                                        </p:attrNameLst>
                                      </p:cBhvr>
                                      <p:to>
                                        <p:strVal val="visible"/>
                                      </p:to>
                                    </p:set>
                                    <p:animEffect transition="in" filter="fade">
                                      <p:cBhvr>
                                        <p:cTn id="36" dur="500"/>
                                        <p:tgtEl>
                                          <p:spTgt spid="15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4"/>
                                        </p:tgtEl>
                                        <p:attrNameLst>
                                          <p:attrName>style.visibility</p:attrName>
                                        </p:attrNameLst>
                                      </p:cBhvr>
                                      <p:to>
                                        <p:strVal val="visible"/>
                                      </p:to>
                                    </p:set>
                                    <p:animEffect transition="in" filter="fade">
                                      <p:cBhvr>
                                        <p:cTn id="41" dur="2000"/>
                                        <p:tgtEl>
                                          <p:spTgt spid="164"/>
                                        </p:tgtEl>
                                      </p:cBhvr>
                                    </p:animEffect>
                                  </p:childTnLst>
                                </p:cTn>
                              </p:par>
                              <p:par>
                                <p:cTn id="42" presetID="10" presetClass="entr" presetSubtype="0" fill="hold" nodeType="withEffect">
                                  <p:stCondLst>
                                    <p:cond delay="0"/>
                                  </p:stCondLst>
                                  <p:childTnLst>
                                    <p:set>
                                      <p:cBhvr>
                                        <p:cTn id="43" dur="1" fill="hold">
                                          <p:stCondLst>
                                            <p:cond delay="0"/>
                                          </p:stCondLst>
                                        </p:cTn>
                                        <p:tgtEl>
                                          <p:spTgt spid="161"/>
                                        </p:tgtEl>
                                        <p:attrNameLst>
                                          <p:attrName>style.visibility</p:attrName>
                                        </p:attrNameLst>
                                      </p:cBhvr>
                                      <p:to>
                                        <p:strVal val="visible"/>
                                      </p:to>
                                    </p:set>
                                    <p:animEffect transition="in" filter="fade">
                                      <p:cBhvr>
                                        <p:cTn id="44" dur="2000"/>
                                        <p:tgtEl>
                                          <p:spTgt spid="16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65"/>
                                        </p:tgtEl>
                                        <p:attrNameLst>
                                          <p:attrName>style.visibility</p:attrName>
                                        </p:attrNameLst>
                                      </p:cBhvr>
                                      <p:to>
                                        <p:strVal val="visible"/>
                                      </p:to>
                                    </p:set>
                                    <p:animEffect transition="in" filter="fade">
                                      <p:cBhvr>
                                        <p:cTn id="49" dur="500"/>
                                        <p:tgtEl>
                                          <p:spTgt spid="165"/>
                                        </p:tgtEl>
                                      </p:cBhvr>
                                    </p:animEffect>
                                  </p:childTnLst>
                                </p:cTn>
                              </p:par>
                              <p:par>
                                <p:cTn id="50" presetID="10" presetClass="entr" presetSubtype="0" fill="hold" nodeType="withEffect">
                                  <p:stCondLst>
                                    <p:cond delay="0"/>
                                  </p:stCondLst>
                                  <p:childTnLst>
                                    <p:set>
                                      <p:cBhvr>
                                        <p:cTn id="51" dur="1" fill="hold">
                                          <p:stCondLst>
                                            <p:cond delay="0"/>
                                          </p:stCondLst>
                                        </p:cTn>
                                        <p:tgtEl>
                                          <p:spTgt spid="160"/>
                                        </p:tgtEl>
                                        <p:attrNameLst>
                                          <p:attrName>style.visibility</p:attrName>
                                        </p:attrNameLst>
                                      </p:cBhvr>
                                      <p:to>
                                        <p:strVal val="visible"/>
                                      </p:to>
                                    </p:set>
                                    <p:animEffect transition="in" filter="fade">
                                      <p:cBhvr>
                                        <p:cTn id="52" dur="500"/>
                                        <p:tgtEl>
                                          <p:spTgt spid="160"/>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22;p51">
            <a:extLst>
              <a:ext uri="{FF2B5EF4-FFF2-40B4-BE49-F238E27FC236}">
                <a16:creationId xmlns:a16="http://schemas.microsoft.com/office/drawing/2014/main" id="{F5DE12B8-810D-437E-9E1A-FFEB6C015036}"/>
              </a:ext>
            </a:extLst>
          </p:cNvPr>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5" name="Nhóm 4">
            <a:extLst>
              <a:ext uri="{FF2B5EF4-FFF2-40B4-BE49-F238E27FC236}">
                <a16:creationId xmlns:a16="http://schemas.microsoft.com/office/drawing/2014/main" id="{7827091E-1A5D-4FDC-9CC1-F7504DA45EDC}"/>
              </a:ext>
            </a:extLst>
          </p:cNvPr>
          <p:cNvGrpSpPr/>
          <p:nvPr/>
        </p:nvGrpSpPr>
        <p:grpSpPr>
          <a:xfrm>
            <a:off x="140422" y="-98232"/>
            <a:ext cx="3064763" cy="2244056"/>
            <a:chOff x="194111" y="0"/>
            <a:chExt cx="1915477" cy="1402535"/>
          </a:xfrm>
        </p:grpSpPr>
        <p:sp>
          <p:nvSpPr>
            <p:cNvPr id="6" name="Google Shape;1330;p51">
              <a:extLst>
                <a:ext uri="{FF2B5EF4-FFF2-40B4-BE49-F238E27FC236}">
                  <a16:creationId xmlns:a16="http://schemas.microsoft.com/office/drawing/2014/main" id="{8B18AF6D-BFE8-4EA6-BF43-1B4502C6AD35}"/>
                </a:ext>
              </a:extLst>
            </p:cNvPr>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marL="0" marR="0" lvl="0" indent="0" algn="l" defTabSz="1463004" rtl="0" eaLnBrk="1" fontAlgn="auto" latinLnBrk="0" hangingPunct="1">
                <a:lnSpc>
                  <a:spcPct val="100000"/>
                </a:lnSpc>
                <a:spcBef>
                  <a:spcPts val="0"/>
                </a:spcBef>
                <a:spcAft>
                  <a:spcPts val="0"/>
                </a:spcAft>
                <a:buClrTx/>
                <a:buSzTx/>
                <a:buFontTx/>
                <a:buNone/>
                <a:tabLst/>
                <a:defRPr/>
              </a:pPr>
              <a:endParaRPr kumimoji="0" sz="288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7" name="Google Shape;1331;p51">
              <a:extLst>
                <a:ext uri="{FF2B5EF4-FFF2-40B4-BE49-F238E27FC236}">
                  <a16:creationId xmlns:a16="http://schemas.microsoft.com/office/drawing/2014/main" id="{CA69F061-6642-498A-B5D0-9FBF2C6038D8}"/>
                </a:ext>
              </a:extLst>
            </p:cNvPr>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marL="0" marR="0" lvl="0" indent="0" algn="l" defTabSz="1463004" rtl="0" eaLnBrk="1" fontAlgn="auto" latinLnBrk="0" hangingPunct="1">
                <a:lnSpc>
                  <a:spcPct val="100000"/>
                </a:lnSpc>
                <a:spcBef>
                  <a:spcPts val="0"/>
                </a:spcBef>
                <a:spcAft>
                  <a:spcPts val="0"/>
                </a:spcAft>
                <a:buClrTx/>
                <a:buSzTx/>
                <a:buFontTx/>
                <a:buNone/>
                <a:tabLst/>
                <a:defRPr/>
              </a:pPr>
              <a:endParaRPr kumimoji="0" sz="288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9" name="Google Shape;1018;p41">
            <a:extLst>
              <a:ext uri="{FF2B5EF4-FFF2-40B4-BE49-F238E27FC236}">
                <a16:creationId xmlns:a16="http://schemas.microsoft.com/office/drawing/2014/main" id="{6C1EB63C-9B0A-4ADB-AE25-7522037FEB94}"/>
              </a:ext>
            </a:extLst>
          </p:cNvPr>
          <p:cNvGrpSpPr/>
          <p:nvPr/>
        </p:nvGrpSpPr>
        <p:grpSpPr>
          <a:xfrm rot="5400000">
            <a:off x="1080853" y="629570"/>
            <a:ext cx="570497" cy="1723381"/>
            <a:chOff x="3226403" y="2109272"/>
            <a:chExt cx="691049" cy="2087545"/>
          </a:xfrm>
        </p:grpSpPr>
        <p:sp>
          <p:nvSpPr>
            <p:cNvPr id="11" name="Google Shape;1019;p41">
              <a:extLst>
                <a:ext uri="{FF2B5EF4-FFF2-40B4-BE49-F238E27FC236}">
                  <a16:creationId xmlns:a16="http://schemas.microsoft.com/office/drawing/2014/main" id="{2CA1374B-C41A-4782-B75C-2641C165C6A5}"/>
                </a:ext>
              </a:extLst>
            </p:cNvPr>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46280" tIns="146280" rIns="146280" bIns="146280" anchor="ctr" anchorCtr="0">
              <a:noAutofit/>
            </a:bodyPr>
            <a:lstStyle/>
            <a:p>
              <a:pPr marL="0" marR="0" lvl="0" indent="0" algn="l" defTabSz="1463004" rtl="0" eaLnBrk="1" fontAlgn="auto" latinLnBrk="0" hangingPunct="1">
                <a:lnSpc>
                  <a:spcPct val="100000"/>
                </a:lnSpc>
                <a:spcBef>
                  <a:spcPts val="0"/>
                </a:spcBef>
                <a:spcAft>
                  <a:spcPts val="0"/>
                </a:spcAft>
                <a:buClrTx/>
                <a:buSzTx/>
                <a:buFontTx/>
                <a:buNone/>
                <a:tabLst/>
                <a:defRPr/>
              </a:pPr>
              <a:endParaRPr kumimoji="0" sz="288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2" name="Google Shape;1020;p41">
              <a:extLst>
                <a:ext uri="{FF2B5EF4-FFF2-40B4-BE49-F238E27FC236}">
                  <a16:creationId xmlns:a16="http://schemas.microsoft.com/office/drawing/2014/main" id="{98831045-CF48-4BAA-B42D-C1E12FD410FE}"/>
                </a:ext>
              </a:extLst>
            </p:cNvPr>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46280" tIns="146280" rIns="146280" bIns="146280" anchor="ctr" anchorCtr="0">
              <a:noAutofit/>
            </a:bodyPr>
            <a:lstStyle/>
            <a:p>
              <a:pPr marL="0" marR="0" lvl="0" indent="0" algn="l" defTabSz="1463004" rtl="0" eaLnBrk="1" fontAlgn="auto" latinLnBrk="0" hangingPunct="1">
                <a:lnSpc>
                  <a:spcPct val="100000"/>
                </a:lnSpc>
                <a:spcBef>
                  <a:spcPts val="0"/>
                </a:spcBef>
                <a:spcAft>
                  <a:spcPts val="0"/>
                </a:spcAft>
                <a:buClrTx/>
                <a:buSzTx/>
                <a:buFontTx/>
                <a:buNone/>
                <a:tabLst/>
                <a:defRPr/>
              </a:pPr>
              <a:endParaRPr kumimoji="0" sz="288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3" name="Google Shape;1021;p41">
              <a:extLst>
                <a:ext uri="{FF2B5EF4-FFF2-40B4-BE49-F238E27FC236}">
                  <a16:creationId xmlns:a16="http://schemas.microsoft.com/office/drawing/2014/main" id="{106681A0-169D-46C2-B1CA-FE2F064A2A70}"/>
                </a:ext>
              </a:extLst>
            </p:cNvPr>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46280" tIns="146280" rIns="146280" bIns="146280" anchor="ctr" anchorCtr="0">
              <a:noAutofit/>
            </a:bodyPr>
            <a:lstStyle/>
            <a:p>
              <a:pPr marL="0" marR="0" lvl="0" indent="0" algn="l" defTabSz="1463004" rtl="0" eaLnBrk="1" fontAlgn="auto" latinLnBrk="0" hangingPunct="1">
                <a:lnSpc>
                  <a:spcPct val="100000"/>
                </a:lnSpc>
                <a:spcBef>
                  <a:spcPts val="0"/>
                </a:spcBef>
                <a:spcAft>
                  <a:spcPts val="0"/>
                </a:spcAft>
                <a:buClrTx/>
                <a:buSzTx/>
                <a:buFontTx/>
                <a:buNone/>
                <a:tabLst/>
                <a:defRPr/>
              </a:pPr>
              <a:endParaRPr kumimoji="0" sz="288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sp>
        <p:nvSpPr>
          <p:cNvPr id="15" name="Hộp Văn bản 14">
            <a:extLst>
              <a:ext uri="{FF2B5EF4-FFF2-40B4-BE49-F238E27FC236}">
                <a16:creationId xmlns:a16="http://schemas.microsoft.com/office/drawing/2014/main" id="{C4DACE11-8BEF-4395-8F85-BFB8B72CE8C1}"/>
              </a:ext>
            </a:extLst>
          </p:cNvPr>
          <p:cNvSpPr txBox="1"/>
          <p:nvPr/>
        </p:nvSpPr>
        <p:spPr>
          <a:xfrm>
            <a:off x="3462941" y="486429"/>
            <a:ext cx="9585695" cy="609398"/>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360" b="0" i="0" u="none" strike="noStrike" kern="1200" cap="none" spc="0" normalizeH="0" baseline="0" noProof="0">
                <a:ln>
                  <a:noFill/>
                </a:ln>
                <a:solidFill>
                  <a:prstClr val="black"/>
                </a:solidFill>
                <a:effectLst/>
                <a:uLnTx/>
                <a:uFillTx/>
                <a:latin typeface="SVN-A Love Of Thunder" panose="02040603050506020204" pitchFamily="18" charset="0"/>
                <a:ea typeface="+mn-ea"/>
                <a:cs typeface="+mn-cs"/>
              </a:rPr>
              <a:t>1, Tập hợp và phần tử của tập hợp.</a:t>
            </a:r>
            <a:endParaRPr kumimoji="0" lang="vi-VN" sz="3360" b="0" i="0" u="none" strike="noStrike" kern="1200" cap="none" spc="0" normalizeH="0" baseline="0" noProof="0">
              <a:ln>
                <a:noFill/>
              </a:ln>
              <a:solidFill>
                <a:prstClr val="black"/>
              </a:solidFill>
              <a:effectLst/>
              <a:uLnTx/>
              <a:uFillTx/>
              <a:latin typeface="Patrick Hand" panose="00000500000000000000" pitchFamily="2" charset="0"/>
              <a:ea typeface="+mn-ea"/>
              <a:cs typeface="+mn-cs"/>
            </a:endParaRPr>
          </a:p>
        </p:txBody>
      </p:sp>
      <p:pic>
        <p:nvPicPr>
          <p:cNvPr id="16" name="Picture 2" descr="Gambar terkait | Cosas lindas para dibujar, Protectores de pantalla lindos,  Gif lindos">
            <a:extLst>
              <a:ext uri="{FF2B5EF4-FFF2-40B4-BE49-F238E27FC236}">
                <a16:creationId xmlns:a16="http://schemas.microsoft.com/office/drawing/2014/main" id="{ABFADD51-A28F-4769-9E5F-0A8A551C56BC}"/>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343" y="25445"/>
            <a:ext cx="1579355" cy="1427128"/>
          </a:xfrm>
          <a:prstGeom prst="rect">
            <a:avLst/>
          </a:prstGeom>
          <a:noFill/>
          <a:extLst>
            <a:ext uri="{909E8E84-426E-40DD-AFC4-6F175D3DCCD1}">
              <a14:hiddenFill xmlns:a14="http://schemas.microsoft.com/office/drawing/2010/main">
                <a:solidFill>
                  <a:srgbClr val="FFFFFF"/>
                </a:solidFill>
              </a14:hiddenFill>
            </a:ext>
          </a:extLst>
        </p:spPr>
      </p:pic>
      <p:sp>
        <p:nvSpPr>
          <p:cNvPr id="120" name="Hộp Văn bản 24">
            <a:extLst>
              <a:ext uri="{FF2B5EF4-FFF2-40B4-BE49-F238E27FC236}">
                <a16:creationId xmlns:a16="http://schemas.microsoft.com/office/drawing/2014/main" id="{900A6A7A-E6D1-4514-81E3-470A28233394}"/>
              </a:ext>
            </a:extLst>
          </p:cNvPr>
          <p:cNvSpPr txBox="1"/>
          <p:nvPr/>
        </p:nvSpPr>
        <p:spPr>
          <a:xfrm>
            <a:off x="740641" y="1258375"/>
            <a:ext cx="1516140" cy="486287"/>
          </a:xfrm>
          <a:prstGeom prst="rect">
            <a:avLst/>
          </a:prstGeom>
          <a:noFill/>
        </p:spPr>
        <p:txBody>
          <a:bodyPr wrap="square" rtlCol="0">
            <a:spAutoFit/>
          </a:bodyPr>
          <a:lstStyle/>
          <a:p>
            <a:pPr marL="0" marR="0" lvl="0" indent="0" algn="ctr" defTabSz="1463004" rtl="0" eaLnBrk="1" fontAlgn="auto" latinLnBrk="0" hangingPunct="1">
              <a:lnSpc>
                <a:spcPct val="100000"/>
              </a:lnSpc>
              <a:spcBef>
                <a:spcPts val="0"/>
              </a:spcBef>
              <a:spcAft>
                <a:spcPts val="0"/>
              </a:spcAft>
              <a:buClrTx/>
              <a:buSzTx/>
              <a:buFontTx/>
              <a:buNone/>
              <a:tabLst/>
              <a:defRPr/>
            </a:pPr>
            <a:r>
              <a:rPr kumimoji="0" lang="en-US" sz="2560" b="0" i="0" u="none" strike="noStrike" kern="0" cap="none" spc="0" normalizeH="0" baseline="0" noProof="0">
                <a:ln>
                  <a:noFill/>
                </a:ln>
                <a:solidFill>
                  <a:sysClr val="windowText" lastClr="000000"/>
                </a:solidFill>
                <a:effectLst/>
                <a:uLnTx/>
                <a:uFillTx/>
                <a:latin typeface="Patrick Hand" panose="00000500000000000000" pitchFamily="2" charset="0"/>
                <a:ea typeface="+mn-ea"/>
                <a:cs typeface="+mn-cs"/>
              </a:rPr>
              <a:t>TOÁN 6</a:t>
            </a:r>
            <a:endParaRPr kumimoji="0" lang="vi-VN" sz="2560" b="0" i="0" u="none" strike="noStrike" kern="0" cap="none" spc="0" normalizeH="0" baseline="0" noProof="0">
              <a:ln>
                <a:noFill/>
              </a:ln>
              <a:solidFill>
                <a:sysClr val="windowText" lastClr="000000"/>
              </a:solidFill>
              <a:effectLst/>
              <a:uLnTx/>
              <a:uFillTx/>
              <a:latin typeface="Patrick Hand" panose="00000500000000000000" pitchFamily="2" charset="0"/>
              <a:ea typeface="+mn-ea"/>
              <a:cs typeface="+mn-cs"/>
            </a:endParaRPr>
          </a:p>
        </p:txBody>
      </p:sp>
      <p:sp>
        <p:nvSpPr>
          <p:cNvPr id="121" name="TextBox 120"/>
          <p:cNvSpPr txBox="1"/>
          <p:nvPr/>
        </p:nvSpPr>
        <p:spPr>
          <a:xfrm>
            <a:off x="1071381" y="1864791"/>
            <a:ext cx="10472801" cy="3194721"/>
          </a:xfrm>
          <a:prstGeom prst="rect">
            <a:avLst/>
          </a:prstGeom>
          <a:noFill/>
        </p:spPr>
        <p:txBody>
          <a:bodyPr wrap="square" rtlCol="0">
            <a:spAutoFit/>
          </a:bodyPr>
          <a:lstStyle/>
          <a:p>
            <a:pPr marL="0" marR="0" lvl="0" indent="0" algn="l" defTabSz="1097280" rtl="0" eaLnBrk="1" fontAlgn="auto" latinLnBrk="0" hangingPunct="1">
              <a:lnSpc>
                <a:spcPct val="150000"/>
              </a:lnSpc>
              <a:spcBef>
                <a:spcPts val="0"/>
              </a:spcBef>
              <a:spcAft>
                <a:spcPts val="0"/>
              </a:spcAft>
              <a:buClrTx/>
              <a:buSzTx/>
              <a:buFontTx/>
              <a:buNone/>
              <a:tabLst/>
              <a:defRPr/>
            </a:pP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Quan</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sát</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biểu</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diễn</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bên</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kí</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hiệu</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1097280" rtl="0" eaLnBrk="1" fontAlgn="auto" latinLnBrk="0" hangingPunct="1">
              <a:lnSpc>
                <a:spcPct val="150000"/>
              </a:lnSpc>
              <a:spcBef>
                <a:spcPts val="0"/>
              </a:spcBef>
              <a:spcAft>
                <a:spcPts val="0"/>
              </a:spcAft>
              <a:buClrTx/>
              <a:buSzTx/>
              <a:buFontTx/>
              <a:buNone/>
              <a:tabLst/>
              <a:defRPr/>
            </a:pP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hãy</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biết</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1097280" rtl="0" eaLnBrk="1" fontAlgn="auto" latinLnBrk="0" hangingPunct="1">
              <a:lnSpc>
                <a:spcPct val="150000"/>
              </a:lnSpc>
              <a:spcBef>
                <a:spcPts val="0"/>
              </a:spcBef>
              <a:spcAft>
                <a:spcPts val="0"/>
              </a:spcAft>
              <a:buClrTx/>
              <a:buSzTx/>
              <a:buFontTx/>
              <a:buNone/>
              <a:tabLst/>
              <a:defRPr/>
            </a:pP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gồm</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1097280" rtl="0" eaLnBrk="1" fontAlgn="auto" latinLnBrk="0" hangingPunct="1">
              <a:lnSpc>
                <a:spcPct val="150000"/>
              </a:lnSpc>
              <a:spcBef>
                <a:spcPts val="0"/>
              </a:spcBef>
              <a:spcAft>
                <a:spcPts val="0"/>
              </a:spcAft>
              <a:buClrTx/>
              <a:buSzTx/>
              <a:buFontTx/>
              <a:buNone/>
              <a:tabLst/>
              <a:defRPr/>
            </a:pP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nằm</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a:t>
            </a:r>
          </a:p>
        </p:txBody>
      </p:sp>
      <p:sp>
        <p:nvSpPr>
          <p:cNvPr id="126" name="Rectangle 125"/>
          <p:cNvSpPr/>
          <p:nvPr/>
        </p:nvSpPr>
        <p:spPr>
          <a:xfrm>
            <a:off x="1188416" y="4981519"/>
            <a:ext cx="12379063" cy="2326278"/>
          </a:xfrm>
          <a:prstGeom prst="rect">
            <a:avLst/>
          </a:prstGeom>
        </p:spPr>
        <p:txBody>
          <a:bodyPr wrap="square">
            <a:spAutoFit/>
          </a:bodyPr>
          <a:lstStyle/>
          <a:p>
            <a:pPr marL="0" marR="0" lvl="0" indent="0" algn="l" defTabSz="1097280" rtl="0" eaLnBrk="1" fontAlgn="auto" latinLnBrk="0" hangingPunct="1">
              <a:lnSpc>
                <a:spcPct val="150000"/>
              </a:lnSpc>
              <a:spcBef>
                <a:spcPts val="0"/>
              </a:spcBef>
              <a:spcAft>
                <a:spcPts val="0"/>
              </a:spcAft>
              <a:buClrTx/>
              <a:buSzTx/>
              <a:buFontTx/>
              <a:buNone/>
              <a:tabLst/>
              <a:defRPr/>
            </a:pP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HD: </a:t>
            </a:r>
          </a:p>
          <a:p>
            <a:pPr marL="0" marR="0" lvl="0" indent="0" algn="l" defTabSz="1097280" rtl="0" eaLnBrk="1" fontAlgn="auto" latinLnBrk="0" hangingPunct="1">
              <a:lnSpc>
                <a:spcPct val="150000"/>
              </a:lnSpc>
              <a:spcBef>
                <a:spcPts val="0"/>
              </a:spcBef>
              <a:spcAft>
                <a:spcPts val="0"/>
              </a:spcAft>
              <a:buClrTx/>
              <a:buSzTx/>
              <a:buFontTx/>
              <a:buNone/>
              <a:tabLst/>
              <a:defRPr/>
            </a:pP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gồm</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4; 8; 9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tử</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a:t>
            </a:r>
          </a:p>
          <a:p>
            <a:pPr marL="0" marR="0" lvl="0" indent="0" algn="l" defTabSz="1097280" rtl="0" eaLnBrk="1" fontAlgn="auto" latinLnBrk="0" hangingPunct="1">
              <a:lnSpc>
                <a:spcPct val="150000"/>
              </a:lnSpc>
              <a:spcBef>
                <a:spcPts val="0"/>
              </a:spcBef>
              <a:spcAft>
                <a:spcPts val="0"/>
              </a:spcAft>
              <a:buClrTx/>
              <a:buSzTx/>
              <a:buFontTx/>
              <a:buNone/>
              <a:tabLst/>
              <a:defRPr/>
            </a:pP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thuộc</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 </a:t>
            </a:r>
            <a:r>
              <a:rPr kumimoji="0" lang="en-US" sz="336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36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7</a:t>
            </a:r>
          </a:p>
        </p:txBody>
      </p:sp>
      <p:pic>
        <p:nvPicPr>
          <p:cNvPr id="3" name="Picture 2"/>
          <p:cNvPicPr>
            <a:picLocks noChangeAspect="1"/>
          </p:cNvPicPr>
          <p:nvPr/>
        </p:nvPicPr>
        <p:blipFill>
          <a:blip r:embed="rId3"/>
          <a:stretch>
            <a:fillRect/>
          </a:stretch>
        </p:blipFill>
        <p:spPr>
          <a:xfrm>
            <a:off x="10425630" y="1301729"/>
            <a:ext cx="3465595" cy="2363462"/>
          </a:xfrm>
          <a:prstGeom prst="rect">
            <a:avLst/>
          </a:prstGeom>
        </p:spPr>
      </p:pic>
    </p:spTree>
    <p:extLst>
      <p:ext uri="{BB962C8B-B14F-4D97-AF65-F5344CB8AC3E}">
        <p14:creationId xmlns:p14="http://schemas.microsoft.com/office/powerpoint/2010/main" val="20886383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barn(inVertical)">
                                      <p:cBhvr>
                                        <p:cTn id="25" dur="500"/>
                                        <p:tgtEl>
                                          <p:spTgt spid="1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6"/>
                                        </p:tgtEl>
                                        <p:attrNameLst>
                                          <p:attrName>style.visibility</p:attrName>
                                        </p:attrNameLst>
                                      </p:cBhvr>
                                      <p:to>
                                        <p:strVal val="visible"/>
                                      </p:to>
                                    </p:set>
                                    <p:animEffect transition="in" filter="barn(inVertical)">
                                      <p:cBhvr>
                                        <p:cTn id="30"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1" grpId="0"/>
      <p:bldP spid="1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22;p51">
            <a:extLst>
              <a:ext uri="{FF2B5EF4-FFF2-40B4-BE49-F238E27FC236}">
                <a16:creationId xmlns:a16="http://schemas.microsoft.com/office/drawing/2014/main" id="{56F2F223-2ED4-468B-BB06-18FA5511A41D}"/>
              </a:ext>
            </a:extLst>
          </p:cNvPr>
          <p:cNvSpPr/>
          <p:nvPr/>
        </p:nvSpPr>
        <p:spPr>
          <a:xfrm>
            <a:off x="-1188960" y="1252078"/>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98" name="Nhóm 4">
            <a:extLst>
              <a:ext uri="{FF2B5EF4-FFF2-40B4-BE49-F238E27FC236}">
                <a16:creationId xmlns:a16="http://schemas.microsoft.com/office/drawing/2014/main" id="{7827091E-1A5D-4FDC-9CC1-F7504DA45EDC}"/>
              </a:ext>
            </a:extLst>
          </p:cNvPr>
          <p:cNvGrpSpPr/>
          <p:nvPr/>
        </p:nvGrpSpPr>
        <p:grpSpPr>
          <a:xfrm>
            <a:off x="-63679" y="-178884"/>
            <a:ext cx="3658139" cy="1846192"/>
            <a:chOff x="194111" y="0"/>
            <a:chExt cx="1915477" cy="1402535"/>
          </a:xfrm>
        </p:grpSpPr>
        <p:sp>
          <p:nvSpPr>
            <p:cNvPr id="399" name="Google Shape;1330;p51">
              <a:extLst>
                <a:ext uri="{FF2B5EF4-FFF2-40B4-BE49-F238E27FC236}">
                  <a16:creationId xmlns:a16="http://schemas.microsoft.com/office/drawing/2014/main" id="{8B18AF6D-BFE8-4EA6-BF43-1B4502C6AD35}"/>
                </a:ext>
              </a:extLst>
            </p:cNvPr>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marL="0" marR="0" lvl="0" indent="0" algn="l" defTabSz="1463004" rtl="0" eaLnBrk="1" fontAlgn="auto" latinLnBrk="0" hangingPunct="1">
                <a:lnSpc>
                  <a:spcPct val="100000"/>
                </a:lnSpc>
                <a:spcBef>
                  <a:spcPts val="0"/>
                </a:spcBef>
                <a:spcAft>
                  <a:spcPts val="0"/>
                </a:spcAft>
                <a:buClrTx/>
                <a:buSzTx/>
                <a:buFontTx/>
                <a:buNone/>
                <a:tabLst/>
                <a:defRPr/>
              </a:pPr>
              <a:endParaRPr kumimoji="0" sz="288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400" name="Google Shape;1331;p51">
              <a:extLst>
                <a:ext uri="{FF2B5EF4-FFF2-40B4-BE49-F238E27FC236}">
                  <a16:creationId xmlns:a16="http://schemas.microsoft.com/office/drawing/2014/main" id="{CA69F061-6642-498A-B5D0-9FBF2C6038D8}"/>
                </a:ext>
              </a:extLst>
            </p:cNvPr>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marL="0" marR="0" lvl="0" indent="0" algn="l" defTabSz="1463004" rtl="0" eaLnBrk="1" fontAlgn="auto" latinLnBrk="0" hangingPunct="1">
                <a:lnSpc>
                  <a:spcPct val="100000"/>
                </a:lnSpc>
                <a:spcBef>
                  <a:spcPts val="0"/>
                </a:spcBef>
                <a:spcAft>
                  <a:spcPts val="0"/>
                </a:spcAft>
                <a:buClrTx/>
                <a:buSzTx/>
                <a:buFontTx/>
                <a:buNone/>
                <a:tabLst/>
                <a:defRPr/>
              </a:pPr>
              <a:endParaRPr kumimoji="0" sz="288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pic>
        <p:nvPicPr>
          <p:cNvPr id="401" name="Picture 2" descr="Gambar terkait | Cosas lindas para dibujar, Protectores de pantalla lindos,  Gif lindos">
            <a:extLst>
              <a:ext uri="{FF2B5EF4-FFF2-40B4-BE49-F238E27FC236}">
                <a16:creationId xmlns:a16="http://schemas.microsoft.com/office/drawing/2014/main" id="{ABFADD51-A28F-4769-9E5F-0A8A551C56B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708" y="-280466"/>
            <a:ext cx="1551898" cy="1402316"/>
          </a:xfrm>
          <a:prstGeom prst="rect">
            <a:avLst/>
          </a:prstGeom>
          <a:noFill/>
          <a:extLst>
            <a:ext uri="{909E8E84-426E-40DD-AFC4-6F175D3DCCD1}">
              <a14:hiddenFill xmlns:a14="http://schemas.microsoft.com/office/drawing/2010/main">
                <a:solidFill>
                  <a:srgbClr val="FFFFFF"/>
                </a:solidFill>
              </a14:hiddenFill>
            </a:ext>
          </a:extLst>
        </p:spPr>
      </p:pic>
      <p:sp>
        <p:nvSpPr>
          <p:cNvPr id="402" name="Hộp Văn bản 24">
            <a:extLst>
              <a:ext uri="{FF2B5EF4-FFF2-40B4-BE49-F238E27FC236}">
                <a16:creationId xmlns:a16="http://schemas.microsoft.com/office/drawing/2014/main" id="{900A6A7A-E6D1-4514-81E3-470A28233394}"/>
              </a:ext>
            </a:extLst>
          </p:cNvPr>
          <p:cNvSpPr txBox="1"/>
          <p:nvPr/>
        </p:nvSpPr>
        <p:spPr>
          <a:xfrm>
            <a:off x="830926" y="1093904"/>
            <a:ext cx="1516140" cy="486287"/>
          </a:xfrm>
          <a:prstGeom prst="rect">
            <a:avLst/>
          </a:prstGeom>
          <a:noFill/>
        </p:spPr>
        <p:txBody>
          <a:bodyPr wrap="square" rtlCol="0">
            <a:spAutoFit/>
          </a:bodyPr>
          <a:lstStyle/>
          <a:p>
            <a:pPr marL="0" marR="0" lvl="0" indent="0" algn="ctr" defTabSz="1463004" rtl="0" eaLnBrk="1" fontAlgn="auto" latinLnBrk="0" hangingPunct="1">
              <a:lnSpc>
                <a:spcPct val="100000"/>
              </a:lnSpc>
              <a:spcBef>
                <a:spcPts val="0"/>
              </a:spcBef>
              <a:spcAft>
                <a:spcPts val="0"/>
              </a:spcAft>
              <a:buClrTx/>
              <a:buSzTx/>
              <a:buFontTx/>
              <a:buNone/>
              <a:tabLst/>
              <a:defRPr/>
            </a:pPr>
            <a:r>
              <a:rPr kumimoji="0" lang="en-US" sz="2560" b="0" i="0" u="none" strike="noStrike" kern="0" cap="none" spc="0" normalizeH="0" baseline="0" noProof="0">
                <a:ln>
                  <a:noFill/>
                </a:ln>
                <a:solidFill>
                  <a:sysClr val="windowText" lastClr="000000"/>
                </a:solidFill>
                <a:effectLst/>
                <a:uLnTx/>
                <a:uFillTx/>
                <a:latin typeface="Patrick Hand" panose="00000500000000000000" pitchFamily="2" charset="0"/>
                <a:ea typeface="+mn-ea"/>
                <a:cs typeface="+mn-cs"/>
              </a:rPr>
              <a:t>TOÁN 6</a:t>
            </a:r>
            <a:endParaRPr kumimoji="0" lang="vi-VN" sz="2560" b="0" i="0" u="none" strike="noStrike" kern="0" cap="none" spc="0" normalizeH="0" baseline="0" noProof="0">
              <a:ln>
                <a:noFill/>
              </a:ln>
              <a:solidFill>
                <a:sysClr val="windowText" lastClr="000000"/>
              </a:solidFill>
              <a:effectLst/>
              <a:uLnTx/>
              <a:uFillTx/>
              <a:latin typeface="Patrick Hand" panose="00000500000000000000" pitchFamily="2" charset="0"/>
              <a:ea typeface="+mn-ea"/>
              <a:cs typeface="+mn-cs"/>
            </a:endParaRPr>
          </a:p>
        </p:txBody>
      </p:sp>
      <p:sp>
        <p:nvSpPr>
          <p:cNvPr id="403" name="Hộp Văn bản 14">
            <a:extLst>
              <a:ext uri="{FF2B5EF4-FFF2-40B4-BE49-F238E27FC236}">
                <a16:creationId xmlns:a16="http://schemas.microsoft.com/office/drawing/2014/main" id="{C4DACE11-8BEF-4395-8F85-BFB8B72CE8C1}"/>
              </a:ext>
            </a:extLst>
          </p:cNvPr>
          <p:cNvSpPr txBox="1"/>
          <p:nvPr/>
        </p:nvSpPr>
        <p:spPr>
          <a:xfrm>
            <a:off x="3462941" y="486429"/>
            <a:ext cx="9585695" cy="609398"/>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360" b="0" i="0" u="none" strike="noStrike" kern="1200" cap="none" spc="0" normalizeH="0" baseline="0" noProof="0">
                <a:ln>
                  <a:noFill/>
                </a:ln>
                <a:solidFill>
                  <a:prstClr val="black"/>
                </a:solidFill>
                <a:effectLst/>
                <a:uLnTx/>
                <a:uFillTx/>
                <a:latin typeface="SVN-A Love Of Thunder" panose="02040603050506020204" pitchFamily="18" charset="0"/>
                <a:ea typeface="+mn-ea"/>
                <a:cs typeface="+mn-cs"/>
              </a:rPr>
              <a:t>1, Tập hợp và phần tử của tập hợp.</a:t>
            </a:r>
            <a:endParaRPr kumimoji="0" lang="vi-VN" sz="3360" b="0" i="0" u="none" strike="noStrike" kern="1200" cap="none" spc="0" normalizeH="0" baseline="0" noProof="0">
              <a:ln>
                <a:noFill/>
              </a:ln>
              <a:solidFill>
                <a:prstClr val="black"/>
              </a:solidFill>
              <a:effectLst/>
              <a:uLnTx/>
              <a:uFillTx/>
              <a:latin typeface="Patrick Hand" panose="00000500000000000000" pitchFamily="2" charset="0"/>
              <a:ea typeface="+mn-ea"/>
              <a:cs typeface="+mn-cs"/>
            </a:endParaRPr>
          </a:p>
        </p:txBody>
      </p:sp>
      <p:pic>
        <p:nvPicPr>
          <p:cNvPr id="4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7097" y="1761140"/>
            <a:ext cx="4110446" cy="2019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3" name="TextBox 382"/>
          <p:cNvSpPr txBox="1"/>
          <p:nvPr/>
        </p:nvSpPr>
        <p:spPr>
          <a:xfrm>
            <a:off x="1195150" y="1850978"/>
            <a:ext cx="8818171" cy="1865126"/>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80" b="1" i="0" u="sng" strike="noStrike" kern="1200" cap="none" spc="0" normalizeH="0" baseline="0" noProof="0" dirty="0">
                <a:ln>
                  <a:noFill/>
                </a:ln>
                <a:solidFill>
                  <a:srgbClr val="70AD47"/>
                </a:solidFill>
                <a:effectLst/>
                <a:uLnTx/>
                <a:uFillTx/>
                <a:latin typeface="SVN-A Love Of Thunder" panose="02040603050506020204" pitchFamily="18" charset="0"/>
                <a:ea typeface="+mn-ea"/>
                <a:cs typeface="Times New Roman" panose="02020603050405020304" pitchFamily="18" charset="0"/>
              </a:rPr>
              <a:t>GHI NHỚ:</a:t>
            </a:r>
            <a:endParaRPr kumimoji="0" lang="en-US" sz="2880" b="1" i="0" u="sng" strike="noStrike" kern="1200" cap="none" spc="0" normalizeH="0" baseline="0" noProof="0" dirty="0">
              <a:ln>
                <a:noFill/>
              </a:ln>
              <a:solidFill>
                <a:srgbClr val="70AD47"/>
              </a:solidFill>
              <a:effectLst/>
              <a:uLnTx/>
              <a:uFillTx/>
              <a:latin typeface="Times New Roman" panose="02020603050405020304" pitchFamily="18" charset="0"/>
              <a:ea typeface="+mn-ea"/>
              <a:cs typeface="Times New Roman" panose="02020603050405020304" pitchFamily="18" charset="0"/>
            </a:endParaRPr>
          </a:p>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80" b="0" i="0" u="none" strike="noStrike" kern="1200" cap="none" spc="0" normalizeH="0" baseline="0" noProof="0" dirty="0">
                <a:ln>
                  <a:noFill/>
                </a:ln>
                <a:solidFill>
                  <a:srgbClr val="70AD47"/>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gọi</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tắt</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bao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gồm</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đối</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tượng</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nhất</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đối</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tượng</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ấy</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gọi</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tử</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80" b="0" i="0" u="none" strike="noStrike" kern="1200" cap="none" spc="0" normalizeH="0" baseline="0" noProof="0" dirty="0">
              <a:ln>
                <a:noFill/>
              </a:ln>
              <a:solidFill>
                <a:srgbClr val="70AD47"/>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96" name="TextBox 395"/>
              <p:cNvSpPr txBox="1"/>
              <p:nvPr/>
            </p:nvSpPr>
            <p:spPr>
              <a:xfrm>
                <a:off x="1268348" y="3666497"/>
                <a:ext cx="7658315" cy="2751522"/>
              </a:xfrm>
              <a:prstGeom prst="rect">
                <a:avLst/>
              </a:prstGeom>
              <a:noFill/>
            </p:spPr>
            <p:txBody>
              <a:bodyPr wrap="none" rtlCol="0">
                <a:spAutoFit/>
              </a:bodyPr>
              <a:lstStyle/>
              <a:p>
                <a:pPr marL="0" marR="0" lvl="0" indent="0" algn="l" defTabSz="1097280" rtl="0" eaLnBrk="1" fontAlgn="auto" latinLnBrk="0" hangingPunct="1">
                  <a:lnSpc>
                    <a:spcPct val="150000"/>
                  </a:lnSpc>
                  <a:spcBef>
                    <a:spcPts val="0"/>
                  </a:spcBef>
                  <a:spcAft>
                    <a:spcPts val="0"/>
                  </a:spcAft>
                  <a:buClrTx/>
                  <a:buSzTx/>
                  <a:buFontTx/>
                  <a:buNone/>
                  <a:tabLst/>
                  <a:defRPr/>
                </a:pP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x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tử</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Kí</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hiệu</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x </a:t>
                </a:r>
                <a14:m>
                  <m:oMath xmlns:m="http://schemas.openxmlformats.org/officeDocument/2006/math">
                    <m:r>
                      <a:rPr kumimoji="0" lang="en-US" sz="288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sz="288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𝐴</m:t>
                    </m:r>
                    <m:r>
                      <a:rPr kumimoji="0" lang="en-US" sz="288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 </m:t>
                    </m:r>
                  </m:oMath>
                </a14:m>
                <a:endPar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097280" rtl="0" eaLnBrk="1" fontAlgn="auto" latinLnBrk="0" hangingPunct="1">
                  <a:lnSpc>
                    <a:spcPct val="150000"/>
                  </a:lnSpc>
                  <a:spcBef>
                    <a:spcPts val="0"/>
                  </a:spcBef>
                  <a:spcAft>
                    <a:spcPts val="0"/>
                  </a:spcAft>
                  <a:buClrTx/>
                  <a:buSzTx/>
                  <a:buFontTx/>
                  <a:buNone/>
                  <a:tabLst/>
                  <a:defRPr/>
                </a:pP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x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thuộc</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a:t>
                </a:r>
              </a:p>
              <a:p>
                <a:pPr marL="0" marR="0" lvl="0" indent="0" algn="l" defTabSz="1097280" rtl="0" eaLnBrk="1" fontAlgn="auto" latinLnBrk="0" hangingPunct="1">
                  <a:lnSpc>
                    <a:spcPct val="150000"/>
                  </a:lnSpc>
                  <a:spcBef>
                    <a:spcPts val="0"/>
                  </a:spcBef>
                  <a:spcAft>
                    <a:spcPts val="0"/>
                  </a:spcAft>
                  <a:buClrTx/>
                  <a:buSzTx/>
                  <a:buFontTx/>
                  <a:buNone/>
                  <a:tabLst/>
                  <a:defRPr/>
                </a:pP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y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tử</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thuộc</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Kí</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hiệu</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1097280" rtl="0" eaLnBrk="1" fontAlgn="auto" latinLnBrk="0" hangingPunct="1">
                  <a:lnSpc>
                    <a:spcPct val="150000"/>
                  </a:lnSpc>
                  <a:spcBef>
                    <a:spcPts val="0"/>
                  </a:spcBef>
                  <a:spcAft>
                    <a:spcPts val="0"/>
                  </a:spcAft>
                  <a:buClrTx/>
                  <a:buSzTx/>
                  <a:buFontTx/>
                  <a:buNone/>
                  <a:tabLst/>
                  <a:defRPr/>
                </a:pP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y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thuộc</a:t>
                </a:r>
                <a:r>
                  <a:rPr kumimoji="0" 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a:t>
                </a:r>
              </a:p>
            </p:txBody>
          </p:sp>
        </mc:Choice>
        <mc:Fallback xmlns="">
          <p:sp>
            <p:nvSpPr>
              <p:cNvPr id="396" name="TextBox 395"/>
              <p:cNvSpPr txBox="1">
                <a:spLocks noRot="1" noChangeAspect="1" noMove="1" noResize="1" noEditPoints="1" noAdjustHandles="1" noChangeArrowheads="1" noChangeShapeType="1" noTextEdit="1"/>
              </p:cNvSpPr>
              <p:nvPr/>
            </p:nvSpPr>
            <p:spPr>
              <a:xfrm>
                <a:off x="1268348" y="3666497"/>
                <a:ext cx="7658315" cy="2751522"/>
              </a:xfrm>
              <a:prstGeom prst="rect">
                <a:avLst/>
              </a:prstGeom>
              <a:blipFill>
                <a:blip r:embed="rId5"/>
                <a:stretch>
                  <a:fillRect l="-1672" b="-2434"/>
                </a:stretch>
              </a:blipFill>
            </p:spPr>
            <p:txBody>
              <a:bodyPr/>
              <a:lstStyle/>
              <a:p>
                <a:r>
                  <a:rPr lang="en-US">
                    <a:noFill/>
                  </a:rPr>
                  <a:t> </a:t>
                </a:r>
              </a:p>
            </p:txBody>
          </p:sp>
        </mc:Fallback>
      </mc:AlternateContent>
      <p:graphicFrame>
        <p:nvGraphicFramePr>
          <p:cNvPr id="397" name="Object 396"/>
          <p:cNvGraphicFramePr>
            <a:graphicFrameLocks noChangeAspect="1"/>
          </p:cNvGraphicFramePr>
          <p:nvPr/>
        </p:nvGraphicFramePr>
        <p:xfrm>
          <a:off x="8768441" y="5197528"/>
          <a:ext cx="853440" cy="411480"/>
        </p:xfrm>
        <a:graphic>
          <a:graphicData uri="http://schemas.openxmlformats.org/presentationml/2006/ole">
            <mc:AlternateContent xmlns:mc="http://schemas.openxmlformats.org/markup-compatibility/2006">
              <mc:Choice xmlns:v="urn:schemas-microsoft-com:vml" Requires="v">
                <p:oleObj spid="_x0000_s1032" name="Equation" r:id="rId6" imgW="711000" imgH="342720" progId="Equation.DSMT4">
                  <p:embed/>
                </p:oleObj>
              </mc:Choice>
              <mc:Fallback>
                <p:oleObj name="Equation" r:id="rId6" imgW="711000" imgH="342720" progId="Equation.DSMT4">
                  <p:embed/>
                  <p:pic>
                    <p:nvPicPr>
                      <p:cNvPr id="397" name="Object 396"/>
                      <p:cNvPicPr/>
                      <p:nvPr/>
                    </p:nvPicPr>
                    <p:blipFill>
                      <a:blip r:embed="rId7"/>
                      <a:stretch>
                        <a:fillRect/>
                      </a:stretch>
                    </p:blipFill>
                    <p:spPr>
                      <a:xfrm>
                        <a:off x="8768441" y="5197528"/>
                        <a:ext cx="853440" cy="411480"/>
                      </a:xfrm>
                      <a:prstGeom prst="rect">
                        <a:avLst/>
                      </a:prstGeom>
                    </p:spPr>
                  </p:pic>
                </p:oleObj>
              </mc:Fallback>
            </mc:AlternateContent>
          </a:graphicData>
        </a:graphic>
      </p:graphicFrame>
      <p:pic>
        <p:nvPicPr>
          <p:cNvPr id="424"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r="5854"/>
          <a:stretch/>
        </p:blipFill>
        <p:spPr bwMode="auto">
          <a:xfrm>
            <a:off x="10303073" y="5403268"/>
            <a:ext cx="4155665" cy="253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25" name="Object 424"/>
          <p:cNvGraphicFramePr>
            <a:graphicFrameLocks noChangeAspect="1"/>
          </p:cNvGraphicFramePr>
          <p:nvPr/>
        </p:nvGraphicFramePr>
        <p:xfrm>
          <a:off x="893171" y="6671585"/>
          <a:ext cx="1011556" cy="400050"/>
        </p:xfrm>
        <a:graphic>
          <a:graphicData uri="http://schemas.openxmlformats.org/presentationml/2006/ole">
            <mc:AlternateContent xmlns:mc="http://schemas.openxmlformats.org/markup-compatibility/2006">
              <mc:Choice xmlns:v="urn:schemas-microsoft-com:vml" Requires="v">
                <p:oleObj spid="_x0000_s1033" name="Equation" r:id="rId9" imgW="419040" imgH="164880" progId="Equation.DSMT4">
                  <p:embed/>
                </p:oleObj>
              </mc:Choice>
              <mc:Fallback>
                <p:oleObj name="Equation" r:id="rId9" imgW="419040" imgH="164880" progId="Equation.DSMT4">
                  <p:embed/>
                  <p:pic>
                    <p:nvPicPr>
                      <p:cNvPr id="425" name="Object 424"/>
                      <p:cNvPicPr>
                        <a:picLocks noChangeAspect="1" noChangeArrowheads="1"/>
                      </p:cNvPicPr>
                      <p:nvPr/>
                    </p:nvPicPr>
                    <p:blipFill>
                      <a:blip r:embed="rId10"/>
                      <a:srcRect/>
                      <a:stretch>
                        <a:fillRect/>
                      </a:stretch>
                    </p:blipFill>
                    <p:spPr bwMode="auto">
                      <a:xfrm>
                        <a:off x="893171" y="6671585"/>
                        <a:ext cx="101155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6" name="Object 425"/>
          <p:cNvGraphicFramePr>
            <a:graphicFrameLocks noChangeAspect="1"/>
          </p:cNvGraphicFramePr>
          <p:nvPr/>
        </p:nvGraphicFramePr>
        <p:xfrm>
          <a:off x="2582907" y="6671585"/>
          <a:ext cx="1011554" cy="430530"/>
        </p:xfrm>
        <a:graphic>
          <a:graphicData uri="http://schemas.openxmlformats.org/presentationml/2006/ole">
            <mc:AlternateContent xmlns:mc="http://schemas.openxmlformats.org/markup-compatibility/2006">
              <mc:Choice xmlns:v="urn:schemas-microsoft-com:vml" Requires="v">
                <p:oleObj spid="_x0000_s1034" name="Equation" r:id="rId11" imgW="419040" imgH="177480" progId="Equation.DSMT4">
                  <p:embed/>
                </p:oleObj>
              </mc:Choice>
              <mc:Fallback>
                <p:oleObj name="Equation" r:id="rId11" imgW="419040" imgH="177480" progId="Equation.DSMT4">
                  <p:embed/>
                  <p:pic>
                    <p:nvPicPr>
                      <p:cNvPr id="426" name="Object 425"/>
                      <p:cNvPicPr>
                        <a:picLocks noChangeAspect="1" noChangeArrowheads="1"/>
                      </p:cNvPicPr>
                      <p:nvPr/>
                    </p:nvPicPr>
                    <p:blipFill>
                      <a:blip r:embed="rId12"/>
                      <a:srcRect/>
                      <a:stretch>
                        <a:fillRect/>
                      </a:stretch>
                    </p:blipFill>
                    <p:spPr bwMode="auto">
                      <a:xfrm>
                        <a:off x="2582907" y="6671585"/>
                        <a:ext cx="1011554"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7" name="Object 426"/>
          <p:cNvGraphicFramePr>
            <a:graphicFrameLocks noChangeAspect="1"/>
          </p:cNvGraphicFramePr>
          <p:nvPr/>
        </p:nvGraphicFramePr>
        <p:xfrm>
          <a:off x="4590776" y="6656345"/>
          <a:ext cx="1013460" cy="430530"/>
        </p:xfrm>
        <a:graphic>
          <a:graphicData uri="http://schemas.openxmlformats.org/presentationml/2006/ole">
            <mc:AlternateContent xmlns:mc="http://schemas.openxmlformats.org/markup-compatibility/2006">
              <mc:Choice xmlns:v="urn:schemas-microsoft-com:vml" Requires="v">
                <p:oleObj spid="_x0000_s1035" name="Equation" r:id="rId13" imgW="419040" imgH="177480" progId="Equation.DSMT4">
                  <p:embed/>
                </p:oleObj>
              </mc:Choice>
              <mc:Fallback>
                <p:oleObj name="Equation" r:id="rId13" imgW="419040" imgH="177480" progId="Equation.DSMT4">
                  <p:embed/>
                  <p:pic>
                    <p:nvPicPr>
                      <p:cNvPr id="427" name="Object 426"/>
                      <p:cNvPicPr>
                        <a:picLocks noChangeAspect="1" noChangeArrowheads="1"/>
                      </p:cNvPicPr>
                      <p:nvPr/>
                    </p:nvPicPr>
                    <p:blipFill>
                      <a:blip r:embed="rId14"/>
                      <a:srcRect/>
                      <a:stretch>
                        <a:fillRect/>
                      </a:stretch>
                    </p:blipFill>
                    <p:spPr bwMode="auto">
                      <a:xfrm>
                        <a:off x="4590776" y="6656345"/>
                        <a:ext cx="101346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4" name="Object 403"/>
          <p:cNvGraphicFramePr>
            <a:graphicFrameLocks noChangeAspect="1"/>
          </p:cNvGraphicFramePr>
          <p:nvPr/>
        </p:nvGraphicFramePr>
        <p:xfrm>
          <a:off x="6284321" y="6721115"/>
          <a:ext cx="853440" cy="320040"/>
        </p:xfrm>
        <a:graphic>
          <a:graphicData uri="http://schemas.openxmlformats.org/presentationml/2006/ole">
            <mc:AlternateContent xmlns:mc="http://schemas.openxmlformats.org/markup-compatibility/2006">
              <mc:Choice xmlns:v="urn:schemas-microsoft-com:vml" Requires="v">
                <p:oleObj spid="_x0000_s1036" name="Equation" r:id="rId15" imgW="711000" imgH="266400" progId="Equation.DSMT4">
                  <p:embed/>
                </p:oleObj>
              </mc:Choice>
              <mc:Fallback>
                <p:oleObj name="Equation" r:id="rId15" imgW="711000" imgH="266400" progId="Equation.DSMT4">
                  <p:embed/>
                  <p:pic>
                    <p:nvPicPr>
                      <p:cNvPr id="404" name="Object 403"/>
                      <p:cNvPicPr/>
                      <p:nvPr/>
                    </p:nvPicPr>
                    <p:blipFill>
                      <a:blip r:embed="rId16"/>
                      <a:stretch>
                        <a:fillRect/>
                      </a:stretch>
                    </p:blipFill>
                    <p:spPr>
                      <a:xfrm>
                        <a:off x="6284321" y="6721115"/>
                        <a:ext cx="853440" cy="320040"/>
                      </a:xfrm>
                      <a:prstGeom prst="rect">
                        <a:avLst/>
                      </a:prstGeom>
                    </p:spPr>
                  </p:pic>
                </p:oleObj>
              </mc:Fallback>
            </mc:AlternateContent>
          </a:graphicData>
        </a:graphic>
      </p:graphicFrame>
      <p:graphicFrame>
        <p:nvGraphicFramePr>
          <p:cNvPr id="405" name="Object 404"/>
          <p:cNvGraphicFramePr>
            <a:graphicFrameLocks noChangeAspect="1"/>
          </p:cNvGraphicFramePr>
          <p:nvPr/>
        </p:nvGraphicFramePr>
        <p:xfrm>
          <a:off x="8364581" y="6743975"/>
          <a:ext cx="807720" cy="304800"/>
        </p:xfrm>
        <a:graphic>
          <a:graphicData uri="http://schemas.openxmlformats.org/presentationml/2006/ole">
            <mc:AlternateContent xmlns:mc="http://schemas.openxmlformats.org/markup-compatibility/2006">
              <mc:Choice xmlns:v="urn:schemas-microsoft-com:vml" Requires="v">
                <p:oleObj spid="_x0000_s1037" name="Equation" r:id="rId17" imgW="672840" imgH="253800" progId="Equation.DSMT4">
                  <p:embed/>
                </p:oleObj>
              </mc:Choice>
              <mc:Fallback>
                <p:oleObj name="Equation" r:id="rId17" imgW="672840" imgH="253800" progId="Equation.DSMT4">
                  <p:embed/>
                  <p:pic>
                    <p:nvPicPr>
                      <p:cNvPr id="405" name="Object 404"/>
                      <p:cNvPicPr/>
                      <p:nvPr/>
                    </p:nvPicPr>
                    <p:blipFill>
                      <a:blip r:embed="rId18"/>
                      <a:stretch>
                        <a:fillRect/>
                      </a:stretch>
                    </p:blipFill>
                    <p:spPr>
                      <a:xfrm>
                        <a:off x="8364581" y="6743975"/>
                        <a:ext cx="807720" cy="304800"/>
                      </a:xfrm>
                      <a:prstGeom prst="rect">
                        <a:avLst/>
                      </a:prstGeom>
                    </p:spPr>
                  </p:pic>
                </p:oleObj>
              </mc:Fallback>
            </mc:AlternateContent>
          </a:graphicData>
        </a:graphic>
      </p:graphicFrame>
      <p:sp>
        <p:nvSpPr>
          <p:cNvPr id="407" name="Rectangle 406"/>
          <p:cNvSpPr/>
          <p:nvPr/>
        </p:nvSpPr>
        <p:spPr>
          <a:xfrm>
            <a:off x="653767" y="7279481"/>
            <a:ext cx="9891298" cy="535531"/>
          </a:xfrm>
          <a:prstGeom prst="rect">
            <a:avLst/>
          </a:prstGeom>
        </p:spPr>
        <p:txBody>
          <a:bodyPr wrap="none">
            <a:spAutoFit/>
          </a:bodyPr>
          <a:lstStyle/>
          <a:p>
            <a:pPr marL="0" marR="0" lvl="0" indent="0" algn="l" defTabSz="1097280" rtl="0" eaLnBrk="1" fontAlgn="base" latinLnBrk="0" hangingPunct="1">
              <a:lnSpc>
                <a:spcPct val="100000"/>
              </a:lnSpc>
              <a:spcBef>
                <a:spcPct val="0"/>
              </a:spcBef>
              <a:spcAft>
                <a:spcPct val="0"/>
              </a:spcAft>
              <a:buClrTx/>
              <a:buSzTx/>
              <a:buFontTx/>
              <a:buNone/>
              <a:tabLst>
                <a:tab pos="548640" algn="l"/>
              </a:tabLst>
              <a:defRPr/>
            </a:pPr>
            <a:r>
              <a:rPr kumimoji="0" lang="nl-NL" sz="2880" b="0" i="0"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Người ta thường đặt tên tập hợp bằng chữ cái in hoa : A, B, C,...</a:t>
            </a:r>
            <a:endParaRPr kumimoji="0" lang="en-US" sz="288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926790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98"/>
                                        </p:tgtEl>
                                        <p:attrNameLst>
                                          <p:attrName>style.visibility</p:attrName>
                                        </p:attrNameLst>
                                      </p:cBhvr>
                                      <p:to>
                                        <p:strVal val="visible"/>
                                      </p:to>
                                    </p:set>
                                    <p:anim calcmode="lin" valueType="num">
                                      <p:cBhvr additive="base">
                                        <p:cTn id="11" dur="500" fill="hold"/>
                                        <p:tgtEl>
                                          <p:spTgt spid="398"/>
                                        </p:tgtEl>
                                        <p:attrNameLst>
                                          <p:attrName>ppt_x</p:attrName>
                                        </p:attrNameLst>
                                      </p:cBhvr>
                                      <p:tavLst>
                                        <p:tav tm="0">
                                          <p:val>
                                            <p:strVal val="0-#ppt_w/2"/>
                                          </p:val>
                                        </p:tav>
                                        <p:tav tm="100000">
                                          <p:val>
                                            <p:strVal val="#ppt_x"/>
                                          </p:val>
                                        </p:tav>
                                      </p:tavLst>
                                    </p:anim>
                                    <p:anim calcmode="lin" valueType="num">
                                      <p:cBhvr additive="base">
                                        <p:cTn id="12" dur="500" fill="hold"/>
                                        <p:tgtEl>
                                          <p:spTgt spid="39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1"/>
                                        </p:tgtEl>
                                        <p:attrNameLst>
                                          <p:attrName>style.visibility</p:attrName>
                                        </p:attrNameLst>
                                      </p:cBhvr>
                                      <p:to>
                                        <p:strVal val="visible"/>
                                      </p:to>
                                    </p:set>
                                    <p:anim calcmode="lin" valueType="num">
                                      <p:cBhvr additive="base">
                                        <p:cTn id="15" dur="500" fill="hold"/>
                                        <p:tgtEl>
                                          <p:spTgt spid="401"/>
                                        </p:tgtEl>
                                        <p:attrNameLst>
                                          <p:attrName>ppt_x</p:attrName>
                                        </p:attrNameLst>
                                      </p:cBhvr>
                                      <p:tavLst>
                                        <p:tav tm="0">
                                          <p:val>
                                            <p:strVal val="0-#ppt_w/2"/>
                                          </p:val>
                                        </p:tav>
                                        <p:tav tm="100000">
                                          <p:val>
                                            <p:strVal val="#ppt_x"/>
                                          </p:val>
                                        </p:tav>
                                      </p:tavLst>
                                    </p:anim>
                                    <p:anim calcmode="lin" valueType="num">
                                      <p:cBhvr additive="base">
                                        <p:cTn id="16" dur="500" fill="hold"/>
                                        <p:tgtEl>
                                          <p:spTgt spid="401"/>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403"/>
                                        </p:tgtEl>
                                        <p:attrNameLst>
                                          <p:attrName>style.visibility</p:attrName>
                                        </p:attrNameLst>
                                      </p:cBhvr>
                                      <p:to>
                                        <p:strVal val="visible"/>
                                      </p:to>
                                    </p:set>
                                    <p:animEffect transition="in" filter="barn(inVertical)">
                                      <p:cBhvr>
                                        <p:cTn id="20" dur="500"/>
                                        <p:tgtEl>
                                          <p:spTgt spid="40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6"/>
                                        </p:tgtEl>
                                        <p:attrNameLst>
                                          <p:attrName>style.visibility</p:attrName>
                                        </p:attrNameLst>
                                      </p:cBhvr>
                                      <p:to>
                                        <p:strVal val="visible"/>
                                      </p:to>
                                    </p:set>
                                    <p:animEffect transition="in" filter="fade">
                                      <p:cBhvr>
                                        <p:cTn id="25" dur="500"/>
                                        <p:tgtEl>
                                          <p:spTgt spid="40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83"/>
                                        </p:tgtEl>
                                        <p:attrNameLst>
                                          <p:attrName>style.visibility</p:attrName>
                                        </p:attrNameLst>
                                      </p:cBhvr>
                                      <p:to>
                                        <p:strVal val="visible"/>
                                      </p:to>
                                    </p:set>
                                    <p:animEffect transition="in" filter="fade">
                                      <p:cBhvr>
                                        <p:cTn id="30" dur="500"/>
                                        <p:tgtEl>
                                          <p:spTgt spid="38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96"/>
                                        </p:tgtEl>
                                        <p:attrNameLst>
                                          <p:attrName>style.visibility</p:attrName>
                                        </p:attrNameLst>
                                      </p:cBhvr>
                                      <p:to>
                                        <p:strVal val="visible"/>
                                      </p:to>
                                    </p:set>
                                    <p:animEffect transition="in" filter="fade">
                                      <p:cBhvr>
                                        <p:cTn id="35" dur="500"/>
                                        <p:tgtEl>
                                          <p:spTgt spid="39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97"/>
                                        </p:tgtEl>
                                        <p:attrNameLst>
                                          <p:attrName>style.visibility</p:attrName>
                                        </p:attrNameLst>
                                      </p:cBhvr>
                                      <p:to>
                                        <p:strVal val="visible"/>
                                      </p:to>
                                    </p:set>
                                    <p:animEffect transition="in" filter="fade">
                                      <p:cBhvr>
                                        <p:cTn id="40" dur="500"/>
                                        <p:tgtEl>
                                          <p:spTgt spid="39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24"/>
                                        </p:tgtEl>
                                        <p:attrNameLst>
                                          <p:attrName>style.visibility</p:attrName>
                                        </p:attrNameLst>
                                      </p:cBhvr>
                                      <p:to>
                                        <p:strVal val="visible"/>
                                      </p:to>
                                    </p:set>
                                    <p:animEffect transition="in" filter="barn(inVertical)">
                                      <p:cBhvr>
                                        <p:cTn id="45" dur="500"/>
                                        <p:tgtEl>
                                          <p:spTgt spid="42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25"/>
                                        </p:tgtEl>
                                        <p:attrNameLst>
                                          <p:attrName>style.visibility</p:attrName>
                                        </p:attrNameLst>
                                      </p:cBhvr>
                                      <p:to>
                                        <p:strVal val="visible"/>
                                      </p:to>
                                    </p:set>
                                    <p:animEffect transition="in" filter="fade">
                                      <p:cBhvr>
                                        <p:cTn id="50" dur="1000"/>
                                        <p:tgtEl>
                                          <p:spTgt spid="425"/>
                                        </p:tgtEl>
                                      </p:cBhvr>
                                    </p:animEffect>
                                    <p:anim calcmode="lin" valueType="num">
                                      <p:cBhvr>
                                        <p:cTn id="51" dur="1000" fill="hold"/>
                                        <p:tgtEl>
                                          <p:spTgt spid="425"/>
                                        </p:tgtEl>
                                        <p:attrNameLst>
                                          <p:attrName>ppt_x</p:attrName>
                                        </p:attrNameLst>
                                      </p:cBhvr>
                                      <p:tavLst>
                                        <p:tav tm="0">
                                          <p:val>
                                            <p:strVal val="#ppt_x"/>
                                          </p:val>
                                        </p:tav>
                                        <p:tav tm="100000">
                                          <p:val>
                                            <p:strVal val="#ppt_x"/>
                                          </p:val>
                                        </p:tav>
                                      </p:tavLst>
                                    </p:anim>
                                    <p:anim calcmode="lin" valueType="num">
                                      <p:cBhvr>
                                        <p:cTn id="52" dur="1000" fill="hold"/>
                                        <p:tgtEl>
                                          <p:spTgt spid="42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26"/>
                                        </p:tgtEl>
                                        <p:attrNameLst>
                                          <p:attrName>style.visibility</p:attrName>
                                        </p:attrNameLst>
                                      </p:cBhvr>
                                      <p:to>
                                        <p:strVal val="visible"/>
                                      </p:to>
                                    </p:set>
                                    <p:animEffect transition="in" filter="fade">
                                      <p:cBhvr>
                                        <p:cTn id="57" dur="500"/>
                                        <p:tgtEl>
                                          <p:spTgt spid="42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27"/>
                                        </p:tgtEl>
                                        <p:attrNameLst>
                                          <p:attrName>style.visibility</p:attrName>
                                        </p:attrNameLst>
                                      </p:cBhvr>
                                      <p:to>
                                        <p:strVal val="visible"/>
                                      </p:to>
                                    </p:set>
                                    <p:animEffect transition="in" filter="fade">
                                      <p:cBhvr>
                                        <p:cTn id="62" dur="1000"/>
                                        <p:tgtEl>
                                          <p:spTgt spid="427"/>
                                        </p:tgtEl>
                                      </p:cBhvr>
                                    </p:animEffect>
                                    <p:anim calcmode="lin" valueType="num">
                                      <p:cBhvr>
                                        <p:cTn id="63" dur="1000" fill="hold"/>
                                        <p:tgtEl>
                                          <p:spTgt spid="427"/>
                                        </p:tgtEl>
                                        <p:attrNameLst>
                                          <p:attrName>ppt_x</p:attrName>
                                        </p:attrNameLst>
                                      </p:cBhvr>
                                      <p:tavLst>
                                        <p:tav tm="0">
                                          <p:val>
                                            <p:strVal val="#ppt_x"/>
                                          </p:val>
                                        </p:tav>
                                        <p:tav tm="100000">
                                          <p:val>
                                            <p:strVal val="#ppt_x"/>
                                          </p:val>
                                        </p:tav>
                                      </p:tavLst>
                                    </p:anim>
                                    <p:anim calcmode="lin" valueType="num">
                                      <p:cBhvr>
                                        <p:cTn id="64" dur="1000" fill="hold"/>
                                        <p:tgtEl>
                                          <p:spTgt spid="427"/>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404"/>
                                        </p:tgtEl>
                                        <p:attrNameLst>
                                          <p:attrName>style.visibility</p:attrName>
                                        </p:attrNameLst>
                                      </p:cBhvr>
                                      <p:to>
                                        <p:strVal val="visible"/>
                                      </p:to>
                                    </p:set>
                                    <p:anim calcmode="lin" valueType="num">
                                      <p:cBhvr additive="base">
                                        <p:cTn id="69" dur="500" fill="hold"/>
                                        <p:tgtEl>
                                          <p:spTgt spid="404"/>
                                        </p:tgtEl>
                                        <p:attrNameLst>
                                          <p:attrName>ppt_x</p:attrName>
                                        </p:attrNameLst>
                                      </p:cBhvr>
                                      <p:tavLst>
                                        <p:tav tm="0">
                                          <p:val>
                                            <p:strVal val="#ppt_x"/>
                                          </p:val>
                                        </p:tav>
                                        <p:tav tm="100000">
                                          <p:val>
                                            <p:strVal val="#ppt_x"/>
                                          </p:val>
                                        </p:tav>
                                      </p:tavLst>
                                    </p:anim>
                                    <p:anim calcmode="lin" valueType="num">
                                      <p:cBhvr additive="base">
                                        <p:cTn id="70" dur="500" fill="hold"/>
                                        <p:tgtEl>
                                          <p:spTgt spid="40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405"/>
                                        </p:tgtEl>
                                        <p:attrNameLst>
                                          <p:attrName>style.visibility</p:attrName>
                                        </p:attrNameLst>
                                      </p:cBhvr>
                                      <p:to>
                                        <p:strVal val="visible"/>
                                      </p:to>
                                    </p:set>
                                    <p:animEffect transition="in" filter="fade">
                                      <p:cBhvr>
                                        <p:cTn id="75" dur="500"/>
                                        <p:tgtEl>
                                          <p:spTgt spid="405"/>
                                        </p:tgtEl>
                                      </p:cBhvr>
                                    </p:animEffect>
                                  </p:childTnLst>
                                </p:cTn>
                              </p:par>
                            </p:childTnLst>
                          </p:cTn>
                        </p:par>
                      </p:childTnLst>
                    </p:cTn>
                  </p:par>
                  <p:par>
                    <p:cTn id="76" fill="hold">
                      <p:stCondLst>
                        <p:cond delay="indefinite"/>
                      </p:stCondLst>
                      <p:childTnLst>
                        <p:par>
                          <p:cTn id="77" fill="hold">
                            <p:stCondLst>
                              <p:cond delay="0"/>
                            </p:stCondLst>
                            <p:childTnLst>
                              <p:par>
                                <p:cTn id="78" presetID="21" presetClass="entr" presetSubtype="1" fill="hold" grpId="0" nodeType="clickEffect">
                                  <p:stCondLst>
                                    <p:cond delay="0"/>
                                  </p:stCondLst>
                                  <p:childTnLst>
                                    <p:set>
                                      <p:cBhvr>
                                        <p:cTn id="79" dur="1" fill="hold">
                                          <p:stCondLst>
                                            <p:cond delay="0"/>
                                          </p:stCondLst>
                                        </p:cTn>
                                        <p:tgtEl>
                                          <p:spTgt spid="407"/>
                                        </p:tgtEl>
                                        <p:attrNameLst>
                                          <p:attrName>style.visibility</p:attrName>
                                        </p:attrNameLst>
                                      </p:cBhvr>
                                      <p:to>
                                        <p:strVal val="visible"/>
                                      </p:to>
                                    </p:set>
                                    <p:animEffect transition="in" filter="wheel(1)">
                                      <p:cBhvr>
                                        <p:cTn id="80" dur="2000"/>
                                        <p:tgtEl>
                                          <p:spTgt spid="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 grpId="0"/>
      <p:bldP spid="383" grpId="0"/>
      <p:bldP spid="396" grpId="0"/>
      <p:bldP spid="40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22" name="Rectangle 12"/>
          <p:cNvSpPr>
            <a:spLocks noChangeArrowheads="1"/>
          </p:cNvSpPr>
          <p:nvPr/>
        </p:nvSpPr>
        <p:spPr bwMode="auto">
          <a:xfrm>
            <a:off x="2909310" y="446047"/>
            <a:ext cx="6827520" cy="114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marL="0" marR="0" lvl="0" indent="541020" algn="ctr" defTabSz="1097280" rtl="0" eaLnBrk="1" fontAlgn="base" latinLnBrk="0" hangingPunct="1">
              <a:lnSpc>
                <a:spcPct val="100000"/>
              </a:lnSpc>
              <a:spcBef>
                <a:spcPct val="0"/>
              </a:spcBef>
              <a:spcAft>
                <a:spcPct val="0"/>
              </a:spcAft>
              <a:buClrTx/>
              <a:buSzTx/>
              <a:buFontTx/>
              <a:buNone/>
              <a:tabLst>
                <a:tab pos="548640" algn="r"/>
                <a:tab pos="3291840" algn="ctr"/>
                <a:tab pos="3703320" algn="l"/>
                <a:tab pos="6583680" algn="r"/>
              </a:tabLst>
              <a:defRPr/>
            </a:pPr>
            <a:r>
              <a:rPr kumimoji="0" lang="en-US" sz="3360" b="1"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3360" b="1"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Ví</a:t>
            </a:r>
            <a:r>
              <a:rPr kumimoji="0" lang="en-US" sz="3360" b="1"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3360" b="1"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dụ</a:t>
            </a:r>
            <a:endParaRPr kumimoji="0" lang="en-US" sz="336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541020" algn="ctr" defTabSz="1097280" rtl="0" eaLnBrk="0" fontAlgn="base" latinLnBrk="0" hangingPunct="0">
              <a:lnSpc>
                <a:spcPct val="100000"/>
              </a:lnSpc>
              <a:spcBef>
                <a:spcPct val="0"/>
              </a:spcBef>
              <a:spcAft>
                <a:spcPct val="0"/>
              </a:spcAft>
              <a:buClrTx/>
              <a:buSzTx/>
              <a:buFontTx/>
              <a:buNone/>
              <a:tabLst>
                <a:tab pos="548640" algn="r"/>
                <a:tab pos="3291840" algn="ctr"/>
                <a:tab pos="3703320" algn="l"/>
                <a:tab pos="6583680" algn="r"/>
              </a:tabLst>
              <a:defRPr/>
            </a:pPr>
            <a:endParaRPr kumimoji="0" lang="en-US" sz="336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mc:AlternateContent xmlns:mc="http://schemas.openxmlformats.org/markup-compatibility/2006" xmlns:a14="http://schemas.microsoft.com/office/drawing/2010/main">
        <mc:Choice Requires="a14">
          <p:sp>
            <p:nvSpPr>
              <p:cNvPr id="23" name="Rectangle 13"/>
              <p:cNvSpPr>
                <a:spLocks noChangeArrowheads="1"/>
              </p:cNvSpPr>
              <p:nvPr/>
            </p:nvSpPr>
            <p:spPr bwMode="auto">
              <a:xfrm>
                <a:off x="362592" y="1701017"/>
                <a:ext cx="8429897" cy="5539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marL="0" marR="0" lvl="0" indent="541020" algn="l" defTabSz="1097280" rtl="0" eaLnBrk="1" fontAlgn="base" latinLnBrk="0" hangingPunct="1">
                  <a:lnSpc>
                    <a:spcPct val="100000"/>
                  </a:lnSpc>
                  <a:spcBef>
                    <a:spcPct val="0"/>
                  </a:spcBef>
                  <a:spcAft>
                    <a:spcPct val="0"/>
                  </a:spcAft>
                  <a:buClrTx/>
                  <a:buSzTx/>
                  <a:buFontTx/>
                  <a:buNone/>
                  <a:tabLst/>
                  <a:defRPr/>
                </a:pPr>
                <a:r>
                  <a:rPr kumimoji="0" lang="en-US" sz="2880" b="0" i="0" u="none" strike="noStrike" kern="1200" cap="none" spc="0" normalizeH="0" baseline="0" noProof="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a)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Điền</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kí</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hiệu</a:t>
                </a:r>
                <a14:m>
                  <m:oMath xmlns:m="http://schemas.openxmlformats.org/officeDocument/2006/math">
                    <m:r>
                      <a:rPr kumimoji="0" lang="en-US" sz="2880" b="0" i="0" u="none" strike="noStrike" kern="1200" cap="none" spc="0" normalizeH="0" baseline="0" noProof="0">
                        <a:ln>
                          <a:noFill/>
                        </a:ln>
                        <a:solidFill>
                          <a:prstClr val="black"/>
                        </a:solidFill>
                        <a:effectLst/>
                        <a:uLnTx/>
                        <a:uFillTx/>
                        <a:latin typeface="Cambria Math"/>
                        <a:ea typeface="Cambria Math"/>
                        <a:cs typeface="Times New Roman" pitchFamily="18" charset="0"/>
                      </a:rPr>
                      <m:t> </m:t>
                    </m:r>
                    <m:r>
                      <a:rPr kumimoji="0" lang="en-US" sz="2880" b="0" i="1" u="none" strike="noStrike" kern="1200" cap="none" spc="0" normalizeH="0" baseline="0" noProof="0">
                        <a:ln>
                          <a:noFill/>
                        </a:ln>
                        <a:solidFill>
                          <a:prstClr val="black"/>
                        </a:solidFill>
                        <a:effectLst/>
                        <a:uLnTx/>
                        <a:uFillTx/>
                        <a:latin typeface="Cambria Math"/>
                        <a:ea typeface="Cambria Math"/>
                        <a:cs typeface="Times New Roman" pitchFamily="18" charset="0"/>
                      </a:rPr>
                      <m:t>∈</m:t>
                    </m:r>
                  </m:oMath>
                </a14:m>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 </a:t>
                </a:r>
                <a14:m>
                  <m:oMath xmlns:m="http://schemas.openxmlformats.org/officeDocument/2006/math">
                    <m:r>
                      <a:rPr kumimoji="0" lang="en-US" sz="2880" b="0" i="1" u="none" strike="noStrike" kern="1200" cap="none" spc="0" normalizeH="0" baseline="0" noProof="0">
                        <a:ln>
                          <a:noFill/>
                        </a:ln>
                        <a:solidFill>
                          <a:prstClr val="black"/>
                        </a:solidFill>
                        <a:effectLst/>
                        <a:uLnTx/>
                        <a:uFillTx/>
                        <a:latin typeface="Cambria Math"/>
                        <a:ea typeface="Cambria Math"/>
                        <a:cs typeface="Times New Roman" pitchFamily="18" charset="0"/>
                      </a:rPr>
                      <m:t>∉</m:t>
                    </m:r>
                  </m:oMath>
                </a14:m>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vào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chỗ</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trống</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thích</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hợp</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a:t>
                </a:r>
                <a:endPar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mc:Choice>
        <mc:Fallback xmlns="">
          <p:sp>
            <p:nvSpPr>
              <p:cNvPr id="23" name="Rectangle 13"/>
              <p:cNvSpPr>
                <a:spLocks noRot="1" noChangeAspect="1" noMove="1" noResize="1" noEditPoints="1" noAdjustHandles="1" noChangeArrowheads="1" noChangeShapeType="1" noTextEdit="1"/>
              </p:cNvSpPr>
              <p:nvPr/>
            </p:nvSpPr>
            <p:spPr bwMode="auto">
              <a:xfrm>
                <a:off x="362592" y="1701017"/>
                <a:ext cx="8429897" cy="553998"/>
              </a:xfrm>
              <a:prstGeom prst="rect">
                <a:avLst/>
              </a:prstGeom>
              <a:blipFill>
                <a:blip r:embed="rId4"/>
                <a:stretch>
                  <a:fillRect t="-9890" b="-2967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4" name="Rectangle 18"/>
          <p:cNvSpPr>
            <a:spLocks noChangeArrowheads="1"/>
          </p:cNvSpPr>
          <p:nvPr/>
        </p:nvSpPr>
        <p:spPr bwMode="auto">
          <a:xfrm>
            <a:off x="362593" y="2368396"/>
            <a:ext cx="12072920" cy="99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marL="0" marR="0" lvl="0" indent="541020" algn="l" defTabSz="1097280" rtl="0" eaLnBrk="1" fontAlgn="base" latinLnBrk="0" hangingPunct="1">
              <a:lnSpc>
                <a:spcPct val="100000"/>
              </a:lnSpc>
              <a:spcBef>
                <a:spcPct val="0"/>
              </a:spcBef>
              <a:spcAft>
                <a:spcPct val="0"/>
              </a:spcAft>
              <a:buClrTx/>
              <a:buSzTx/>
              <a:buFontTx/>
              <a:buNone/>
              <a:tabLst>
                <a:tab pos="548640" algn="r"/>
                <a:tab pos="3291840" algn="ctr"/>
                <a:tab pos="3703320" algn="l"/>
                <a:tab pos="6583680" algn="r"/>
              </a:tabLst>
              <a:defRPr/>
            </a:pPr>
            <a:r>
              <a:rPr kumimoji="0" lang="nl-NL" sz="2880" b="0" i="0" u="none" strike="noStrike" kern="1200" cap="none" spc="0" normalizeH="0" baseline="0" noProof="0">
                <a:ln>
                  <a:noFill/>
                </a:ln>
                <a:solidFill>
                  <a:prstClr val="black"/>
                </a:solidFill>
                <a:effectLst/>
                <a:uLnTx/>
                <a:uFillTx/>
                <a:latin typeface="Times New Roman" pitchFamily="18" charset="0"/>
                <a:ea typeface="Times New Roman" pitchFamily="18" charset="0"/>
                <a:cs typeface="Times New Roman" pitchFamily="18" charset="0"/>
              </a:rPr>
              <a:t> 4 </a:t>
            </a:r>
            <a:r>
              <a:rPr kumimoji="0" lang="nl-NL"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      7.... A ;        5.... A;      6 ....A                                                         </a:t>
            </a:r>
            <a:endPar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541020" algn="l" defTabSz="1097280" rtl="0" eaLnBrk="0" fontAlgn="base" latinLnBrk="0" hangingPunct="0">
              <a:lnSpc>
                <a:spcPct val="100000"/>
              </a:lnSpc>
              <a:spcBef>
                <a:spcPct val="0"/>
              </a:spcBef>
              <a:spcAft>
                <a:spcPct val="0"/>
              </a:spcAft>
              <a:buClrTx/>
              <a:buSzTx/>
              <a:buFontTx/>
              <a:buNone/>
              <a:tabLst>
                <a:tab pos="548640" algn="r"/>
                <a:tab pos="3291840" algn="ctr"/>
                <a:tab pos="3703320" algn="l"/>
                <a:tab pos="6583680" algn="r"/>
              </a:tabLst>
              <a:defRPr/>
            </a:pPr>
            <a:endPar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5" name="Rectangle 19"/>
          <p:cNvSpPr>
            <a:spLocks noChangeArrowheads="1"/>
          </p:cNvSpPr>
          <p:nvPr/>
        </p:nvSpPr>
        <p:spPr bwMode="auto">
          <a:xfrm>
            <a:off x="467805" y="2880137"/>
            <a:ext cx="9622186" cy="1440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marL="0" marR="0" lvl="0" indent="541020" algn="l" defTabSz="1097280" rtl="0" eaLnBrk="1" fontAlgn="base" latinLnBrk="0" hangingPunct="1">
              <a:lnSpc>
                <a:spcPct val="150000"/>
              </a:lnSpc>
              <a:spcBef>
                <a:spcPct val="0"/>
              </a:spcBef>
              <a:spcAft>
                <a:spcPct val="0"/>
              </a:spcAft>
              <a:buClrTx/>
              <a:buSzTx/>
              <a:buFontTx/>
              <a:buNone/>
              <a:tabLst>
                <a:tab pos="548640" algn="r"/>
                <a:tab pos="3291840" algn="ctr"/>
                <a:tab pos="3703320" algn="l"/>
                <a:tab pos="6583680" algn="r"/>
              </a:tabLst>
              <a:defRPr/>
            </a:pPr>
            <a:r>
              <a:rPr kumimoji="0" lang="nl-NL"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b) </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nl-NL"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Các phần tử nằm trong A gồm các số:.......................</a:t>
            </a:r>
            <a:endPar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541020" algn="l" defTabSz="1097280" rtl="0" eaLnBrk="0" fontAlgn="base" latinLnBrk="0" hangingPunct="0">
              <a:lnSpc>
                <a:spcPct val="150000"/>
              </a:lnSpc>
              <a:spcBef>
                <a:spcPct val="0"/>
              </a:spcBef>
              <a:spcAft>
                <a:spcPct val="0"/>
              </a:spcAft>
              <a:buClrTx/>
              <a:buSzTx/>
              <a:buFontTx/>
              <a:buNone/>
              <a:tabLst>
                <a:tab pos="548640" algn="r"/>
                <a:tab pos="3291840" algn="ctr"/>
                <a:tab pos="3703320" algn="l"/>
                <a:tab pos="6583680" algn="r"/>
              </a:tabLst>
              <a:defRPr/>
            </a:pPr>
            <a:r>
              <a:rPr kumimoji="0" lang="nl-NL"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 không chứa các phần tử  ...............................................</a:t>
            </a:r>
            <a:endPar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26"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6235" y="1194347"/>
            <a:ext cx="499872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 name="Object 26"/>
          <p:cNvGraphicFramePr>
            <a:graphicFrameLocks noChangeAspect="1"/>
          </p:cNvGraphicFramePr>
          <p:nvPr/>
        </p:nvGraphicFramePr>
        <p:xfrm>
          <a:off x="4721557" y="2349006"/>
          <a:ext cx="557341" cy="504128"/>
        </p:xfrm>
        <a:graphic>
          <a:graphicData uri="http://schemas.openxmlformats.org/presentationml/2006/ole">
            <mc:AlternateContent xmlns:mc="http://schemas.openxmlformats.org/markup-compatibility/2006">
              <mc:Choice xmlns:v="urn:schemas-microsoft-com:vml" Requires="v">
                <p:oleObj spid="_x0000_s2054" name="Equation" r:id="rId6" imgW="126720" imgH="126720" progId="Equation.DSMT4">
                  <p:embed/>
                </p:oleObj>
              </mc:Choice>
              <mc:Fallback>
                <p:oleObj name="Equation" r:id="rId6" imgW="126720" imgH="126720" progId="Equation.DSMT4">
                  <p:embed/>
                  <p:pic>
                    <p:nvPicPr>
                      <p:cNvPr id="27" name="Object 26"/>
                      <p:cNvPicPr>
                        <a:picLocks noChangeAspect="1" noChangeArrowheads="1"/>
                      </p:cNvPicPr>
                      <p:nvPr/>
                    </p:nvPicPr>
                    <p:blipFill>
                      <a:blip r:embed="rId7"/>
                      <a:srcRect/>
                      <a:stretch>
                        <a:fillRect/>
                      </a:stretch>
                    </p:blipFill>
                    <p:spPr bwMode="auto">
                      <a:xfrm>
                        <a:off x="4721557" y="2349006"/>
                        <a:ext cx="557341" cy="504128"/>
                      </a:xfrm>
                      <a:prstGeom prst="rect">
                        <a:avLst/>
                      </a:prstGeom>
                      <a:noFill/>
                    </p:spPr>
                  </p:pic>
                </p:oleObj>
              </mc:Fallback>
            </mc:AlternateContent>
          </a:graphicData>
        </a:graphic>
      </p:graphicFrame>
      <p:graphicFrame>
        <p:nvGraphicFramePr>
          <p:cNvPr id="28" name="Object 27"/>
          <p:cNvGraphicFramePr>
            <a:graphicFrameLocks noChangeAspect="1"/>
          </p:cNvGraphicFramePr>
          <p:nvPr/>
        </p:nvGraphicFramePr>
        <p:xfrm>
          <a:off x="6239354" y="2327094"/>
          <a:ext cx="1094176" cy="547088"/>
        </p:xfrm>
        <a:graphic>
          <a:graphicData uri="http://schemas.openxmlformats.org/presentationml/2006/ole">
            <mc:AlternateContent xmlns:mc="http://schemas.openxmlformats.org/markup-compatibility/2006">
              <mc:Choice xmlns:v="urn:schemas-microsoft-com:vml" Requires="v">
                <p:oleObj spid="_x0000_s2055" name="Equation" r:id="rId8" imgW="126720" imgH="152280" progId="Equation.DSMT4">
                  <p:embed/>
                </p:oleObj>
              </mc:Choice>
              <mc:Fallback>
                <p:oleObj name="Equation" r:id="rId8" imgW="126720" imgH="152280" progId="Equation.DSMT4">
                  <p:embed/>
                  <p:pic>
                    <p:nvPicPr>
                      <p:cNvPr id="28" name="Object 27"/>
                      <p:cNvPicPr/>
                      <p:nvPr/>
                    </p:nvPicPr>
                    <p:blipFill>
                      <a:blip r:embed="rId9"/>
                      <a:stretch>
                        <a:fillRect/>
                      </a:stretch>
                    </p:blipFill>
                    <p:spPr>
                      <a:xfrm>
                        <a:off x="6239354" y="2327094"/>
                        <a:ext cx="1094176" cy="547088"/>
                      </a:xfrm>
                      <a:prstGeom prst="rect">
                        <a:avLst/>
                      </a:prstGeom>
                    </p:spPr>
                  </p:pic>
                </p:oleObj>
              </mc:Fallback>
            </mc:AlternateContent>
          </a:graphicData>
        </a:graphic>
      </p:graphicFrame>
      <p:graphicFrame>
        <p:nvGraphicFramePr>
          <p:cNvPr id="29" name="Object 28"/>
          <p:cNvGraphicFramePr>
            <a:graphicFrameLocks noChangeAspect="1"/>
          </p:cNvGraphicFramePr>
          <p:nvPr/>
        </p:nvGraphicFramePr>
        <p:xfrm>
          <a:off x="1325042" y="2428787"/>
          <a:ext cx="530898" cy="480108"/>
        </p:xfrm>
        <a:graphic>
          <a:graphicData uri="http://schemas.openxmlformats.org/presentationml/2006/ole">
            <mc:AlternateContent xmlns:mc="http://schemas.openxmlformats.org/markup-compatibility/2006">
              <mc:Choice xmlns:v="urn:schemas-microsoft-com:vml" Requires="v">
                <p:oleObj spid="_x0000_s2056" name="Equation" r:id="rId10" imgW="126720" imgH="126720" progId="Equation.DSMT4">
                  <p:embed/>
                </p:oleObj>
              </mc:Choice>
              <mc:Fallback>
                <p:oleObj name="Equation" r:id="rId10" imgW="126720" imgH="126720" progId="Equation.DSMT4">
                  <p:embed/>
                  <p:pic>
                    <p:nvPicPr>
                      <p:cNvPr id="29" name="Object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5042" y="2428787"/>
                        <a:ext cx="530898" cy="480108"/>
                      </a:xfrm>
                      <a:prstGeom prst="rect">
                        <a:avLst/>
                      </a:prstGeom>
                      <a:noFill/>
                      <a:ln>
                        <a:noFill/>
                      </a:ln>
                    </p:spPr>
                  </p:pic>
                </p:oleObj>
              </mc:Fallback>
            </mc:AlternateContent>
          </a:graphicData>
        </a:graphic>
      </p:graphicFrame>
      <p:graphicFrame>
        <p:nvGraphicFramePr>
          <p:cNvPr id="34" name="Object 33"/>
          <p:cNvGraphicFramePr>
            <a:graphicFrameLocks noChangeAspect="1"/>
          </p:cNvGraphicFramePr>
          <p:nvPr/>
        </p:nvGraphicFramePr>
        <p:xfrm>
          <a:off x="2925382" y="2383838"/>
          <a:ext cx="993480" cy="496740"/>
        </p:xfrm>
        <a:graphic>
          <a:graphicData uri="http://schemas.openxmlformats.org/presentationml/2006/ole">
            <mc:AlternateContent xmlns:mc="http://schemas.openxmlformats.org/markup-compatibility/2006">
              <mc:Choice xmlns:v="urn:schemas-microsoft-com:vml" Requires="v">
                <p:oleObj spid="_x0000_s2057" name="Equation" r:id="rId12" imgW="126720" imgH="152280" progId="Equation.DSMT4">
                  <p:embed/>
                </p:oleObj>
              </mc:Choice>
              <mc:Fallback>
                <p:oleObj name="Equation" r:id="rId12" imgW="126720" imgH="152280" progId="Equation.DSMT4">
                  <p:embed/>
                  <p:pic>
                    <p:nvPicPr>
                      <p:cNvPr id="34" name="Object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25382" y="2383838"/>
                        <a:ext cx="993480" cy="496740"/>
                      </a:xfrm>
                      <a:prstGeom prst="rect">
                        <a:avLst/>
                      </a:prstGeom>
                      <a:noFill/>
                      <a:ln>
                        <a:noFill/>
                      </a:ln>
                    </p:spPr>
                  </p:pic>
                </p:oleObj>
              </mc:Fallback>
            </mc:AlternateContent>
          </a:graphicData>
        </a:graphic>
      </p:graphicFrame>
      <p:sp>
        <p:nvSpPr>
          <p:cNvPr id="35" name="TextBox 34"/>
          <p:cNvSpPr txBox="1"/>
          <p:nvPr/>
        </p:nvSpPr>
        <p:spPr>
          <a:xfrm>
            <a:off x="7016800" y="2985891"/>
            <a:ext cx="2804160" cy="535531"/>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8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2; 4; 5</a:t>
            </a:r>
          </a:p>
        </p:txBody>
      </p:sp>
      <p:sp>
        <p:nvSpPr>
          <p:cNvPr id="36" name="TextBox 35"/>
          <p:cNvSpPr txBox="1"/>
          <p:nvPr/>
        </p:nvSpPr>
        <p:spPr>
          <a:xfrm>
            <a:off x="5716585" y="3644091"/>
            <a:ext cx="2139714" cy="535531"/>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8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6; 7</a:t>
            </a:r>
          </a:p>
        </p:txBody>
      </p:sp>
      <p:sp>
        <p:nvSpPr>
          <p:cNvPr id="38" name="TextBox 37"/>
          <p:cNvSpPr txBox="1"/>
          <p:nvPr/>
        </p:nvSpPr>
        <p:spPr>
          <a:xfrm>
            <a:off x="1453750" y="5404910"/>
            <a:ext cx="13632874" cy="1421928"/>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8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Luyện</a:t>
            </a:r>
            <a:r>
              <a:rPr kumimoji="0" lang="en-US" sz="288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tập</a:t>
            </a:r>
            <a:r>
              <a:rPr kumimoji="0" lang="en-US" sz="288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 </a:t>
            </a:r>
          </a:p>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8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Gọi</a:t>
            </a:r>
            <a:r>
              <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B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tập</a:t>
            </a:r>
            <a:r>
              <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hợp</a:t>
            </a:r>
            <a:r>
              <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bạn</a:t>
            </a:r>
            <a:r>
              <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tổ</a:t>
            </a:r>
            <a:r>
              <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trưởng</a:t>
            </a:r>
            <a:r>
              <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lớp</a:t>
            </a:r>
            <a:r>
              <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8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hãy</a:t>
            </a:r>
            <a:r>
              <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chỉ</a:t>
            </a:r>
            <a:r>
              <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ra</a:t>
            </a:r>
            <a:r>
              <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bạn</a:t>
            </a:r>
            <a:r>
              <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thuộc</a:t>
            </a:r>
            <a:r>
              <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tập</a:t>
            </a:r>
            <a:r>
              <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B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bạn</a:t>
            </a:r>
            <a:r>
              <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thuộc</a:t>
            </a:r>
            <a:r>
              <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tập</a:t>
            </a:r>
            <a:r>
              <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B.</a:t>
            </a:r>
          </a:p>
        </p:txBody>
      </p:sp>
    </p:spTree>
    <p:extLst>
      <p:ext uri="{BB962C8B-B14F-4D97-AF65-F5344CB8AC3E}">
        <p14:creationId xmlns:p14="http://schemas.microsoft.com/office/powerpoint/2010/main" val="38137388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grpSp>
        <p:nvGrpSpPr>
          <p:cNvPr id="31" name="Google Shape;914;p32">
            <a:extLst>
              <a:ext uri="{FF2B5EF4-FFF2-40B4-BE49-F238E27FC236}">
                <a16:creationId xmlns:a16="http://schemas.microsoft.com/office/drawing/2014/main" id="{CDE15A72-B613-4A54-87EC-0AD3EADF5A0D}"/>
              </a:ext>
            </a:extLst>
          </p:cNvPr>
          <p:cNvGrpSpPr/>
          <p:nvPr/>
        </p:nvGrpSpPr>
        <p:grpSpPr>
          <a:xfrm flipH="1">
            <a:off x="1410476" y="1112046"/>
            <a:ext cx="4492801" cy="331810"/>
            <a:chOff x="4345425" y="2175475"/>
            <a:chExt cx="800750" cy="176025"/>
          </a:xfrm>
        </p:grpSpPr>
        <p:sp>
          <p:nvSpPr>
            <p:cNvPr id="32" name="Google Shape;915;p32">
              <a:extLst>
                <a:ext uri="{FF2B5EF4-FFF2-40B4-BE49-F238E27FC236}">
                  <a16:creationId xmlns:a16="http://schemas.microsoft.com/office/drawing/2014/main" id="{5A60C875-E3FC-4633-975E-0D0B25949E7B}"/>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kumimoji="0" sz="288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Google Shape;916;p32">
              <a:extLst>
                <a:ext uri="{FF2B5EF4-FFF2-40B4-BE49-F238E27FC236}">
                  <a16:creationId xmlns:a16="http://schemas.microsoft.com/office/drawing/2014/main" id="{1E68BC44-C399-4B7C-95C9-0E15027DC4F1}"/>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kumimoji="0" sz="288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21" name="Shap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9103" y="905923"/>
            <a:ext cx="3902701"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hape 33"/>
          <p:cNvSpPr txBox="1">
            <a:spLocks noChangeArrowheads="1"/>
          </p:cNvSpPr>
          <p:nvPr/>
        </p:nvSpPr>
        <p:spPr bwMode="auto">
          <a:xfrm>
            <a:off x="10434840" y="2986187"/>
            <a:ext cx="3518262" cy="65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1097280" rtl="0" eaLnBrk="1" fontAlgn="base" latinLnBrk="0" hangingPunct="1">
              <a:lnSpc>
                <a:spcPct val="100000"/>
              </a:lnSpc>
              <a:spcBef>
                <a:spcPct val="0"/>
              </a:spcBef>
              <a:spcAft>
                <a:spcPct val="0"/>
              </a:spcAft>
              <a:buClrTx/>
              <a:buSzTx/>
              <a:buFontTx/>
              <a:buNone/>
              <a:tabLst/>
              <a:defRPr/>
            </a:pPr>
            <a:r>
              <a:rPr kumimoji="0" lang="en-US" sz="2880" b="0" i="1"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Hình</a:t>
            </a:r>
            <a:r>
              <a:rPr kumimoji="0" lang="en-US" sz="2880" b="0" i="1"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1.4. </a:t>
            </a:r>
            <a:r>
              <a:rPr kumimoji="0" lang="en-US" sz="2880" b="0" i="1"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Tập</a:t>
            </a:r>
            <a:r>
              <a:rPr kumimoji="0" lang="en-US" sz="2880" b="0" i="1"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1"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hợp</a:t>
            </a:r>
            <a:r>
              <a:rPr kumimoji="0" lang="en-US" sz="2880" b="0" i="1"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1" i="1"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P</a:t>
            </a:r>
            <a:endPar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4" name="Rectangle 3"/>
          <p:cNvSpPr/>
          <p:nvPr/>
        </p:nvSpPr>
        <p:spPr>
          <a:xfrm>
            <a:off x="2118038" y="1726256"/>
            <a:ext cx="7258718" cy="535531"/>
          </a:xfrm>
          <a:prstGeom prst="rect">
            <a:avLst/>
          </a:prstGeom>
        </p:spPr>
        <p:txBody>
          <a:bodyPr wrap="none">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8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Nêu</a:t>
            </a:r>
            <a:r>
              <a:rPr kumimoji="0" lang="en-US" sz="288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8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8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xác</a:t>
            </a:r>
            <a:r>
              <a:rPr kumimoji="0" lang="en-US" sz="288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288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288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tử</a:t>
            </a:r>
            <a:r>
              <a:rPr kumimoji="0" lang="en-US" sz="288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88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88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sz="288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a:t>
            </a:r>
          </a:p>
        </p:txBody>
      </p:sp>
      <p:grpSp>
        <p:nvGrpSpPr>
          <p:cNvPr id="26" name="Google Shape;3682;p80">
            <a:extLst>
              <a:ext uri="{FF2B5EF4-FFF2-40B4-BE49-F238E27FC236}">
                <a16:creationId xmlns:a16="http://schemas.microsoft.com/office/drawing/2014/main" id="{CC1EED2B-4C0B-4BA8-84DE-EC0AEDCB91ED}"/>
              </a:ext>
            </a:extLst>
          </p:cNvPr>
          <p:cNvGrpSpPr/>
          <p:nvPr/>
        </p:nvGrpSpPr>
        <p:grpSpPr>
          <a:xfrm>
            <a:off x="495766" y="1744984"/>
            <a:ext cx="1546556" cy="3223891"/>
            <a:chOff x="-4018550" y="6383788"/>
            <a:chExt cx="831350" cy="1733000"/>
          </a:xfrm>
        </p:grpSpPr>
        <p:sp>
          <p:nvSpPr>
            <p:cNvPr id="27" name="Google Shape;3683;p80">
              <a:extLst>
                <a:ext uri="{FF2B5EF4-FFF2-40B4-BE49-F238E27FC236}">
                  <a16:creationId xmlns:a16="http://schemas.microsoft.com/office/drawing/2014/main" id="{776BCC57-0E4F-47B6-9D50-AA739665FE6B}"/>
                </a:ext>
              </a:extLst>
            </p:cNvPr>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684;p80">
              <a:extLst>
                <a:ext uri="{FF2B5EF4-FFF2-40B4-BE49-F238E27FC236}">
                  <a16:creationId xmlns:a16="http://schemas.microsoft.com/office/drawing/2014/main" id="{A36F400D-FAD2-4D3A-8CD6-01C7D67364AF}"/>
                </a:ext>
              </a:extLst>
            </p:cNvPr>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685;p80">
              <a:extLst>
                <a:ext uri="{FF2B5EF4-FFF2-40B4-BE49-F238E27FC236}">
                  <a16:creationId xmlns:a16="http://schemas.microsoft.com/office/drawing/2014/main" id="{1C5B4C4C-76D7-4269-8F7B-A1473B07B61C}"/>
                </a:ext>
              </a:extLst>
            </p:cNvPr>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686;p80">
              <a:extLst>
                <a:ext uri="{FF2B5EF4-FFF2-40B4-BE49-F238E27FC236}">
                  <a16:creationId xmlns:a16="http://schemas.microsoft.com/office/drawing/2014/main" id="{B3BDF074-886A-4AB5-99A3-870C0F068DCB}"/>
                </a:ext>
              </a:extLst>
            </p:cNvPr>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687;p80">
              <a:extLst>
                <a:ext uri="{FF2B5EF4-FFF2-40B4-BE49-F238E27FC236}">
                  <a16:creationId xmlns:a16="http://schemas.microsoft.com/office/drawing/2014/main" id="{A713BE5D-F844-41C9-A0AF-71A673B2C370}"/>
                </a:ext>
              </a:extLst>
            </p:cNvPr>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688;p80">
              <a:extLst>
                <a:ext uri="{FF2B5EF4-FFF2-40B4-BE49-F238E27FC236}">
                  <a16:creationId xmlns:a16="http://schemas.microsoft.com/office/drawing/2014/main" id="{B404A3A4-74F1-443D-A845-827B45E72166}"/>
                </a:ext>
              </a:extLst>
            </p:cNvPr>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689;p80">
              <a:extLst>
                <a:ext uri="{FF2B5EF4-FFF2-40B4-BE49-F238E27FC236}">
                  <a16:creationId xmlns:a16="http://schemas.microsoft.com/office/drawing/2014/main" id="{E761DD0E-5B02-458A-90F6-50C60E3FD4C3}"/>
                </a:ext>
              </a:extLst>
            </p:cNvPr>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690;p80">
              <a:extLst>
                <a:ext uri="{FF2B5EF4-FFF2-40B4-BE49-F238E27FC236}">
                  <a16:creationId xmlns:a16="http://schemas.microsoft.com/office/drawing/2014/main" id="{125A09FA-992D-42A0-9EE6-1F94562F53F8}"/>
                </a:ext>
              </a:extLst>
            </p:cNvPr>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691;p80">
              <a:extLst>
                <a:ext uri="{FF2B5EF4-FFF2-40B4-BE49-F238E27FC236}">
                  <a16:creationId xmlns:a16="http://schemas.microsoft.com/office/drawing/2014/main" id="{D283C7C3-BC5E-4C21-91C1-D52D27E8967A}"/>
                </a:ext>
              </a:extLst>
            </p:cNvPr>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692;p80">
              <a:extLst>
                <a:ext uri="{FF2B5EF4-FFF2-40B4-BE49-F238E27FC236}">
                  <a16:creationId xmlns:a16="http://schemas.microsoft.com/office/drawing/2014/main" id="{D4E1EA60-65FA-4216-B636-91A882D711E5}"/>
                </a:ext>
              </a:extLst>
            </p:cNvPr>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693;p80">
              <a:extLst>
                <a:ext uri="{FF2B5EF4-FFF2-40B4-BE49-F238E27FC236}">
                  <a16:creationId xmlns:a16="http://schemas.microsoft.com/office/drawing/2014/main" id="{56D07A89-674A-4E10-9561-F256C88F2513}"/>
                </a:ext>
              </a:extLst>
            </p:cNvPr>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694;p80">
              <a:extLst>
                <a:ext uri="{FF2B5EF4-FFF2-40B4-BE49-F238E27FC236}">
                  <a16:creationId xmlns:a16="http://schemas.microsoft.com/office/drawing/2014/main" id="{115CFA39-BC50-4502-AE9C-D2BD8AD844C9}"/>
                </a:ext>
              </a:extLst>
            </p:cNvPr>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695;p80">
              <a:extLst>
                <a:ext uri="{FF2B5EF4-FFF2-40B4-BE49-F238E27FC236}">
                  <a16:creationId xmlns:a16="http://schemas.microsoft.com/office/drawing/2014/main" id="{DD1C5AEE-7D75-4B48-AFDE-4845F6947844}"/>
                </a:ext>
              </a:extLst>
            </p:cNvPr>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696;p80">
              <a:extLst>
                <a:ext uri="{FF2B5EF4-FFF2-40B4-BE49-F238E27FC236}">
                  <a16:creationId xmlns:a16="http://schemas.microsoft.com/office/drawing/2014/main" id="{B5189EB2-03DF-4F90-9599-5383F73C683E}"/>
                </a:ext>
              </a:extLst>
            </p:cNvPr>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3697;p80">
              <a:extLst>
                <a:ext uri="{FF2B5EF4-FFF2-40B4-BE49-F238E27FC236}">
                  <a16:creationId xmlns:a16="http://schemas.microsoft.com/office/drawing/2014/main" id="{0504257E-7DB5-4F73-93A5-418CD03B6C6A}"/>
                </a:ext>
              </a:extLst>
            </p:cNvPr>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3698;p80">
              <a:extLst>
                <a:ext uri="{FF2B5EF4-FFF2-40B4-BE49-F238E27FC236}">
                  <a16:creationId xmlns:a16="http://schemas.microsoft.com/office/drawing/2014/main" id="{905202BA-4D17-4432-B23C-ADD64BBABF91}"/>
                </a:ext>
              </a:extLst>
            </p:cNvPr>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699;p80">
              <a:extLst>
                <a:ext uri="{FF2B5EF4-FFF2-40B4-BE49-F238E27FC236}">
                  <a16:creationId xmlns:a16="http://schemas.microsoft.com/office/drawing/2014/main" id="{A91243F3-831E-4E0A-9954-9F018D3A5277}"/>
                </a:ext>
              </a:extLst>
            </p:cNvPr>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3700;p80">
              <a:extLst>
                <a:ext uri="{FF2B5EF4-FFF2-40B4-BE49-F238E27FC236}">
                  <a16:creationId xmlns:a16="http://schemas.microsoft.com/office/drawing/2014/main" id="{3F2B6BEB-8299-402D-86CD-8166A722C178}"/>
                </a:ext>
              </a:extLst>
            </p:cNvPr>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3701;p80">
              <a:extLst>
                <a:ext uri="{FF2B5EF4-FFF2-40B4-BE49-F238E27FC236}">
                  <a16:creationId xmlns:a16="http://schemas.microsoft.com/office/drawing/2014/main" id="{E4954A5A-E5CF-4C14-AF63-8C7920B719E8}"/>
                </a:ext>
              </a:extLst>
            </p:cNvPr>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3702;p80">
              <a:extLst>
                <a:ext uri="{FF2B5EF4-FFF2-40B4-BE49-F238E27FC236}">
                  <a16:creationId xmlns:a16="http://schemas.microsoft.com/office/drawing/2014/main" id="{EBF30245-E5C0-4BDE-AD7A-C969887EFFD6}"/>
                </a:ext>
              </a:extLst>
            </p:cNvPr>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3703;p80">
              <a:extLst>
                <a:ext uri="{FF2B5EF4-FFF2-40B4-BE49-F238E27FC236}">
                  <a16:creationId xmlns:a16="http://schemas.microsoft.com/office/drawing/2014/main" id="{BBBB3609-99BD-40A3-8024-B9393192588A}"/>
                </a:ext>
              </a:extLst>
            </p:cNvPr>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3704;p80">
              <a:extLst>
                <a:ext uri="{FF2B5EF4-FFF2-40B4-BE49-F238E27FC236}">
                  <a16:creationId xmlns:a16="http://schemas.microsoft.com/office/drawing/2014/main" id="{B138D699-D707-4527-9BF2-2C0F946B71AB}"/>
                </a:ext>
              </a:extLst>
            </p:cNvPr>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3705;p80">
              <a:extLst>
                <a:ext uri="{FF2B5EF4-FFF2-40B4-BE49-F238E27FC236}">
                  <a16:creationId xmlns:a16="http://schemas.microsoft.com/office/drawing/2014/main" id="{50CD0075-E0AD-4F27-A25E-4E3D4DEB2781}"/>
                </a:ext>
              </a:extLst>
            </p:cNvPr>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3706;p80">
              <a:extLst>
                <a:ext uri="{FF2B5EF4-FFF2-40B4-BE49-F238E27FC236}">
                  <a16:creationId xmlns:a16="http://schemas.microsoft.com/office/drawing/2014/main" id="{11DA12CA-4EE9-4A2C-916C-F3DD11F204CB}"/>
                </a:ext>
              </a:extLst>
            </p:cNvPr>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3707;p80">
              <a:extLst>
                <a:ext uri="{FF2B5EF4-FFF2-40B4-BE49-F238E27FC236}">
                  <a16:creationId xmlns:a16="http://schemas.microsoft.com/office/drawing/2014/main" id="{6571C722-E1D5-4E96-B5D3-CB1B93F7F132}"/>
                </a:ext>
              </a:extLst>
            </p:cNvPr>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3708;p80">
              <a:extLst>
                <a:ext uri="{FF2B5EF4-FFF2-40B4-BE49-F238E27FC236}">
                  <a16:creationId xmlns:a16="http://schemas.microsoft.com/office/drawing/2014/main" id="{0BE8FA96-5946-4B42-BA8F-1704ECE1446B}"/>
                </a:ext>
              </a:extLst>
            </p:cNvPr>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3709;p80">
              <a:extLst>
                <a:ext uri="{FF2B5EF4-FFF2-40B4-BE49-F238E27FC236}">
                  <a16:creationId xmlns:a16="http://schemas.microsoft.com/office/drawing/2014/main" id="{2E7DFCC7-1DB6-4128-85E6-E2216C18D42D}"/>
                </a:ext>
              </a:extLst>
            </p:cNvPr>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3710;p80">
              <a:extLst>
                <a:ext uri="{FF2B5EF4-FFF2-40B4-BE49-F238E27FC236}">
                  <a16:creationId xmlns:a16="http://schemas.microsoft.com/office/drawing/2014/main" id="{057F8AA2-434C-4F6E-A64F-E693B489F197}"/>
                </a:ext>
              </a:extLst>
            </p:cNvPr>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3711;p80">
              <a:extLst>
                <a:ext uri="{FF2B5EF4-FFF2-40B4-BE49-F238E27FC236}">
                  <a16:creationId xmlns:a16="http://schemas.microsoft.com/office/drawing/2014/main" id="{3C163D7A-D85F-45A9-B2F4-FC78CFF73482}"/>
                </a:ext>
              </a:extLst>
            </p:cNvPr>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3712;p80">
              <a:extLst>
                <a:ext uri="{FF2B5EF4-FFF2-40B4-BE49-F238E27FC236}">
                  <a16:creationId xmlns:a16="http://schemas.microsoft.com/office/drawing/2014/main" id="{B49D9C7A-170A-4073-91D5-87F7E20D4B92}"/>
                </a:ext>
              </a:extLst>
            </p:cNvPr>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3713;p80">
              <a:extLst>
                <a:ext uri="{FF2B5EF4-FFF2-40B4-BE49-F238E27FC236}">
                  <a16:creationId xmlns:a16="http://schemas.microsoft.com/office/drawing/2014/main" id="{97D48FBB-5D91-402B-81B2-DEA314CB1BA9}"/>
                </a:ext>
              </a:extLst>
            </p:cNvPr>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3714;p80">
              <a:extLst>
                <a:ext uri="{FF2B5EF4-FFF2-40B4-BE49-F238E27FC236}">
                  <a16:creationId xmlns:a16="http://schemas.microsoft.com/office/drawing/2014/main" id="{DF7483BC-0518-400B-A1C0-04DCAAAB9D10}"/>
                </a:ext>
              </a:extLst>
            </p:cNvPr>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3715;p80">
              <a:extLst>
                <a:ext uri="{FF2B5EF4-FFF2-40B4-BE49-F238E27FC236}">
                  <a16:creationId xmlns:a16="http://schemas.microsoft.com/office/drawing/2014/main" id="{77818643-D922-4675-9AD6-4BEC2CF1E2D6}"/>
                </a:ext>
              </a:extLst>
            </p:cNvPr>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3716;p80">
              <a:extLst>
                <a:ext uri="{FF2B5EF4-FFF2-40B4-BE49-F238E27FC236}">
                  <a16:creationId xmlns:a16="http://schemas.microsoft.com/office/drawing/2014/main" id="{70CFC173-03B1-4923-B701-C9FEB4868FA9}"/>
                </a:ext>
              </a:extLst>
            </p:cNvPr>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3717;p80">
              <a:extLst>
                <a:ext uri="{FF2B5EF4-FFF2-40B4-BE49-F238E27FC236}">
                  <a16:creationId xmlns:a16="http://schemas.microsoft.com/office/drawing/2014/main" id="{226E664D-4461-4B72-AF35-CD3CC40C9E4A}"/>
                </a:ext>
              </a:extLst>
            </p:cNvPr>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3718;p80">
              <a:extLst>
                <a:ext uri="{FF2B5EF4-FFF2-40B4-BE49-F238E27FC236}">
                  <a16:creationId xmlns:a16="http://schemas.microsoft.com/office/drawing/2014/main" id="{BF9AA8F6-DFD4-4909-84DC-CC6463C6EFC5}"/>
                </a:ext>
              </a:extLst>
            </p:cNvPr>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3719;p80">
              <a:extLst>
                <a:ext uri="{FF2B5EF4-FFF2-40B4-BE49-F238E27FC236}">
                  <a16:creationId xmlns:a16="http://schemas.microsoft.com/office/drawing/2014/main" id="{0A02BBFB-175B-4B6C-9E8C-3C6D058F9777}"/>
                </a:ext>
              </a:extLst>
            </p:cNvPr>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3720;p80">
              <a:extLst>
                <a:ext uri="{FF2B5EF4-FFF2-40B4-BE49-F238E27FC236}">
                  <a16:creationId xmlns:a16="http://schemas.microsoft.com/office/drawing/2014/main" id="{BBFA7D4D-FA6B-43A0-82D0-FC0AFAAF548C}"/>
                </a:ext>
              </a:extLst>
            </p:cNvPr>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3721;p80">
              <a:extLst>
                <a:ext uri="{FF2B5EF4-FFF2-40B4-BE49-F238E27FC236}">
                  <a16:creationId xmlns:a16="http://schemas.microsoft.com/office/drawing/2014/main" id="{AF57B152-F538-447D-8FF5-9EFCC3D199DE}"/>
                </a:ext>
              </a:extLst>
            </p:cNvPr>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3722;p80">
              <a:extLst>
                <a:ext uri="{FF2B5EF4-FFF2-40B4-BE49-F238E27FC236}">
                  <a16:creationId xmlns:a16="http://schemas.microsoft.com/office/drawing/2014/main" id="{C6F77C93-83CF-449D-8276-29CEE6BE91C6}"/>
                </a:ext>
              </a:extLst>
            </p:cNvPr>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3723;p80">
              <a:extLst>
                <a:ext uri="{FF2B5EF4-FFF2-40B4-BE49-F238E27FC236}">
                  <a16:creationId xmlns:a16="http://schemas.microsoft.com/office/drawing/2014/main" id="{C242F581-4BBB-4A34-84C3-A9EE12A412F4}"/>
                </a:ext>
              </a:extLst>
            </p:cNvPr>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3724;p80">
              <a:extLst>
                <a:ext uri="{FF2B5EF4-FFF2-40B4-BE49-F238E27FC236}">
                  <a16:creationId xmlns:a16="http://schemas.microsoft.com/office/drawing/2014/main" id="{C5D9C081-0AA4-4382-A986-2BD2FB252E45}"/>
                </a:ext>
              </a:extLst>
            </p:cNvPr>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3725;p80">
              <a:extLst>
                <a:ext uri="{FF2B5EF4-FFF2-40B4-BE49-F238E27FC236}">
                  <a16:creationId xmlns:a16="http://schemas.microsoft.com/office/drawing/2014/main" id="{FF7D0CD7-976A-4B83-ACE1-837D05690100}"/>
                </a:ext>
              </a:extLst>
            </p:cNvPr>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3726;p80">
              <a:extLst>
                <a:ext uri="{FF2B5EF4-FFF2-40B4-BE49-F238E27FC236}">
                  <a16:creationId xmlns:a16="http://schemas.microsoft.com/office/drawing/2014/main" id="{D2347601-2072-4346-A677-A30AF5905246}"/>
                </a:ext>
              </a:extLst>
            </p:cNvPr>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3727;p80">
              <a:extLst>
                <a:ext uri="{FF2B5EF4-FFF2-40B4-BE49-F238E27FC236}">
                  <a16:creationId xmlns:a16="http://schemas.microsoft.com/office/drawing/2014/main" id="{5CE741E2-9BC1-43C2-ACF8-22B465143165}"/>
                </a:ext>
              </a:extLst>
            </p:cNvPr>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3728;p80">
              <a:extLst>
                <a:ext uri="{FF2B5EF4-FFF2-40B4-BE49-F238E27FC236}">
                  <a16:creationId xmlns:a16="http://schemas.microsoft.com/office/drawing/2014/main" id="{34BC6C78-CAB1-4CA9-831A-18B53B1FF88E}"/>
                </a:ext>
              </a:extLst>
            </p:cNvPr>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3729;p80">
              <a:extLst>
                <a:ext uri="{FF2B5EF4-FFF2-40B4-BE49-F238E27FC236}">
                  <a16:creationId xmlns:a16="http://schemas.microsoft.com/office/drawing/2014/main" id="{ABD7DEC9-7486-42C4-B3E1-04BB56B21415}"/>
                </a:ext>
              </a:extLst>
            </p:cNvPr>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3730;p80">
              <a:extLst>
                <a:ext uri="{FF2B5EF4-FFF2-40B4-BE49-F238E27FC236}">
                  <a16:creationId xmlns:a16="http://schemas.microsoft.com/office/drawing/2014/main" id="{90D57EA3-58CF-49C6-988D-DD20A2045EFC}"/>
                </a:ext>
              </a:extLst>
            </p:cNvPr>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3731;p80">
              <a:extLst>
                <a:ext uri="{FF2B5EF4-FFF2-40B4-BE49-F238E27FC236}">
                  <a16:creationId xmlns:a16="http://schemas.microsoft.com/office/drawing/2014/main" id="{F6BE4BD9-403E-4AAB-9A1A-0E66DC852849}"/>
                </a:ext>
              </a:extLst>
            </p:cNvPr>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3732;p80">
              <a:extLst>
                <a:ext uri="{FF2B5EF4-FFF2-40B4-BE49-F238E27FC236}">
                  <a16:creationId xmlns:a16="http://schemas.microsoft.com/office/drawing/2014/main" id="{516BFFF6-2F65-42FE-8094-83C71D4090AB}"/>
                </a:ext>
              </a:extLst>
            </p:cNvPr>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3733;p80">
              <a:extLst>
                <a:ext uri="{FF2B5EF4-FFF2-40B4-BE49-F238E27FC236}">
                  <a16:creationId xmlns:a16="http://schemas.microsoft.com/office/drawing/2014/main" id="{8AE67B9B-BC6A-4F38-A299-A454CCA0EAF0}"/>
                </a:ext>
              </a:extLst>
            </p:cNvPr>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3734;p80">
              <a:extLst>
                <a:ext uri="{FF2B5EF4-FFF2-40B4-BE49-F238E27FC236}">
                  <a16:creationId xmlns:a16="http://schemas.microsoft.com/office/drawing/2014/main" id="{A114605A-639F-4546-9E71-EF69FAA37A0C}"/>
                </a:ext>
              </a:extLst>
            </p:cNvPr>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3735;p80">
              <a:extLst>
                <a:ext uri="{FF2B5EF4-FFF2-40B4-BE49-F238E27FC236}">
                  <a16:creationId xmlns:a16="http://schemas.microsoft.com/office/drawing/2014/main" id="{A0F55A92-8509-42D1-BF75-7FD8F964045B}"/>
                </a:ext>
              </a:extLst>
            </p:cNvPr>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3736;p80">
              <a:extLst>
                <a:ext uri="{FF2B5EF4-FFF2-40B4-BE49-F238E27FC236}">
                  <a16:creationId xmlns:a16="http://schemas.microsoft.com/office/drawing/2014/main" id="{1012A6B9-8231-4B02-8704-FC0F9D00E094}"/>
                </a:ext>
              </a:extLst>
            </p:cNvPr>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3737;p80">
              <a:extLst>
                <a:ext uri="{FF2B5EF4-FFF2-40B4-BE49-F238E27FC236}">
                  <a16:creationId xmlns:a16="http://schemas.microsoft.com/office/drawing/2014/main" id="{3F9A4486-0041-4330-B9C4-5A75D7F18207}"/>
                </a:ext>
              </a:extLst>
            </p:cNvPr>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3738;p80">
              <a:extLst>
                <a:ext uri="{FF2B5EF4-FFF2-40B4-BE49-F238E27FC236}">
                  <a16:creationId xmlns:a16="http://schemas.microsoft.com/office/drawing/2014/main" id="{4BC9009A-7E72-4C6F-8A21-DF424512F19E}"/>
                </a:ext>
              </a:extLst>
            </p:cNvPr>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3739;p80">
              <a:extLst>
                <a:ext uri="{FF2B5EF4-FFF2-40B4-BE49-F238E27FC236}">
                  <a16:creationId xmlns:a16="http://schemas.microsoft.com/office/drawing/2014/main" id="{E33A9B05-84CD-4630-B1F7-354C0B9DAE10}"/>
                </a:ext>
              </a:extLst>
            </p:cNvPr>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3740;p80">
              <a:extLst>
                <a:ext uri="{FF2B5EF4-FFF2-40B4-BE49-F238E27FC236}">
                  <a16:creationId xmlns:a16="http://schemas.microsoft.com/office/drawing/2014/main" id="{C506CF62-8570-487A-9B70-39E6C1186ACC}"/>
                </a:ext>
              </a:extLst>
            </p:cNvPr>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3741;p80">
              <a:extLst>
                <a:ext uri="{FF2B5EF4-FFF2-40B4-BE49-F238E27FC236}">
                  <a16:creationId xmlns:a16="http://schemas.microsoft.com/office/drawing/2014/main" id="{F4E42FD5-C70E-4240-9807-4F1DD8D9A492}"/>
                </a:ext>
              </a:extLst>
            </p:cNvPr>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3742;p80">
              <a:extLst>
                <a:ext uri="{FF2B5EF4-FFF2-40B4-BE49-F238E27FC236}">
                  <a16:creationId xmlns:a16="http://schemas.microsoft.com/office/drawing/2014/main" id="{4C377961-8D30-4E04-B514-CD348DF9B893}"/>
                </a:ext>
              </a:extLst>
            </p:cNvPr>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3743;p80">
              <a:extLst>
                <a:ext uri="{FF2B5EF4-FFF2-40B4-BE49-F238E27FC236}">
                  <a16:creationId xmlns:a16="http://schemas.microsoft.com/office/drawing/2014/main" id="{909D3AD2-FEBE-4B48-9615-B9B6CFC36938}"/>
                </a:ext>
              </a:extLst>
            </p:cNvPr>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3744;p80">
              <a:extLst>
                <a:ext uri="{FF2B5EF4-FFF2-40B4-BE49-F238E27FC236}">
                  <a16:creationId xmlns:a16="http://schemas.microsoft.com/office/drawing/2014/main" id="{74DE608C-7697-4557-B677-324534D382A3}"/>
                </a:ext>
              </a:extLst>
            </p:cNvPr>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3745;p80">
              <a:extLst>
                <a:ext uri="{FF2B5EF4-FFF2-40B4-BE49-F238E27FC236}">
                  <a16:creationId xmlns:a16="http://schemas.microsoft.com/office/drawing/2014/main" id="{603FB148-71F4-4950-895A-4BFD698135D4}"/>
                </a:ext>
              </a:extLst>
            </p:cNvPr>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3746;p80">
              <a:extLst>
                <a:ext uri="{FF2B5EF4-FFF2-40B4-BE49-F238E27FC236}">
                  <a16:creationId xmlns:a16="http://schemas.microsoft.com/office/drawing/2014/main" id="{B5C24605-F5CB-4D8C-90E0-62604E4134D2}"/>
                </a:ext>
              </a:extLst>
            </p:cNvPr>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3747;p80">
              <a:extLst>
                <a:ext uri="{FF2B5EF4-FFF2-40B4-BE49-F238E27FC236}">
                  <a16:creationId xmlns:a16="http://schemas.microsoft.com/office/drawing/2014/main" id="{12C87FD3-8A58-44FE-A573-08F4D3EAD1E9}"/>
                </a:ext>
              </a:extLst>
            </p:cNvPr>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3748;p80">
              <a:extLst>
                <a:ext uri="{FF2B5EF4-FFF2-40B4-BE49-F238E27FC236}">
                  <a16:creationId xmlns:a16="http://schemas.microsoft.com/office/drawing/2014/main" id="{3185BDBC-05F5-4F86-9A87-32EF8A0DE2DA}"/>
                </a:ext>
              </a:extLst>
            </p:cNvPr>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3749;p80">
              <a:extLst>
                <a:ext uri="{FF2B5EF4-FFF2-40B4-BE49-F238E27FC236}">
                  <a16:creationId xmlns:a16="http://schemas.microsoft.com/office/drawing/2014/main" id="{0840899C-F247-4E72-9DAD-54D9A0DE70A7}"/>
                </a:ext>
              </a:extLst>
            </p:cNvPr>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3750;p80">
              <a:extLst>
                <a:ext uri="{FF2B5EF4-FFF2-40B4-BE49-F238E27FC236}">
                  <a16:creationId xmlns:a16="http://schemas.microsoft.com/office/drawing/2014/main" id="{1F89E426-174C-4D1E-B1EB-09B4264CA34B}"/>
                </a:ext>
              </a:extLst>
            </p:cNvPr>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95040" tIns="195040" rIns="195040" bIns="195040" anchor="ctr" anchorCtr="0">
              <a:noAutofit/>
            </a:bodyPr>
            <a:lstStyle/>
            <a:p>
              <a:pPr marL="0" marR="0" lvl="0" indent="0" algn="l" defTabSz="1950623" rtl="0" eaLnBrk="1" fontAlgn="auto" latinLnBrk="0" hangingPunct="1">
                <a:lnSpc>
                  <a:spcPct val="100000"/>
                </a:lnSpc>
                <a:spcBef>
                  <a:spcPts val="0"/>
                </a:spcBef>
                <a:spcAft>
                  <a:spcPts val="0"/>
                </a:spcAft>
                <a:buClr>
                  <a:srgbClr val="000000"/>
                </a:buClr>
                <a:buSzTx/>
                <a:buFontTx/>
                <a:buNone/>
                <a:tabLst/>
                <a:defRPr/>
              </a:pPr>
              <a:endParaRPr kumimoji="0" sz="298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 name="Rectangle 2"/>
          <p:cNvSpPr>
            <a:spLocks noChangeArrowheads="1"/>
          </p:cNvSpPr>
          <p:nvPr/>
        </p:nvSpPr>
        <p:spPr bwMode="auto">
          <a:xfrm>
            <a:off x="2003123" y="2362032"/>
            <a:ext cx="8402119" cy="2634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marL="0" marR="0" lvl="0" indent="0" algn="l" defTabSz="1097280" rtl="0" eaLnBrk="0" fontAlgn="base" latinLnBrk="0" hangingPunct="0">
              <a:lnSpc>
                <a:spcPct val="100000"/>
              </a:lnSpc>
              <a:spcBef>
                <a:spcPct val="0"/>
              </a:spcBef>
              <a:spcAft>
                <a:spcPct val="0"/>
              </a:spcAft>
              <a:buClrTx/>
              <a:buSzTx/>
              <a:buFontTx/>
              <a:buNone/>
              <a:tabLst/>
              <a:defRPr/>
            </a:pPr>
            <a:r>
              <a:rPr kumimoji="0" lang="en-US" altLang="en-US" sz="288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altLang="en-US" sz="288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r>
              <a:rPr kumimoji="0" lang="en-US" altLang="en-US" sz="288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Liệt</a:t>
            </a:r>
            <a:r>
              <a:rPr kumimoji="0" lang="en-US" altLang="en-US" sz="288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kê</a:t>
            </a:r>
            <a:r>
              <a:rPr kumimoji="0" lang="en-US" altLang="en-US" sz="288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88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altLang="en-US" sz="288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88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88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altLang="en-US" sz="288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altLang="en-US" sz="288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288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tức</a:t>
            </a:r>
            <a:r>
              <a:rPr kumimoji="0" lang="en-US" altLang="en-US" sz="288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8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altLang="en-US" sz="288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88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altLang="en-US" sz="288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88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88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altLang="en-US" sz="288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altLang="en-US" sz="288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8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dấu</a:t>
            </a:r>
            <a:r>
              <a:rPr kumimoji="0" lang="en-US" altLang="en-US" sz="288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ngoặc</a:t>
            </a:r>
            <a:r>
              <a:rPr kumimoji="0" lang="en-US" altLang="en-US" sz="288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altLang="en-US" sz="288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altLang="en-US" sz="288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a:t>
            </a:r>
            <a:r>
              <a:rPr kumimoji="0" lang="en-US" altLang="en-US" sz="288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altLang="en-US" sz="288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tuỳ</a:t>
            </a:r>
            <a:r>
              <a:rPr kumimoji="0" lang="en-US" altLang="en-US" sz="288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r>
              <a:rPr kumimoji="0" lang="en-US" altLang="en-US" sz="288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altLang="en-US" sz="288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altLang="en-US" sz="288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altLang="en-US" sz="288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88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altLang="en-US" sz="288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altLang="en-US" sz="288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altLang="en-US" sz="288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288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altLang="en-US" sz="288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109728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097280" rtl="0" eaLnBrk="0" fontAlgn="base" latinLnBrk="0" hangingPunct="0">
              <a:lnSpc>
                <a:spcPct val="100000"/>
              </a:lnSpc>
              <a:spcBef>
                <a:spcPct val="0"/>
              </a:spcBef>
              <a:spcAft>
                <a:spcPct val="0"/>
              </a:spcAft>
              <a:buClrTx/>
              <a:buSzTx/>
              <a:buFontTx/>
              <a:buNone/>
              <a:tabLst/>
              <a:defRPr/>
            </a:pPr>
            <a:r>
              <a:rPr kumimoji="0" lang="en-US" altLang="en-US" sz="288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altLang="en-US" sz="288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altLang="en-US" sz="288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8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altLang="en-US" sz="288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P </a:t>
            </a:r>
            <a:r>
              <a:rPr kumimoji="0" lang="en-US" alt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gồm</a:t>
            </a:r>
            <a:r>
              <a:rPr kumimoji="0" lang="en-US" altLang="en-US" sz="288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88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8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0: 1: 2; 3: 4; 5 ở </a:t>
            </a:r>
            <a:r>
              <a:rPr kumimoji="0" lang="en-US" alt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8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1.4, ta </a:t>
            </a:r>
            <a:r>
              <a:rPr kumimoji="0" lang="en-US" altLang="en-US" sz="288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altLang="en-US" sz="288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3"/>
          <p:cNvSpPr>
            <a:spLocks noChangeArrowheads="1"/>
          </p:cNvSpPr>
          <p:nvPr/>
        </p:nvSpPr>
        <p:spPr bwMode="auto">
          <a:xfrm>
            <a:off x="4237890" y="4414877"/>
            <a:ext cx="348721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marL="0" marR="0" lvl="0" indent="0" algn="l" defTabSz="1097280" rtl="0" eaLnBrk="0" fontAlgn="base" latinLnBrk="0" hangingPunct="0">
              <a:lnSpc>
                <a:spcPct val="100000"/>
              </a:lnSpc>
              <a:spcBef>
                <a:spcPct val="0"/>
              </a:spcBef>
              <a:spcAft>
                <a:spcPct val="0"/>
              </a:spcAft>
              <a:buClrTx/>
              <a:buSzTx/>
              <a:buFontTx/>
              <a:buNone/>
              <a:tabLst/>
              <a:defRPr/>
            </a:pPr>
            <a:r>
              <a:rPr kumimoji="0" lang="en-US" altLang="en-US" sz="288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 ={0; 1; 2; 3; 4; 5}.</a:t>
            </a:r>
            <a:r>
              <a:rPr kumimoji="0" lang="en-US" altLang="en-US" sz="288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13" name="Rectangle 5"/>
          <p:cNvSpPr>
            <a:spLocks noChangeArrowheads="1"/>
          </p:cNvSpPr>
          <p:nvPr/>
        </p:nvSpPr>
        <p:spPr bwMode="auto">
          <a:xfrm>
            <a:off x="2152640" y="5779226"/>
            <a:ext cx="221664" cy="50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kumimoji="0" lang="en-US" sz="25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Rectangle 7"/>
          <p:cNvSpPr>
            <a:spLocks noChangeArrowheads="1"/>
          </p:cNvSpPr>
          <p:nvPr/>
        </p:nvSpPr>
        <p:spPr bwMode="auto">
          <a:xfrm>
            <a:off x="2176543" y="5225228"/>
            <a:ext cx="9366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marL="0" marR="0" lvl="0" indent="0" algn="l" defTabSz="1097280" rtl="0" eaLnBrk="0" fontAlgn="base" latinLnBrk="0" hangingPunct="0">
              <a:lnSpc>
                <a:spcPct val="100000"/>
              </a:lnSpc>
              <a:spcBef>
                <a:spcPct val="0"/>
              </a:spcBef>
              <a:spcAft>
                <a:spcPct val="0"/>
              </a:spcAft>
              <a:buClrTx/>
              <a:buSzTx/>
              <a:buFontTx/>
              <a:buNone/>
              <a:tabLst/>
              <a:defRPr/>
            </a:pPr>
            <a:r>
              <a:rPr kumimoji="0" lang="en-US" sz="2880" b="0"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Cách</a:t>
            </a:r>
            <a:r>
              <a:rPr kumimoji="0" lang="en-US" sz="2880" b="0"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2.</a:t>
            </a:r>
            <a:r>
              <a:rPr kumimoji="0" lang="en-US" sz="288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Nêu</a:t>
            </a:r>
            <a:r>
              <a:rPr kumimoji="0" lang="en-US" sz="288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dấu</a:t>
            </a:r>
            <a:r>
              <a:rPr kumimoji="0" lang="en-US" sz="288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hiệu</a:t>
            </a:r>
            <a:r>
              <a:rPr kumimoji="0" lang="en-US" sz="288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đặc</a:t>
            </a:r>
            <a:r>
              <a:rPr kumimoji="0" lang="en-US" sz="288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trưng</a:t>
            </a:r>
            <a:r>
              <a:rPr kumimoji="0" lang="en-US" sz="288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US" sz="288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288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phần</a:t>
            </a:r>
            <a:r>
              <a:rPr kumimoji="0" lang="en-US" sz="288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tử</a:t>
            </a:r>
            <a:r>
              <a:rPr kumimoji="0" lang="en-US" sz="288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88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tập</a:t>
            </a:r>
            <a:r>
              <a:rPr kumimoji="0" lang="en-US" sz="288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8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hợp</a:t>
            </a:r>
            <a:r>
              <a:rPr kumimoji="0" lang="en-US" sz="288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endPar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0" name="Rectangle 99"/>
          <p:cNvSpPr/>
          <p:nvPr/>
        </p:nvSpPr>
        <p:spPr>
          <a:xfrm>
            <a:off x="3005614" y="5789177"/>
            <a:ext cx="7415393" cy="1111715"/>
          </a:xfrm>
          <a:prstGeom prst="rect">
            <a:avLst/>
          </a:prstGeom>
        </p:spPr>
        <p:txBody>
          <a:bodyPr wrap="square">
            <a:spAutoFit/>
          </a:bodyPr>
          <a:lstStyle/>
          <a:p>
            <a:pPr marL="0" marR="0" lvl="0" indent="0" algn="l" defTabSz="1097280" rtl="0" eaLnBrk="1" fontAlgn="auto" latinLnBrk="0" hangingPunct="1">
              <a:lnSpc>
                <a:spcPct val="115000"/>
              </a:lnSpc>
              <a:spcBef>
                <a:spcPts val="0"/>
              </a:spcBef>
              <a:spcAft>
                <a:spcPts val="0"/>
              </a:spcAft>
              <a:buClrTx/>
              <a:buSzTx/>
              <a:buFontTx/>
              <a:buNone/>
              <a:tabLst/>
              <a:defRPr/>
            </a:pP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rPr>
              <a:t>Ví</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rPr>
              <a:t>dụ</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rPr>
              <a:t>với</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rPr>
              <a:t>tập</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rPr>
              <a:t> P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rPr>
              <a:t>xem</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rPr>
              <a:t> H.1.4) ta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rPr>
              <a:t>cũng</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rPr>
              <a:t>có</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rPr>
              <a:t>thể</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rPr>
              <a:t>viết</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rPr>
              <a:t>:</a:t>
            </a:r>
          </a:p>
          <a:p>
            <a:pPr marL="0" marR="0" lvl="0" indent="0" algn="l" defTabSz="1097280" rtl="0" eaLnBrk="1" fontAlgn="auto" latinLnBrk="0" hangingPunct="1">
              <a:lnSpc>
                <a:spcPct val="115000"/>
              </a:lnSpc>
              <a:spcBef>
                <a:spcPts val="0"/>
              </a:spcBef>
              <a:spcAft>
                <a:spcPts val="0"/>
              </a:spcAft>
              <a:buClrTx/>
              <a:buSzTx/>
              <a:buFontTx/>
              <a:buNone/>
              <a:tabLst/>
              <a:defRPr/>
            </a:pP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rPr>
              <a:t>P</a:t>
            </a:r>
            <a:r>
              <a:rPr kumimoji="0" lang="en-US" sz="2880" b="0" i="1"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rPr>
              <a:t> = {n </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rPr>
              <a:t>| </a:t>
            </a:r>
            <a:r>
              <a:rPr kumimoji="0" lang="en-US" sz="2880" b="0" i="1"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rPr>
              <a:t>n</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rPr>
              <a:t>là</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rPr>
              <a:t>số</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rPr>
              <a:t>tự</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rPr>
              <a:t>nhiên</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rPr>
              <a:t>nhỏ</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rPr>
              <a:t>hơn</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rPr>
              <a:t> 6}.</a:t>
            </a:r>
          </a:p>
        </p:txBody>
      </p:sp>
      <p:sp>
        <p:nvSpPr>
          <p:cNvPr id="101" name="Hộp Văn bản 14">
            <a:extLst>
              <a:ext uri="{FF2B5EF4-FFF2-40B4-BE49-F238E27FC236}">
                <a16:creationId xmlns:a16="http://schemas.microsoft.com/office/drawing/2014/main" id="{C4DACE11-8BEF-4395-8F85-BFB8B72CE8C1}"/>
              </a:ext>
            </a:extLst>
          </p:cNvPr>
          <p:cNvSpPr txBox="1"/>
          <p:nvPr/>
        </p:nvSpPr>
        <p:spPr>
          <a:xfrm>
            <a:off x="1533112" y="833243"/>
            <a:ext cx="7043329" cy="609398"/>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36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 </a:t>
            </a:r>
            <a:r>
              <a:rPr kumimoji="0" lang="en-US" sz="336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Mô</a:t>
            </a:r>
            <a:r>
              <a:rPr kumimoji="0" lang="en-US" sz="336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36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tả</a:t>
            </a:r>
            <a:r>
              <a:rPr kumimoji="0" lang="en-US" sz="336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36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sz="336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36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sz="336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36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hợp</a:t>
            </a:r>
            <a:r>
              <a:rPr kumimoji="0" lang="en-US" sz="336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vi-VN" sz="336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0106635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p:bldP spid="9" grpId="0"/>
      <p:bldP spid="11" grpId="0"/>
      <p:bldP spid="99" grpId="0"/>
      <p:bldP spid="100"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grpSp>
        <p:nvGrpSpPr>
          <p:cNvPr id="31" name="Google Shape;914;p32">
            <a:extLst>
              <a:ext uri="{FF2B5EF4-FFF2-40B4-BE49-F238E27FC236}">
                <a16:creationId xmlns:a16="http://schemas.microsoft.com/office/drawing/2014/main" id="{CDE15A72-B613-4A54-87EC-0AD3EADF5A0D}"/>
              </a:ext>
            </a:extLst>
          </p:cNvPr>
          <p:cNvGrpSpPr/>
          <p:nvPr/>
        </p:nvGrpSpPr>
        <p:grpSpPr>
          <a:xfrm flipH="1">
            <a:off x="836023" y="1353413"/>
            <a:ext cx="4492801" cy="331810"/>
            <a:chOff x="4345425" y="2175475"/>
            <a:chExt cx="800750" cy="176025"/>
          </a:xfrm>
        </p:grpSpPr>
        <p:sp>
          <p:nvSpPr>
            <p:cNvPr id="32" name="Google Shape;915;p32">
              <a:extLst>
                <a:ext uri="{FF2B5EF4-FFF2-40B4-BE49-F238E27FC236}">
                  <a16:creationId xmlns:a16="http://schemas.microsoft.com/office/drawing/2014/main" id="{5A60C875-E3FC-4633-975E-0D0B25949E7B}"/>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kumimoji="0" sz="288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Google Shape;916;p32">
              <a:extLst>
                <a:ext uri="{FF2B5EF4-FFF2-40B4-BE49-F238E27FC236}">
                  <a16:creationId xmlns:a16="http://schemas.microsoft.com/office/drawing/2014/main" id="{1E68BC44-C399-4B7C-95C9-0E15027DC4F1}"/>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kumimoji="0" sz="288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Rectangle 3"/>
          <p:cNvSpPr/>
          <p:nvPr/>
        </p:nvSpPr>
        <p:spPr>
          <a:xfrm>
            <a:off x="721493" y="1444212"/>
            <a:ext cx="13655041" cy="3194721"/>
          </a:xfrm>
          <a:prstGeom prst="rect">
            <a:avLst/>
          </a:prstGeom>
        </p:spPr>
        <p:txBody>
          <a:bodyPr wrap="square">
            <a:spAutoFit/>
          </a:bodyPr>
          <a:lstStyle/>
          <a:p>
            <a:pPr marL="0" marR="0" lvl="0" indent="0" algn="l" defTabSz="1097280" rtl="0" eaLnBrk="1" fontAlgn="auto" latinLnBrk="0" hangingPunct="1">
              <a:lnSpc>
                <a:spcPct val="150000"/>
              </a:lnSpc>
              <a:spcBef>
                <a:spcPts val="0"/>
              </a:spcBef>
              <a:spcAft>
                <a:spcPts val="0"/>
              </a:spcAft>
              <a:buClrTx/>
              <a:buSzTx/>
              <a:buFontTx/>
              <a:buNone/>
              <a:tabLst/>
              <a:defRPr/>
            </a:pPr>
            <a:r>
              <a:rPr kumimoji="0" lang="en-US" sz="3360" b="0" i="0" u="none" strike="noStrike" kern="1200" cap="none" spc="0" normalizeH="0" baseline="0" noProof="0" dirty="0">
                <a:ln>
                  <a:noFill/>
                </a:ln>
                <a:solidFill>
                  <a:prstClr val="black"/>
                </a:solidFill>
                <a:effectLst/>
                <a:uLnTx/>
                <a:uFillTx/>
                <a:latin typeface="Times New Roman"/>
                <a:ea typeface="Times New Roman"/>
                <a:cs typeface="+mn-cs"/>
              </a:rPr>
              <a:t>Khi </a:t>
            </a:r>
            <a:r>
              <a:rPr kumimoji="0" lang="en-US" sz="3360" b="0" i="0" u="none" strike="noStrike" kern="1200" cap="none" spc="0" normalizeH="0" baseline="0" noProof="0" dirty="0" err="1">
                <a:ln>
                  <a:noFill/>
                </a:ln>
                <a:solidFill>
                  <a:prstClr val="black"/>
                </a:solidFill>
                <a:effectLst/>
                <a:uLnTx/>
                <a:uFillTx/>
                <a:latin typeface="Times New Roman"/>
                <a:ea typeface="Times New Roman"/>
                <a:cs typeface="+mn-cs"/>
              </a:rPr>
              <a:t>mô</a:t>
            </a:r>
            <a:r>
              <a:rPr kumimoji="0" lang="en-US" sz="3360" b="0" i="0" u="none" strike="noStrike" kern="1200" cap="none" spc="0" normalizeH="0" baseline="0" noProof="0" dirty="0">
                <a:ln>
                  <a:noFill/>
                </a:ln>
                <a:solidFill>
                  <a:prstClr val="black"/>
                </a:solidFill>
                <a:effectLst/>
                <a:uLnTx/>
                <a:uFillTx/>
                <a:latin typeface="Times New Roman"/>
                <a:ea typeface="Times New Roman"/>
                <a:cs typeface="+mn-cs"/>
              </a:rPr>
              <a:t> </a:t>
            </a:r>
            <a:r>
              <a:rPr kumimoji="0" lang="en-US" sz="3360" b="0" i="0" u="none" strike="noStrike" kern="1200" cap="none" spc="0" normalizeH="0" baseline="0" noProof="0" dirty="0" err="1">
                <a:ln>
                  <a:noFill/>
                </a:ln>
                <a:solidFill>
                  <a:prstClr val="black"/>
                </a:solidFill>
                <a:effectLst/>
                <a:uLnTx/>
                <a:uFillTx/>
                <a:latin typeface="Times New Roman"/>
                <a:ea typeface="Times New Roman"/>
                <a:cs typeface="+mn-cs"/>
              </a:rPr>
              <a:t>tả</a:t>
            </a:r>
            <a:r>
              <a:rPr kumimoji="0" lang="en-US" sz="3360" b="0" i="0" u="none" strike="noStrike" kern="1200" cap="none" spc="0" normalizeH="0" baseline="0" noProof="0" dirty="0">
                <a:ln>
                  <a:noFill/>
                </a:ln>
                <a:solidFill>
                  <a:prstClr val="black"/>
                </a:solidFill>
                <a:effectLst/>
                <a:uLnTx/>
                <a:uFillTx/>
                <a:latin typeface="Times New Roman"/>
                <a:ea typeface="Times New Roman"/>
                <a:cs typeface="+mn-cs"/>
              </a:rPr>
              <a:t> </a:t>
            </a:r>
            <a:r>
              <a:rPr kumimoji="0" lang="en-US" sz="3360" b="0" i="0" u="none" strike="noStrike" kern="1200" cap="none" spc="0" normalizeH="0" baseline="0" noProof="0" dirty="0" err="1">
                <a:ln>
                  <a:noFill/>
                </a:ln>
                <a:solidFill>
                  <a:prstClr val="black"/>
                </a:solidFill>
                <a:effectLst/>
                <a:uLnTx/>
                <a:uFillTx/>
                <a:latin typeface="Times New Roman"/>
                <a:ea typeface="Times New Roman"/>
                <a:cs typeface="+mn-cs"/>
              </a:rPr>
              <a:t>tập</a:t>
            </a:r>
            <a:r>
              <a:rPr kumimoji="0" lang="en-US" sz="3360" b="0" i="0" u="none" strike="noStrike" kern="1200" cap="none" spc="0" normalizeH="0" baseline="0" noProof="0" dirty="0">
                <a:ln>
                  <a:noFill/>
                </a:ln>
                <a:solidFill>
                  <a:prstClr val="black"/>
                </a:solidFill>
                <a:effectLst/>
                <a:uLnTx/>
                <a:uFillTx/>
                <a:latin typeface="Times New Roman"/>
                <a:ea typeface="Times New Roman"/>
                <a:cs typeface="+mn-cs"/>
              </a:rPr>
              <a:t> </a:t>
            </a:r>
            <a:r>
              <a:rPr kumimoji="0" lang="en-US" sz="3360" b="0" i="0" u="none" strike="noStrike" kern="1200" cap="none" spc="0" normalizeH="0" baseline="0" noProof="0" dirty="0" err="1">
                <a:ln>
                  <a:noFill/>
                </a:ln>
                <a:solidFill>
                  <a:prstClr val="black"/>
                </a:solidFill>
                <a:effectLst/>
                <a:uLnTx/>
                <a:uFillTx/>
                <a:latin typeface="Times New Roman"/>
                <a:ea typeface="Times New Roman"/>
                <a:cs typeface="+mn-cs"/>
              </a:rPr>
              <a:t>hợp</a:t>
            </a:r>
            <a:r>
              <a:rPr kumimoji="0" lang="en-US" sz="3360" b="0" i="0" u="none" strike="noStrike" kern="1200" cap="none" spc="0" normalizeH="0" baseline="0" noProof="0" dirty="0">
                <a:ln>
                  <a:noFill/>
                </a:ln>
                <a:solidFill>
                  <a:prstClr val="black"/>
                </a:solidFill>
                <a:effectLst/>
                <a:uLnTx/>
                <a:uFillTx/>
                <a:latin typeface="Times New Roman"/>
                <a:ea typeface="Times New Roman"/>
                <a:cs typeface="+mn-cs"/>
              </a:rPr>
              <a:t> L </a:t>
            </a:r>
            <a:r>
              <a:rPr kumimoji="0" lang="en-US" sz="3360" b="0" i="0" u="none" strike="noStrike" kern="1200" cap="none" spc="0" normalizeH="0" baseline="0" noProof="0" dirty="0" err="1">
                <a:ln>
                  <a:noFill/>
                </a:ln>
                <a:solidFill>
                  <a:prstClr val="black"/>
                </a:solidFill>
                <a:effectLst/>
                <a:uLnTx/>
                <a:uFillTx/>
                <a:latin typeface="Times New Roman"/>
                <a:ea typeface="Times New Roman"/>
                <a:cs typeface="+mn-cs"/>
              </a:rPr>
              <a:t>các</a:t>
            </a:r>
            <a:r>
              <a:rPr kumimoji="0" lang="en-US" sz="3360" b="0" i="0" u="none" strike="noStrike" kern="1200" cap="none" spc="0" normalizeH="0" baseline="0" noProof="0" dirty="0">
                <a:ln>
                  <a:noFill/>
                </a:ln>
                <a:solidFill>
                  <a:prstClr val="black"/>
                </a:solidFill>
                <a:effectLst/>
                <a:uLnTx/>
                <a:uFillTx/>
                <a:latin typeface="Times New Roman"/>
                <a:ea typeface="Times New Roman"/>
                <a:cs typeface="+mn-cs"/>
              </a:rPr>
              <a:t> </a:t>
            </a:r>
            <a:r>
              <a:rPr kumimoji="0" lang="en-US" sz="3360" b="0" i="0" u="none" strike="noStrike" kern="1200" cap="none" spc="0" normalizeH="0" baseline="0" noProof="0" dirty="0" err="1">
                <a:ln>
                  <a:noFill/>
                </a:ln>
                <a:solidFill>
                  <a:prstClr val="black"/>
                </a:solidFill>
                <a:effectLst/>
                <a:uLnTx/>
                <a:uFillTx/>
                <a:latin typeface="Times New Roman"/>
                <a:ea typeface="Times New Roman"/>
                <a:cs typeface="+mn-cs"/>
              </a:rPr>
              <a:t>chữ</a:t>
            </a:r>
            <a:r>
              <a:rPr kumimoji="0" lang="en-US" sz="3360" b="0" i="0" u="none" strike="noStrike" kern="1200" cap="none" spc="0" normalizeH="0" baseline="0" noProof="0" dirty="0">
                <a:ln>
                  <a:noFill/>
                </a:ln>
                <a:solidFill>
                  <a:prstClr val="black"/>
                </a:solidFill>
                <a:effectLst/>
                <a:uLnTx/>
                <a:uFillTx/>
                <a:latin typeface="Times New Roman"/>
                <a:ea typeface="Times New Roman"/>
                <a:cs typeface="+mn-cs"/>
              </a:rPr>
              <a:t> </a:t>
            </a:r>
            <a:r>
              <a:rPr kumimoji="0" lang="en-US" sz="3360" b="0" i="0" u="none" strike="noStrike" kern="1200" cap="none" spc="0" normalizeH="0" baseline="0" noProof="0" dirty="0" err="1">
                <a:ln>
                  <a:noFill/>
                </a:ln>
                <a:solidFill>
                  <a:prstClr val="black"/>
                </a:solidFill>
                <a:effectLst/>
                <a:uLnTx/>
                <a:uFillTx/>
                <a:latin typeface="Times New Roman"/>
                <a:ea typeface="Times New Roman"/>
                <a:cs typeface="+mn-cs"/>
              </a:rPr>
              <a:t>cái</a:t>
            </a:r>
            <a:r>
              <a:rPr kumimoji="0" lang="en-US" sz="3360" b="0" i="0" u="none" strike="noStrike" kern="1200" cap="none" spc="0" normalizeH="0" baseline="0" noProof="0" dirty="0">
                <a:ln>
                  <a:noFill/>
                </a:ln>
                <a:solidFill>
                  <a:prstClr val="black"/>
                </a:solidFill>
                <a:effectLst/>
                <a:uLnTx/>
                <a:uFillTx/>
                <a:latin typeface="Times New Roman"/>
                <a:ea typeface="Times New Roman"/>
                <a:cs typeface="+mn-cs"/>
              </a:rPr>
              <a:t> </a:t>
            </a:r>
            <a:r>
              <a:rPr kumimoji="0" lang="en-US" sz="3360" b="0" i="0" u="none" strike="noStrike" kern="1200" cap="none" spc="0" normalizeH="0" baseline="0" noProof="0" dirty="0" err="1">
                <a:ln>
                  <a:noFill/>
                </a:ln>
                <a:solidFill>
                  <a:prstClr val="black"/>
                </a:solidFill>
                <a:effectLst/>
                <a:uLnTx/>
                <a:uFillTx/>
                <a:latin typeface="Times New Roman"/>
                <a:ea typeface="Times New Roman"/>
                <a:cs typeface="+mn-cs"/>
              </a:rPr>
              <a:t>trong</a:t>
            </a:r>
            <a:r>
              <a:rPr kumimoji="0" lang="en-US" sz="3360" b="0" i="0" u="none" strike="noStrike" kern="1200" cap="none" spc="0" normalizeH="0" baseline="0" noProof="0" dirty="0">
                <a:ln>
                  <a:noFill/>
                </a:ln>
                <a:solidFill>
                  <a:prstClr val="black"/>
                </a:solidFill>
                <a:effectLst/>
                <a:uLnTx/>
                <a:uFillTx/>
                <a:latin typeface="Times New Roman"/>
                <a:ea typeface="Times New Roman"/>
                <a:cs typeface="+mn-cs"/>
              </a:rPr>
              <a:t> </a:t>
            </a:r>
            <a:r>
              <a:rPr kumimoji="0" lang="en-US" sz="3360" b="0" i="0" u="none" strike="noStrike" kern="1200" cap="none" spc="0" normalizeH="0" baseline="0" noProof="0" dirty="0" err="1">
                <a:ln>
                  <a:noFill/>
                </a:ln>
                <a:solidFill>
                  <a:prstClr val="black"/>
                </a:solidFill>
                <a:effectLst/>
                <a:uLnTx/>
                <a:uFillTx/>
                <a:latin typeface="Times New Roman"/>
                <a:ea typeface="Times New Roman"/>
                <a:cs typeface="+mn-cs"/>
              </a:rPr>
              <a:t>từ</a:t>
            </a:r>
            <a:r>
              <a:rPr kumimoji="0" lang="en-US" sz="3360" b="0" i="0" u="none" strike="noStrike" kern="1200" cap="none" spc="0" normalizeH="0" baseline="0" noProof="0" dirty="0">
                <a:ln>
                  <a:noFill/>
                </a:ln>
                <a:solidFill>
                  <a:prstClr val="black"/>
                </a:solidFill>
                <a:effectLst/>
                <a:uLnTx/>
                <a:uFillTx/>
                <a:latin typeface="Times New Roman"/>
                <a:ea typeface="Times New Roman"/>
                <a:cs typeface="+mn-cs"/>
              </a:rPr>
              <a:t> NHA TRANG </a:t>
            </a:r>
            <a:r>
              <a:rPr kumimoji="0" lang="en-US" sz="3360" b="0" i="0" u="none" strike="noStrike" kern="1200" cap="none" spc="0" normalizeH="0" baseline="0" noProof="0" dirty="0" err="1">
                <a:ln>
                  <a:noFill/>
                </a:ln>
                <a:solidFill>
                  <a:prstClr val="black"/>
                </a:solidFill>
                <a:effectLst/>
                <a:uLnTx/>
                <a:uFillTx/>
                <a:latin typeface="Times New Roman"/>
                <a:ea typeface="Times New Roman"/>
                <a:cs typeface="+mn-cs"/>
              </a:rPr>
              <a:t>bằng</a:t>
            </a:r>
            <a:r>
              <a:rPr kumimoji="0" lang="en-US" sz="3360" b="0" i="0" u="none" strike="noStrike" kern="1200" cap="none" spc="0" normalizeH="0" baseline="0" noProof="0" dirty="0">
                <a:ln>
                  <a:noFill/>
                </a:ln>
                <a:solidFill>
                  <a:prstClr val="black"/>
                </a:solidFill>
                <a:effectLst/>
                <a:uLnTx/>
                <a:uFillTx/>
                <a:latin typeface="Times New Roman"/>
                <a:ea typeface="Times New Roman"/>
                <a:cs typeface="+mn-cs"/>
              </a:rPr>
              <a:t> </a:t>
            </a:r>
            <a:r>
              <a:rPr kumimoji="0" lang="en-US" sz="3360" b="0" i="0" u="none" strike="noStrike" kern="1200" cap="none" spc="0" normalizeH="0" baseline="0" noProof="0" dirty="0" err="1">
                <a:ln>
                  <a:noFill/>
                </a:ln>
                <a:solidFill>
                  <a:prstClr val="black"/>
                </a:solidFill>
                <a:effectLst/>
                <a:uLnTx/>
                <a:uFillTx/>
                <a:latin typeface="Times New Roman"/>
                <a:ea typeface="Times New Roman"/>
                <a:cs typeface="+mn-cs"/>
              </a:rPr>
              <a:t>cách</a:t>
            </a:r>
            <a:r>
              <a:rPr kumimoji="0" lang="en-US" sz="3360" b="0" i="0" u="none" strike="noStrike" kern="1200" cap="none" spc="0" normalizeH="0" baseline="0" noProof="0" dirty="0">
                <a:ln>
                  <a:noFill/>
                </a:ln>
                <a:solidFill>
                  <a:prstClr val="black"/>
                </a:solidFill>
                <a:effectLst/>
                <a:uLnTx/>
                <a:uFillTx/>
                <a:latin typeface="Times New Roman"/>
                <a:ea typeface="Times New Roman"/>
                <a:cs typeface="+mn-cs"/>
              </a:rPr>
              <a:t> </a:t>
            </a:r>
            <a:r>
              <a:rPr kumimoji="0" lang="en-US" sz="3360" b="0" i="0" u="none" strike="noStrike" kern="1200" cap="none" spc="0" normalizeH="0" baseline="0" noProof="0" dirty="0" err="1">
                <a:ln>
                  <a:noFill/>
                </a:ln>
                <a:solidFill>
                  <a:prstClr val="black"/>
                </a:solidFill>
                <a:effectLst/>
                <a:uLnTx/>
                <a:uFillTx/>
                <a:latin typeface="Times New Roman"/>
                <a:ea typeface="Times New Roman"/>
                <a:cs typeface="+mn-cs"/>
              </a:rPr>
              <a:t>liệt</a:t>
            </a:r>
            <a:r>
              <a:rPr kumimoji="0" lang="en-US" sz="3360" b="0" i="0" u="none" strike="noStrike" kern="1200" cap="none" spc="0" normalizeH="0" baseline="0" noProof="0" dirty="0">
                <a:ln>
                  <a:noFill/>
                </a:ln>
                <a:solidFill>
                  <a:prstClr val="black"/>
                </a:solidFill>
                <a:effectLst/>
                <a:uLnTx/>
                <a:uFillTx/>
                <a:latin typeface="Times New Roman"/>
                <a:ea typeface="Times New Roman"/>
                <a:cs typeface="+mn-cs"/>
              </a:rPr>
              <a:t> </a:t>
            </a:r>
            <a:r>
              <a:rPr kumimoji="0" lang="en-US" sz="3360" b="0" i="0" u="none" strike="noStrike" kern="1200" cap="none" spc="0" normalizeH="0" baseline="0" noProof="0" dirty="0" err="1">
                <a:ln>
                  <a:noFill/>
                </a:ln>
                <a:solidFill>
                  <a:prstClr val="black"/>
                </a:solidFill>
                <a:effectLst/>
                <a:uLnTx/>
                <a:uFillTx/>
                <a:latin typeface="Times New Roman"/>
                <a:ea typeface="Times New Roman"/>
                <a:cs typeface="+mn-cs"/>
              </a:rPr>
              <a:t>kê</a:t>
            </a:r>
            <a:r>
              <a:rPr kumimoji="0" lang="en-US" sz="3360" b="0" i="0" u="none" strike="noStrike" kern="1200" cap="none" spc="0" normalizeH="0" baseline="0" noProof="0" dirty="0">
                <a:ln>
                  <a:noFill/>
                </a:ln>
                <a:solidFill>
                  <a:prstClr val="black"/>
                </a:solidFill>
                <a:effectLst/>
                <a:uLnTx/>
                <a:uFillTx/>
                <a:latin typeface="Times New Roman"/>
                <a:ea typeface="Times New Roman"/>
                <a:cs typeface="+mn-cs"/>
              </a:rPr>
              <a:t> </a:t>
            </a:r>
            <a:r>
              <a:rPr kumimoji="0" lang="en-US" sz="3360" b="0" i="0" u="none" strike="noStrike" kern="1200" cap="none" spc="0" normalizeH="0" baseline="0" noProof="0" dirty="0" err="1">
                <a:ln>
                  <a:noFill/>
                </a:ln>
                <a:solidFill>
                  <a:prstClr val="black"/>
                </a:solidFill>
                <a:effectLst/>
                <a:uLnTx/>
                <a:uFillTx/>
                <a:latin typeface="Times New Roman"/>
                <a:ea typeface="Times New Roman"/>
                <a:cs typeface="+mn-cs"/>
              </a:rPr>
              <a:t>các</a:t>
            </a:r>
            <a:r>
              <a:rPr kumimoji="0" lang="en-US" sz="3360" b="0" i="0" u="none" strike="noStrike" kern="1200" cap="none" spc="0" normalizeH="0" baseline="0" noProof="0" dirty="0">
                <a:ln>
                  <a:noFill/>
                </a:ln>
                <a:solidFill>
                  <a:prstClr val="black"/>
                </a:solidFill>
                <a:effectLst/>
                <a:uLnTx/>
                <a:uFillTx/>
                <a:latin typeface="Times New Roman"/>
                <a:ea typeface="Times New Roman"/>
                <a:cs typeface="+mn-cs"/>
              </a:rPr>
              <a:t> </a:t>
            </a:r>
            <a:r>
              <a:rPr kumimoji="0" lang="en-US" sz="3360" b="0" i="0" u="none" strike="noStrike" kern="1200" cap="none" spc="0" normalizeH="0" baseline="0" noProof="0" dirty="0" err="1">
                <a:ln>
                  <a:noFill/>
                </a:ln>
                <a:solidFill>
                  <a:prstClr val="black"/>
                </a:solidFill>
                <a:effectLst/>
                <a:uLnTx/>
                <a:uFillTx/>
                <a:latin typeface="Times New Roman"/>
                <a:ea typeface="Times New Roman"/>
                <a:cs typeface="+mn-cs"/>
              </a:rPr>
              <a:t>phần</a:t>
            </a:r>
            <a:r>
              <a:rPr kumimoji="0" lang="en-US" sz="3360" b="0" i="0" u="none" strike="noStrike" kern="1200" cap="none" spc="0" normalizeH="0" baseline="0" noProof="0" dirty="0">
                <a:ln>
                  <a:noFill/>
                </a:ln>
                <a:solidFill>
                  <a:prstClr val="black"/>
                </a:solidFill>
                <a:effectLst/>
                <a:uLnTx/>
                <a:uFillTx/>
                <a:latin typeface="Times New Roman"/>
                <a:ea typeface="Times New Roman"/>
                <a:cs typeface="+mn-cs"/>
              </a:rPr>
              <a:t> </a:t>
            </a:r>
            <a:r>
              <a:rPr kumimoji="0" lang="en-US" sz="3360" b="0" i="0" u="none" strike="noStrike" kern="1200" cap="none" spc="0" normalizeH="0" baseline="0" noProof="0" dirty="0" err="1">
                <a:ln>
                  <a:noFill/>
                </a:ln>
                <a:solidFill>
                  <a:prstClr val="black"/>
                </a:solidFill>
                <a:effectLst/>
                <a:uLnTx/>
                <a:uFillTx/>
                <a:latin typeface="Times New Roman"/>
                <a:ea typeface="Times New Roman"/>
                <a:cs typeface="+mn-cs"/>
              </a:rPr>
              <a:t>tử</a:t>
            </a:r>
            <a:r>
              <a:rPr kumimoji="0" lang="en-US" sz="3360" b="0" i="0" u="none" strike="noStrike" kern="1200" cap="none" spc="0" normalizeH="0" baseline="0" noProof="0" dirty="0">
                <a:ln>
                  <a:noFill/>
                </a:ln>
                <a:solidFill>
                  <a:prstClr val="black"/>
                </a:solidFill>
                <a:effectLst/>
                <a:uLnTx/>
                <a:uFillTx/>
                <a:latin typeface="Times New Roman"/>
                <a:ea typeface="Times New Roman"/>
                <a:cs typeface="+mn-cs"/>
              </a:rPr>
              <a:t>, </a:t>
            </a:r>
            <a:r>
              <a:rPr kumimoji="0" lang="en-US" sz="3360" b="0" i="0" u="none" strike="noStrike" kern="1200" cap="none" spc="0" normalizeH="0" baseline="0" noProof="0" dirty="0" err="1">
                <a:ln>
                  <a:noFill/>
                </a:ln>
                <a:solidFill>
                  <a:prstClr val="black"/>
                </a:solidFill>
                <a:effectLst/>
                <a:uLnTx/>
                <a:uFillTx/>
                <a:latin typeface="Times New Roman"/>
                <a:ea typeface="Times New Roman"/>
                <a:cs typeface="+mn-cs"/>
              </a:rPr>
              <a:t>bạn</a:t>
            </a:r>
            <a:r>
              <a:rPr kumimoji="0" lang="en-US" sz="3360" b="0" i="0" u="none" strike="noStrike" kern="1200" cap="none" spc="0" normalizeH="0" baseline="0" noProof="0" dirty="0">
                <a:ln>
                  <a:noFill/>
                </a:ln>
                <a:solidFill>
                  <a:prstClr val="black"/>
                </a:solidFill>
                <a:effectLst/>
                <a:uLnTx/>
                <a:uFillTx/>
                <a:latin typeface="Times New Roman"/>
                <a:ea typeface="Times New Roman"/>
                <a:cs typeface="+mn-cs"/>
              </a:rPr>
              <a:t> Nam </a:t>
            </a:r>
            <a:r>
              <a:rPr kumimoji="0" lang="en-US" sz="3360" b="0" i="0" u="none" strike="noStrike" kern="1200" cap="none" spc="0" normalizeH="0" baseline="0" noProof="0" dirty="0" err="1">
                <a:ln>
                  <a:noFill/>
                </a:ln>
                <a:solidFill>
                  <a:prstClr val="black"/>
                </a:solidFill>
                <a:effectLst/>
                <a:uLnTx/>
                <a:uFillTx/>
                <a:latin typeface="Times New Roman"/>
                <a:ea typeface="Times New Roman"/>
                <a:cs typeface="+mn-cs"/>
              </a:rPr>
              <a:t>viết</a:t>
            </a:r>
            <a:r>
              <a:rPr kumimoji="0" lang="en-US" sz="3360" b="0" i="0" u="none" strike="noStrike" kern="1200" cap="none" spc="0" normalizeH="0" baseline="0" noProof="0" dirty="0">
                <a:ln>
                  <a:noFill/>
                </a:ln>
                <a:solidFill>
                  <a:prstClr val="black"/>
                </a:solidFill>
                <a:effectLst/>
                <a:uLnTx/>
                <a:uFillTx/>
                <a:latin typeface="Times New Roman"/>
                <a:ea typeface="Times New Roman"/>
                <a:cs typeface="+mn-cs"/>
              </a:rPr>
              <a:t> :</a:t>
            </a:r>
          </a:p>
          <a:p>
            <a:pPr marL="0" marR="0" lvl="0" indent="0" algn="l" defTabSz="1097280" rtl="0" eaLnBrk="1" fontAlgn="auto" latinLnBrk="0" hangingPunct="1">
              <a:lnSpc>
                <a:spcPct val="150000"/>
              </a:lnSpc>
              <a:spcBef>
                <a:spcPts val="0"/>
              </a:spcBef>
              <a:spcAft>
                <a:spcPts val="0"/>
              </a:spcAft>
              <a:buClrTx/>
              <a:buSzTx/>
              <a:buFontTx/>
              <a:buNone/>
              <a:tabLst/>
              <a:defRPr/>
            </a:pPr>
            <a:r>
              <a:rPr kumimoji="0" lang="en-US" sz="3360" b="0" i="0" u="none" strike="noStrike" kern="1200" cap="none" spc="0" normalizeH="0" baseline="0" noProof="0" dirty="0">
                <a:ln>
                  <a:noFill/>
                </a:ln>
                <a:solidFill>
                  <a:prstClr val="black"/>
                </a:solidFill>
                <a:effectLst/>
                <a:uLnTx/>
                <a:uFillTx/>
                <a:latin typeface="Times New Roman"/>
                <a:ea typeface="Times New Roman"/>
                <a:cs typeface="+mn-cs"/>
              </a:rPr>
              <a:t>     L = {N; H; A; T; R; A; N; G}.	</a:t>
            </a:r>
          </a:p>
          <a:p>
            <a:pPr marL="0" marR="0" lvl="0" indent="0" algn="l" defTabSz="1097280" rtl="0" eaLnBrk="1" fontAlgn="auto" latinLnBrk="0" hangingPunct="1">
              <a:lnSpc>
                <a:spcPct val="150000"/>
              </a:lnSpc>
              <a:spcBef>
                <a:spcPts val="0"/>
              </a:spcBef>
              <a:spcAft>
                <a:spcPts val="0"/>
              </a:spcAft>
              <a:buClrTx/>
              <a:buSzTx/>
              <a:buFontTx/>
              <a:buNone/>
              <a:tabLst>
                <a:tab pos="548640" algn="l"/>
              </a:tabLst>
              <a:defRPr/>
            </a:pPr>
            <a:r>
              <a:rPr kumimoji="0" lang="en-US" sz="3360" b="0" i="0" u="none" strike="noStrike" kern="1200" cap="none" spc="0" normalizeH="0" baseline="0" noProof="0" dirty="0">
                <a:ln>
                  <a:noFill/>
                </a:ln>
                <a:solidFill>
                  <a:prstClr val="black"/>
                </a:solidFill>
                <a:effectLst/>
                <a:uLnTx/>
                <a:uFillTx/>
                <a:latin typeface="Times New Roman"/>
                <a:ea typeface="Times New Roman"/>
                <a:cs typeface="+mn-cs"/>
              </a:rPr>
              <a:t>     Theo </a:t>
            </a:r>
            <a:r>
              <a:rPr kumimoji="0" lang="en-US" sz="3360" b="0" i="0" u="none" strike="noStrike" kern="1200" cap="none" spc="0" normalizeH="0" baseline="0" noProof="0" dirty="0" err="1">
                <a:ln>
                  <a:noFill/>
                </a:ln>
                <a:solidFill>
                  <a:prstClr val="black"/>
                </a:solidFill>
                <a:effectLst/>
                <a:uLnTx/>
                <a:uFillTx/>
                <a:latin typeface="Times New Roman"/>
                <a:ea typeface="Times New Roman"/>
                <a:cs typeface="+mn-cs"/>
              </a:rPr>
              <a:t>em</a:t>
            </a:r>
            <a:r>
              <a:rPr kumimoji="0" lang="en-US" sz="3360" b="0" i="0" u="none" strike="noStrike" kern="1200" cap="none" spc="0" normalizeH="0" baseline="0" noProof="0" dirty="0">
                <a:ln>
                  <a:noFill/>
                </a:ln>
                <a:solidFill>
                  <a:prstClr val="black"/>
                </a:solidFill>
                <a:effectLst/>
                <a:uLnTx/>
                <a:uFillTx/>
                <a:latin typeface="Times New Roman"/>
                <a:ea typeface="Times New Roman"/>
                <a:cs typeface="+mn-cs"/>
              </a:rPr>
              <a:t>, </a:t>
            </a:r>
            <a:r>
              <a:rPr kumimoji="0" lang="en-US" sz="3360" b="0" i="0" u="none" strike="noStrike" kern="1200" cap="none" spc="0" normalizeH="0" baseline="0" noProof="0" dirty="0" err="1">
                <a:ln>
                  <a:noFill/>
                </a:ln>
                <a:solidFill>
                  <a:prstClr val="black"/>
                </a:solidFill>
                <a:effectLst/>
                <a:uLnTx/>
                <a:uFillTx/>
                <a:latin typeface="Times New Roman"/>
                <a:ea typeface="Times New Roman"/>
                <a:cs typeface="+mn-cs"/>
              </a:rPr>
              <a:t>bạn</a:t>
            </a:r>
            <a:r>
              <a:rPr kumimoji="0" lang="en-US" sz="3360" b="0" i="0" u="none" strike="noStrike" kern="1200" cap="none" spc="0" normalizeH="0" baseline="0" noProof="0" dirty="0">
                <a:ln>
                  <a:noFill/>
                </a:ln>
                <a:solidFill>
                  <a:prstClr val="black"/>
                </a:solidFill>
                <a:effectLst/>
                <a:uLnTx/>
                <a:uFillTx/>
                <a:latin typeface="Times New Roman"/>
                <a:ea typeface="Times New Roman"/>
                <a:cs typeface="+mn-cs"/>
              </a:rPr>
              <a:t> Nam </a:t>
            </a:r>
            <a:r>
              <a:rPr kumimoji="0" lang="en-US" sz="3360" b="0" i="0" u="none" strike="noStrike" kern="1200" cap="none" spc="0" normalizeH="0" baseline="0" noProof="0" dirty="0" err="1">
                <a:ln>
                  <a:noFill/>
                </a:ln>
                <a:solidFill>
                  <a:prstClr val="black"/>
                </a:solidFill>
                <a:effectLst/>
                <a:uLnTx/>
                <a:uFillTx/>
                <a:latin typeface="Times New Roman"/>
                <a:ea typeface="Times New Roman"/>
                <a:cs typeface="+mn-cs"/>
              </a:rPr>
              <a:t>viết</a:t>
            </a:r>
            <a:r>
              <a:rPr kumimoji="0" lang="en-US" sz="3360" b="0" i="0" u="none" strike="noStrike" kern="1200" cap="none" spc="0" normalizeH="0" baseline="0" noProof="0" dirty="0">
                <a:ln>
                  <a:noFill/>
                </a:ln>
                <a:solidFill>
                  <a:prstClr val="black"/>
                </a:solidFill>
                <a:effectLst/>
                <a:uLnTx/>
                <a:uFillTx/>
                <a:latin typeface="Times New Roman"/>
                <a:ea typeface="Times New Roman"/>
                <a:cs typeface="+mn-cs"/>
              </a:rPr>
              <a:t> </a:t>
            </a:r>
            <a:r>
              <a:rPr kumimoji="0" lang="en-US" sz="3360" b="0" i="0" u="none" strike="noStrike" kern="1200" cap="none" spc="0" normalizeH="0" baseline="0" noProof="0" dirty="0" err="1">
                <a:ln>
                  <a:noFill/>
                </a:ln>
                <a:solidFill>
                  <a:prstClr val="black"/>
                </a:solidFill>
                <a:effectLst/>
                <a:uLnTx/>
                <a:uFillTx/>
                <a:latin typeface="Times New Roman"/>
                <a:ea typeface="Times New Roman"/>
                <a:cs typeface="+mn-cs"/>
              </a:rPr>
              <a:t>đúng</a:t>
            </a:r>
            <a:r>
              <a:rPr kumimoji="0" lang="en-US" sz="3360" b="0" i="0" u="none" strike="noStrike" kern="1200" cap="none" spc="0" normalizeH="0" baseline="0" noProof="0" dirty="0">
                <a:ln>
                  <a:noFill/>
                </a:ln>
                <a:solidFill>
                  <a:prstClr val="black"/>
                </a:solidFill>
                <a:effectLst/>
                <a:uLnTx/>
                <a:uFillTx/>
                <a:latin typeface="Times New Roman"/>
                <a:ea typeface="Times New Roman"/>
                <a:cs typeface="+mn-cs"/>
              </a:rPr>
              <a:t> hay </a:t>
            </a:r>
            <a:r>
              <a:rPr kumimoji="0" lang="en-US" sz="3360" b="0" i="0" u="none" strike="noStrike" kern="1200" cap="none" spc="0" normalizeH="0" baseline="0" noProof="0" dirty="0" err="1">
                <a:ln>
                  <a:noFill/>
                </a:ln>
                <a:solidFill>
                  <a:prstClr val="black"/>
                </a:solidFill>
                <a:effectLst/>
                <a:uLnTx/>
                <a:uFillTx/>
                <a:latin typeface="Times New Roman"/>
                <a:ea typeface="Times New Roman"/>
                <a:cs typeface="+mn-cs"/>
              </a:rPr>
              <a:t>sai</a:t>
            </a:r>
            <a:r>
              <a:rPr kumimoji="0" lang="en-US" sz="3360" b="0" i="0" u="none" strike="noStrike" kern="1200" cap="none" spc="0" normalizeH="0" baseline="0" noProof="0" dirty="0">
                <a:ln>
                  <a:noFill/>
                </a:ln>
                <a:solidFill>
                  <a:prstClr val="black"/>
                </a:solidFill>
                <a:effectLst/>
                <a:uLnTx/>
                <a:uFillTx/>
                <a:latin typeface="Times New Roman"/>
                <a:ea typeface="Times New Roman"/>
                <a:cs typeface="+mn-cs"/>
              </a:rPr>
              <a:t>?  </a:t>
            </a:r>
            <a:r>
              <a:rPr kumimoji="0" lang="en-US" sz="3360" b="0" i="0" u="none" strike="noStrike" kern="1200" cap="none" spc="0" normalizeH="0" baseline="0" noProof="0" dirty="0" err="1">
                <a:ln>
                  <a:noFill/>
                </a:ln>
                <a:solidFill>
                  <a:prstClr val="black"/>
                </a:solidFill>
                <a:effectLst/>
                <a:uLnTx/>
                <a:uFillTx/>
                <a:latin typeface="Times New Roman"/>
                <a:ea typeface="Times New Roman"/>
                <a:cs typeface="+mn-cs"/>
              </a:rPr>
              <a:t>Nếu</a:t>
            </a:r>
            <a:r>
              <a:rPr kumimoji="0" lang="en-US" sz="3360" b="0" i="0" u="none" strike="noStrike" kern="1200" cap="none" spc="0" normalizeH="0" baseline="0" noProof="0" dirty="0">
                <a:ln>
                  <a:noFill/>
                </a:ln>
                <a:solidFill>
                  <a:prstClr val="black"/>
                </a:solidFill>
                <a:effectLst/>
                <a:uLnTx/>
                <a:uFillTx/>
                <a:latin typeface="Times New Roman"/>
                <a:ea typeface="Times New Roman"/>
                <a:cs typeface="+mn-cs"/>
              </a:rPr>
              <a:t> </a:t>
            </a:r>
            <a:r>
              <a:rPr kumimoji="0" lang="en-US" sz="3360" b="0" i="0" u="none" strike="noStrike" kern="1200" cap="none" spc="0" normalizeH="0" baseline="0" noProof="0" dirty="0" err="1">
                <a:ln>
                  <a:noFill/>
                </a:ln>
                <a:solidFill>
                  <a:prstClr val="black"/>
                </a:solidFill>
                <a:effectLst/>
                <a:uLnTx/>
                <a:uFillTx/>
                <a:latin typeface="Times New Roman"/>
                <a:ea typeface="Times New Roman"/>
                <a:cs typeface="+mn-cs"/>
              </a:rPr>
              <a:t>sai</a:t>
            </a:r>
            <a:r>
              <a:rPr kumimoji="0" lang="en-US" sz="3360" b="0" i="0" u="none" strike="noStrike" kern="1200" cap="none" spc="0" normalizeH="0" baseline="0" noProof="0" dirty="0">
                <a:ln>
                  <a:noFill/>
                </a:ln>
                <a:solidFill>
                  <a:prstClr val="black"/>
                </a:solidFill>
                <a:effectLst/>
                <a:uLnTx/>
                <a:uFillTx/>
                <a:latin typeface="Times New Roman"/>
                <a:ea typeface="Times New Roman"/>
                <a:cs typeface="+mn-cs"/>
              </a:rPr>
              <a:t> </a:t>
            </a:r>
            <a:r>
              <a:rPr kumimoji="0" lang="en-US" sz="3360" b="0" i="0" u="none" strike="noStrike" kern="1200" cap="none" spc="0" normalizeH="0" baseline="0" noProof="0" dirty="0" err="1">
                <a:ln>
                  <a:noFill/>
                </a:ln>
                <a:solidFill>
                  <a:prstClr val="black"/>
                </a:solidFill>
                <a:effectLst/>
                <a:uLnTx/>
                <a:uFillTx/>
                <a:latin typeface="Times New Roman"/>
                <a:ea typeface="Times New Roman"/>
                <a:cs typeface="+mn-cs"/>
              </a:rPr>
              <a:t>hãy</a:t>
            </a:r>
            <a:r>
              <a:rPr kumimoji="0" lang="en-US" sz="3360" b="0" i="0" u="none" strike="noStrike" kern="1200" cap="none" spc="0" normalizeH="0" baseline="0" noProof="0" dirty="0">
                <a:ln>
                  <a:noFill/>
                </a:ln>
                <a:solidFill>
                  <a:prstClr val="black"/>
                </a:solidFill>
                <a:effectLst/>
                <a:uLnTx/>
                <a:uFillTx/>
                <a:latin typeface="Times New Roman"/>
                <a:ea typeface="Times New Roman"/>
                <a:cs typeface="+mn-cs"/>
              </a:rPr>
              <a:t> </a:t>
            </a:r>
            <a:r>
              <a:rPr kumimoji="0" lang="en-US" sz="3360" b="0" i="0" u="none" strike="noStrike" kern="1200" cap="none" spc="0" normalizeH="0" baseline="0" noProof="0" dirty="0" err="1">
                <a:ln>
                  <a:noFill/>
                </a:ln>
                <a:solidFill>
                  <a:prstClr val="black"/>
                </a:solidFill>
                <a:effectLst/>
                <a:uLnTx/>
                <a:uFillTx/>
                <a:latin typeface="Times New Roman"/>
                <a:ea typeface="Times New Roman"/>
                <a:cs typeface="+mn-cs"/>
              </a:rPr>
              <a:t>sửa</a:t>
            </a:r>
            <a:r>
              <a:rPr kumimoji="0" lang="en-US" sz="3360" b="0" i="0" u="none" strike="noStrike" kern="1200" cap="none" spc="0" normalizeH="0" baseline="0" noProof="0" dirty="0">
                <a:ln>
                  <a:noFill/>
                </a:ln>
                <a:solidFill>
                  <a:prstClr val="black"/>
                </a:solidFill>
                <a:effectLst/>
                <a:uLnTx/>
                <a:uFillTx/>
                <a:latin typeface="Times New Roman"/>
                <a:ea typeface="Times New Roman"/>
                <a:cs typeface="+mn-cs"/>
              </a:rPr>
              <a:t> </a:t>
            </a:r>
            <a:r>
              <a:rPr kumimoji="0" lang="en-US" sz="3360" b="0" i="0" u="none" strike="noStrike" kern="1200" cap="none" spc="0" normalizeH="0" baseline="0" noProof="0" dirty="0" err="1">
                <a:ln>
                  <a:noFill/>
                </a:ln>
                <a:solidFill>
                  <a:prstClr val="black"/>
                </a:solidFill>
                <a:effectLst/>
                <a:uLnTx/>
                <a:uFillTx/>
                <a:latin typeface="Times New Roman"/>
                <a:ea typeface="Times New Roman"/>
                <a:cs typeface="+mn-cs"/>
              </a:rPr>
              <a:t>lại</a:t>
            </a:r>
            <a:r>
              <a:rPr kumimoji="0" lang="en-US" sz="3360" b="0" i="0" u="none" strike="noStrike" kern="1200" cap="none" spc="0" normalizeH="0" baseline="0" noProof="0" dirty="0">
                <a:ln>
                  <a:noFill/>
                </a:ln>
                <a:solidFill>
                  <a:prstClr val="black"/>
                </a:solidFill>
                <a:effectLst/>
                <a:uLnTx/>
                <a:uFillTx/>
                <a:latin typeface="Times New Roman"/>
                <a:ea typeface="Times New Roman"/>
                <a:cs typeface="+mn-cs"/>
              </a:rPr>
              <a:t> </a:t>
            </a:r>
            <a:r>
              <a:rPr kumimoji="0" lang="en-US" sz="3360" b="0" i="0" u="none" strike="noStrike" kern="1200" cap="none" spc="0" normalizeH="0" baseline="0" noProof="0" dirty="0" err="1">
                <a:ln>
                  <a:noFill/>
                </a:ln>
                <a:solidFill>
                  <a:prstClr val="black"/>
                </a:solidFill>
                <a:effectLst/>
                <a:uLnTx/>
                <a:uFillTx/>
                <a:latin typeface="Times New Roman"/>
                <a:ea typeface="Times New Roman"/>
                <a:cs typeface="+mn-cs"/>
              </a:rPr>
              <a:t>cho</a:t>
            </a:r>
            <a:r>
              <a:rPr kumimoji="0" lang="en-US" sz="3360" b="0" i="0" u="none" strike="noStrike" kern="1200" cap="none" spc="0" normalizeH="0" baseline="0" noProof="0" dirty="0">
                <a:ln>
                  <a:noFill/>
                </a:ln>
                <a:solidFill>
                  <a:prstClr val="black"/>
                </a:solidFill>
                <a:effectLst/>
                <a:uLnTx/>
                <a:uFillTx/>
                <a:latin typeface="Times New Roman"/>
                <a:ea typeface="Times New Roman"/>
                <a:cs typeface="+mn-cs"/>
              </a:rPr>
              <a:t> </a:t>
            </a:r>
            <a:r>
              <a:rPr kumimoji="0" lang="en-US" sz="3360" b="0" i="0" u="none" strike="noStrike" kern="1200" cap="none" spc="0" normalizeH="0" baseline="0" noProof="0" dirty="0" err="1">
                <a:ln>
                  <a:noFill/>
                </a:ln>
                <a:solidFill>
                  <a:prstClr val="black"/>
                </a:solidFill>
                <a:effectLst/>
                <a:uLnTx/>
                <a:uFillTx/>
                <a:latin typeface="Times New Roman"/>
                <a:ea typeface="Times New Roman"/>
                <a:cs typeface="+mn-cs"/>
              </a:rPr>
              <a:t>đúng</a:t>
            </a:r>
            <a:r>
              <a:rPr kumimoji="0" lang="en-US" sz="3360" b="0" i="0" u="none" strike="noStrike" kern="1200" cap="none" spc="0" normalizeH="0" baseline="0" noProof="0" dirty="0">
                <a:ln>
                  <a:noFill/>
                </a:ln>
                <a:solidFill>
                  <a:prstClr val="black"/>
                </a:solidFill>
                <a:effectLst/>
                <a:uLnTx/>
                <a:uFillTx/>
                <a:latin typeface="Times New Roman"/>
                <a:ea typeface="Times New Roman"/>
                <a:cs typeface="+mn-cs"/>
              </a:rPr>
              <a:t>.</a:t>
            </a:r>
          </a:p>
        </p:txBody>
      </p:sp>
      <p:sp>
        <p:nvSpPr>
          <p:cNvPr id="9" name="TextBox 8"/>
          <p:cNvSpPr txBox="1"/>
          <p:nvPr/>
        </p:nvSpPr>
        <p:spPr>
          <a:xfrm>
            <a:off x="1445623" y="651683"/>
            <a:ext cx="904415" cy="683264"/>
          </a:xfrm>
          <a:prstGeom prst="rect">
            <a:avLst/>
          </a:prstGeom>
          <a:noFill/>
        </p:spPr>
        <p:txBody>
          <a:bodyPr wrap="non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840" b="0" i="0" u="none" strike="noStrike" kern="1200" cap="none" spc="0" normalizeH="0" baseline="0" noProof="0" dirty="0">
                <a:ln>
                  <a:noFill/>
                </a:ln>
                <a:solidFill>
                  <a:srgbClr val="FF0000"/>
                </a:solidFill>
                <a:effectLst/>
                <a:uLnTx/>
                <a:uFillTx/>
                <a:latin typeface="SVN-A Love Of Thunder" panose="02040603050506020204" pitchFamily="18" charset="0"/>
                <a:ea typeface="+mn-ea"/>
                <a:cs typeface="+mn-cs"/>
              </a:rPr>
              <a:t>?1: </a:t>
            </a:r>
          </a:p>
        </p:txBody>
      </p:sp>
      <p:sp>
        <p:nvSpPr>
          <p:cNvPr id="2" name="Rectangle 1"/>
          <p:cNvSpPr/>
          <p:nvPr/>
        </p:nvSpPr>
        <p:spPr>
          <a:xfrm>
            <a:off x="1306285" y="6098178"/>
            <a:ext cx="12192000" cy="1754326"/>
          </a:xfrm>
          <a:prstGeom prst="rect">
            <a:avLst/>
          </a:prstGeom>
        </p:spPr>
        <p:txBody>
          <a:bodyPr wrap="square">
            <a:spAutoFit/>
          </a:bodyPr>
          <a:lstStyle/>
          <a:p>
            <a:pPr marL="0" marR="0" lvl="0" indent="0" algn="l" defTabSz="1097280" rtl="0" eaLnBrk="0" fontAlgn="base" latinLnBrk="0" hangingPunct="0">
              <a:lnSpc>
                <a:spcPct val="100000"/>
              </a:lnSpc>
              <a:spcBef>
                <a:spcPct val="0"/>
              </a:spcBef>
              <a:spcAft>
                <a:spcPct val="0"/>
              </a:spcAft>
              <a:buClrTx/>
              <a:buSzTx/>
              <a:buFontTx/>
              <a:buNone/>
              <a:tabLst/>
              <a:defRPr/>
            </a:pPr>
            <a:r>
              <a:rPr kumimoji="0" lang="en-US" alt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Liệt</a:t>
            </a:r>
            <a:r>
              <a:rPr kumimoji="0" lang="en-US" altLang="en-US"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kê</a:t>
            </a:r>
            <a:r>
              <a:rPr kumimoji="0" lang="en-US" altLang="en-US"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altLang="en-US"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altLang="en-US"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altLang="en-US"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tức</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dấu</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ngoặc</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alt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altLang="en-US"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a:t>
            </a:r>
            <a:r>
              <a:rPr kumimoji="0" lang="en-US" altLang="en-US"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altLang="en-US"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tuỳ</a:t>
            </a:r>
            <a:r>
              <a:rPr kumimoji="0" lang="en-US" altLang="en-US"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alt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alt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alt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alt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alt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alt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2117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a:spLocks noChangeArrowheads="1"/>
              </p:cNvSpPr>
              <p:nvPr/>
            </p:nvSpPr>
            <p:spPr bwMode="auto">
              <a:xfrm>
                <a:off x="1338173" y="1605601"/>
                <a:ext cx="12119743" cy="343478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marL="0" marR="0" lvl="0" indent="0" algn="l" defTabSz="1097280" rtl="0" eaLnBrk="0" fontAlgn="base" latinLnBrk="0" hangingPunct="0">
                  <a:lnSpc>
                    <a:spcPct val="150000"/>
                  </a:lnSpc>
                  <a:spcBef>
                    <a:spcPct val="0"/>
                  </a:spcBef>
                  <a:spcAft>
                    <a:spcPct val="0"/>
                  </a:spcAft>
                  <a:buClrTx/>
                  <a:buSzTx/>
                  <a:buFontTx/>
                  <a:buNone/>
                  <a:tabLst/>
                  <a:defRPr/>
                </a:pPr>
                <a:r>
                  <a:rPr kumimoji="0" lang="en-US" sz="2880" b="0" i="0"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1.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Gọi</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N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là</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tập</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hợp</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gồm</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các</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số</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tự</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nhiên</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0; 1; 2; 3;...</a:t>
                </a:r>
                <a:endPar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1097280" rtl="0" eaLnBrk="0" fontAlgn="base" latinLnBrk="0" hangingPunct="0">
                  <a:lnSpc>
                    <a:spcPct val="150000"/>
                  </a:lnSpc>
                  <a:spcBef>
                    <a:spcPct val="0"/>
                  </a:spcBef>
                  <a:spcAft>
                    <a:spcPct val="0"/>
                  </a:spcAft>
                  <a:buClrTx/>
                  <a:buSzTx/>
                  <a:buFontTx/>
                  <a:buNone/>
                  <a:tabLst/>
                  <a:defRPr/>
                </a:pP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Ta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viết</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N = {0; 1; 2; 3;...}.</a:t>
                </a:r>
                <a:endPar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1097280" rtl="0" eaLnBrk="1" fontAlgn="base" latinLnBrk="0" hangingPunct="1">
                  <a:lnSpc>
                    <a:spcPct val="150000"/>
                  </a:lnSpc>
                  <a:spcBef>
                    <a:spcPct val="0"/>
                  </a:spcBef>
                  <a:spcAft>
                    <a:spcPct val="0"/>
                  </a:spcAft>
                  <a:buClrTx/>
                  <a:buSzTx/>
                  <a:buFontTx/>
                  <a:buNone/>
                  <a:tabLst/>
                  <a:defRPr/>
                </a:pPr>
                <a:r>
                  <a:rPr kumimoji="0" lang="en-US" sz="2880" b="0" i="0"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2</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Ta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viết</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n  </a:t>
                </a:r>
                <a14:m>
                  <m:oMath xmlns:m="http://schemas.openxmlformats.org/officeDocument/2006/math">
                    <m:r>
                      <a:rPr kumimoji="0" lang="en-US" sz="2880" b="0" i="1" u="none" strike="noStrike" kern="1200" cap="none" spc="0" normalizeH="0" baseline="0" noProof="0">
                        <a:ln>
                          <a:noFill/>
                        </a:ln>
                        <a:solidFill>
                          <a:prstClr val="black"/>
                        </a:solidFill>
                        <a:effectLst/>
                        <a:uLnTx/>
                        <a:uFillTx/>
                        <a:latin typeface="Cambria Math"/>
                        <a:ea typeface="Cambria Math"/>
                        <a:cs typeface="Times New Roman" pitchFamily="18" charset="0"/>
                      </a:rPr>
                      <m:t>∈</m:t>
                    </m:r>
                  </m:oMath>
                </a14:m>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N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có</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nghĩa</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1"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n</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là</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một</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số</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tự</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nhiên</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Chẳng</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hạn</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tập</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P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các</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số</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tự</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nhiên</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nhỏ</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hơn</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6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có</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thể</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viết</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là</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P</a:t>
                </a:r>
                <a:r>
                  <a:rPr kumimoji="0" lang="en-US" sz="2880" b="0" i="1"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 </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{n| n </a:t>
                </a:r>
                <a14:m>
                  <m:oMath xmlns:m="http://schemas.openxmlformats.org/officeDocument/2006/math">
                    <m:r>
                      <a:rPr kumimoji="0" lang="en-US" sz="288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itchFamily="18" charset="0"/>
                      </a:rPr>
                      <m:t>∈ </m:t>
                    </m:r>
                  </m:oMath>
                </a14:m>
                <a:r>
                  <a:rPr kumimoji="0" lang="nl-NL"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N </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|n &lt; 6}. </a:t>
                </a:r>
              </a:p>
              <a:p>
                <a:pPr marL="0" marR="0" lvl="0" indent="0" algn="l" defTabSz="1097280" rtl="0" eaLnBrk="1" fontAlgn="base" latinLnBrk="0" hangingPunct="1">
                  <a:lnSpc>
                    <a:spcPct val="150000"/>
                  </a:lnSpc>
                  <a:spcBef>
                    <a:spcPct val="0"/>
                  </a:spcBef>
                  <a:spcAft>
                    <a:spcPct val="0"/>
                  </a:spcAft>
                  <a:buClrTx/>
                  <a:buSzTx/>
                  <a:buFontTx/>
                  <a:buNone/>
                  <a:tabLst/>
                  <a:defRPr/>
                </a:pP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hoặc</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P = {n </a:t>
                </a:r>
                <a14:m>
                  <m:oMath xmlns:m="http://schemas.openxmlformats.org/officeDocument/2006/math">
                    <m:r>
                      <a:rPr kumimoji="0" lang="en-US" sz="2880" b="0" i="1" u="none" strike="noStrike" kern="1200" cap="none" spc="0" normalizeH="0" baseline="0" noProof="0">
                        <a:ln>
                          <a:noFill/>
                        </a:ln>
                        <a:solidFill>
                          <a:prstClr val="black"/>
                        </a:solidFill>
                        <a:effectLst/>
                        <a:uLnTx/>
                        <a:uFillTx/>
                        <a:latin typeface="Cambria Math"/>
                        <a:ea typeface="Cambria Math"/>
                        <a:cs typeface="Times New Roman" pitchFamily="18" charset="0"/>
                      </a:rPr>
                      <m:t>∈</m:t>
                    </m:r>
                    <m:r>
                      <a:rPr kumimoji="0" lang="en-US" sz="2880" b="0" i="1" u="none" strike="noStrike" kern="1200" cap="none" spc="0" normalizeH="0" baseline="0" noProof="0">
                        <a:ln>
                          <a:noFill/>
                        </a:ln>
                        <a:solidFill>
                          <a:prstClr val="black"/>
                        </a:solidFill>
                        <a:effectLst/>
                        <a:uLnTx/>
                        <a:uFillTx/>
                        <a:latin typeface="Cambria Math"/>
                        <a:ea typeface="Cambria Math"/>
                        <a:cs typeface="Times New Roman" pitchFamily="18" charset="0"/>
                      </a:rPr>
                      <m:t>𝑁</m:t>
                    </m:r>
                  </m:oMath>
                </a14:m>
                <a:r>
                  <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n &lt; 6}</a:t>
                </a:r>
              </a:p>
            </p:txBody>
          </p:sp>
        </mc:Choice>
        <mc:Fallback xmlns="">
          <p:sp>
            <p:nvSpPr>
              <p:cNvPr id="4" name="Rectangle 3"/>
              <p:cNvSpPr>
                <a:spLocks noRot="1" noChangeAspect="1" noMove="1" noResize="1" noEditPoints="1" noAdjustHandles="1" noChangeArrowheads="1" noChangeShapeType="1" noTextEdit="1"/>
              </p:cNvSpPr>
              <p:nvPr/>
            </p:nvSpPr>
            <p:spPr bwMode="auto">
              <a:xfrm>
                <a:off x="1338173" y="1605601"/>
                <a:ext cx="12119743" cy="3434786"/>
              </a:xfrm>
              <a:prstGeom prst="rect">
                <a:avLst/>
              </a:prstGeom>
              <a:blipFill>
                <a:blip r:embed="rId2"/>
                <a:stretch>
                  <a:fillRect l="-956" r="-905" b="-212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 name="Rectangle 4"/>
          <p:cNvSpPr>
            <a:spLocks noChangeArrowheads="1"/>
          </p:cNvSpPr>
          <p:nvPr/>
        </p:nvSpPr>
        <p:spPr bwMode="auto">
          <a:xfrm>
            <a:off x="780112" y="5095789"/>
            <a:ext cx="12677804" cy="1440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marL="0" marR="0" lvl="0" indent="541020" algn="l" defTabSz="1097280" rtl="0" eaLnBrk="0" fontAlgn="base" latinLnBrk="0" hangingPunct="0">
              <a:lnSpc>
                <a:spcPct val="150000"/>
              </a:lnSpc>
              <a:spcBef>
                <a:spcPct val="0"/>
              </a:spcBef>
              <a:spcAft>
                <a:spcPct val="0"/>
              </a:spcAft>
              <a:buClrTx/>
              <a:buSzTx/>
              <a:buFontTx/>
              <a:buNone/>
              <a:tabLst>
                <a:tab pos="5876926" algn="l"/>
              </a:tabLst>
              <a:defRPr/>
            </a:pPr>
            <a:r>
              <a:rPr kumimoji="0" lang="en-US" sz="2880" b="0" i="0"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3. </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Ta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còn</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dùng</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kí</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hiệu</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N*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để</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chỉ</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tập</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hợp</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các</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số</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tự</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nhiên</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khác</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0,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nghĩa</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là</a:t>
            </a:r>
            <a:endPar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541020" algn="l" defTabSz="1097280" rtl="0" eaLnBrk="0" fontAlgn="base" latinLnBrk="0" hangingPunct="0">
              <a:lnSpc>
                <a:spcPct val="150000"/>
              </a:lnSpc>
              <a:spcBef>
                <a:spcPct val="0"/>
              </a:spcBef>
              <a:spcAft>
                <a:spcPct val="0"/>
              </a:spcAft>
              <a:buClrTx/>
              <a:buSzTx/>
              <a:buFontTx/>
              <a:buNone/>
              <a:tabLst>
                <a:tab pos="5876926" algn="l"/>
              </a:tabLst>
              <a:defRPr/>
            </a:pP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Ta </a:t>
            </a:r>
            <a:r>
              <a:rPr kumimoji="0" lang="en-US" sz="288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viết</a:t>
            </a:r>
            <a:r>
              <a:rPr kumimoji="0" lang="en-US" sz="288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N* = {1; 2; 3;...}.</a:t>
            </a:r>
            <a:endParaRPr kumimoji="0" lang="en-US" sz="288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Rectangle 5"/>
          <p:cNvSpPr/>
          <p:nvPr/>
        </p:nvSpPr>
        <p:spPr>
          <a:xfrm>
            <a:off x="5733010" y="405272"/>
            <a:ext cx="2377574" cy="1200329"/>
          </a:xfrm>
          <a:prstGeom prst="rect">
            <a:avLst/>
          </a:prstGeom>
        </p:spPr>
        <p:txBody>
          <a:bodyPr wrap="none">
            <a:spAutoFit/>
          </a:bodyPr>
          <a:lstStyle/>
          <a:p>
            <a:pPr marL="0" marR="0" lvl="0" indent="0" algn="ctr" defTabSz="1097280" rtl="0" eaLnBrk="1" fontAlgn="base" latinLnBrk="0" hangingPunct="1">
              <a:lnSpc>
                <a:spcPct val="150000"/>
              </a:lnSpc>
              <a:spcBef>
                <a:spcPct val="0"/>
              </a:spcBef>
              <a:spcAft>
                <a:spcPct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SVN-A Love Of Thunder" panose="02040603050506020204" pitchFamily="18" charset="0"/>
                <a:ea typeface="Times New Roman" pitchFamily="18" charset="0"/>
                <a:cs typeface="Times New Roman" pitchFamily="18" charset="0"/>
              </a:rPr>
              <a:t>* Chú ý:</a:t>
            </a:r>
            <a:endParaRPr kumimoji="0" lang="en-US" sz="4800" b="0" i="0" u="none" strike="noStrike" kern="1200" cap="none" spc="0" normalizeH="0" baseline="0" noProof="0" dirty="0">
              <a:ln>
                <a:noFill/>
              </a:ln>
              <a:solidFill>
                <a:prstClr val="black"/>
              </a:solidFill>
              <a:effectLst/>
              <a:uLnTx/>
              <a:uFillTx/>
              <a:latin typeface="SVN-A Love Of Thunder" panose="02040603050506020204" pitchFamily="18" charset="0"/>
              <a:ea typeface="+mn-ea"/>
              <a:cs typeface="Times New Roman" pitchFamily="18" charset="0"/>
            </a:endParaRPr>
          </a:p>
        </p:txBody>
      </p:sp>
    </p:spTree>
    <p:extLst>
      <p:ext uri="{BB962C8B-B14F-4D97-AF65-F5344CB8AC3E}">
        <p14:creationId xmlns:p14="http://schemas.microsoft.com/office/powerpoint/2010/main" val="2780098271"/>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TotalTime>
  <Words>1311</Words>
  <Application>Microsoft Office PowerPoint</Application>
  <PresentationFormat>Custom</PresentationFormat>
  <Paragraphs>111</Paragraphs>
  <Slides>21</Slides>
  <Notes>7</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32" baseType="lpstr">
      <vt:lpstr>Arial</vt:lpstr>
      <vt:lpstr>Times New Roman</vt:lpstr>
      <vt:lpstr>Patrick Hand</vt:lpstr>
      <vt:lpstr>Calibri Light</vt:lpstr>
      <vt:lpstr>Calibri</vt:lpstr>
      <vt:lpstr>SVN-A Love Of Thunder</vt:lpstr>
      <vt:lpstr>Cambria Math</vt:lpstr>
      <vt:lpstr>Yu Gothic UI Semilight</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hỏi: Cách viết tập hợp nào sau đây đúng?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キョウ　ズイ</cp:lastModifiedBy>
  <cp:revision>15</cp:revision>
  <dcterms:created xsi:type="dcterms:W3CDTF">2021-08-10T03:48:35Z</dcterms:created>
  <dcterms:modified xsi:type="dcterms:W3CDTF">2025-09-18T08:28:10Z</dcterms:modified>
</cp:coreProperties>
</file>