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7" r:id="rId1"/>
  </p:sldMasterIdLst>
  <p:notesMasterIdLst>
    <p:notesMasterId r:id="rId24"/>
  </p:notesMasterIdLst>
  <p:handoutMasterIdLst>
    <p:handoutMasterId r:id="rId25"/>
  </p:handoutMasterIdLst>
  <p:sldIdLst>
    <p:sldId id="402" r:id="rId2"/>
    <p:sldId id="1094" r:id="rId3"/>
    <p:sldId id="483" r:id="rId4"/>
    <p:sldId id="482" r:id="rId5"/>
    <p:sldId id="504" r:id="rId6"/>
    <p:sldId id="264" r:id="rId7"/>
    <p:sldId id="1091" r:id="rId8"/>
    <p:sldId id="1093" r:id="rId9"/>
    <p:sldId id="1085" r:id="rId10"/>
    <p:sldId id="1088" r:id="rId11"/>
    <p:sldId id="809" r:id="rId12"/>
    <p:sldId id="485" r:id="rId13"/>
    <p:sldId id="460" r:id="rId14"/>
    <p:sldId id="1009" r:id="rId15"/>
    <p:sldId id="1021" r:id="rId16"/>
    <p:sldId id="1031" r:id="rId17"/>
    <p:sldId id="1033" r:id="rId18"/>
    <p:sldId id="1078" r:id="rId19"/>
    <p:sldId id="1035" r:id="rId20"/>
    <p:sldId id="426" r:id="rId21"/>
    <p:sldId id="427" r:id="rId22"/>
    <p:sldId id="940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19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6DA"/>
    <a:srgbClr val="1D09B7"/>
    <a:srgbClr val="000099"/>
    <a:srgbClr val="CCFFFF"/>
    <a:srgbClr val="FFFFFF"/>
    <a:srgbClr val="00FF00"/>
    <a:srgbClr val="FFFF66"/>
    <a:srgbClr val="FFFF00"/>
    <a:srgbClr val="33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4343" autoAdjust="0"/>
  </p:normalViewPr>
  <p:slideViewPr>
    <p:cSldViewPr>
      <p:cViewPr varScale="1">
        <p:scale>
          <a:sx n="68" d="100"/>
          <a:sy n="68" d="100"/>
        </p:scale>
        <p:origin x="1650" y="78"/>
      </p:cViewPr>
      <p:guideLst>
        <p:guide orient="horz" pos="2124"/>
        <p:guide pos="28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604" y="-84"/>
      </p:cViewPr>
      <p:guideLst>
        <p:guide orient="horz" pos="2879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B1B5B-236D-4897-AF6C-E69F06DD308F}" type="doc">
      <dgm:prSet loTypeId="urn:microsoft.com/office/officeart/2005/8/layout/lProcess3#1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627A3B91-0206-4903-A0FA-A3D08808AB97}">
      <dgm:prSet custT="1"/>
      <dgm:spPr>
        <a:solidFill>
          <a:srgbClr val="FF6600"/>
        </a:solidFill>
      </dgm:spPr>
      <dgm:t>
        <a:bodyPr/>
        <a:lstStyle/>
        <a:p>
          <a:pPr algn="l"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*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đạp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đạp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algn="l"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cỡ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vừa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vóc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algn="l"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phanh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lốp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…)</a:t>
          </a:r>
        </a:p>
      </dgm:t>
    </dgm:pt>
    <dgm:pt modelId="{D9F95BA6-5914-4476-A5B2-D28E8147AD8B}" type="parTrans" cxnId="{7EABB30B-0EF7-434E-99AC-2BB6DCCCC99A}">
      <dgm:prSet/>
      <dgm:spPr/>
      <dgm:t>
        <a:bodyPr/>
        <a:lstStyle/>
        <a:p>
          <a:endParaRPr lang="en-US"/>
        </a:p>
      </dgm:t>
    </dgm:pt>
    <dgm:pt modelId="{C35F9209-0AC5-4FEE-890B-7C8C271C1130}" type="sibTrans" cxnId="{7EABB30B-0EF7-434E-99AC-2BB6DCCCC99A}">
      <dgm:prSet/>
      <dgm:spPr/>
      <dgm:t>
        <a:bodyPr/>
        <a:lstStyle/>
        <a:p>
          <a:endParaRPr lang="en-US"/>
        </a:p>
      </dgm:t>
    </dgm:pt>
    <dgm:pt modelId="{962B18FA-CD54-4636-B18F-70BF04EC7BB0}" type="pres">
      <dgm:prSet presAssocID="{CF2B1B5B-236D-4897-AF6C-E69F06DD308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029EF3E-CE30-41E4-AAB9-DCD6760F1F31}" type="pres">
      <dgm:prSet presAssocID="{627A3B91-0206-4903-A0FA-A3D08808AB97}" presName="horFlow" presStyleCnt="0"/>
      <dgm:spPr/>
    </dgm:pt>
    <dgm:pt modelId="{45A6DBB8-85F3-4F6D-A1BA-1C6C4D8A917D}" type="pres">
      <dgm:prSet presAssocID="{627A3B91-0206-4903-A0FA-A3D08808AB97}" presName="bigChev" presStyleLbl="node1" presStyleIdx="0" presStyleCnt="1" custScaleX="1762809" custScaleY="1238433" custLinFactY="-66648" custLinFactNeighborX="-21559" custLinFactNeighborY="-100000"/>
      <dgm:spPr/>
    </dgm:pt>
  </dgm:ptLst>
  <dgm:cxnLst>
    <dgm:cxn modelId="{7EABB30B-0EF7-434E-99AC-2BB6DCCCC99A}" srcId="{CF2B1B5B-236D-4897-AF6C-E69F06DD308F}" destId="{627A3B91-0206-4903-A0FA-A3D08808AB97}" srcOrd="0" destOrd="0" parTransId="{D9F95BA6-5914-4476-A5B2-D28E8147AD8B}" sibTransId="{C35F9209-0AC5-4FEE-890B-7C8C271C1130}"/>
    <dgm:cxn modelId="{9EF6955A-994C-48BB-BE47-4EF3BECE390D}" type="presOf" srcId="{627A3B91-0206-4903-A0FA-A3D08808AB97}" destId="{45A6DBB8-85F3-4F6D-A1BA-1C6C4D8A917D}" srcOrd="0" destOrd="0" presId="urn:microsoft.com/office/officeart/2005/8/layout/lProcess3#1"/>
    <dgm:cxn modelId="{E1C719AC-0585-4A5F-ADF7-CA9D18C1331C}" type="presOf" srcId="{CF2B1B5B-236D-4897-AF6C-E69F06DD308F}" destId="{962B18FA-CD54-4636-B18F-70BF04EC7BB0}" srcOrd="0" destOrd="0" presId="urn:microsoft.com/office/officeart/2005/8/layout/lProcess3#1"/>
    <dgm:cxn modelId="{BED9C329-4C6C-4BBC-9AD2-C1DBFF6D4060}" type="presParOf" srcId="{962B18FA-CD54-4636-B18F-70BF04EC7BB0}" destId="{4029EF3E-CE30-41E4-AAB9-DCD6760F1F31}" srcOrd="0" destOrd="0" presId="urn:microsoft.com/office/officeart/2005/8/layout/lProcess3#1"/>
    <dgm:cxn modelId="{E7C355BE-1EFF-41C5-9D4F-95C2A3489A68}" type="presParOf" srcId="{4029EF3E-CE30-41E4-AAB9-DCD6760F1F31}" destId="{45A6DBB8-85F3-4F6D-A1BA-1C6C4D8A917D}" srcOrd="0" destOrd="0" presId="urn:microsoft.com/office/officeart/2005/8/layout/lProcess3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2B1B5B-236D-4897-AF6C-E69F06DD308F}" type="doc">
      <dgm:prSet loTypeId="urn:microsoft.com/office/officeart/2005/8/layout/lProcess3#2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627A3B91-0206-4903-A0FA-A3D08808AB97}">
      <dgm:prSet custT="1"/>
      <dgm:spPr>
        <a:solidFill>
          <a:srgbClr val="FF66CC"/>
        </a:solidFill>
      </dgm:spPr>
      <dgm:t>
        <a:bodyPr/>
        <a:lstStyle/>
        <a:p>
          <a:pPr algn="l" rtl="0"/>
          <a:endParaRPr lang="en-US" sz="2400" b="1" dirty="0"/>
        </a:p>
      </dgm:t>
    </dgm:pt>
    <dgm:pt modelId="{D9F95BA6-5914-4476-A5B2-D28E8147AD8B}" type="parTrans" cxnId="{7EABB30B-0EF7-434E-99AC-2BB6DCCCC99A}">
      <dgm:prSet/>
      <dgm:spPr/>
      <dgm:t>
        <a:bodyPr/>
        <a:lstStyle/>
        <a:p>
          <a:endParaRPr lang="en-US"/>
        </a:p>
      </dgm:t>
    </dgm:pt>
    <dgm:pt modelId="{C35F9209-0AC5-4FEE-890B-7C8C271C1130}" type="sibTrans" cxnId="{7EABB30B-0EF7-434E-99AC-2BB6DCCCC99A}">
      <dgm:prSet/>
      <dgm:spPr/>
      <dgm:t>
        <a:bodyPr/>
        <a:lstStyle/>
        <a:p>
          <a:endParaRPr lang="en-US"/>
        </a:p>
      </dgm:t>
    </dgm:pt>
    <dgm:pt modelId="{962B18FA-CD54-4636-B18F-70BF04EC7BB0}" type="pres">
      <dgm:prSet presAssocID="{CF2B1B5B-236D-4897-AF6C-E69F06DD308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029EF3E-CE30-41E4-AAB9-DCD6760F1F31}" type="pres">
      <dgm:prSet presAssocID="{627A3B91-0206-4903-A0FA-A3D08808AB97}" presName="horFlow" presStyleCnt="0"/>
      <dgm:spPr/>
    </dgm:pt>
    <dgm:pt modelId="{45A6DBB8-85F3-4F6D-A1BA-1C6C4D8A917D}" type="pres">
      <dgm:prSet presAssocID="{627A3B91-0206-4903-A0FA-A3D08808AB97}" presName="bigChev" presStyleLbl="node1" presStyleIdx="0" presStyleCnt="1" custScaleX="1002693" custScaleY="351220" custLinFactNeighborX="-68505" custLinFactNeighborY="-2657"/>
      <dgm:spPr/>
    </dgm:pt>
  </dgm:ptLst>
  <dgm:cxnLst>
    <dgm:cxn modelId="{7EABB30B-0EF7-434E-99AC-2BB6DCCCC99A}" srcId="{CF2B1B5B-236D-4897-AF6C-E69F06DD308F}" destId="{627A3B91-0206-4903-A0FA-A3D08808AB97}" srcOrd="0" destOrd="0" parTransId="{D9F95BA6-5914-4476-A5B2-D28E8147AD8B}" sibTransId="{C35F9209-0AC5-4FEE-890B-7C8C271C1130}"/>
    <dgm:cxn modelId="{35EA5052-B3D4-4B66-B137-E1B789ACDDB6}" type="presOf" srcId="{CF2B1B5B-236D-4897-AF6C-E69F06DD308F}" destId="{962B18FA-CD54-4636-B18F-70BF04EC7BB0}" srcOrd="0" destOrd="0" presId="urn:microsoft.com/office/officeart/2005/8/layout/lProcess3#2"/>
    <dgm:cxn modelId="{19027C54-E107-41D9-9A3A-AC6D2D81C595}" type="presOf" srcId="{627A3B91-0206-4903-A0FA-A3D08808AB97}" destId="{45A6DBB8-85F3-4F6D-A1BA-1C6C4D8A917D}" srcOrd="0" destOrd="0" presId="urn:microsoft.com/office/officeart/2005/8/layout/lProcess3#2"/>
    <dgm:cxn modelId="{48C24561-0FB0-4E92-9F61-26D5756DB7CF}" type="presParOf" srcId="{962B18FA-CD54-4636-B18F-70BF04EC7BB0}" destId="{4029EF3E-CE30-41E4-AAB9-DCD6760F1F31}" srcOrd="0" destOrd="0" presId="urn:microsoft.com/office/officeart/2005/8/layout/lProcess3#2"/>
    <dgm:cxn modelId="{515D5502-1F55-4614-AB01-3E33C2CDC589}" type="presParOf" srcId="{4029EF3E-CE30-41E4-AAB9-DCD6760F1F31}" destId="{45A6DBB8-85F3-4F6D-A1BA-1C6C4D8A917D}" srcOrd="0" destOrd="0" presId="urn:microsoft.com/office/officeart/2005/8/layout/lProcess3#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2B1B5B-236D-4897-AF6C-E69F06DD308F}" type="doc">
      <dgm:prSet loTypeId="urn:microsoft.com/office/officeart/2005/8/layout/lProcess3#3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627A3B91-0206-4903-A0FA-A3D08808AB97}">
      <dgm:prSet custT="1"/>
      <dgm:spPr>
        <a:solidFill>
          <a:srgbClr val="00CC00"/>
        </a:solidFill>
      </dgm:spPr>
      <dgm:t>
        <a:bodyPr/>
        <a:lstStyle/>
        <a:p>
          <a:pPr algn="l"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*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kỹ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D9F95BA6-5914-4476-A5B2-D28E8147AD8B}" type="parTrans" cxnId="{7EABB30B-0EF7-434E-99AC-2BB6DCCCC99A}">
      <dgm:prSet/>
      <dgm:spPr/>
      <dgm:t>
        <a:bodyPr/>
        <a:lstStyle/>
        <a:p>
          <a:endParaRPr lang="en-US"/>
        </a:p>
      </dgm:t>
    </dgm:pt>
    <dgm:pt modelId="{C35F9209-0AC5-4FEE-890B-7C8C271C1130}" type="sibTrans" cxnId="{7EABB30B-0EF7-434E-99AC-2BB6DCCCC99A}">
      <dgm:prSet/>
      <dgm:spPr/>
      <dgm:t>
        <a:bodyPr/>
        <a:lstStyle/>
        <a:p>
          <a:endParaRPr lang="en-US"/>
        </a:p>
      </dgm:t>
    </dgm:pt>
    <dgm:pt modelId="{962B18FA-CD54-4636-B18F-70BF04EC7BB0}" type="pres">
      <dgm:prSet presAssocID="{CF2B1B5B-236D-4897-AF6C-E69F06DD308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029EF3E-CE30-41E4-AAB9-DCD6760F1F31}" type="pres">
      <dgm:prSet presAssocID="{627A3B91-0206-4903-A0FA-A3D08808AB97}" presName="horFlow" presStyleCnt="0"/>
      <dgm:spPr/>
    </dgm:pt>
    <dgm:pt modelId="{45A6DBB8-85F3-4F6D-A1BA-1C6C4D8A917D}" type="pres">
      <dgm:prSet presAssocID="{627A3B91-0206-4903-A0FA-A3D08808AB97}" presName="bigChev" presStyleLbl="node1" presStyleIdx="0" presStyleCnt="1" custScaleX="1081802" custScaleY="351220" custLinFactNeighborX="-4536" custLinFactNeighborY="78743"/>
      <dgm:spPr/>
    </dgm:pt>
  </dgm:ptLst>
  <dgm:cxnLst>
    <dgm:cxn modelId="{7EABB30B-0EF7-434E-99AC-2BB6DCCCC99A}" srcId="{CF2B1B5B-236D-4897-AF6C-E69F06DD308F}" destId="{627A3B91-0206-4903-A0FA-A3D08808AB97}" srcOrd="0" destOrd="0" parTransId="{D9F95BA6-5914-4476-A5B2-D28E8147AD8B}" sibTransId="{C35F9209-0AC5-4FEE-890B-7C8C271C1130}"/>
    <dgm:cxn modelId="{1268CBE6-99E9-4298-8988-B8B9F1C51896}" type="presOf" srcId="{627A3B91-0206-4903-A0FA-A3D08808AB97}" destId="{45A6DBB8-85F3-4F6D-A1BA-1C6C4D8A917D}" srcOrd="0" destOrd="0" presId="urn:microsoft.com/office/officeart/2005/8/layout/lProcess3#3"/>
    <dgm:cxn modelId="{CEF3B4F6-14FF-4E5A-A486-B939DECEDA66}" type="presOf" srcId="{CF2B1B5B-236D-4897-AF6C-E69F06DD308F}" destId="{962B18FA-CD54-4636-B18F-70BF04EC7BB0}" srcOrd="0" destOrd="0" presId="urn:microsoft.com/office/officeart/2005/8/layout/lProcess3#3"/>
    <dgm:cxn modelId="{C639E2F0-FCE2-40CB-ACCF-193A615927A0}" type="presParOf" srcId="{962B18FA-CD54-4636-B18F-70BF04EC7BB0}" destId="{4029EF3E-CE30-41E4-AAB9-DCD6760F1F31}" srcOrd="0" destOrd="0" presId="urn:microsoft.com/office/officeart/2005/8/layout/lProcess3#3"/>
    <dgm:cxn modelId="{1CC83109-3DE3-454E-AA62-7B2439E02F0D}" type="presParOf" srcId="{4029EF3E-CE30-41E4-AAB9-DCD6760F1F31}" destId="{45A6DBB8-85F3-4F6D-A1BA-1C6C4D8A917D}" srcOrd="0" destOrd="0" presId="urn:microsoft.com/office/officeart/2005/8/layout/lProcess3#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2B1B5B-236D-4897-AF6C-E69F06DD308F}" type="doc">
      <dgm:prSet loTypeId="urn:microsoft.com/office/officeart/2005/8/layout/lProcess3#1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627A3B91-0206-4903-A0FA-A3D08808AB97}">
      <dgm:prSet custT="1"/>
      <dgm:spPr>
        <a:solidFill>
          <a:srgbClr val="FF6600"/>
        </a:solidFill>
      </dgm:spPr>
      <dgm:t>
        <a:bodyPr/>
        <a:lstStyle/>
        <a:p>
          <a:pPr algn="l"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*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đạp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đạp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algn="l"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cỡ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vừa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vóc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algn="l"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phanh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lốp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…)</a:t>
          </a:r>
        </a:p>
      </dgm:t>
    </dgm:pt>
    <dgm:pt modelId="{D9F95BA6-5914-4476-A5B2-D28E8147AD8B}" type="parTrans" cxnId="{7EABB30B-0EF7-434E-99AC-2BB6DCCCC99A}">
      <dgm:prSet/>
      <dgm:spPr/>
      <dgm:t>
        <a:bodyPr/>
        <a:lstStyle/>
        <a:p>
          <a:endParaRPr lang="en-US"/>
        </a:p>
      </dgm:t>
    </dgm:pt>
    <dgm:pt modelId="{C35F9209-0AC5-4FEE-890B-7C8C271C1130}" type="sibTrans" cxnId="{7EABB30B-0EF7-434E-99AC-2BB6DCCCC99A}">
      <dgm:prSet/>
      <dgm:spPr/>
      <dgm:t>
        <a:bodyPr/>
        <a:lstStyle/>
        <a:p>
          <a:endParaRPr lang="en-US"/>
        </a:p>
      </dgm:t>
    </dgm:pt>
    <dgm:pt modelId="{962B18FA-CD54-4636-B18F-70BF04EC7BB0}" type="pres">
      <dgm:prSet presAssocID="{CF2B1B5B-236D-4897-AF6C-E69F06DD308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029EF3E-CE30-41E4-AAB9-DCD6760F1F31}" type="pres">
      <dgm:prSet presAssocID="{627A3B91-0206-4903-A0FA-A3D08808AB97}" presName="horFlow" presStyleCnt="0"/>
      <dgm:spPr/>
    </dgm:pt>
    <dgm:pt modelId="{45A6DBB8-85F3-4F6D-A1BA-1C6C4D8A917D}" type="pres">
      <dgm:prSet presAssocID="{627A3B91-0206-4903-A0FA-A3D08808AB97}" presName="bigChev" presStyleLbl="node1" presStyleIdx="0" presStyleCnt="1" custScaleX="1762809" custScaleY="831708" custLinFactY="-66648" custLinFactNeighborX="-21559" custLinFactNeighborY="-100000"/>
      <dgm:spPr/>
    </dgm:pt>
  </dgm:ptLst>
  <dgm:cxnLst>
    <dgm:cxn modelId="{7EABB30B-0EF7-434E-99AC-2BB6DCCCC99A}" srcId="{CF2B1B5B-236D-4897-AF6C-E69F06DD308F}" destId="{627A3B91-0206-4903-A0FA-A3D08808AB97}" srcOrd="0" destOrd="0" parTransId="{D9F95BA6-5914-4476-A5B2-D28E8147AD8B}" sibTransId="{C35F9209-0AC5-4FEE-890B-7C8C271C1130}"/>
    <dgm:cxn modelId="{9EF6955A-994C-48BB-BE47-4EF3BECE390D}" type="presOf" srcId="{627A3B91-0206-4903-A0FA-A3D08808AB97}" destId="{45A6DBB8-85F3-4F6D-A1BA-1C6C4D8A917D}" srcOrd="0" destOrd="0" presId="urn:microsoft.com/office/officeart/2005/8/layout/lProcess3#1"/>
    <dgm:cxn modelId="{E1C719AC-0585-4A5F-ADF7-CA9D18C1331C}" type="presOf" srcId="{CF2B1B5B-236D-4897-AF6C-E69F06DD308F}" destId="{962B18FA-CD54-4636-B18F-70BF04EC7BB0}" srcOrd="0" destOrd="0" presId="urn:microsoft.com/office/officeart/2005/8/layout/lProcess3#1"/>
    <dgm:cxn modelId="{BED9C329-4C6C-4BBC-9AD2-C1DBFF6D4060}" type="presParOf" srcId="{962B18FA-CD54-4636-B18F-70BF04EC7BB0}" destId="{4029EF3E-CE30-41E4-AAB9-DCD6760F1F31}" srcOrd="0" destOrd="0" presId="urn:microsoft.com/office/officeart/2005/8/layout/lProcess3#1"/>
    <dgm:cxn modelId="{E7C355BE-1EFF-41C5-9D4F-95C2A3489A68}" type="presParOf" srcId="{4029EF3E-CE30-41E4-AAB9-DCD6760F1F31}" destId="{45A6DBB8-85F3-4F6D-A1BA-1C6C4D8A917D}" srcOrd="0" destOrd="0" presId="urn:microsoft.com/office/officeart/2005/8/layout/lProcess3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2B1B5B-236D-4897-AF6C-E69F06DD308F}" type="doc">
      <dgm:prSet loTypeId="urn:microsoft.com/office/officeart/2005/8/layout/lProcess3#2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627A3B91-0206-4903-A0FA-A3D08808AB97}">
      <dgm:prSet custT="1"/>
      <dgm:spPr>
        <a:solidFill>
          <a:srgbClr val="FF66CC"/>
        </a:solidFill>
      </dgm:spPr>
      <dgm:t>
        <a:bodyPr/>
        <a:lstStyle/>
        <a:p>
          <a:pPr algn="l" rtl="0"/>
          <a:endParaRPr lang="en-US" sz="2400" b="1" dirty="0"/>
        </a:p>
      </dgm:t>
    </dgm:pt>
    <dgm:pt modelId="{D9F95BA6-5914-4476-A5B2-D28E8147AD8B}" type="parTrans" cxnId="{7EABB30B-0EF7-434E-99AC-2BB6DCCCC99A}">
      <dgm:prSet/>
      <dgm:spPr/>
      <dgm:t>
        <a:bodyPr/>
        <a:lstStyle/>
        <a:p>
          <a:endParaRPr lang="en-US"/>
        </a:p>
      </dgm:t>
    </dgm:pt>
    <dgm:pt modelId="{C35F9209-0AC5-4FEE-890B-7C8C271C1130}" type="sibTrans" cxnId="{7EABB30B-0EF7-434E-99AC-2BB6DCCCC99A}">
      <dgm:prSet/>
      <dgm:spPr/>
      <dgm:t>
        <a:bodyPr/>
        <a:lstStyle/>
        <a:p>
          <a:endParaRPr lang="en-US"/>
        </a:p>
      </dgm:t>
    </dgm:pt>
    <dgm:pt modelId="{962B18FA-CD54-4636-B18F-70BF04EC7BB0}" type="pres">
      <dgm:prSet presAssocID="{CF2B1B5B-236D-4897-AF6C-E69F06DD308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029EF3E-CE30-41E4-AAB9-DCD6760F1F31}" type="pres">
      <dgm:prSet presAssocID="{627A3B91-0206-4903-A0FA-A3D08808AB97}" presName="horFlow" presStyleCnt="0"/>
      <dgm:spPr/>
    </dgm:pt>
    <dgm:pt modelId="{45A6DBB8-85F3-4F6D-A1BA-1C6C4D8A917D}" type="pres">
      <dgm:prSet presAssocID="{627A3B91-0206-4903-A0FA-A3D08808AB97}" presName="bigChev" presStyleLbl="node1" presStyleIdx="0" presStyleCnt="1" custScaleX="758518" custScaleY="351220" custLinFactY="105402" custLinFactNeighborX="831" custLinFactNeighborY="200000"/>
      <dgm:spPr/>
    </dgm:pt>
  </dgm:ptLst>
  <dgm:cxnLst>
    <dgm:cxn modelId="{7EABB30B-0EF7-434E-99AC-2BB6DCCCC99A}" srcId="{CF2B1B5B-236D-4897-AF6C-E69F06DD308F}" destId="{627A3B91-0206-4903-A0FA-A3D08808AB97}" srcOrd="0" destOrd="0" parTransId="{D9F95BA6-5914-4476-A5B2-D28E8147AD8B}" sibTransId="{C35F9209-0AC5-4FEE-890B-7C8C271C1130}"/>
    <dgm:cxn modelId="{35EA5052-B3D4-4B66-B137-E1B789ACDDB6}" type="presOf" srcId="{CF2B1B5B-236D-4897-AF6C-E69F06DD308F}" destId="{962B18FA-CD54-4636-B18F-70BF04EC7BB0}" srcOrd="0" destOrd="0" presId="urn:microsoft.com/office/officeart/2005/8/layout/lProcess3#2"/>
    <dgm:cxn modelId="{19027C54-E107-41D9-9A3A-AC6D2D81C595}" type="presOf" srcId="{627A3B91-0206-4903-A0FA-A3D08808AB97}" destId="{45A6DBB8-85F3-4F6D-A1BA-1C6C4D8A917D}" srcOrd="0" destOrd="0" presId="urn:microsoft.com/office/officeart/2005/8/layout/lProcess3#2"/>
    <dgm:cxn modelId="{48C24561-0FB0-4E92-9F61-26D5756DB7CF}" type="presParOf" srcId="{962B18FA-CD54-4636-B18F-70BF04EC7BB0}" destId="{4029EF3E-CE30-41E4-AAB9-DCD6760F1F31}" srcOrd="0" destOrd="0" presId="urn:microsoft.com/office/officeart/2005/8/layout/lProcess3#2"/>
    <dgm:cxn modelId="{515D5502-1F55-4614-AB01-3E33C2CDC589}" type="presParOf" srcId="{4029EF3E-CE30-41E4-AAB9-DCD6760F1F31}" destId="{45A6DBB8-85F3-4F6D-A1BA-1C6C4D8A917D}" srcOrd="0" destOrd="0" presId="urn:microsoft.com/office/officeart/2005/8/layout/lProcess3#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2B1B5B-236D-4897-AF6C-E69F06DD308F}" type="doc">
      <dgm:prSet loTypeId="urn:microsoft.com/office/officeart/2005/8/layout/lProcess3#3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627A3B91-0206-4903-A0FA-A3D08808AB97}">
      <dgm:prSet custT="1"/>
      <dgm:spPr>
        <a:solidFill>
          <a:srgbClr val="00CC00"/>
        </a:solidFill>
      </dgm:spPr>
      <dgm:t>
        <a:bodyPr/>
        <a:lstStyle/>
        <a:p>
          <a:pPr algn="l" rtl="0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*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kỹ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D9F95BA6-5914-4476-A5B2-D28E8147AD8B}" type="parTrans" cxnId="{7EABB30B-0EF7-434E-99AC-2BB6DCCCC99A}">
      <dgm:prSet/>
      <dgm:spPr/>
      <dgm:t>
        <a:bodyPr/>
        <a:lstStyle/>
        <a:p>
          <a:endParaRPr lang="en-US"/>
        </a:p>
      </dgm:t>
    </dgm:pt>
    <dgm:pt modelId="{C35F9209-0AC5-4FEE-890B-7C8C271C1130}" type="sibTrans" cxnId="{7EABB30B-0EF7-434E-99AC-2BB6DCCCC99A}">
      <dgm:prSet/>
      <dgm:spPr/>
      <dgm:t>
        <a:bodyPr/>
        <a:lstStyle/>
        <a:p>
          <a:endParaRPr lang="en-US"/>
        </a:p>
      </dgm:t>
    </dgm:pt>
    <dgm:pt modelId="{962B18FA-CD54-4636-B18F-70BF04EC7BB0}" type="pres">
      <dgm:prSet presAssocID="{CF2B1B5B-236D-4897-AF6C-E69F06DD308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029EF3E-CE30-41E4-AAB9-DCD6760F1F31}" type="pres">
      <dgm:prSet presAssocID="{627A3B91-0206-4903-A0FA-A3D08808AB97}" presName="horFlow" presStyleCnt="0"/>
      <dgm:spPr/>
    </dgm:pt>
    <dgm:pt modelId="{45A6DBB8-85F3-4F6D-A1BA-1C6C4D8A917D}" type="pres">
      <dgm:prSet presAssocID="{627A3B91-0206-4903-A0FA-A3D08808AB97}" presName="bigChev" presStyleLbl="node1" presStyleIdx="0" presStyleCnt="1" custScaleX="1081802" custScaleY="351220" custLinFactY="11689" custLinFactNeighborX="2901" custLinFactNeighborY="100000"/>
      <dgm:spPr/>
    </dgm:pt>
  </dgm:ptLst>
  <dgm:cxnLst>
    <dgm:cxn modelId="{7EABB30B-0EF7-434E-99AC-2BB6DCCCC99A}" srcId="{CF2B1B5B-236D-4897-AF6C-E69F06DD308F}" destId="{627A3B91-0206-4903-A0FA-A3D08808AB97}" srcOrd="0" destOrd="0" parTransId="{D9F95BA6-5914-4476-A5B2-D28E8147AD8B}" sibTransId="{C35F9209-0AC5-4FEE-890B-7C8C271C1130}"/>
    <dgm:cxn modelId="{1268CBE6-99E9-4298-8988-B8B9F1C51896}" type="presOf" srcId="{627A3B91-0206-4903-A0FA-A3D08808AB97}" destId="{45A6DBB8-85F3-4F6D-A1BA-1C6C4D8A917D}" srcOrd="0" destOrd="0" presId="urn:microsoft.com/office/officeart/2005/8/layout/lProcess3#3"/>
    <dgm:cxn modelId="{CEF3B4F6-14FF-4E5A-A486-B939DECEDA66}" type="presOf" srcId="{CF2B1B5B-236D-4897-AF6C-E69F06DD308F}" destId="{962B18FA-CD54-4636-B18F-70BF04EC7BB0}" srcOrd="0" destOrd="0" presId="urn:microsoft.com/office/officeart/2005/8/layout/lProcess3#3"/>
    <dgm:cxn modelId="{C639E2F0-FCE2-40CB-ACCF-193A615927A0}" type="presParOf" srcId="{962B18FA-CD54-4636-B18F-70BF04EC7BB0}" destId="{4029EF3E-CE30-41E4-AAB9-DCD6760F1F31}" srcOrd="0" destOrd="0" presId="urn:microsoft.com/office/officeart/2005/8/layout/lProcess3#3"/>
    <dgm:cxn modelId="{1CC83109-3DE3-454E-AA62-7B2439E02F0D}" type="presParOf" srcId="{4029EF3E-CE30-41E4-AAB9-DCD6760F1F31}" destId="{45A6DBB8-85F3-4F6D-A1BA-1C6C4D8A917D}" srcOrd="0" destOrd="0" presId="urn:microsoft.com/office/officeart/2005/8/layout/lProcess3#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2B1B5B-236D-4897-AF6C-E69F06DD308F}" type="doc">
      <dgm:prSet loTypeId="urn:microsoft.com/office/officeart/2005/8/layout/lProcess3#3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962B18FA-CD54-4636-B18F-70BF04EC7BB0}" type="pres">
      <dgm:prSet presAssocID="{CF2B1B5B-236D-4897-AF6C-E69F06DD308F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CEF3B4F6-14FF-4E5A-A486-B939DECEDA66}" type="presOf" srcId="{CF2B1B5B-236D-4897-AF6C-E69F06DD308F}" destId="{962B18FA-CD54-4636-B18F-70BF04EC7BB0}" srcOrd="0" destOrd="0" presId="urn:microsoft.com/office/officeart/2005/8/layout/lProcess3#3"/>
  </dgm:cxnLst>
  <dgm:bg>
    <a:noFill/>
  </dgm:bg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6DBB8-85F3-4F6D-A1BA-1C6C4D8A917D}">
      <dsp:nvSpPr>
        <dsp:cNvPr id="0" name=""/>
        <dsp:cNvSpPr/>
      </dsp:nvSpPr>
      <dsp:spPr bwMode="white">
        <a:xfrm>
          <a:off x="0" y="0"/>
          <a:ext cx="5826096" cy="1637211"/>
        </a:xfrm>
        <a:prstGeom prst="chevron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*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đạp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đạp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cỡ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vừa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vóc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phanh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lốp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…)</a:t>
          </a:r>
        </a:p>
      </dsp:txBody>
      <dsp:txXfrm>
        <a:off x="818606" y="0"/>
        <a:ext cx="4188885" cy="1637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6DBB8-85F3-4F6D-A1BA-1C6C4D8A917D}">
      <dsp:nvSpPr>
        <dsp:cNvPr id="0" name=""/>
        <dsp:cNvSpPr/>
      </dsp:nvSpPr>
      <dsp:spPr bwMode="white">
        <a:xfrm>
          <a:off x="0" y="0"/>
          <a:ext cx="6156920" cy="862650"/>
        </a:xfrm>
        <a:prstGeom prst="chevron">
          <a:avLst/>
        </a:prstGeom>
        <a:solidFill>
          <a:srgbClr val="FF66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/>
        </a:p>
      </dsp:txBody>
      <dsp:txXfrm>
        <a:off x="431325" y="0"/>
        <a:ext cx="5294270" cy="8626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6DBB8-85F3-4F6D-A1BA-1C6C4D8A917D}">
      <dsp:nvSpPr>
        <dsp:cNvPr id="0" name=""/>
        <dsp:cNvSpPr/>
      </dsp:nvSpPr>
      <dsp:spPr bwMode="white">
        <a:xfrm>
          <a:off x="0" y="7"/>
          <a:ext cx="5131951" cy="666459"/>
        </a:xfrm>
        <a:prstGeom prst="chevron">
          <a:avLst/>
        </a:prstGeom>
        <a:solidFill>
          <a:srgbClr val="00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*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kỹ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333230" y="7"/>
        <a:ext cx="4465492" cy="6664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6DBB8-85F3-4F6D-A1BA-1C6C4D8A917D}">
      <dsp:nvSpPr>
        <dsp:cNvPr id="0" name=""/>
        <dsp:cNvSpPr/>
      </dsp:nvSpPr>
      <dsp:spPr bwMode="white">
        <a:xfrm>
          <a:off x="0" y="0"/>
          <a:ext cx="6746354" cy="1273194"/>
        </a:xfrm>
        <a:prstGeom prst="chevron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*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đạp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đạp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cỡ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vừa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vóc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Mọi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phận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phanh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lốp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…)</a:t>
          </a:r>
        </a:p>
      </dsp:txBody>
      <dsp:txXfrm>
        <a:off x="636597" y="0"/>
        <a:ext cx="5473160" cy="12731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6DBB8-85F3-4F6D-A1BA-1C6C4D8A917D}">
      <dsp:nvSpPr>
        <dsp:cNvPr id="0" name=""/>
        <dsp:cNvSpPr/>
      </dsp:nvSpPr>
      <dsp:spPr bwMode="white">
        <a:xfrm>
          <a:off x="299291" y="420"/>
          <a:ext cx="4663125" cy="863675"/>
        </a:xfrm>
        <a:prstGeom prst="chevron">
          <a:avLst/>
        </a:prstGeom>
        <a:solidFill>
          <a:srgbClr val="FF66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/>
        </a:p>
      </dsp:txBody>
      <dsp:txXfrm>
        <a:off x="731129" y="420"/>
        <a:ext cx="3799450" cy="8636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6DBB8-85F3-4F6D-A1BA-1C6C4D8A917D}">
      <dsp:nvSpPr>
        <dsp:cNvPr id="0" name=""/>
        <dsp:cNvSpPr/>
      </dsp:nvSpPr>
      <dsp:spPr bwMode="white">
        <a:xfrm>
          <a:off x="35133" y="7"/>
          <a:ext cx="5131951" cy="666459"/>
        </a:xfrm>
        <a:prstGeom prst="chevron">
          <a:avLst/>
        </a:prstGeom>
        <a:solidFill>
          <a:srgbClr val="00CC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*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Bước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kỹ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368363" y="7"/>
        <a:ext cx="4465492" cy="6664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#1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#2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#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#1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#2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#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#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0891" tIns="45446" rIns="90891" bIns="45446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0891" tIns="45446" rIns="90891" bIns="45446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D8E887-D895-4779-8C55-BE19C4B5CA82}" type="datetimeFigureOut">
              <a:rPr lang="en-US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wrap="square" lIns="90891" tIns="45446" rIns="90891" bIns="45446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90891" tIns="45446" rIns="90891" bIns="45446" numCol="1" anchor="b" anchorCtr="0" compatLnSpc="1"/>
          <a:lstStyle>
            <a:lvl1pPr algn="r" eaLnBrk="1" hangingPunct="1">
              <a:defRPr sz="1200"/>
            </a:lvl1pPr>
          </a:lstStyle>
          <a:p>
            <a:fld id="{3A06F614-DA72-4C52-8F1D-FC0FE7142E27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60" tIns="46580" rIns="93160" bIns="46580" numCol="1" anchor="t" anchorCtr="0" compatLnSpc="1"/>
          <a:lstStyle>
            <a:lvl1pPr eaLnBrk="1" hangingPunct="1">
              <a:defRPr sz="13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60" tIns="46580" rIns="93160" bIns="46580" numCol="1" anchor="t" anchorCtr="0" compatLnSpc="1"/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C7950E-3667-489A-B38E-3AD73CC53623}" type="datetimeFigureOut">
              <a:rPr lang="en-US"/>
              <a:t>19/12/2023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0" rIns="93160" bIns="4658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60" tIns="46580" rIns="93160" bIns="4658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60" tIns="46580" rIns="93160" bIns="46580" numCol="1" anchor="b" anchorCtr="0" compatLnSpc="1"/>
          <a:lstStyle>
            <a:lvl1pPr eaLnBrk="1" hangingPunct="1">
              <a:defRPr sz="1300"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0" tIns="46580" rIns="93160" bIns="46580" numCol="1" anchor="b" anchorCtr="0" compatLnSpc="1"/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fld id="{A4DE6EE5-127C-4D44-8EE3-45F3858F5AC4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12687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9F3D7-DE65-480A-8D1C-38CC1D50BC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4" rIns="91411" bIns="45704" anchor="b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52FAE-4E16-46C7-AA6C-BA9DB2AEB35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algn="just" eaLnBrk="1" hangingPunct="1">
              <a:spcBef>
                <a:spcPct val="0"/>
              </a:spcBef>
            </a:pPr>
            <a:r>
              <a:rPr lang="en-US" altLang="en-US" sz="1900" b="1" u="sng"/>
              <a:t>Vui học với Trò chơi “Ô chữ diệu kỳ”:</a:t>
            </a:r>
          </a:p>
          <a:p>
            <a:pPr algn="just" eaLnBrk="1" hangingPunct="1">
              <a:spcBef>
                <a:spcPct val="0"/>
              </a:spcBef>
            </a:pPr>
            <a:endParaRPr lang="en-US" altLang="en-US" sz="1900" u="sng"/>
          </a:p>
        </p:txBody>
      </p:sp>
    </p:spTree>
    <p:extLst>
      <p:ext uri="{BB962C8B-B14F-4D97-AF65-F5344CB8AC3E}">
        <p14:creationId xmlns:p14="http://schemas.microsoft.com/office/powerpoint/2010/main" val="1417002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22D5850-352E-8E77-80A9-D3A290225E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F6BBB05F-F687-746A-8B60-1E4F16AC0C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39940" name="Header Placeholder 3">
            <a:extLst>
              <a:ext uri="{FF2B5EF4-FFF2-40B4-BE49-F238E27FC236}">
                <a16:creationId xmlns:a16="http://schemas.microsoft.com/office/drawing/2014/main" id="{276B281D-BBC2-AB44-B3C0-8203B42FDE9F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0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9492D-BE81-4436-8E11-425E65D2C00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4" rIns="91411" bIns="45704" anchor="b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B4E48-4F55-4B1F-A7F3-6D53FC25A5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normAutofit fontScale="85000" lnSpcReduction="20000"/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US" altLang="en-US" sz="1900" b="1" u="sng"/>
              <a:t>Luật chơi:</a:t>
            </a:r>
          </a:p>
          <a:p>
            <a:pPr eaLnBrk="1" hangingPunct="1"/>
            <a:r>
              <a:rPr lang="en-US" altLang="en-US" sz="2000">
                <a:solidFill>
                  <a:srgbClr val="FF3300"/>
                </a:solidFill>
              </a:rPr>
              <a:t>Trò chơi ô chữ</a:t>
            </a:r>
            <a:r>
              <a:rPr lang="en-US" altLang="en-US" sz="2000">
                <a:solidFill>
                  <a:srgbClr val="0000CC"/>
                </a:solidFill>
              </a:rPr>
              <a:t> gồm có 6 ô chữ hàng ngang và một ô chữ chứa từ khoá. Mỗi ô chữ hàng ngang chứa 1 hoặc 1 số chữ cái của từ khóa. Để tìm ra từ khóa, các em học sinh sẽ phải trả lời 6 câu hỏi liên quan đến nội dung an toàn giao thông.</a:t>
            </a:r>
          </a:p>
          <a:p>
            <a:pPr eaLnBrk="1" hangingPunct="1"/>
            <a:r>
              <a:rPr lang="en-US" altLang="en-US" sz="2000">
                <a:solidFill>
                  <a:srgbClr val="0000CC"/>
                </a:solidFill>
              </a:rPr>
              <a:t>Các em không nhất thiết phải trả lời đủ 6 câu hỏi để tìm ra từ khóa mà có thể trả lời từ khóa bất cứ khi nào các em nghĩ ra đáp án.</a:t>
            </a:r>
          </a:p>
          <a:p>
            <a:pPr eaLnBrk="1" hangingPunct="1"/>
            <a:endParaRPr lang="en-US" altLang="en-US" sz="1900"/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en-US" altLang="en-US" sz="1900"/>
              <a:t> Mỗi câu trả lời đúng sẽ nhận được 1 phần quà nhỏ (VD: một tràng pháo tay, một gói bim bim, …)</a:t>
            </a:r>
          </a:p>
          <a:p>
            <a:pPr eaLnBrk="1" hangingPunct="1">
              <a:buFont typeface="Symbol" panose="05050102010706020507" pitchFamily="18" charset="2"/>
              <a:buChar char="Þ"/>
            </a:pPr>
            <a:r>
              <a:rPr lang="en-US" altLang="en-US" sz="1900"/>
              <a:t> Bạn nào tìm được từ khóa sẽ nhận được 1 phần quà lớn hơn một chút (VD: một điểm 10, một món quà, ….)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en-US" altLang="en-US" sz="1900" b="1" i="1" u="sng"/>
              <a:t>Lưu ý</a:t>
            </a:r>
            <a:r>
              <a:rPr lang="en-US" altLang="en-US" sz="1900"/>
              <a:t>: 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en-US" altLang="en-US" sz="1900"/>
              <a:t>Giáo viên bấm vào các số từ 1-&gt; 6 bên trái ô chữ để hiện ra câu hỏi ở dưới &amp; bấm vào các số từ 1 -&gt; 6 tương ứng bên phải ô chữ để hiện ra đáp án.</a:t>
            </a:r>
          </a:p>
          <a:p>
            <a:pPr eaLnBrk="1" hangingPunct="1">
              <a:buFont typeface="Symbol" panose="05050102010706020507" pitchFamily="18" charset="2"/>
              <a:buNone/>
            </a:pPr>
            <a:endParaRPr lang="en-US" altLang="en-US" sz="20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01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186372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n-US" altLang="en-US" dirty="0">
              <a:ea typeface="MS PGothic" panose="020B0600070205080204" pitchFamily="34" charset="-128"/>
            </a:endParaRPr>
          </a:p>
        </p:txBody>
      </p:sp>
      <p:sp>
        <p:nvSpPr>
          <p:cNvPr id="3584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2E7B3BC-3C8C-47B9-81FD-DC039EDAF7BF}" type="slidenum">
              <a:rPr lang="en-US" altLang="en-US">
                <a:latin typeface="Calibri" panose="020F0502020204030204" pitchFamily="34" charset="0"/>
              </a:r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9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4" rIns="91411" bIns="45704" anchor="b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DCEA88A-7EEB-4D99-8C65-1C371753F81F}" type="slidenum">
              <a:rPr lang="en-US" altLang="en-US">
                <a:latin typeface="Calibri" panose="020F0502020204030204" pitchFamily="34" charset="0"/>
              </a:r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9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</p:spPr>
      </p:sp>
      <p:sp>
        <p:nvSpPr>
          <p:cNvPr id="159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algn="just" eaLnBrk="1" hangingPunct="1">
              <a:spcBef>
                <a:spcPct val="0"/>
              </a:spcBef>
            </a:pPr>
            <a:r>
              <a:rPr lang="en-US" altLang="en-US" sz="1900" b="1" u="sng"/>
              <a:t>Giáo viên đặt câu hỏi: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en-US" sz="1900"/>
              <a:t>Giáo viên hỏi các em học sinh về cách đi xe đạp an toàn.</a:t>
            </a:r>
          </a:p>
          <a:p>
            <a:pPr algn="just" eaLnBrk="1" hangingPunct="1">
              <a:spcBef>
                <a:spcPct val="0"/>
              </a:spcBef>
            </a:pPr>
            <a:endParaRPr lang="en-US" altLang="en-US" sz="1900"/>
          </a:p>
          <a:p>
            <a:pPr algn="just" eaLnBrk="1" hangingPunct="1">
              <a:spcBef>
                <a:spcPct val="0"/>
              </a:spcBef>
            </a:pPr>
            <a:r>
              <a:rPr lang="en-US" altLang="en-US" sz="1900" b="1" u="sng"/>
              <a:t>Giáo viên tổng hợp và nhấn mạnh: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en-US" sz="1900"/>
              <a:t>1. Những việc nên làm trước khi đi xe đạp</a:t>
            </a:r>
          </a:p>
        </p:txBody>
      </p:sp>
    </p:spTree>
    <p:extLst>
      <p:ext uri="{BB962C8B-B14F-4D97-AF65-F5344CB8AC3E}">
        <p14:creationId xmlns:p14="http://schemas.microsoft.com/office/powerpoint/2010/main" val="640203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2E7B3BC-3C8C-47B9-81FD-DC039EDAF7BF}" type="slidenum">
              <a:rPr lang="en-US" altLang="en-US">
                <a:latin typeface="Calibri" panose="020F0502020204030204" pitchFamily="34" charset="0"/>
              </a:r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97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4" rIns="91411" bIns="45704" anchor="b"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3DCEA88A-7EEB-4D99-8C65-1C371753F81F}" type="slidenum">
              <a:rPr lang="en-US" altLang="en-US">
                <a:latin typeface="Calibri" panose="020F0502020204030204" pitchFamily="34" charset="0"/>
              </a:rPr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9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</p:spPr>
      </p:sp>
      <p:sp>
        <p:nvSpPr>
          <p:cNvPr id="159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algn="just" eaLnBrk="1" hangingPunct="1">
              <a:spcBef>
                <a:spcPct val="0"/>
              </a:spcBef>
            </a:pPr>
            <a:r>
              <a:rPr lang="en-US" altLang="en-US" sz="1900" b="1" u="sng"/>
              <a:t>Giáo viên đặt câu hỏi: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en-US" sz="1900"/>
              <a:t>Giáo viên hỏi các em học sinh về cách đi xe đạp an toàn.</a:t>
            </a:r>
          </a:p>
          <a:p>
            <a:pPr algn="just" eaLnBrk="1" hangingPunct="1">
              <a:spcBef>
                <a:spcPct val="0"/>
              </a:spcBef>
            </a:pPr>
            <a:endParaRPr lang="en-US" altLang="en-US" sz="1900"/>
          </a:p>
          <a:p>
            <a:pPr algn="just" eaLnBrk="1" hangingPunct="1">
              <a:spcBef>
                <a:spcPct val="0"/>
              </a:spcBef>
            </a:pPr>
            <a:r>
              <a:rPr lang="en-US" altLang="en-US" sz="1900" b="1" u="sng"/>
              <a:t>Giáo viên tổng hợp và nhấn mạnh: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altLang="en-US" sz="1900"/>
              <a:t>1. Những việc nên làm trước khi đi xe đạp</a:t>
            </a:r>
          </a:p>
        </p:txBody>
      </p:sp>
    </p:spTree>
    <p:extLst>
      <p:ext uri="{BB962C8B-B14F-4D97-AF65-F5344CB8AC3E}">
        <p14:creationId xmlns:p14="http://schemas.microsoft.com/office/powerpoint/2010/main" val="949831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Vậy để tham gia giao thông bằng xe đạp an toàn chúng ta phải làm gì?</a:t>
            </a:r>
          </a:p>
        </p:txBody>
      </p:sp>
      <p:sp>
        <p:nvSpPr>
          <p:cNvPr id="155652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Vậy để tham gia giao thông bằng xe đạp an toàn chúng ta phải làm gì?</a:t>
            </a:r>
          </a:p>
        </p:txBody>
      </p:sp>
      <p:sp>
        <p:nvSpPr>
          <p:cNvPr id="155652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3584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endParaRPr lang="en-US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7E44E0-58E9-4157-B4CE-FDB5AF4AF170}" type="datetime1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EE167-92EB-49B3-AF92-C2AF15B6A398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34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BC0D3D-0516-47B2-A2CB-41AB1E6AE0A8}" type="datetime1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CBC9-3E9C-437F-9D6F-B7BC2A7CE993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15292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BC0D3D-0516-47B2-A2CB-41AB1E6AE0A8}" type="datetime1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CBC9-3E9C-437F-9D6F-B7BC2A7CE993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0405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234F1-F471-4F65-91EC-AD40D2CB1BA8}" type="datetime1">
              <a:rPr lang="en-US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5A995-E58C-44D3-B94D-EE7358E28E04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062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CE58E-62E2-4CF2-8EE0-22595380A798}" type="datetime1">
              <a:rPr lang="en-US"/>
              <a:t>19/12/2023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F0943-E34A-4A8C-9723-EFDFE6C7313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AA104-FB6E-40C5-BB7D-5FDAEBF77A47}" type="datetime1">
              <a:rPr lang="en-US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4525B-C3E7-4329-AA9E-C90C704B74C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F3D42-572C-40BA-B209-A8469FE9DFDC}" type="datetime1">
              <a:rPr lang="en-US"/>
              <a:t>19/12/2023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3E9D2-096F-465C-85E8-5F49868DD1A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152400" y="533400"/>
            <a:ext cx="667543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327025"/>
            <a:ext cx="1327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25A10-88C7-4E45-8A8A-4A25AC80CA8F}" type="datetime1">
              <a:rPr lang="en-US"/>
              <a:pPr>
                <a:defRPr/>
              </a:pPr>
              <a:t>19/12/2023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EC21A-9967-4873-9EDC-D191EF96A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5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A4409E-BF14-416C-8541-7D97D34CC4A6}" type="datetime1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0E42-971C-45AE-A265-A692C1DB1D8A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7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994D2B-D125-4A7E-A87E-62B33A9A7BE6}" type="datetime1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0B4A4-F95D-4C1B-9092-9589AFFD8C38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63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C003B-986F-4E64-B5D2-F4826133507E}" type="datetime1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42201-2471-40F6-8EF9-F0D16A62EDB8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59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BC0D3D-0516-47B2-A2CB-41AB1E6AE0A8}" type="datetime1">
              <a:rPr lang="en-US" smtClean="0"/>
              <a:t>19/12/2023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CBC9-3E9C-437F-9D6F-B7BC2A7CE993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61661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020B4D-14FF-4894-B469-59382A85E573}" type="datetime1">
              <a:rPr lang="en-US" smtClean="0"/>
              <a:t>19/12/2023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21DB-1F5E-4E08-AE95-96174897A044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39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F0CAC8-20FD-41E7-82B3-44F73CD5EDB6}" type="datetime1">
              <a:rPr lang="en-US" smtClean="0"/>
              <a:t>19/12/2023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6F8F-51A2-4512-96B3-7B2293660E4A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7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9314B3-F463-48AB-B5BD-870B2D50BC3C}" type="datetime1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93038-DEFD-48A1-9579-E3F12A3866AF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52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F5FE0-4747-4466-BBC7-CA9EC6AB50C2}" type="datetime1">
              <a:rPr lang="en-US" smtClean="0"/>
              <a:t>19/12/2023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E5FFB-8B23-41B0-9E94-715F4AF44A75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49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BC0D3D-0516-47B2-A2CB-41AB1E6AE0A8}" type="datetime1">
              <a:rPr lang="en-US" smtClean="0"/>
              <a:t>19/12/2023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CBC9-3E9C-437F-9D6F-B7BC2A7CE993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71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653" r:id="rId13"/>
    <p:sldLayoutId id="2147483658" r:id="rId14"/>
    <p:sldLayoutId id="2147483659" r:id="rId15"/>
    <p:sldLayoutId id="2147483783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16.png"/><Relationship Id="rId3" Type="http://schemas.openxmlformats.org/officeDocument/2006/relationships/diagramData" Target="../diagrams/data4.xml"/><Relationship Id="rId21" Type="http://schemas.openxmlformats.org/officeDocument/2006/relationships/diagramLayout" Target="../diagrams/layout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6.xml"/><Relationship Id="rId20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24" Type="http://schemas.microsoft.com/office/2007/relationships/diagramDrawing" Target="../diagrams/drawing7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diagramColors" Target="../diagrams/colors7.xml"/><Relationship Id="rId10" Type="http://schemas.openxmlformats.org/officeDocument/2006/relationships/diagramQuickStyle" Target="../diagrams/quickStyle5.xml"/><Relationship Id="rId19" Type="http://schemas.openxmlformats.org/officeDocument/2006/relationships/image" Target="../media/image17.jpeg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etease-bobo32-autumn1024no">
            <a:extLst>
              <a:ext uri="{FF2B5EF4-FFF2-40B4-BE49-F238E27FC236}">
                <a16:creationId xmlns:a16="http://schemas.microsoft.com/office/drawing/2014/main" id="{97936286-23FF-FA33-85DB-4CFF15D2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2" descr="200463042511690xy">
            <a:extLst>
              <a:ext uri="{FF2B5EF4-FFF2-40B4-BE49-F238E27FC236}">
                <a16:creationId xmlns:a16="http://schemas.microsoft.com/office/drawing/2014/main" id="{5FBFF05E-4AE8-D22F-5CF6-1D16622BEA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09988"/>
            <a:ext cx="123825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3" descr="200463042511690xy">
            <a:extLst>
              <a:ext uri="{FF2B5EF4-FFF2-40B4-BE49-F238E27FC236}">
                <a16:creationId xmlns:a16="http://schemas.microsoft.com/office/drawing/2014/main" id="{3BC684ED-FAFF-93AF-DD7D-6E2CBC6EDF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59300"/>
            <a:ext cx="12382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5" descr="200463042511690xy">
            <a:extLst>
              <a:ext uri="{FF2B5EF4-FFF2-40B4-BE49-F238E27FC236}">
                <a16:creationId xmlns:a16="http://schemas.microsoft.com/office/drawing/2014/main" id="{C3C42535-CB2D-3106-4962-14C6812981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897188"/>
            <a:ext cx="12192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6">
            <a:extLst>
              <a:ext uri="{FF2B5EF4-FFF2-40B4-BE49-F238E27FC236}">
                <a16:creationId xmlns:a16="http://schemas.microsoft.com/office/drawing/2014/main" id="{3C37FBCF-FE5F-3C1E-A56D-8FF49ADAE5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02113"/>
            <a:ext cx="3048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8">
            <a:extLst>
              <a:ext uri="{FF2B5EF4-FFF2-40B4-BE49-F238E27FC236}">
                <a16:creationId xmlns:a16="http://schemas.microsoft.com/office/drawing/2014/main" id="{3D123875-417F-941D-4088-A692B8563F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09988"/>
            <a:ext cx="3048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9" descr="200463042511690xy">
            <a:extLst>
              <a:ext uri="{FF2B5EF4-FFF2-40B4-BE49-F238E27FC236}">
                <a16:creationId xmlns:a16="http://schemas.microsoft.com/office/drawing/2014/main" id="{D7428C5C-6BC3-E836-777F-21658EBFD1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62325"/>
            <a:ext cx="12192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" name="Line 30">
            <a:extLst>
              <a:ext uri="{FF2B5EF4-FFF2-40B4-BE49-F238E27FC236}">
                <a16:creationId xmlns:a16="http://schemas.microsoft.com/office/drawing/2014/main" id="{57D0B836-7928-F816-D164-01E8B4545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-419100" y="1101725"/>
            <a:ext cx="8382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3103" name="Line 31">
            <a:extLst>
              <a:ext uri="{FF2B5EF4-FFF2-40B4-BE49-F238E27FC236}">
                <a16:creationId xmlns:a16="http://schemas.microsoft.com/office/drawing/2014/main" id="{3A4FF60C-A5C6-595E-10E8-8F87709CA3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1036638"/>
            <a:ext cx="8382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3104" name="Line 32">
            <a:extLst>
              <a:ext uri="{FF2B5EF4-FFF2-40B4-BE49-F238E27FC236}">
                <a16:creationId xmlns:a16="http://schemas.microsoft.com/office/drawing/2014/main" id="{7E84EB63-2C5E-8878-D8B0-FC161CBD8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263525"/>
            <a:ext cx="0" cy="25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3105" name="Line 33">
            <a:extLst>
              <a:ext uri="{FF2B5EF4-FFF2-40B4-BE49-F238E27FC236}">
                <a16:creationId xmlns:a16="http://schemas.microsoft.com/office/drawing/2014/main" id="{9B64CC27-E816-E99E-39A0-E5EF825B77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263525"/>
            <a:ext cx="685800" cy="492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3106" name="Line 34">
            <a:extLst>
              <a:ext uri="{FF2B5EF4-FFF2-40B4-BE49-F238E27FC236}">
                <a16:creationId xmlns:a16="http://schemas.microsoft.com/office/drawing/2014/main" id="{9FBA3CDD-629F-E4BA-9F2B-94076F4749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3350" y="504825"/>
            <a:ext cx="288925" cy="198438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3107" name="Line 35">
            <a:extLst>
              <a:ext uri="{FF2B5EF4-FFF2-40B4-BE49-F238E27FC236}">
                <a16:creationId xmlns:a16="http://schemas.microsoft.com/office/drawing/2014/main" id="{8FF920B9-C244-9AD6-085D-172DB8CF27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388" y="1368425"/>
            <a:ext cx="506412" cy="398463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3108" name="Line 36">
            <a:extLst>
              <a:ext uri="{FF2B5EF4-FFF2-40B4-BE49-F238E27FC236}">
                <a16:creationId xmlns:a16="http://schemas.microsoft.com/office/drawing/2014/main" id="{E46ED98B-A91E-D4F2-3646-465B14B3D5A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1501775"/>
            <a:ext cx="0" cy="46513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3109" name="Line 37">
            <a:extLst>
              <a:ext uri="{FF2B5EF4-FFF2-40B4-BE49-F238E27FC236}">
                <a16:creationId xmlns:a16="http://schemas.microsoft.com/office/drawing/2014/main" id="{33411CEF-9632-02CA-3C65-510CF1585D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1235075"/>
            <a:ext cx="431800" cy="398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7185" name="Text Box 39">
            <a:extLst>
              <a:ext uri="{FF2B5EF4-FFF2-40B4-BE49-F238E27FC236}">
                <a16:creationId xmlns:a16="http://schemas.microsoft.com/office/drawing/2014/main" id="{BEAC46FA-6603-CF7F-1054-38DCB35CA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171791"/>
            <a:ext cx="6172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4. CHUẨN BỊ VÀ ĐIỀU KHIỂN</a:t>
            </a:r>
          </a:p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XE ĐẠP,  XE ĐẠP ĐIỆN AN TOÀN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303" name="WordArt 40">
            <a:extLst>
              <a:ext uri="{FF2B5EF4-FFF2-40B4-BE49-F238E27FC236}">
                <a16:creationId xmlns:a16="http://schemas.microsoft.com/office/drawing/2014/main" id="{369EE1D7-8EB5-FA49-1FFA-16E080D0D0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4036" y="271464"/>
            <a:ext cx="7096125" cy="3305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126482"/>
              </a:avLst>
            </a:prstTxWarp>
          </a:bodyPr>
          <a:lstStyle/>
          <a:p>
            <a:pPr algn="ctr">
              <a:defRPr/>
            </a:pPr>
            <a:r>
              <a:rPr lang="en-US" sz="2954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33FF"/>
                    </a:gs>
                    <a:gs pos="50000">
                      <a:srgbClr val="008000"/>
                    </a:gs>
                    <a:gs pos="100000">
                      <a:srgbClr val="9933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AN TOÀN GIAO </a:t>
            </a:r>
            <a:r>
              <a:rPr lang="en-US" sz="2954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THÔNG</a:t>
            </a:r>
            <a:r>
              <a:rPr lang="en-US" sz="2954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33FF"/>
                    </a:gs>
                    <a:gs pos="50000">
                      <a:srgbClr val="008000"/>
                    </a:gs>
                    <a:gs pos="100000">
                      <a:srgbClr val="9933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CHO NỤ C</a:t>
            </a:r>
            <a:r>
              <a:rPr lang="vi-VN" sz="2954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33FF"/>
                    </a:gs>
                    <a:gs pos="50000">
                      <a:srgbClr val="008000"/>
                    </a:gs>
                    <a:gs pos="100000">
                      <a:srgbClr val="9933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ƯỜI</a:t>
            </a:r>
            <a:r>
              <a:rPr lang="en-US" sz="2954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33FF"/>
                    </a:gs>
                    <a:gs pos="50000">
                      <a:srgbClr val="008000"/>
                    </a:gs>
                    <a:gs pos="100000">
                      <a:srgbClr val="9933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954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NGÀY</a:t>
            </a:r>
            <a:r>
              <a:rPr lang="en-US" sz="2954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33FF"/>
                    </a:gs>
                    <a:gs pos="50000">
                      <a:srgbClr val="008000"/>
                    </a:gs>
                    <a:gs pos="100000">
                      <a:srgbClr val="9933FF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MAI</a:t>
            </a:r>
          </a:p>
        </p:txBody>
      </p:sp>
      <p:sp>
        <p:nvSpPr>
          <p:cNvPr id="46122" name="Line 42">
            <a:extLst>
              <a:ext uri="{FF2B5EF4-FFF2-40B4-BE49-F238E27FC236}">
                <a16:creationId xmlns:a16="http://schemas.microsoft.com/office/drawing/2014/main" id="{3843CBEE-6E67-E429-8B40-C5B8F560C6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6375" y="5024438"/>
            <a:ext cx="287338" cy="200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46123" name="Line 43">
            <a:extLst>
              <a:ext uri="{FF2B5EF4-FFF2-40B4-BE49-F238E27FC236}">
                <a16:creationId xmlns:a16="http://schemas.microsoft.com/office/drawing/2014/main" id="{0C729448-A0C8-2DDC-5477-ABA0B3446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5356225"/>
            <a:ext cx="288925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46124" name="Line 44">
            <a:extLst>
              <a:ext uri="{FF2B5EF4-FFF2-40B4-BE49-F238E27FC236}">
                <a16:creationId xmlns:a16="http://schemas.microsoft.com/office/drawing/2014/main" id="{8F39F62F-87B7-0DB7-14D4-9C8934CE5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813" y="5556250"/>
            <a:ext cx="215900" cy="133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46125" name="Line 45">
            <a:extLst>
              <a:ext uri="{FF2B5EF4-FFF2-40B4-BE49-F238E27FC236}">
                <a16:creationId xmlns:a16="http://schemas.microsoft.com/office/drawing/2014/main" id="{5254535F-E5F3-461B-78BF-10672130A4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1913" y="4891088"/>
            <a:ext cx="0" cy="2651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46126" name="Line 46">
            <a:extLst>
              <a:ext uri="{FF2B5EF4-FFF2-40B4-BE49-F238E27FC236}">
                <a16:creationId xmlns:a16="http://schemas.microsoft.com/office/drawing/2014/main" id="{1706171E-900A-8A92-24A9-EC2D18C656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0113" y="4957763"/>
            <a:ext cx="215900" cy="1984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46127" name="Line 47">
            <a:extLst>
              <a:ext uri="{FF2B5EF4-FFF2-40B4-BE49-F238E27FC236}">
                <a16:creationId xmlns:a16="http://schemas.microsoft.com/office/drawing/2014/main" id="{D8F33E4F-27D9-5584-759F-2B02BE4445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4213" y="5091113"/>
            <a:ext cx="287337" cy="133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46128" name="Line 48">
            <a:extLst>
              <a:ext uri="{FF2B5EF4-FFF2-40B4-BE49-F238E27FC236}">
                <a16:creationId xmlns:a16="http://schemas.microsoft.com/office/drawing/2014/main" id="{A8A11DD2-D480-E351-098A-35E692EA8E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16013" y="5156200"/>
            <a:ext cx="215900" cy="200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</a:endParaRPr>
          </a:p>
        </p:txBody>
      </p:sp>
      <p:sp>
        <p:nvSpPr>
          <p:cNvPr id="46129" name="AutoShape 49">
            <a:extLst>
              <a:ext uri="{FF2B5EF4-FFF2-40B4-BE49-F238E27FC236}">
                <a16:creationId xmlns:a16="http://schemas.microsoft.com/office/drawing/2014/main" id="{5CE64520-FE2C-0644-CD28-BB180DE37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425950"/>
            <a:ext cx="360362" cy="233363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30" name="AutoShape 50">
            <a:extLst>
              <a:ext uri="{FF2B5EF4-FFF2-40B4-BE49-F238E27FC236}">
                <a16:creationId xmlns:a16="http://schemas.microsoft.com/office/drawing/2014/main" id="{91F64E97-972D-A760-52E4-E93736C8B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5489575"/>
            <a:ext cx="14446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32" name="AutoShape 52">
            <a:extLst>
              <a:ext uri="{FF2B5EF4-FFF2-40B4-BE49-F238E27FC236}">
                <a16:creationId xmlns:a16="http://schemas.microsoft.com/office/drawing/2014/main" id="{71295D95-F2E5-D213-3A1A-1C73D96B7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94113"/>
            <a:ext cx="366713" cy="2032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0" hangingPunct="0">
              <a:defRPr/>
            </a:pPr>
            <a:endParaRPr lang="en-US" altLang="en-US" sz="1662">
              <a:solidFill>
                <a:srgbClr val="000000"/>
              </a:solidFill>
            </a:endParaRPr>
          </a:p>
        </p:txBody>
      </p:sp>
      <p:sp>
        <p:nvSpPr>
          <p:cNvPr id="46136" name="AutoShape 56">
            <a:extLst>
              <a:ext uri="{FF2B5EF4-FFF2-40B4-BE49-F238E27FC236}">
                <a16:creationId xmlns:a16="http://schemas.microsoft.com/office/drawing/2014/main" id="{A25116B0-FB3E-1325-D3B7-07EC41B35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289550"/>
            <a:ext cx="14446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37" name="AutoShape 57">
            <a:extLst>
              <a:ext uri="{FF2B5EF4-FFF2-40B4-BE49-F238E27FC236}">
                <a16:creationId xmlns:a16="http://schemas.microsoft.com/office/drawing/2014/main" id="{C3544D18-7FEB-B51A-FA4C-F224FB066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4692650"/>
            <a:ext cx="14446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38" name="AutoShape 58">
            <a:extLst>
              <a:ext uri="{FF2B5EF4-FFF2-40B4-BE49-F238E27FC236}">
                <a16:creationId xmlns:a16="http://schemas.microsoft.com/office/drawing/2014/main" id="{DCB55D5A-986A-1A7B-FFB2-5508F3A5C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4692650"/>
            <a:ext cx="14446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39" name="AutoShape 59">
            <a:extLst>
              <a:ext uri="{FF2B5EF4-FFF2-40B4-BE49-F238E27FC236}">
                <a16:creationId xmlns:a16="http://schemas.microsoft.com/office/drawing/2014/main" id="{E681912E-3F78-F736-9FC1-A6977FD66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492625"/>
            <a:ext cx="14446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40" name="AutoShape 60">
            <a:extLst>
              <a:ext uri="{FF2B5EF4-FFF2-40B4-BE49-F238E27FC236}">
                <a16:creationId xmlns:a16="http://schemas.microsoft.com/office/drawing/2014/main" id="{A19441B6-67A6-C0A8-498E-8CC270AA5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4757738"/>
            <a:ext cx="288925" cy="230187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45" name="AutoShape 65">
            <a:extLst>
              <a:ext uri="{FF2B5EF4-FFF2-40B4-BE49-F238E27FC236}">
                <a16:creationId xmlns:a16="http://schemas.microsoft.com/office/drawing/2014/main" id="{AF656956-CE60-BD25-3FFE-C2E354AB7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692650"/>
            <a:ext cx="288925" cy="230188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47" name="AutoShape 67">
            <a:extLst>
              <a:ext uri="{FF2B5EF4-FFF2-40B4-BE49-F238E27FC236}">
                <a16:creationId xmlns:a16="http://schemas.microsoft.com/office/drawing/2014/main" id="{B648B2DF-D6C5-B4B3-30E5-1C35F8E8A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633538"/>
            <a:ext cx="288925" cy="230187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844083" eaLnBrk="0" hangingPunct="0">
              <a:defRPr/>
            </a:pPr>
            <a:endParaRPr lang="en-US" sz="1662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149" name="AutoShape 69">
            <a:extLst>
              <a:ext uri="{FF2B5EF4-FFF2-40B4-BE49-F238E27FC236}">
                <a16:creationId xmlns:a16="http://schemas.microsoft.com/office/drawing/2014/main" id="{36910C3B-F3D2-3416-7E27-BE889CAD3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2498725"/>
            <a:ext cx="493713" cy="3651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0" hangingPunct="0">
              <a:defRPr/>
            </a:pPr>
            <a:endParaRPr lang="en-US" altLang="en-US" sz="1662">
              <a:solidFill>
                <a:srgbClr val="000000"/>
              </a:solidFill>
            </a:endParaRPr>
          </a:p>
        </p:txBody>
      </p:sp>
      <p:sp>
        <p:nvSpPr>
          <p:cNvPr id="46151" name="AutoShape 71">
            <a:extLst>
              <a:ext uri="{FF2B5EF4-FFF2-40B4-BE49-F238E27FC236}">
                <a16:creationId xmlns:a16="http://schemas.microsoft.com/office/drawing/2014/main" id="{ABA44974-17B4-0EAE-B4FB-CFB1017FB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749925"/>
            <a:ext cx="493713" cy="49847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44083" eaLnBrk="0" hangingPunct="0">
              <a:defRPr/>
            </a:pPr>
            <a:endParaRPr lang="en-US" altLang="en-US" sz="1662">
              <a:solidFill>
                <a:srgbClr val="000000"/>
              </a:solidFill>
            </a:endParaRPr>
          </a:p>
        </p:txBody>
      </p:sp>
      <p:sp>
        <p:nvSpPr>
          <p:cNvPr id="76" name="Text Box 39">
            <a:extLst>
              <a:ext uri="{FF2B5EF4-FFF2-40B4-BE49-F238E27FC236}">
                <a16:creationId xmlns:a16="http://schemas.microsoft.com/office/drawing/2014/main" id="{D00F65E1-A84F-D07C-7D69-4B9A1953B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133" y="2097146"/>
            <a:ext cx="78978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Minh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958B880-C68F-4888-7889-E1DDE58096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6090" t="41548" r="22269" b="12299"/>
          <a:stretch/>
        </p:blipFill>
        <p:spPr>
          <a:xfrm>
            <a:off x="0" y="3048000"/>
            <a:ext cx="4648200" cy="3705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6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9" grpId="0" animBg="1"/>
      <p:bldP spid="46130" grpId="0" animBg="1"/>
      <p:bldP spid="46132" grpId="0" animBg="1"/>
      <p:bldP spid="46136" grpId="0" animBg="1"/>
      <p:bldP spid="46137" grpId="0" animBg="1"/>
      <p:bldP spid="46138" grpId="0" animBg="1"/>
      <p:bldP spid="46139" grpId="0" animBg="1"/>
      <p:bldP spid="46140" grpId="0" animBg="1"/>
      <p:bldP spid="46145" grpId="0" animBg="1"/>
      <p:bldP spid="46147" grpId="0" animBg="1"/>
      <p:bldP spid="46149" grpId="0" animBg="1"/>
      <p:bldP spid="461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86D24-F6D6-66D6-5BF1-352005ED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A995-E58C-44D3-B94D-EE7358E28E04}" type="slidenum">
              <a:rPr lang="en-US" altLang="en-US" smtClean="0"/>
              <a:t>10</a:t>
            </a:fld>
            <a:endParaRPr lang="en-US" alt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C4A5FD-0508-AD66-2CE9-9632B42ED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86795"/>
              </p:ext>
            </p:extLst>
          </p:nvPr>
        </p:nvGraphicFramePr>
        <p:xfrm>
          <a:off x="381000" y="381000"/>
          <a:ext cx="7772401" cy="570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9067">
                  <a:extLst>
                    <a:ext uri="{9D8B030D-6E8A-4147-A177-3AD203B41FA5}">
                      <a16:colId xmlns:a16="http://schemas.microsoft.com/office/drawing/2014/main" val="1667159261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184555792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1703941616"/>
                    </a:ext>
                  </a:extLst>
                </a:gridCol>
              </a:tblGrid>
              <a:tr h="338157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Thảo luận nhóm: 3 phút: Theo dõi video clip và thực hiện nhiệm vụ học tâp: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06589"/>
                  </a:ext>
                </a:extLst>
              </a:tr>
              <a:tr h="716810"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THCS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346079"/>
                  </a:ext>
                </a:extLst>
              </a:tr>
              <a:tr h="6047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 vi phạm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 quả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35157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3642972"/>
                  </a:ext>
                </a:extLst>
              </a:tr>
              <a:tr h="338232"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323329"/>
                  </a:ext>
                </a:extLst>
              </a:tr>
              <a:tr h="338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089798"/>
                  </a:ext>
                </a:extLst>
              </a:tr>
              <a:tr h="338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340900"/>
                  </a:ext>
                </a:extLst>
              </a:tr>
              <a:tr h="910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99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0493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/>
          <p:nvPr/>
        </p:nvSpPr>
        <p:spPr bwMode="auto">
          <a:xfrm>
            <a:off x="152400" y="304800"/>
            <a:ext cx="8763000" cy="83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4600"/>
            <a:ext cx="4419600" cy="4300856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29200" y="2514600"/>
            <a:ext cx="4084782" cy="422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TextBox 10"/>
          <p:cNvSpPr txBox="1">
            <a:spLocks noChangeArrowheads="1"/>
          </p:cNvSpPr>
          <p:nvPr/>
        </p:nvSpPr>
        <p:spPr bwMode="auto">
          <a:xfrm>
            <a:off x="1077081" y="535505"/>
            <a:ext cx="703286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đap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225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1802968537"/>
              </p:ext>
            </p:extLst>
          </p:nvPr>
        </p:nvGraphicFramePr>
        <p:xfrm>
          <a:off x="1675993" y="2327702"/>
          <a:ext cx="5835047" cy="163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885346071"/>
              </p:ext>
            </p:extLst>
          </p:nvPr>
        </p:nvGraphicFramePr>
        <p:xfrm>
          <a:off x="1447800" y="1306927"/>
          <a:ext cx="61644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8731" name="TextBox 54"/>
          <p:cNvSpPr txBox="1">
            <a:spLocks noChangeArrowheads="1"/>
          </p:cNvSpPr>
          <p:nvPr/>
        </p:nvSpPr>
        <p:spPr bwMode="auto">
          <a:xfrm>
            <a:off x="2514600" y="1429911"/>
            <a:ext cx="50976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D1C4312-654E-7645-C6E2-2994A7EF43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9935511"/>
              </p:ext>
            </p:extLst>
          </p:nvPr>
        </p:nvGraphicFramePr>
        <p:xfrm>
          <a:off x="2006170" y="4123358"/>
          <a:ext cx="5174695" cy="666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1EEC7DB-C656-BC62-0059-C2935F96D704}"/>
              </a:ext>
            </a:extLst>
          </p:cNvPr>
          <p:cNvGrpSpPr/>
          <p:nvPr/>
        </p:nvGrpSpPr>
        <p:grpSpPr>
          <a:xfrm>
            <a:off x="2357571" y="5428089"/>
            <a:ext cx="5131951" cy="719960"/>
            <a:chOff x="73549" y="1083817"/>
            <a:chExt cx="6842601" cy="959947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1ACB1BF9-453F-6A4A-0316-5FBDE65F1C5A}"/>
                </a:ext>
              </a:extLst>
            </p:cNvPr>
            <p:cNvSpPr/>
            <p:nvPr/>
          </p:nvSpPr>
          <p:spPr bwMode="white">
            <a:xfrm>
              <a:off x="73549" y="1083817"/>
              <a:ext cx="6842601" cy="888613"/>
            </a:xfrm>
            <a:prstGeom prst="chevron">
              <a:avLst/>
            </a:prstGeom>
            <a:solidFill>
              <a:srgbClr val="00C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34F5E166-181B-BECA-D8EE-6A46419BB9A5}"/>
                </a:ext>
              </a:extLst>
            </p:cNvPr>
            <p:cNvSpPr txBox="1"/>
            <p:nvPr/>
          </p:nvSpPr>
          <p:spPr>
            <a:xfrm>
              <a:off x="546548" y="1155151"/>
              <a:ext cx="5953988" cy="888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9525" rIns="0" bIns="9525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79290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Graphic spid="36" grpId="0">
        <p:bldAsOne/>
      </p:bldGraphic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TextBox 10"/>
          <p:cNvSpPr txBox="1">
            <a:spLocks noChangeArrowheads="1"/>
          </p:cNvSpPr>
          <p:nvPr/>
        </p:nvSpPr>
        <p:spPr bwMode="auto">
          <a:xfrm>
            <a:off x="550523" y="278497"/>
            <a:ext cx="7032869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đap</a:t>
            </a:r>
            <a:r>
              <a:rPr lang="en-US" altLang="en-US" sz="225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225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1597173034"/>
              </p:ext>
            </p:extLst>
          </p:nvPr>
        </p:nvGraphicFramePr>
        <p:xfrm>
          <a:off x="162132" y="983034"/>
          <a:ext cx="6749446" cy="1556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6" name="Diagram 35"/>
          <p:cNvGraphicFramePr/>
          <p:nvPr/>
        </p:nvGraphicFramePr>
        <p:xfrm>
          <a:off x="-175559" y="3639734"/>
          <a:ext cx="525149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8" name="Diagram 37"/>
          <p:cNvGraphicFramePr/>
          <p:nvPr/>
        </p:nvGraphicFramePr>
        <p:xfrm>
          <a:off x="-137161" y="2539887"/>
          <a:ext cx="5174695" cy="666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75498" y="4023066"/>
            <a:ext cx="1742796" cy="1341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8731" name="TextBox 54"/>
          <p:cNvSpPr txBox="1">
            <a:spLocks noChangeArrowheads="1"/>
          </p:cNvSpPr>
          <p:nvPr/>
        </p:nvSpPr>
        <p:spPr bwMode="auto">
          <a:xfrm>
            <a:off x="572043" y="3806324"/>
            <a:ext cx="29059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73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600950" y="889397"/>
            <a:ext cx="367904" cy="357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FD9F32-0A5F-491F-9DDA-33F2709E1EFF}" type="slidenum">
              <a:rPr lang="en-US" altLang="en-US" sz="1350" b="1"/>
              <a:t>13</a:t>
            </a:fld>
            <a:endParaRPr lang="en-US" altLang="en-US" sz="135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08" y="1409700"/>
            <a:ext cx="2578349" cy="255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>
            <a:off x="6473047" y="3217068"/>
            <a:ext cx="0" cy="34837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983737" y="3342087"/>
            <a:ext cx="7024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50" b="1" dirty="0" err="1">
                <a:solidFill>
                  <a:srgbClr val="FF0000"/>
                </a:solidFill>
              </a:rPr>
              <a:t>Lốp</a:t>
            </a:r>
            <a:r>
              <a:rPr lang="en-US" altLang="en-US" sz="1350" b="1" dirty="0">
                <a:solidFill>
                  <a:srgbClr val="FF0000"/>
                </a:solidFill>
              </a:rPr>
              <a:t> </a:t>
            </a:r>
            <a:r>
              <a:rPr lang="en-US" altLang="en-US" sz="1350" b="1" dirty="0" err="1">
                <a:solidFill>
                  <a:srgbClr val="FF0000"/>
                </a:solidFill>
              </a:rPr>
              <a:t>xe</a:t>
            </a:r>
            <a:endParaRPr lang="en-US" altLang="en-US" sz="135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66360" y="1450181"/>
            <a:ext cx="9989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0000"/>
                </a:solidFill>
              </a:rPr>
              <a:t>Chuông</a:t>
            </a:r>
          </a:p>
        </p:txBody>
      </p: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flipH="1" flipV="1">
            <a:off x="5993674" y="2080492"/>
            <a:ext cx="708422" cy="31789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911103" y="1782180"/>
            <a:ext cx="7917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50" b="1" dirty="0" err="1">
                <a:solidFill>
                  <a:srgbClr val="FF0000"/>
                </a:solidFill>
              </a:rPr>
              <a:t>Phanh</a:t>
            </a:r>
            <a:endParaRPr lang="en-US" altLang="en-US" sz="1350" b="1" dirty="0">
              <a:solidFill>
                <a:srgbClr val="FF0000"/>
              </a:solidFill>
            </a:endParaRPr>
          </a:p>
        </p:txBody>
      </p: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 flipV="1">
            <a:off x="6860383" y="1654969"/>
            <a:ext cx="317897" cy="2762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D1C4312-654E-7645-C6E2-2994A7EF43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483326"/>
              </p:ext>
            </p:extLst>
          </p:nvPr>
        </p:nvGraphicFramePr>
        <p:xfrm>
          <a:off x="0" y="2422122"/>
          <a:ext cx="5174695" cy="1084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1EEC7DB-C656-BC62-0059-C2935F96D704}"/>
              </a:ext>
            </a:extLst>
          </p:cNvPr>
          <p:cNvGrpSpPr/>
          <p:nvPr/>
        </p:nvGrpSpPr>
        <p:grpSpPr>
          <a:xfrm>
            <a:off x="217294" y="4891937"/>
            <a:ext cx="5131951" cy="728771"/>
            <a:chOff x="73549" y="1083817"/>
            <a:chExt cx="6842601" cy="971695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1ACB1BF9-453F-6A4A-0316-5FBDE65F1C5A}"/>
                </a:ext>
              </a:extLst>
            </p:cNvPr>
            <p:cNvSpPr/>
            <p:nvPr/>
          </p:nvSpPr>
          <p:spPr bwMode="white">
            <a:xfrm>
              <a:off x="73549" y="1083817"/>
              <a:ext cx="6842601" cy="888613"/>
            </a:xfrm>
            <a:prstGeom prst="chevron">
              <a:avLst/>
            </a:prstGeom>
            <a:solidFill>
              <a:srgbClr val="00C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34F5E166-181B-BECA-D8EE-6A46419BB9A5}"/>
                </a:ext>
              </a:extLst>
            </p:cNvPr>
            <p:cNvSpPr txBox="1"/>
            <p:nvPr/>
          </p:nvSpPr>
          <p:spPr>
            <a:xfrm>
              <a:off x="517854" y="1166898"/>
              <a:ext cx="5953988" cy="888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9525" rIns="0" bIns="9525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5166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Graphic spid="36" grpId="0">
        <p:bldAsOne/>
      </p:bldGraphic>
      <p:bldGraphic spid="38" grpId="0">
        <p:bldAsOne/>
      </p:bldGraphic>
      <p:bldP spid="32" grpId="0"/>
      <p:bldP spid="37" grpId="0"/>
      <p:bldP spid="41" grpId="0"/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56250" r="59375" b="16667"/>
          <a:stretch>
            <a:fillRect/>
          </a:stretch>
        </p:blipFill>
        <p:spPr bwMode="auto">
          <a:xfrm>
            <a:off x="228600" y="1371600"/>
            <a:ext cx="2057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352800" y="762000"/>
            <a:ext cx="5257800" cy="2514600"/>
          </a:xfrm>
          <a:prstGeom prst="wedgeRoundRectCallout">
            <a:avLst>
              <a:gd name="adj1" fmla="val -65470"/>
              <a:gd name="adj2" fmla="val 7159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Làm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thế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nào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để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tham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gia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giao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thông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          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bằng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xe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đạp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xe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đạp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điện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an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toàn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727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077871-6A04-4907-9A9F-9E59DE7EB04C}" type="slidenum">
              <a:rPr 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14</a:t>
            </a:fld>
            <a:endParaRPr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5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56250" r="59375" b="16667"/>
          <a:stretch>
            <a:fillRect/>
          </a:stretch>
        </p:blipFill>
        <p:spPr bwMode="auto">
          <a:xfrm>
            <a:off x="228600" y="1371600"/>
            <a:ext cx="2057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133600" y="762000"/>
            <a:ext cx="6477000" cy="2514600"/>
          </a:xfrm>
          <a:prstGeom prst="wedgeRoundRectCallout">
            <a:avLst>
              <a:gd name="adj1" fmla="val -65470"/>
              <a:gd name="adj2" fmla="val 71591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Báo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cáo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sản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phẩm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dự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học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tập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Cách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đi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xe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đạp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xe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đạp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điện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an </a:t>
            </a:r>
            <a:r>
              <a:rPr lang="en-US" sz="2400" b="1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toàn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727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077871-6A04-4907-9A9F-9E59DE7EB04C}" type="slidenum">
              <a:rPr 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15</a:t>
            </a:fld>
            <a:endParaRPr lang="en-US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52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1375642"/>
            <a:ext cx="8764270" cy="4953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22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algn="just" eaLnBrk="1" hangingPunct="1">
              <a:lnSpc>
                <a:spcPct val="150000"/>
              </a:lnSpc>
              <a:defRPr sz="2000" b="1" u="sng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0" u="none" dirty="0" err="1">
                <a:solidFill>
                  <a:schemeClr val="tx1"/>
                </a:solidFill>
              </a:rPr>
              <a:t>Đi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vào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phần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đường</a:t>
            </a:r>
            <a:r>
              <a:rPr lang="en-US" sz="1800" b="0" u="none" dirty="0">
                <a:solidFill>
                  <a:schemeClr val="tx1"/>
                </a:solidFill>
              </a:rPr>
              <a:t>, </a:t>
            </a:r>
            <a:r>
              <a:rPr lang="en-US" sz="1800" b="0" u="none" dirty="0" err="1">
                <a:solidFill>
                  <a:schemeClr val="tx1"/>
                </a:solidFill>
              </a:rPr>
              <a:t>làn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đường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dành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cho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xe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đạp</a:t>
            </a:r>
            <a:r>
              <a:rPr lang="en-US" sz="1800" b="0" u="none" dirty="0">
                <a:solidFill>
                  <a:schemeClr val="tx1"/>
                </a:solidFill>
              </a:rPr>
              <a:t>, </a:t>
            </a:r>
            <a:r>
              <a:rPr lang="en-US" sz="1800" b="0" u="none" dirty="0" err="1">
                <a:solidFill>
                  <a:schemeClr val="tx1"/>
                </a:solidFill>
              </a:rPr>
              <a:t>xe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thô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sơ</a:t>
            </a:r>
            <a:r>
              <a:rPr lang="en-US" sz="1800" b="0" u="none" dirty="0">
                <a:solidFill>
                  <a:schemeClr val="tx1"/>
                </a:solidFill>
              </a:rPr>
              <a:t>. </a:t>
            </a:r>
            <a:r>
              <a:rPr lang="en-US" sz="1800" b="0" u="none" dirty="0" err="1">
                <a:solidFill>
                  <a:schemeClr val="tx1"/>
                </a:solidFill>
              </a:rPr>
              <a:t>Đi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bên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phải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theo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chiều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đi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của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mình</a:t>
            </a:r>
            <a:r>
              <a:rPr lang="en-US" sz="1800" b="0" u="none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Tuân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thủ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tín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hiệu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đèn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giao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thông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và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các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hiệu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lệnh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của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người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điều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khiển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giao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thông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. </a:t>
            </a:r>
            <a:endParaRPr lang="en-US" sz="1800" b="0" u="none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Không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được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sử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dụng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ô,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dù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,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điện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thoại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di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động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,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thiết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bị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âm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thanh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…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khi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đi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xe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đạp</a:t>
            </a:r>
            <a:endParaRPr lang="en-US" sz="1800" b="0" u="none" dirty="0" err="1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Không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lạng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lách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,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đu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bám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xe</a:t>
            </a:r>
            <a:r>
              <a:rPr lang="en-US" sz="1800" b="0" u="none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  <a:sym typeface="+mn-ea"/>
              </a:rPr>
              <a:t>khác</a:t>
            </a:r>
            <a:endParaRPr lang="en-US" sz="1800" b="0" u="none" dirty="0" err="1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0" u="none" dirty="0" err="1">
                <a:solidFill>
                  <a:schemeClr val="tx1"/>
                </a:solidFill>
              </a:rPr>
              <a:t>Điều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khiển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xe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đạp</a:t>
            </a:r>
            <a:r>
              <a:rPr lang="en-US" sz="1800" b="0" u="none" dirty="0">
                <a:solidFill>
                  <a:schemeClr val="tx1"/>
                </a:solidFill>
              </a:rPr>
              <a:t>/</a:t>
            </a:r>
            <a:r>
              <a:rPr lang="en-US" sz="1800" b="0" u="none" dirty="0" err="1">
                <a:solidFill>
                  <a:schemeClr val="tx1"/>
                </a:solidFill>
              </a:rPr>
              <a:t>xe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đạp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điện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bằng</a:t>
            </a:r>
            <a:r>
              <a:rPr lang="en-US" sz="1800" b="0" u="none" dirty="0">
                <a:solidFill>
                  <a:schemeClr val="tx1"/>
                </a:solidFill>
              </a:rPr>
              <a:t> 2 </a:t>
            </a:r>
            <a:r>
              <a:rPr lang="en-US" sz="1800" b="0" u="none" dirty="0" err="1">
                <a:solidFill>
                  <a:schemeClr val="tx1"/>
                </a:solidFill>
              </a:rPr>
              <a:t>tay</a:t>
            </a:r>
            <a:r>
              <a:rPr lang="en-US" sz="1800" b="0" u="none" dirty="0">
                <a:solidFill>
                  <a:schemeClr val="tx1"/>
                </a:solidFill>
              </a:rPr>
              <a:t>, </a:t>
            </a:r>
            <a:r>
              <a:rPr lang="en-US" sz="1800" b="0" u="none" dirty="0" err="1">
                <a:solidFill>
                  <a:schemeClr val="tx1"/>
                </a:solidFill>
              </a:rPr>
              <a:t>đặt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chân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vào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bàn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đạp</a:t>
            </a:r>
            <a:r>
              <a:rPr lang="en-US" sz="1800" b="0" u="none" dirty="0">
                <a:solidFill>
                  <a:schemeClr val="tx1"/>
                </a:solidFill>
              </a:rPr>
              <a:t>, </a:t>
            </a:r>
            <a:r>
              <a:rPr lang="en-US" sz="1800" b="0" u="none" dirty="0" err="1">
                <a:solidFill>
                  <a:schemeClr val="tx1"/>
                </a:solidFill>
              </a:rPr>
              <a:t>tay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vào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phanh</a:t>
            </a:r>
            <a:r>
              <a:rPr lang="en-US" sz="1800" b="0" u="none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0" u="none" dirty="0" err="1">
                <a:solidFill>
                  <a:schemeClr val="tx1"/>
                </a:solidFill>
              </a:rPr>
              <a:t>Người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đi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xe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đạp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điện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phải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đội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mũ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bảo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hiểm</a:t>
            </a:r>
            <a:endParaRPr lang="en-US" sz="1800" b="0" u="none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0" u="none" dirty="0" err="1">
                <a:solidFill>
                  <a:schemeClr val="tx1"/>
                </a:solidFill>
              </a:rPr>
              <a:t>Giảm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tốc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độ</a:t>
            </a:r>
            <a:r>
              <a:rPr lang="en-US" sz="1800" b="0" u="none" dirty="0">
                <a:solidFill>
                  <a:schemeClr val="tx1"/>
                </a:solidFill>
              </a:rPr>
              <a:t>, </a:t>
            </a:r>
            <a:r>
              <a:rPr lang="en-US" sz="1800" b="0" u="none" dirty="0" err="1">
                <a:solidFill>
                  <a:schemeClr val="tx1"/>
                </a:solidFill>
              </a:rPr>
              <a:t>đưa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ra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tín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hiệu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báo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hướng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rẽ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nếu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chuyển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hướng</a:t>
            </a:r>
            <a:endParaRPr lang="en-US" sz="1800" b="0" u="none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b="0" u="none" dirty="0" err="1">
                <a:solidFill>
                  <a:schemeClr val="tx1"/>
                </a:solidFill>
              </a:rPr>
              <a:t>Chờ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khi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có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tín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hiệu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đèn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báo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xanh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hoặc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báo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hướng</a:t>
            </a:r>
            <a:r>
              <a:rPr lang="en-US" sz="1800" b="0" u="none" dirty="0">
                <a:solidFill>
                  <a:schemeClr val="tx1"/>
                </a:solidFill>
              </a:rPr>
              <a:t> </a:t>
            </a:r>
            <a:r>
              <a:rPr lang="en-US" sz="1800" b="0" u="none" dirty="0" err="1">
                <a:solidFill>
                  <a:schemeClr val="tx1"/>
                </a:solidFill>
              </a:rPr>
              <a:t>rẽ</a:t>
            </a:r>
            <a:endParaRPr lang="en-US" sz="1800" b="0" u="none" dirty="0">
              <a:solidFill>
                <a:schemeClr val="tx1"/>
              </a:solidFill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491EDF3F-E2E7-471B-9F75-723DB8E99120}" type="slidenum">
              <a:rPr lang="en-US" altLang="en-US"/>
              <a:t>16</a:t>
            </a:fld>
            <a:endParaRPr lang="en-US" altLang="en-US"/>
          </a:p>
        </p:txBody>
      </p:sp>
      <p:sp>
        <p:nvSpPr>
          <p:cNvPr id="9" name="Title 2"/>
          <p:cNvSpPr txBox="1"/>
          <p:nvPr/>
        </p:nvSpPr>
        <p:spPr bwMode="auto">
          <a:xfrm>
            <a:off x="1066800" y="228600"/>
            <a:ext cx="6934200" cy="83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vi-VN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vi-VN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đi xe đạp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 đạp điện an toàn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48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A995-E58C-44D3-B94D-EE7358E28E04}" type="slidenum">
              <a:rPr lang="en-US" altLang="en-US" smtClean="0"/>
              <a:t>17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516730"/>
            <a:ext cx="67818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dirty="0" err="1"/>
              <a:t>Trách</a:t>
            </a:r>
            <a:r>
              <a:rPr lang="en-US" sz="3600" dirty="0"/>
              <a:t> </a:t>
            </a:r>
            <a:r>
              <a:rPr lang="en-US" sz="3600" dirty="0" err="1"/>
              <a:t>nhiệm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endParaRPr lang="en-US" sz="36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" y="1403928"/>
            <a:ext cx="9067800" cy="5435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1291" y="2057400"/>
            <a:ext cx="7569508" cy="1450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 thân các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pl-PL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đã làm gì 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góp phần đảm bảo trật tự ATGT?</a:t>
            </a:r>
            <a:endParaRPr lang="en-US" sz="4000" dirty="0">
              <a:solidFill>
                <a:srgbClr val="7030A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Bài hát chúng em với an toàn giao thông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8610600" cy="58721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A995-E58C-44D3-B94D-EE7358E28E04}" type="slidenum">
              <a:rPr lang="en-US" altLang="en-US" smtClean="0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8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A995-E58C-44D3-B94D-EE7358E28E04}" type="slidenum">
              <a:rPr lang="en-US" altLang="en-US" smtClean="0"/>
              <a:t>19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4506F-7794-44BB-9E7E-DCA6F96A0839}"/>
              </a:ext>
            </a:extLst>
          </p:cNvPr>
          <p:cNvSpPr txBox="1"/>
          <p:nvPr/>
        </p:nvSpPr>
        <p:spPr>
          <a:xfrm>
            <a:off x="381000" y="762000"/>
            <a:ext cx="8382000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chấp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thống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Tuyên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GT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Nhắc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nhở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phạm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luật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GT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2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8F0E3-F30B-857A-548E-1321BC83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0E42-971C-45AE-A265-A692C1DB1D8A}" type="slidenum">
              <a:rPr lang="en-US" altLang="en-US" smtClean="0"/>
              <a:t>2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B76F6-B379-F106-D85C-0A5209FF5A4A}"/>
              </a:ext>
            </a:extLst>
          </p:cNvPr>
          <p:cNvSpPr txBox="1"/>
          <p:nvPr/>
        </p:nvSpPr>
        <p:spPr>
          <a:xfrm>
            <a:off x="838200" y="5334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HOẠT ĐỘNG 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6471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2E2C39-739C-D169-B094-FE42B6CA4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86656"/>
            <a:ext cx="8458200" cy="234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22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An nói: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"Khi có tín hiệu đèn đỏ, chỉ các ô tô, xe máy phải dừng lại, còn đi xe đạp như chúng mình thì cứ vô tư!" Tâm tán thành: "Ừ đúng đấy, tớ cũng thỉnh thoảng vượt đèn đỏ nhưng có bị các chú công an giữ lại đâu".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tán thành ý kiến của 2 bạn không? Vì sao?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A3676E37-A2E2-1009-89A0-8DDF33A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7FFC32-F874-45A5-AEAB-CA8CDBDC83D9}" type="slidenum">
              <a:rPr lang="en-US" altLang="en-US">
                <a:latin typeface="Times New Roman" panose="02020603050405020304" pitchFamily="18" charset="0"/>
                <a:ea typeface="MS PGothic" panose="020B0600070205080204" pitchFamily="34" charset="-128"/>
              </a:rPr>
              <a:pPr eaLnBrk="1" hangingPunct="1"/>
              <a:t>20</a:t>
            </a:fld>
            <a:endParaRPr lang="en-US" altLang="en-US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3878AA74-0A44-99DD-FDFD-D6D6B6305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33400"/>
            <a:ext cx="7620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</a:t>
            </a:r>
            <a:r>
              <a:rPr lang="vi-VN" altLang="en-US" sz="2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huống</a:t>
            </a:r>
            <a:r>
              <a:rPr lang="en-US" altLang="en-US" sz="22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298558D7-3900-CB7E-A088-2F7BB7C34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-51375"/>
            <a:ext cx="640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2B59-E417-3B1D-80B2-80067BF9C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10140"/>
            <a:ext cx="8458200" cy="24622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4C264B97-277D-1423-EE62-CD686501A45A}"/>
              </a:ext>
            </a:extLst>
          </p:cNvPr>
          <p:cNvSpPr/>
          <p:nvPr/>
        </p:nvSpPr>
        <p:spPr>
          <a:xfrm>
            <a:off x="3962400" y="3496598"/>
            <a:ext cx="1143000" cy="508853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2F6FB0-919D-B605-A5CC-EDD3165C5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7" y="997775"/>
            <a:ext cx="8458200" cy="1611313"/>
          </a:xfrm>
          <a:prstGeom prst="rect">
            <a:avLst/>
          </a:prstGeom>
          <a:solidFill>
            <a:srgbClr val="FFFF00"/>
          </a:solidFill>
          <a:ln w="222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en-US"/>
            </a:defPPr>
            <a:lvl1pPr algn="just" eaLnBrk="1" hangingPunct="1">
              <a:lnSpc>
                <a:spcPct val="150000"/>
              </a:lnSpc>
              <a:defRPr sz="2000" b="1" u="sng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Poster,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b="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244231-0078-6C20-9212-CF85F2C58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92463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b="1" i="1"/>
              <a:t>Gợi ý cách thực hiện:</a:t>
            </a:r>
            <a:endParaRPr lang="en-US" altLang="en-US" b="1" i="1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2E34DD66-44B2-39F6-C48D-E414708FC79A}"/>
              </a:ext>
            </a:extLst>
          </p:cNvPr>
          <p:cNvSpPr/>
          <p:nvPr/>
        </p:nvSpPr>
        <p:spPr>
          <a:xfrm>
            <a:off x="152400" y="3819525"/>
            <a:ext cx="1574800" cy="2717800"/>
          </a:xfrm>
          <a:prstGeom prst="homePlate">
            <a:avLst>
              <a:gd name="adj" fmla="val 0"/>
            </a:avLst>
          </a:prstGeom>
          <a:solidFill>
            <a:srgbClr val="FFC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vi-VN" dirty="0">
                <a:solidFill>
                  <a:schemeClr val="tx1"/>
                </a:solidFill>
              </a:rPr>
              <a:t>Thành lập nhóm bạn cùng thực hiện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3BAC8CDB-425A-4F0C-00CE-28565FA9FB9A}"/>
              </a:ext>
            </a:extLst>
          </p:cNvPr>
          <p:cNvSpPr/>
          <p:nvPr/>
        </p:nvSpPr>
        <p:spPr>
          <a:xfrm>
            <a:off x="1981200" y="3813175"/>
            <a:ext cx="1574800" cy="2717800"/>
          </a:xfrm>
          <a:prstGeom prst="homePlate">
            <a:avLst>
              <a:gd name="adj" fmla="val 0"/>
            </a:avLst>
          </a:prstGeom>
          <a:solidFill>
            <a:srgbClr val="0033C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schemeClr val="bg1"/>
                </a:solidFill>
              </a:rPr>
              <a:t>Xây dựng kế hoạch thực hiện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21D6DD3A-9E9E-2899-94C8-A25ACB83A41E}"/>
              </a:ext>
            </a:extLst>
          </p:cNvPr>
          <p:cNvSpPr/>
          <p:nvPr/>
        </p:nvSpPr>
        <p:spPr>
          <a:xfrm>
            <a:off x="4188851" y="3792220"/>
            <a:ext cx="1574800" cy="2717800"/>
          </a:xfrm>
          <a:prstGeom prst="homePlate">
            <a:avLst>
              <a:gd name="adj" fmla="val 0"/>
            </a:avLst>
          </a:prstGeom>
          <a:solidFill>
            <a:srgbClr val="FFCC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schemeClr val="tx1"/>
                </a:solidFill>
              </a:rPr>
              <a:t>Phân công cho các thành viên trong nhóm cùng làm việc, đặt ra lịch làm việc cụ thể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BDC3E525-50F9-94A2-CD2B-66F1373E0DDB}"/>
              </a:ext>
            </a:extLst>
          </p:cNvPr>
          <p:cNvSpPr/>
          <p:nvPr/>
        </p:nvSpPr>
        <p:spPr>
          <a:xfrm>
            <a:off x="6375400" y="3813175"/>
            <a:ext cx="1574800" cy="2717800"/>
          </a:xfrm>
          <a:prstGeom prst="homePlate">
            <a:avLst>
              <a:gd name="adj" fmla="val 0"/>
            </a:avLst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vi-VN" dirty="0">
                <a:solidFill>
                  <a:srgbClr val="FF0000"/>
                </a:solidFill>
              </a:rPr>
              <a:t>ổ chức truyên truyền, báo cáo kết quả và triển lãm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8EFBA39-43E4-E1D3-1E27-FEBDF041B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304800"/>
            <a:ext cx="640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6F8F-51A2-4512-96B3-7B2293660E4A}" type="slidenum">
              <a:rPr lang="en-US" altLang="en-US" smtClean="0"/>
              <a:t>22</a:t>
            </a:fld>
            <a:endParaRPr lang="en-US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" y="2590800"/>
            <a:ext cx="9255760" cy="1481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CẢM ƠN QUÝ THẦY CÔ GIÁO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VÀ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CÁC EM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217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Box 13"/>
          <p:cNvSpPr txBox="1">
            <a:spLocks noChangeArrowheads="1"/>
          </p:cNvSpPr>
          <p:nvPr/>
        </p:nvSpPr>
        <p:spPr bwMode="auto">
          <a:xfrm>
            <a:off x="1765698" y="876300"/>
            <a:ext cx="232052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50" b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Vui học</a:t>
            </a:r>
          </a:p>
        </p:txBody>
      </p:sp>
      <p:sp>
        <p:nvSpPr>
          <p:cNvPr id="279" name="Rounded Rectangle 278"/>
          <p:cNvSpPr/>
          <p:nvPr/>
        </p:nvSpPr>
        <p:spPr bwMode="auto">
          <a:xfrm>
            <a:off x="1393869" y="2564904"/>
            <a:ext cx="594066" cy="59406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Ô</a:t>
            </a:r>
          </a:p>
        </p:txBody>
      </p:sp>
      <p:sp>
        <p:nvSpPr>
          <p:cNvPr id="280" name="Rounded Rectangle 279"/>
          <p:cNvSpPr/>
          <p:nvPr/>
        </p:nvSpPr>
        <p:spPr bwMode="auto">
          <a:xfrm>
            <a:off x="2107571" y="2564904"/>
            <a:ext cx="594066" cy="59406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C</a:t>
            </a:r>
          </a:p>
        </p:txBody>
      </p:sp>
      <p:sp>
        <p:nvSpPr>
          <p:cNvPr id="281" name="Rounded Rectangle 280"/>
          <p:cNvSpPr/>
          <p:nvPr/>
        </p:nvSpPr>
        <p:spPr bwMode="auto">
          <a:xfrm>
            <a:off x="2828784" y="2564904"/>
            <a:ext cx="594066" cy="59406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H</a:t>
            </a:r>
          </a:p>
        </p:txBody>
      </p:sp>
      <p:sp>
        <p:nvSpPr>
          <p:cNvPr id="282" name="Rounded Rectangle 281"/>
          <p:cNvSpPr/>
          <p:nvPr/>
        </p:nvSpPr>
        <p:spPr bwMode="auto">
          <a:xfrm>
            <a:off x="3561621" y="2564904"/>
            <a:ext cx="594066" cy="59406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Ữ</a:t>
            </a:r>
          </a:p>
        </p:txBody>
      </p:sp>
      <p:sp>
        <p:nvSpPr>
          <p:cNvPr id="286" name="Rounded Rectangle 285"/>
          <p:cNvSpPr/>
          <p:nvPr/>
        </p:nvSpPr>
        <p:spPr bwMode="auto">
          <a:xfrm>
            <a:off x="4645563" y="3537012"/>
            <a:ext cx="594066" cy="59406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Ỳ</a:t>
            </a:r>
          </a:p>
        </p:txBody>
      </p:sp>
      <p:sp>
        <p:nvSpPr>
          <p:cNvPr id="288" name="Rounded Rectangle 287"/>
          <p:cNvSpPr/>
          <p:nvPr/>
        </p:nvSpPr>
        <p:spPr bwMode="auto">
          <a:xfrm>
            <a:off x="5054654" y="2553281"/>
            <a:ext cx="594066" cy="59406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D</a:t>
            </a:r>
          </a:p>
        </p:txBody>
      </p:sp>
      <p:sp>
        <p:nvSpPr>
          <p:cNvPr id="289" name="Rounded Rectangle 288"/>
          <p:cNvSpPr/>
          <p:nvPr/>
        </p:nvSpPr>
        <p:spPr bwMode="auto">
          <a:xfrm>
            <a:off x="5756732" y="2553281"/>
            <a:ext cx="594066" cy="59406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I</a:t>
            </a:r>
          </a:p>
        </p:txBody>
      </p:sp>
      <p:sp>
        <p:nvSpPr>
          <p:cNvPr id="290" name="Rounded Rectangle 289"/>
          <p:cNvSpPr/>
          <p:nvPr/>
        </p:nvSpPr>
        <p:spPr bwMode="auto">
          <a:xfrm>
            <a:off x="6458810" y="2553281"/>
            <a:ext cx="594066" cy="59406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Ệ</a:t>
            </a:r>
          </a:p>
        </p:txBody>
      </p:sp>
      <p:sp>
        <p:nvSpPr>
          <p:cNvPr id="291" name="Rounded Rectangle 290"/>
          <p:cNvSpPr/>
          <p:nvPr/>
        </p:nvSpPr>
        <p:spPr bwMode="auto">
          <a:xfrm>
            <a:off x="7156776" y="2553281"/>
            <a:ext cx="594066" cy="59406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U</a:t>
            </a:r>
          </a:p>
        </p:txBody>
      </p:sp>
      <p:sp>
        <p:nvSpPr>
          <p:cNvPr id="679" name="Rounded Rectangle 678"/>
          <p:cNvSpPr/>
          <p:nvPr/>
        </p:nvSpPr>
        <p:spPr bwMode="auto">
          <a:xfrm>
            <a:off x="3978356" y="3537012"/>
            <a:ext cx="594066" cy="594066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1" lang="en-US" sz="2400" b="1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</a:rPr>
              <a:t>K</a:t>
            </a:r>
          </a:p>
        </p:txBody>
      </p:sp>
      <p:pic>
        <p:nvPicPr>
          <p:cNvPr id="680" name="Picture 4" descr="C:\Documents and Settings\L0718\Desktop\TEMPLATE\baby 4.jpg"/>
          <p:cNvPicPr>
            <a:picLocks noChangeAspect="1" noChangeArrowheads="1"/>
          </p:cNvPicPr>
          <p:nvPr/>
        </p:nvPicPr>
        <p:blipFill>
          <a:blip r:embed="rId3" cstate="print"/>
          <a:srcRect r="83327" b="87333"/>
          <a:stretch>
            <a:fillRect/>
          </a:stretch>
        </p:blipFill>
        <p:spPr bwMode="auto">
          <a:xfrm>
            <a:off x="1277635" y="968908"/>
            <a:ext cx="407242" cy="407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489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600950" y="889397"/>
            <a:ext cx="367904" cy="357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849767A-ADF1-44C1-A81E-16D72F273137}" type="slidenum">
              <a:rPr lang="en-US" altLang="en-US" sz="1350" b="1">
                <a:solidFill>
                  <a:prstClr val="black"/>
                </a:solidFill>
              </a:rPr>
              <a:pPr/>
              <a:t>3</a:t>
            </a:fld>
            <a:endParaRPr lang="en-US" altLang="en-US" sz="135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61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1240633" y="2777233"/>
            <a:ext cx="342899" cy="342900"/>
          </a:xfrm>
          <a:prstGeom prst="octagon">
            <a:avLst>
              <a:gd name="adj" fmla="val 29287"/>
            </a:avLst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1240633" y="3176093"/>
            <a:ext cx="342899" cy="342901"/>
          </a:xfrm>
          <a:prstGeom prst="octagon">
            <a:avLst>
              <a:gd name="adj" fmla="val 29287"/>
            </a:avLst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7" name="AutoShape 8"/>
          <p:cNvSpPr>
            <a:spLocks noChangeArrowheads="1"/>
          </p:cNvSpPr>
          <p:nvPr/>
        </p:nvSpPr>
        <p:spPr bwMode="auto">
          <a:xfrm>
            <a:off x="1240633" y="3576143"/>
            <a:ext cx="342899" cy="342901"/>
          </a:xfrm>
          <a:prstGeom prst="octagon">
            <a:avLst>
              <a:gd name="adj" fmla="val 29287"/>
            </a:avLst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1240633" y="3976193"/>
            <a:ext cx="342899" cy="342901"/>
          </a:xfrm>
          <a:prstGeom prst="octagon">
            <a:avLst>
              <a:gd name="adj" fmla="val 29287"/>
            </a:avLst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1240633" y="2374571"/>
            <a:ext cx="342899" cy="342901"/>
          </a:xfrm>
          <a:prstGeom prst="octagon">
            <a:avLst>
              <a:gd name="adj" fmla="val 29287"/>
            </a:avLst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1240633" y="1971677"/>
            <a:ext cx="342899" cy="342901"/>
          </a:xfrm>
          <a:prstGeom prst="octagon">
            <a:avLst>
              <a:gd name="adj" fmla="val 29287"/>
            </a:avLst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.VnArial" panose="020B7200000000000000" pitchFamily="34" charset="0"/>
              </a:rPr>
              <a:t>1</a:t>
            </a:r>
          </a:p>
        </p:txBody>
      </p:sp>
      <p:pic>
        <p:nvPicPr>
          <p:cNvPr id="1669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57292" r="59375" b="17708"/>
          <a:stretch>
            <a:fillRect/>
          </a:stretch>
        </p:blipFill>
        <p:spPr bwMode="auto">
          <a:xfrm>
            <a:off x="1601392" y="2945606"/>
            <a:ext cx="864394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33" name="Picture 44" descr="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56" y="4288631"/>
            <a:ext cx="695325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934" name="Group 2"/>
          <p:cNvGrpSpPr/>
          <p:nvPr/>
        </p:nvGrpSpPr>
        <p:grpSpPr bwMode="auto">
          <a:xfrm>
            <a:off x="3515916" y="3295650"/>
            <a:ext cx="2400300" cy="285750"/>
            <a:chOff x="2112" y="1968"/>
            <a:chExt cx="2016" cy="240"/>
          </a:xfrm>
        </p:grpSpPr>
        <p:sp>
          <p:nvSpPr>
            <p:cNvPr id="167092" name="AutoShape 3"/>
            <p:cNvSpPr>
              <a:spLocks noChangeArrowheads="1"/>
            </p:cNvSpPr>
            <p:nvPr/>
          </p:nvSpPr>
          <p:spPr bwMode="auto">
            <a:xfrm>
              <a:off x="2112" y="1968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93" name="AutoShape 4"/>
            <p:cNvSpPr>
              <a:spLocks noChangeArrowheads="1"/>
            </p:cNvSpPr>
            <p:nvPr/>
          </p:nvSpPr>
          <p:spPr bwMode="auto">
            <a:xfrm>
              <a:off x="2400" y="1968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94" name="AutoShape 5"/>
            <p:cNvSpPr>
              <a:spLocks noChangeArrowheads="1"/>
            </p:cNvSpPr>
            <p:nvPr/>
          </p:nvSpPr>
          <p:spPr bwMode="auto">
            <a:xfrm>
              <a:off x="2688" y="1968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95" name="AutoShape 6"/>
            <p:cNvSpPr>
              <a:spLocks noChangeArrowheads="1"/>
            </p:cNvSpPr>
            <p:nvPr/>
          </p:nvSpPr>
          <p:spPr bwMode="auto">
            <a:xfrm>
              <a:off x="2976" y="1968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96" name="AutoShape 7"/>
            <p:cNvSpPr>
              <a:spLocks noChangeArrowheads="1"/>
            </p:cNvSpPr>
            <p:nvPr/>
          </p:nvSpPr>
          <p:spPr bwMode="auto">
            <a:xfrm>
              <a:off x="3264" y="1968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97" name="AutoShape 8"/>
            <p:cNvSpPr>
              <a:spLocks noChangeArrowheads="1"/>
            </p:cNvSpPr>
            <p:nvPr/>
          </p:nvSpPr>
          <p:spPr bwMode="auto">
            <a:xfrm>
              <a:off x="3552" y="1968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98" name="AutoShape 9"/>
            <p:cNvSpPr>
              <a:spLocks noChangeArrowheads="1"/>
            </p:cNvSpPr>
            <p:nvPr/>
          </p:nvSpPr>
          <p:spPr bwMode="auto">
            <a:xfrm>
              <a:off x="3840" y="1968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6935" name="Group 10"/>
          <p:cNvGrpSpPr/>
          <p:nvPr/>
        </p:nvGrpSpPr>
        <p:grpSpPr bwMode="auto">
          <a:xfrm>
            <a:off x="3515916" y="2952750"/>
            <a:ext cx="2400300" cy="285750"/>
            <a:chOff x="2112" y="1680"/>
            <a:chExt cx="2016" cy="240"/>
          </a:xfrm>
        </p:grpSpPr>
        <p:sp>
          <p:nvSpPr>
            <p:cNvPr id="167085" name="AutoShape 11"/>
            <p:cNvSpPr>
              <a:spLocks noChangeArrowheads="1"/>
            </p:cNvSpPr>
            <p:nvPr/>
          </p:nvSpPr>
          <p:spPr bwMode="auto">
            <a:xfrm>
              <a:off x="2112" y="1680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86" name="AutoShape 12"/>
            <p:cNvSpPr>
              <a:spLocks noChangeArrowheads="1"/>
            </p:cNvSpPr>
            <p:nvPr/>
          </p:nvSpPr>
          <p:spPr bwMode="auto">
            <a:xfrm>
              <a:off x="2400" y="1680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87" name="AutoShape 13"/>
            <p:cNvSpPr>
              <a:spLocks noChangeArrowheads="1"/>
            </p:cNvSpPr>
            <p:nvPr/>
          </p:nvSpPr>
          <p:spPr bwMode="auto">
            <a:xfrm>
              <a:off x="2688" y="1680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88" name="AutoShape 14"/>
            <p:cNvSpPr>
              <a:spLocks noChangeArrowheads="1"/>
            </p:cNvSpPr>
            <p:nvPr/>
          </p:nvSpPr>
          <p:spPr bwMode="auto">
            <a:xfrm>
              <a:off x="2976" y="1680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89" name="AutoShape 15"/>
            <p:cNvSpPr>
              <a:spLocks noChangeArrowheads="1"/>
            </p:cNvSpPr>
            <p:nvPr/>
          </p:nvSpPr>
          <p:spPr bwMode="auto">
            <a:xfrm>
              <a:off x="3264" y="1680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90" name="AutoShape 16"/>
            <p:cNvSpPr>
              <a:spLocks noChangeArrowheads="1"/>
            </p:cNvSpPr>
            <p:nvPr/>
          </p:nvSpPr>
          <p:spPr bwMode="auto">
            <a:xfrm>
              <a:off x="3552" y="1680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91" name="AutoShape 17"/>
            <p:cNvSpPr>
              <a:spLocks noChangeArrowheads="1"/>
            </p:cNvSpPr>
            <p:nvPr/>
          </p:nvSpPr>
          <p:spPr bwMode="auto">
            <a:xfrm>
              <a:off x="3840" y="1680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6936" name="Group 18"/>
          <p:cNvGrpSpPr/>
          <p:nvPr/>
        </p:nvGrpSpPr>
        <p:grpSpPr bwMode="auto">
          <a:xfrm>
            <a:off x="3515916" y="2609850"/>
            <a:ext cx="2400300" cy="285750"/>
            <a:chOff x="2112" y="1392"/>
            <a:chExt cx="2016" cy="240"/>
          </a:xfrm>
        </p:grpSpPr>
        <p:sp>
          <p:nvSpPr>
            <p:cNvPr id="167078" name="AutoShape 19"/>
            <p:cNvSpPr>
              <a:spLocks noChangeArrowheads="1"/>
            </p:cNvSpPr>
            <p:nvPr/>
          </p:nvSpPr>
          <p:spPr bwMode="auto">
            <a:xfrm>
              <a:off x="2112" y="1392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79" name="AutoShape 20"/>
            <p:cNvSpPr>
              <a:spLocks noChangeArrowheads="1"/>
            </p:cNvSpPr>
            <p:nvPr/>
          </p:nvSpPr>
          <p:spPr bwMode="auto">
            <a:xfrm>
              <a:off x="2400" y="1392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80" name="AutoShape 21"/>
            <p:cNvSpPr>
              <a:spLocks noChangeArrowheads="1"/>
            </p:cNvSpPr>
            <p:nvPr/>
          </p:nvSpPr>
          <p:spPr bwMode="auto">
            <a:xfrm>
              <a:off x="2688" y="1392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81" name="AutoShape 22"/>
            <p:cNvSpPr>
              <a:spLocks noChangeArrowheads="1"/>
            </p:cNvSpPr>
            <p:nvPr/>
          </p:nvSpPr>
          <p:spPr bwMode="auto">
            <a:xfrm>
              <a:off x="2976" y="1392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82" name="AutoShape 23"/>
            <p:cNvSpPr>
              <a:spLocks noChangeArrowheads="1"/>
            </p:cNvSpPr>
            <p:nvPr/>
          </p:nvSpPr>
          <p:spPr bwMode="auto">
            <a:xfrm>
              <a:off x="3264" y="1392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83" name="AutoShape 24"/>
            <p:cNvSpPr>
              <a:spLocks noChangeArrowheads="1"/>
            </p:cNvSpPr>
            <p:nvPr/>
          </p:nvSpPr>
          <p:spPr bwMode="auto">
            <a:xfrm>
              <a:off x="3552" y="1392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84" name="AutoShape 25"/>
            <p:cNvSpPr>
              <a:spLocks noChangeArrowheads="1"/>
            </p:cNvSpPr>
            <p:nvPr/>
          </p:nvSpPr>
          <p:spPr bwMode="auto">
            <a:xfrm>
              <a:off x="3840" y="1392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6937" name="Group 26"/>
          <p:cNvGrpSpPr/>
          <p:nvPr/>
        </p:nvGrpSpPr>
        <p:grpSpPr bwMode="auto">
          <a:xfrm>
            <a:off x="3744516" y="2257425"/>
            <a:ext cx="2057400" cy="285750"/>
            <a:chOff x="2304" y="1096"/>
            <a:chExt cx="1728" cy="240"/>
          </a:xfrm>
        </p:grpSpPr>
        <p:sp>
          <p:nvSpPr>
            <p:cNvPr id="167072" name="AutoShape 27"/>
            <p:cNvSpPr>
              <a:spLocks noChangeArrowheads="1"/>
            </p:cNvSpPr>
            <p:nvPr/>
          </p:nvSpPr>
          <p:spPr bwMode="auto">
            <a:xfrm>
              <a:off x="2304" y="109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73" name="AutoShape 28"/>
            <p:cNvSpPr>
              <a:spLocks noChangeArrowheads="1"/>
            </p:cNvSpPr>
            <p:nvPr/>
          </p:nvSpPr>
          <p:spPr bwMode="auto">
            <a:xfrm>
              <a:off x="2592" y="109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74" name="AutoShape 29"/>
            <p:cNvSpPr>
              <a:spLocks noChangeArrowheads="1"/>
            </p:cNvSpPr>
            <p:nvPr/>
          </p:nvSpPr>
          <p:spPr bwMode="auto">
            <a:xfrm>
              <a:off x="2880" y="109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75" name="AutoShape 30"/>
            <p:cNvSpPr>
              <a:spLocks noChangeArrowheads="1"/>
            </p:cNvSpPr>
            <p:nvPr/>
          </p:nvSpPr>
          <p:spPr bwMode="auto">
            <a:xfrm>
              <a:off x="3168" y="109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76" name="AutoShape 31"/>
            <p:cNvSpPr>
              <a:spLocks noChangeArrowheads="1"/>
            </p:cNvSpPr>
            <p:nvPr/>
          </p:nvSpPr>
          <p:spPr bwMode="auto">
            <a:xfrm>
              <a:off x="3456" y="109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77" name="AutoShape 32"/>
            <p:cNvSpPr>
              <a:spLocks noChangeArrowheads="1"/>
            </p:cNvSpPr>
            <p:nvPr/>
          </p:nvSpPr>
          <p:spPr bwMode="auto">
            <a:xfrm>
              <a:off x="3744" y="109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6938" name="Group 33"/>
          <p:cNvGrpSpPr/>
          <p:nvPr/>
        </p:nvGrpSpPr>
        <p:grpSpPr bwMode="auto">
          <a:xfrm>
            <a:off x="2990850" y="3646885"/>
            <a:ext cx="3429000" cy="285750"/>
            <a:chOff x="1536" y="2256"/>
            <a:chExt cx="2880" cy="240"/>
          </a:xfrm>
        </p:grpSpPr>
        <p:sp>
          <p:nvSpPr>
            <p:cNvPr id="167062" name="AutoShape 34"/>
            <p:cNvSpPr>
              <a:spLocks noChangeArrowheads="1"/>
            </p:cNvSpPr>
            <p:nvPr/>
          </p:nvSpPr>
          <p:spPr bwMode="auto">
            <a:xfrm>
              <a:off x="1536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63" name="AutoShape 35"/>
            <p:cNvSpPr>
              <a:spLocks noChangeArrowheads="1"/>
            </p:cNvSpPr>
            <p:nvPr/>
          </p:nvSpPr>
          <p:spPr bwMode="auto">
            <a:xfrm>
              <a:off x="1824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64" name="AutoShape 36"/>
            <p:cNvSpPr>
              <a:spLocks noChangeArrowheads="1"/>
            </p:cNvSpPr>
            <p:nvPr/>
          </p:nvSpPr>
          <p:spPr bwMode="auto">
            <a:xfrm>
              <a:off x="2112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65" name="AutoShape 37"/>
            <p:cNvSpPr>
              <a:spLocks noChangeArrowheads="1"/>
            </p:cNvSpPr>
            <p:nvPr/>
          </p:nvSpPr>
          <p:spPr bwMode="auto">
            <a:xfrm>
              <a:off x="2400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66" name="AutoShape 38"/>
            <p:cNvSpPr>
              <a:spLocks noChangeArrowheads="1"/>
            </p:cNvSpPr>
            <p:nvPr/>
          </p:nvSpPr>
          <p:spPr bwMode="auto">
            <a:xfrm>
              <a:off x="2688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67" name="AutoShape 39"/>
            <p:cNvSpPr>
              <a:spLocks noChangeArrowheads="1"/>
            </p:cNvSpPr>
            <p:nvPr/>
          </p:nvSpPr>
          <p:spPr bwMode="auto">
            <a:xfrm>
              <a:off x="2976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68" name="AutoShape 40"/>
            <p:cNvSpPr>
              <a:spLocks noChangeArrowheads="1"/>
            </p:cNvSpPr>
            <p:nvPr/>
          </p:nvSpPr>
          <p:spPr bwMode="auto">
            <a:xfrm>
              <a:off x="3264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69" name="AutoShape 41"/>
            <p:cNvSpPr>
              <a:spLocks noChangeArrowheads="1"/>
            </p:cNvSpPr>
            <p:nvPr/>
          </p:nvSpPr>
          <p:spPr bwMode="auto">
            <a:xfrm>
              <a:off x="3552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70" name="AutoShape 42"/>
            <p:cNvSpPr>
              <a:spLocks noChangeArrowheads="1"/>
            </p:cNvSpPr>
            <p:nvPr/>
          </p:nvSpPr>
          <p:spPr bwMode="auto">
            <a:xfrm>
              <a:off x="3840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71" name="AutoShape 44"/>
            <p:cNvSpPr>
              <a:spLocks noChangeArrowheads="1"/>
            </p:cNvSpPr>
            <p:nvPr/>
          </p:nvSpPr>
          <p:spPr bwMode="auto">
            <a:xfrm>
              <a:off x="4128" y="2256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6939" name="Group 68"/>
          <p:cNvGrpSpPr/>
          <p:nvPr/>
        </p:nvGrpSpPr>
        <p:grpSpPr bwMode="auto">
          <a:xfrm>
            <a:off x="2482454" y="3989785"/>
            <a:ext cx="4533900" cy="285750"/>
            <a:chOff x="1256" y="2544"/>
            <a:chExt cx="3808" cy="240"/>
          </a:xfrm>
        </p:grpSpPr>
        <p:sp>
          <p:nvSpPr>
            <p:cNvPr id="167049" name="AutoShape 69"/>
            <p:cNvSpPr>
              <a:spLocks noChangeArrowheads="1"/>
            </p:cNvSpPr>
            <p:nvPr/>
          </p:nvSpPr>
          <p:spPr bwMode="auto">
            <a:xfrm>
              <a:off x="1256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0" name="AutoShape 70"/>
            <p:cNvSpPr>
              <a:spLocks noChangeArrowheads="1"/>
            </p:cNvSpPr>
            <p:nvPr/>
          </p:nvSpPr>
          <p:spPr bwMode="auto">
            <a:xfrm>
              <a:off x="1544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1" name="AutoShape 71"/>
            <p:cNvSpPr>
              <a:spLocks noChangeArrowheads="1"/>
            </p:cNvSpPr>
            <p:nvPr/>
          </p:nvSpPr>
          <p:spPr bwMode="auto">
            <a:xfrm>
              <a:off x="1832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2" name="AutoShape 72"/>
            <p:cNvSpPr>
              <a:spLocks noChangeArrowheads="1"/>
            </p:cNvSpPr>
            <p:nvPr/>
          </p:nvSpPr>
          <p:spPr bwMode="auto">
            <a:xfrm>
              <a:off x="2120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3" name="AutoShape 73"/>
            <p:cNvSpPr>
              <a:spLocks noChangeArrowheads="1"/>
            </p:cNvSpPr>
            <p:nvPr/>
          </p:nvSpPr>
          <p:spPr bwMode="auto">
            <a:xfrm>
              <a:off x="2408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4" name="AutoShape 74"/>
            <p:cNvSpPr>
              <a:spLocks noChangeArrowheads="1"/>
            </p:cNvSpPr>
            <p:nvPr/>
          </p:nvSpPr>
          <p:spPr bwMode="auto">
            <a:xfrm>
              <a:off x="2696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5" name="AutoShape 75"/>
            <p:cNvSpPr>
              <a:spLocks noChangeArrowheads="1"/>
            </p:cNvSpPr>
            <p:nvPr/>
          </p:nvSpPr>
          <p:spPr bwMode="auto">
            <a:xfrm>
              <a:off x="2984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6" name="AutoShape 76"/>
            <p:cNvSpPr>
              <a:spLocks noChangeArrowheads="1"/>
            </p:cNvSpPr>
            <p:nvPr/>
          </p:nvSpPr>
          <p:spPr bwMode="auto">
            <a:xfrm>
              <a:off x="3272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7" name="AutoShape 77"/>
            <p:cNvSpPr>
              <a:spLocks noChangeArrowheads="1"/>
            </p:cNvSpPr>
            <p:nvPr/>
          </p:nvSpPr>
          <p:spPr bwMode="auto">
            <a:xfrm>
              <a:off x="3560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8" name="AutoShape 78"/>
            <p:cNvSpPr>
              <a:spLocks noChangeArrowheads="1"/>
            </p:cNvSpPr>
            <p:nvPr/>
          </p:nvSpPr>
          <p:spPr bwMode="auto">
            <a:xfrm>
              <a:off x="3848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59" name="AutoShape 79"/>
            <p:cNvSpPr>
              <a:spLocks noChangeArrowheads="1"/>
            </p:cNvSpPr>
            <p:nvPr/>
          </p:nvSpPr>
          <p:spPr bwMode="auto">
            <a:xfrm>
              <a:off x="4168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60" name="AutoShape 80"/>
            <p:cNvSpPr>
              <a:spLocks noChangeArrowheads="1"/>
            </p:cNvSpPr>
            <p:nvPr/>
          </p:nvSpPr>
          <p:spPr bwMode="auto">
            <a:xfrm>
              <a:off x="4456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061" name="AutoShape 81"/>
            <p:cNvSpPr>
              <a:spLocks noChangeArrowheads="1"/>
            </p:cNvSpPr>
            <p:nvPr/>
          </p:nvSpPr>
          <p:spPr bwMode="auto">
            <a:xfrm>
              <a:off x="4776" y="2544"/>
              <a:ext cx="288" cy="240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endParaRPr lang="en-US" alt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6940" name="AutoShape 207"/>
          <p:cNvSpPr>
            <a:spLocks noChangeArrowheads="1"/>
          </p:cNvSpPr>
          <p:nvPr/>
        </p:nvSpPr>
        <p:spPr bwMode="auto">
          <a:xfrm>
            <a:off x="2899172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41" name="AutoShape 208"/>
          <p:cNvSpPr>
            <a:spLocks noChangeArrowheads="1"/>
          </p:cNvSpPr>
          <p:nvPr/>
        </p:nvSpPr>
        <p:spPr bwMode="auto">
          <a:xfrm>
            <a:off x="326231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42" name="AutoShape 209"/>
          <p:cNvSpPr>
            <a:spLocks noChangeArrowheads="1"/>
          </p:cNvSpPr>
          <p:nvPr/>
        </p:nvSpPr>
        <p:spPr bwMode="auto">
          <a:xfrm>
            <a:off x="360521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43" name="AutoShape 211"/>
          <p:cNvSpPr>
            <a:spLocks noChangeArrowheads="1"/>
          </p:cNvSpPr>
          <p:nvPr/>
        </p:nvSpPr>
        <p:spPr bwMode="auto">
          <a:xfrm>
            <a:off x="429101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44" name="AutoShape 212"/>
          <p:cNvSpPr>
            <a:spLocks noChangeArrowheads="1"/>
          </p:cNvSpPr>
          <p:nvPr/>
        </p:nvSpPr>
        <p:spPr bwMode="auto">
          <a:xfrm>
            <a:off x="463391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45" name="AutoShape 213"/>
          <p:cNvSpPr>
            <a:spLocks noChangeArrowheads="1"/>
          </p:cNvSpPr>
          <p:nvPr/>
        </p:nvSpPr>
        <p:spPr bwMode="auto">
          <a:xfrm>
            <a:off x="4976813" y="4573191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46" name="AutoShape 214"/>
          <p:cNvSpPr>
            <a:spLocks noChangeArrowheads="1"/>
          </p:cNvSpPr>
          <p:nvPr/>
        </p:nvSpPr>
        <p:spPr bwMode="auto">
          <a:xfrm>
            <a:off x="531971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47" name="AutoShape 215"/>
          <p:cNvSpPr>
            <a:spLocks noChangeArrowheads="1"/>
          </p:cNvSpPr>
          <p:nvPr/>
        </p:nvSpPr>
        <p:spPr bwMode="auto">
          <a:xfrm>
            <a:off x="566261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48" name="AutoShape 216"/>
          <p:cNvSpPr>
            <a:spLocks noChangeArrowheads="1"/>
          </p:cNvSpPr>
          <p:nvPr/>
        </p:nvSpPr>
        <p:spPr bwMode="auto">
          <a:xfrm>
            <a:off x="600551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49" name="AutoShape 217"/>
          <p:cNvSpPr>
            <a:spLocks noChangeArrowheads="1"/>
          </p:cNvSpPr>
          <p:nvPr/>
        </p:nvSpPr>
        <p:spPr bwMode="auto">
          <a:xfrm>
            <a:off x="634841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950" name="AutoShape 218"/>
          <p:cNvSpPr>
            <a:spLocks noChangeArrowheads="1"/>
          </p:cNvSpPr>
          <p:nvPr/>
        </p:nvSpPr>
        <p:spPr bwMode="auto">
          <a:xfrm>
            <a:off x="669131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6951" name="Picture 344" descr="D:\hinh anh\hinh anh\Khung vien\Khung vien\29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80" y="1073944"/>
            <a:ext cx="1144190" cy="114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52" name="AutoShape 219"/>
          <p:cNvSpPr>
            <a:spLocks noChangeArrowheads="1"/>
          </p:cNvSpPr>
          <p:nvPr/>
        </p:nvSpPr>
        <p:spPr bwMode="auto">
          <a:xfrm>
            <a:off x="2557463" y="4580335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6953" name="Picture 3" descr="C:\Documents and Settings\L0718\Desktop\TEMPLATE\dong h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55" y="1320405"/>
            <a:ext cx="635794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54" name="TextBox 13"/>
          <p:cNvSpPr txBox="1">
            <a:spLocks noChangeArrowheads="1"/>
          </p:cNvSpPr>
          <p:nvPr/>
        </p:nvSpPr>
        <p:spPr bwMode="auto">
          <a:xfrm>
            <a:off x="1765698" y="876300"/>
            <a:ext cx="232052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50" b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Trò chơi ô chữ</a:t>
            </a:r>
          </a:p>
        </p:txBody>
      </p:sp>
      <p:pic>
        <p:nvPicPr>
          <p:cNvPr id="106" name="Picture 4" descr="C:\Documents and Settings\L0718\Desktop\TEMPLATE\baby 4.jpg"/>
          <p:cNvPicPr>
            <a:picLocks noChangeAspect="1" noChangeArrowheads="1"/>
          </p:cNvPicPr>
          <p:nvPr/>
        </p:nvPicPr>
        <p:blipFill>
          <a:blip r:embed="rId7" cstate="print"/>
          <a:srcRect r="83327" b="87333"/>
          <a:stretch>
            <a:fillRect/>
          </a:stretch>
        </p:blipFill>
        <p:spPr bwMode="auto">
          <a:xfrm>
            <a:off x="1277635" y="968908"/>
            <a:ext cx="407242" cy="407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1287066" y="5115819"/>
            <a:ext cx="6836567" cy="78483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500" b="1" u="sng">
                <a:solidFill>
                  <a:prstClr val="white"/>
                </a:solidFill>
              </a:rPr>
              <a:t>TỪ KHÓA:</a:t>
            </a:r>
          </a:p>
          <a:p>
            <a:pPr>
              <a:lnSpc>
                <a:spcPct val="150000"/>
              </a:lnSpc>
            </a:pPr>
            <a:r>
              <a:rPr lang="en-US" altLang="en-US" sz="1500">
                <a:solidFill>
                  <a:prstClr val="white"/>
                </a:solidFill>
              </a:rPr>
              <a:t>Một trong những việc học sinh nên làm khi tham gia giao thông bằng xe đạp?</a:t>
            </a:r>
          </a:p>
        </p:txBody>
      </p:sp>
      <p:sp>
        <p:nvSpPr>
          <p:cNvPr id="166957" name="TextBox 108"/>
          <p:cNvSpPr txBox="1">
            <a:spLocks noChangeArrowheads="1"/>
          </p:cNvSpPr>
          <p:nvPr/>
        </p:nvSpPr>
        <p:spPr bwMode="auto">
          <a:xfrm>
            <a:off x="1578770" y="4558904"/>
            <a:ext cx="11977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Từ khóa</a:t>
            </a:r>
          </a:p>
        </p:txBody>
      </p:sp>
      <p:sp>
        <p:nvSpPr>
          <p:cNvPr id="166958" name="TextBox 111"/>
          <p:cNvSpPr txBox="1">
            <a:spLocks noChangeArrowheads="1"/>
          </p:cNvSpPr>
          <p:nvPr/>
        </p:nvSpPr>
        <p:spPr bwMode="auto">
          <a:xfrm>
            <a:off x="5868592" y="2240756"/>
            <a:ext cx="4310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50" b="1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166959" name="TextBox 112"/>
          <p:cNvSpPr txBox="1">
            <a:spLocks noChangeArrowheads="1"/>
          </p:cNvSpPr>
          <p:nvPr/>
        </p:nvSpPr>
        <p:spPr bwMode="auto">
          <a:xfrm>
            <a:off x="5949553" y="2590800"/>
            <a:ext cx="4321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5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66960" name="TextBox 113"/>
          <p:cNvSpPr txBox="1">
            <a:spLocks noChangeArrowheads="1"/>
          </p:cNvSpPr>
          <p:nvPr/>
        </p:nvSpPr>
        <p:spPr bwMode="auto">
          <a:xfrm>
            <a:off x="5953126" y="2956322"/>
            <a:ext cx="4321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50" b="1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66961" name="TextBox 114"/>
          <p:cNvSpPr txBox="1">
            <a:spLocks noChangeArrowheads="1"/>
          </p:cNvSpPr>
          <p:nvPr/>
        </p:nvSpPr>
        <p:spPr bwMode="auto">
          <a:xfrm>
            <a:off x="5953126" y="3293269"/>
            <a:ext cx="4321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50" b="1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66962" name="TextBox 115"/>
          <p:cNvSpPr txBox="1">
            <a:spLocks noChangeArrowheads="1"/>
          </p:cNvSpPr>
          <p:nvPr/>
        </p:nvSpPr>
        <p:spPr bwMode="auto">
          <a:xfrm>
            <a:off x="6538914" y="3630217"/>
            <a:ext cx="4321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50" b="1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66963" name="TextBox 116"/>
          <p:cNvSpPr txBox="1">
            <a:spLocks noChangeArrowheads="1"/>
          </p:cNvSpPr>
          <p:nvPr/>
        </p:nvSpPr>
        <p:spPr bwMode="auto">
          <a:xfrm>
            <a:off x="7069933" y="4589860"/>
            <a:ext cx="4310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50" b="1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66964" name="TextBox 117"/>
          <p:cNvSpPr txBox="1">
            <a:spLocks noChangeArrowheads="1"/>
          </p:cNvSpPr>
          <p:nvPr/>
        </p:nvSpPr>
        <p:spPr bwMode="auto">
          <a:xfrm>
            <a:off x="7092553" y="3989785"/>
            <a:ext cx="4321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50" b="1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133" name="AutoShape 12"/>
          <p:cNvSpPr>
            <a:spLocks noChangeArrowheads="1"/>
          </p:cNvSpPr>
          <p:nvPr/>
        </p:nvSpPr>
        <p:spPr bwMode="auto">
          <a:xfrm>
            <a:off x="7615238" y="3890963"/>
            <a:ext cx="228600" cy="342900"/>
          </a:xfrm>
          <a:prstGeom prst="octagon">
            <a:avLst>
              <a:gd name="adj" fmla="val 29287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134" name="AutoShape 11"/>
          <p:cNvSpPr>
            <a:spLocks noChangeArrowheads="1"/>
          </p:cNvSpPr>
          <p:nvPr/>
        </p:nvSpPr>
        <p:spPr bwMode="auto">
          <a:xfrm>
            <a:off x="7615238" y="3476625"/>
            <a:ext cx="228600" cy="342900"/>
          </a:xfrm>
          <a:prstGeom prst="octagon">
            <a:avLst>
              <a:gd name="adj" fmla="val 29287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35" name="AutoShape 7"/>
          <p:cNvSpPr>
            <a:spLocks noChangeArrowheads="1"/>
          </p:cNvSpPr>
          <p:nvPr/>
        </p:nvSpPr>
        <p:spPr bwMode="auto">
          <a:xfrm>
            <a:off x="7615238" y="3076575"/>
            <a:ext cx="228600" cy="342900"/>
          </a:xfrm>
          <a:prstGeom prst="octagon">
            <a:avLst>
              <a:gd name="adj" fmla="val 29287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36" name="AutoShape 10"/>
          <p:cNvSpPr>
            <a:spLocks noChangeArrowheads="1"/>
          </p:cNvSpPr>
          <p:nvPr/>
        </p:nvSpPr>
        <p:spPr bwMode="auto">
          <a:xfrm>
            <a:off x="7600950" y="2690813"/>
            <a:ext cx="228600" cy="342900"/>
          </a:xfrm>
          <a:prstGeom prst="octagon">
            <a:avLst>
              <a:gd name="adj" fmla="val 29287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37" name="AutoShape 8"/>
          <p:cNvSpPr>
            <a:spLocks noChangeArrowheads="1"/>
          </p:cNvSpPr>
          <p:nvPr/>
        </p:nvSpPr>
        <p:spPr bwMode="auto">
          <a:xfrm>
            <a:off x="7585472" y="1935956"/>
            <a:ext cx="228600" cy="342900"/>
          </a:xfrm>
          <a:prstGeom prst="octagon">
            <a:avLst>
              <a:gd name="adj" fmla="val 29287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138" name="AutoShape 8"/>
          <p:cNvSpPr>
            <a:spLocks noChangeArrowheads="1"/>
          </p:cNvSpPr>
          <p:nvPr/>
        </p:nvSpPr>
        <p:spPr bwMode="auto">
          <a:xfrm>
            <a:off x="7597379" y="2322910"/>
            <a:ext cx="228600" cy="342900"/>
          </a:xfrm>
          <a:prstGeom prst="octagon">
            <a:avLst>
              <a:gd name="adj" fmla="val 29287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1741885" y="5092303"/>
            <a:ext cx="5767388" cy="78483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 u="sng">
                <a:solidFill>
                  <a:prstClr val="white"/>
                </a:solidFill>
              </a:rPr>
              <a:t>Câu 1:</a:t>
            </a:r>
          </a:p>
          <a:p>
            <a:r>
              <a:rPr lang="en-US" altLang="en-US" sz="1500">
                <a:solidFill>
                  <a:prstClr val="white"/>
                </a:solidFill>
              </a:rPr>
              <a:t>Đây là một bộ phận của xe đạp mà khi tác động vào xe có thể di chuyển được?</a:t>
            </a:r>
          </a:p>
        </p:txBody>
      </p:sp>
      <p:grpSp>
        <p:nvGrpSpPr>
          <p:cNvPr id="8" name="Group 112"/>
          <p:cNvGrpSpPr/>
          <p:nvPr/>
        </p:nvGrpSpPr>
        <p:grpSpPr bwMode="auto">
          <a:xfrm>
            <a:off x="3809999" y="2017568"/>
            <a:ext cx="2059781" cy="572692"/>
            <a:chOff x="2302" y="734"/>
            <a:chExt cx="1730" cy="481"/>
          </a:xfrm>
        </p:grpSpPr>
        <p:sp>
          <p:nvSpPr>
            <p:cNvPr id="167043" name="Text Box 113"/>
            <p:cNvSpPr txBox="1">
              <a:spLocks noChangeArrowheads="1"/>
            </p:cNvSpPr>
            <p:nvPr/>
          </p:nvSpPr>
          <p:spPr bwMode="auto">
            <a:xfrm>
              <a:off x="2302" y="944"/>
              <a:ext cx="2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B</a:t>
              </a:r>
            </a:p>
          </p:txBody>
        </p:sp>
        <p:sp>
          <p:nvSpPr>
            <p:cNvPr id="167044" name="Text Box 114"/>
            <p:cNvSpPr txBox="1">
              <a:spLocks noChangeArrowheads="1"/>
            </p:cNvSpPr>
            <p:nvPr/>
          </p:nvSpPr>
          <p:spPr bwMode="auto">
            <a:xfrm>
              <a:off x="2584" y="734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</a:t>
              </a:r>
              <a:r>
                <a:rPr lang="en-US" altLang="en-US" sz="1500" b="1">
                  <a:solidFill>
                    <a:srgbClr val="FFFF00"/>
                  </a:solidFill>
                </a:rPr>
                <a:t>À</a:t>
              </a:r>
            </a:p>
          </p:txBody>
        </p:sp>
        <p:sp>
          <p:nvSpPr>
            <p:cNvPr id="167045" name="Text Box 115"/>
            <p:cNvSpPr txBox="1">
              <a:spLocks noChangeArrowheads="1"/>
            </p:cNvSpPr>
            <p:nvPr/>
          </p:nvSpPr>
          <p:spPr bwMode="auto">
            <a:xfrm>
              <a:off x="2896" y="734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N</a:t>
              </a:r>
            </a:p>
          </p:txBody>
        </p:sp>
        <p:sp>
          <p:nvSpPr>
            <p:cNvPr id="167046" name="Text Box 116"/>
            <p:cNvSpPr txBox="1">
              <a:spLocks noChangeArrowheads="1"/>
            </p:cNvSpPr>
            <p:nvPr/>
          </p:nvSpPr>
          <p:spPr bwMode="auto">
            <a:xfrm>
              <a:off x="3168" y="734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</a:t>
              </a:r>
              <a:r>
                <a:rPr lang="en-US" altLang="en-US" sz="1500" b="1">
                  <a:solidFill>
                    <a:srgbClr val="FFFF00"/>
                  </a:solidFill>
                </a:rPr>
                <a:t>Đ</a:t>
              </a:r>
            </a:p>
          </p:txBody>
        </p:sp>
        <p:sp>
          <p:nvSpPr>
            <p:cNvPr id="167047" name="Text Box 117"/>
            <p:cNvSpPr txBox="1">
              <a:spLocks noChangeArrowheads="1"/>
            </p:cNvSpPr>
            <p:nvPr/>
          </p:nvSpPr>
          <p:spPr bwMode="auto">
            <a:xfrm>
              <a:off x="3456" y="734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</a:t>
              </a:r>
              <a:r>
                <a:rPr lang="en-US" altLang="en-US" sz="1500" b="1">
                  <a:solidFill>
                    <a:srgbClr val="FFFF00"/>
                  </a:solidFill>
                </a:rPr>
                <a:t>Ạ</a:t>
              </a:r>
            </a:p>
          </p:txBody>
        </p:sp>
        <p:sp>
          <p:nvSpPr>
            <p:cNvPr id="167048" name="Text Box 118"/>
            <p:cNvSpPr txBox="1">
              <a:spLocks noChangeArrowheads="1"/>
            </p:cNvSpPr>
            <p:nvPr/>
          </p:nvSpPr>
          <p:spPr bwMode="auto">
            <a:xfrm>
              <a:off x="3744" y="734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P</a:t>
              </a:r>
            </a:p>
          </p:txBody>
        </p:sp>
      </p:grpSp>
      <p:sp>
        <p:nvSpPr>
          <p:cNvPr id="155" name="Text Box 249"/>
          <p:cNvSpPr txBox="1">
            <a:spLocks noChangeArrowheads="1"/>
          </p:cNvSpPr>
          <p:nvPr/>
        </p:nvSpPr>
        <p:spPr bwMode="auto">
          <a:xfrm>
            <a:off x="4298156" y="4581526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000099"/>
                </a:solidFill>
              </a:rPr>
              <a:t> </a:t>
            </a:r>
            <a:r>
              <a:rPr lang="en-US" altLang="en-US" sz="1350" b="1">
                <a:solidFill>
                  <a:srgbClr val="FFFF00"/>
                </a:solidFill>
              </a:rPr>
              <a:t>Ạ</a:t>
            </a:r>
          </a:p>
        </p:txBody>
      </p:sp>
      <p:sp>
        <p:nvSpPr>
          <p:cNvPr id="157" name="Text Box 256"/>
          <p:cNvSpPr txBox="1">
            <a:spLocks noChangeArrowheads="1"/>
          </p:cNvSpPr>
          <p:nvPr/>
        </p:nvSpPr>
        <p:spPr bwMode="auto">
          <a:xfrm>
            <a:off x="6329363" y="4581525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000099"/>
                </a:solidFill>
              </a:rPr>
              <a:t> </a:t>
            </a:r>
            <a:r>
              <a:rPr lang="en-US" altLang="en-US" sz="1350" b="1">
                <a:solidFill>
                  <a:srgbClr val="FFFF00"/>
                </a:solidFill>
              </a:rPr>
              <a:t>À</a:t>
            </a:r>
          </a:p>
        </p:txBody>
      </p: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1743075" y="5089922"/>
            <a:ext cx="5735241" cy="78483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 u="sng" dirty="0" err="1">
                <a:solidFill>
                  <a:prstClr val="white"/>
                </a:solidFill>
              </a:rPr>
              <a:t>Câu</a:t>
            </a:r>
            <a:r>
              <a:rPr lang="en-US" altLang="en-US" sz="1500" b="1" u="sng" dirty="0">
                <a:solidFill>
                  <a:prstClr val="white"/>
                </a:solidFill>
              </a:rPr>
              <a:t> 2:</a:t>
            </a:r>
          </a:p>
          <a:p>
            <a:r>
              <a:rPr lang="en-US" altLang="en-US" sz="1500" dirty="0" err="1">
                <a:solidFill>
                  <a:prstClr val="white"/>
                </a:solidFill>
              </a:rPr>
              <a:t>Khi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xe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đạp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trên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đường</a:t>
            </a:r>
            <a:r>
              <a:rPr lang="en-US" altLang="en-US" sz="1500" dirty="0">
                <a:solidFill>
                  <a:prstClr val="white"/>
                </a:solidFill>
              </a:rPr>
              <a:t>, </a:t>
            </a:r>
            <a:r>
              <a:rPr lang="en-US" altLang="en-US" sz="1500" dirty="0" err="1">
                <a:solidFill>
                  <a:prstClr val="white"/>
                </a:solidFill>
              </a:rPr>
              <a:t>các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bạn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cần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phải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về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phía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nào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br>
              <a:rPr lang="en-US" altLang="en-US" sz="1500" dirty="0">
                <a:solidFill>
                  <a:prstClr val="white"/>
                </a:solidFill>
              </a:rPr>
            </a:br>
            <a:r>
              <a:rPr lang="en-US" altLang="en-US" sz="1500" dirty="0" err="1">
                <a:solidFill>
                  <a:prstClr val="white"/>
                </a:solidFill>
              </a:rPr>
              <a:t>của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đường</a:t>
            </a:r>
            <a:r>
              <a:rPr lang="en-US" altLang="en-US" sz="1500" dirty="0">
                <a:solidFill>
                  <a:prstClr val="white"/>
                </a:solidFill>
              </a:rPr>
              <a:t>?</a:t>
            </a:r>
          </a:p>
        </p:txBody>
      </p:sp>
      <p:grpSp>
        <p:nvGrpSpPr>
          <p:cNvPr id="9" name="Group 119"/>
          <p:cNvGrpSpPr/>
          <p:nvPr/>
        </p:nvGrpSpPr>
        <p:grpSpPr bwMode="auto">
          <a:xfrm>
            <a:off x="3533772" y="2394941"/>
            <a:ext cx="2419350" cy="553642"/>
            <a:chOff x="3304" y="336"/>
            <a:chExt cx="2032" cy="465"/>
          </a:xfrm>
        </p:grpSpPr>
        <p:sp>
          <p:nvSpPr>
            <p:cNvPr id="167036" name="Text Box 120"/>
            <p:cNvSpPr txBox="1">
              <a:spLocks noChangeArrowheads="1"/>
            </p:cNvSpPr>
            <p:nvPr/>
          </p:nvSpPr>
          <p:spPr bwMode="auto">
            <a:xfrm>
              <a:off x="3304" y="516"/>
              <a:ext cx="2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B</a:t>
              </a:r>
            </a:p>
          </p:txBody>
        </p:sp>
        <p:sp>
          <p:nvSpPr>
            <p:cNvPr id="167037" name="Text Box 121"/>
            <p:cNvSpPr txBox="1">
              <a:spLocks noChangeArrowheads="1"/>
            </p:cNvSpPr>
            <p:nvPr/>
          </p:nvSpPr>
          <p:spPr bwMode="auto">
            <a:xfrm>
              <a:off x="3576" y="336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Ê</a:t>
              </a:r>
            </a:p>
          </p:txBody>
        </p:sp>
        <p:sp>
          <p:nvSpPr>
            <p:cNvPr id="167038" name="Text Box 122"/>
            <p:cNvSpPr txBox="1">
              <a:spLocks noChangeArrowheads="1"/>
            </p:cNvSpPr>
            <p:nvPr/>
          </p:nvSpPr>
          <p:spPr bwMode="auto">
            <a:xfrm>
              <a:off x="3888" y="336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</a:t>
              </a:r>
              <a:r>
                <a:rPr lang="en-US" altLang="en-US" sz="1500" b="1">
                  <a:solidFill>
                    <a:srgbClr val="FFFF00"/>
                  </a:solidFill>
                </a:rPr>
                <a:t>N</a:t>
              </a:r>
            </a:p>
          </p:txBody>
        </p:sp>
        <p:sp>
          <p:nvSpPr>
            <p:cNvPr id="167039" name="Text Box 123"/>
            <p:cNvSpPr txBox="1">
              <a:spLocks noChangeArrowheads="1"/>
            </p:cNvSpPr>
            <p:nvPr/>
          </p:nvSpPr>
          <p:spPr bwMode="auto">
            <a:xfrm>
              <a:off x="4160" y="336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P</a:t>
              </a:r>
            </a:p>
          </p:txBody>
        </p:sp>
        <p:sp>
          <p:nvSpPr>
            <p:cNvPr id="167040" name="Text Box 124"/>
            <p:cNvSpPr txBox="1">
              <a:spLocks noChangeArrowheads="1"/>
            </p:cNvSpPr>
            <p:nvPr/>
          </p:nvSpPr>
          <p:spPr bwMode="auto">
            <a:xfrm>
              <a:off x="4448" y="336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 H</a:t>
              </a:r>
            </a:p>
          </p:txBody>
        </p:sp>
        <p:sp>
          <p:nvSpPr>
            <p:cNvPr id="167041" name="Text Box 125"/>
            <p:cNvSpPr txBox="1">
              <a:spLocks noChangeArrowheads="1"/>
            </p:cNvSpPr>
            <p:nvPr/>
          </p:nvSpPr>
          <p:spPr bwMode="auto">
            <a:xfrm>
              <a:off x="4736" y="336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 Ả</a:t>
              </a:r>
            </a:p>
          </p:txBody>
        </p:sp>
        <p:sp>
          <p:nvSpPr>
            <p:cNvPr id="167042" name="Text Box 126"/>
            <p:cNvSpPr txBox="1">
              <a:spLocks noChangeArrowheads="1"/>
            </p:cNvSpPr>
            <p:nvPr/>
          </p:nvSpPr>
          <p:spPr bwMode="auto">
            <a:xfrm>
              <a:off x="5048" y="486"/>
              <a:ext cx="2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 I</a:t>
              </a:r>
            </a:p>
          </p:txBody>
        </p:sp>
      </p:grpSp>
      <p:sp>
        <p:nvSpPr>
          <p:cNvPr id="167" name="Text Box 257"/>
          <p:cNvSpPr txBox="1">
            <a:spLocks noChangeArrowheads="1"/>
          </p:cNvSpPr>
          <p:nvPr/>
        </p:nvSpPr>
        <p:spPr bwMode="auto">
          <a:xfrm>
            <a:off x="6719888" y="4573192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166978" name="AutoShape 209"/>
          <p:cNvSpPr>
            <a:spLocks noChangeArrowheads="1"/>
          </p:cNvSpPr>
          <p:nvPr/>
        </p:nvSpPr>
        <p:spPr bwMode="auto">
          <a:xfrm>
            <a:off x="3948113" y="4574381"/>
            <a:ext cx="342900" cy="285750"/>
          </a:xfrm>
          <a:prstGeom prst="flowChartAlternateProcess">
            <a:avLst/>
          </a:prstGeom>
          <a:gradFill rotWithShape="1">
            <a:gsLst>
              <a:gs pos="0">
                <a:srgbClr val="FAA4EE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TextBox 169"/>
          <p:cNvSpPr txBox="1">
            <a:spLocks noChangeArrowheads="1"/>
          </p:cNvSpPr>
          <p:nvPr/>
        </p:nvSpPr>
        <p:spPr bwMode="auto">
          <a:xfrm>
            <a:off x="1812726" y="5118043"/>
            <a:ext cx="5735241" cy="78483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 u="sng" dirty="0" err="1">
                <a:solidFill>
                  <a:prstClr val="white"/>
                </a:solidFill>
              </a:rPr>
              <a:t>Câu</a:t>
            </a:r>
            <a:r>
              <a:rPr lang="en-US" altLang="en-US" sz="1500" b="1" u="sng" dirty="0">
                <a:solidFill>
                  <a:prstClr val="white"/>
                </a:solidFill>
              </a:rPr>
              <a:t> 3:</a:t>
            </a:r>
          </a:p>
          <a:p>
            <a:r>
              <a:rPr lang="en-US" altLang="en-US" sz="1500" dirty="0" err="1">
                <a:solidFill>
                  <a:prstClr val="white"/>
                </a:solidFill>
              </a:rPr>
              <a:t>Đây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là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một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bộ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phận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của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xe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đạp</a:t>
            </a:r>
            <a:r>
              <a:rPr lang="en-US" altLang="en-US" sz="1500" dirty="0">
                <a:solidFill>
                  <a:prstClr val="white"/>
                </a:solidFill>
              </a:rPr>
              <a:t>, </a:t>
            </a:r>
            <a:r>
              <a:rPr lang="en-US" altLang="en-US" sz="1500" dirty="0" err="1">
                <a:solidFill>
                  <a:prstClr val="white"/>
                </a:solidFill>
              </a:rPr>
              <a:t>giúp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xe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có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thể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dừng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lại</a:t>
            </a:r>
            <a:r>
              <a:rPr lang="en-US" altLang="en-US" sz="1500" dirty="0">
                <a:solidFill>
                  <a:prstClr val="white"/>
                </a:solidFill>
              </a:rPr>
              <a:t> an </a:t>
            </a:r>
            <a:r>
              <a:rPr lang="en-US" altLang="en-US" sz="1500" dirty="0" err="1">
                <a:solidFill>
                  <a:prstClr val="white"/>
                </a:solidFill>
              </a:rPr>
              <a:t>toàn</a:t>
            </a:r>
            <a:r>
              <a:rPr lang="en-US" altLang="en-US" sz="1500" dirty="0">
                <a:solidFill>
                  <a:prstClr val="white"/>
                </a:solidFill>
              </a:rPr>
              <a:t>?</a:t>
            </a:r>
          </a:p>
          <a:p>
            <a:endParaRPr lang="en-US" altLang="en-US" sz="1500" dirty="0">
              <a:solidFill>
                <a:prstClr val="white"/>
              </a:solidFill>
            </a:endParaRPr>
          </a:p>
        </p:txBody>
      </p:sp>
      <p:grpSp>
        <p:nvGrpSpPr>
          <p:cNvPr id="10" name="Group 127"/>
          <p:cNvGrpSpPr/>
          <p:nvPr/>
        </p:nvGrpSpPr>
        <p:grpSpPr bwMode="auto">
          <a:xfrm>
            <a:off x="3548513" y="2718286"/>
            <a:ext cx="2419350" cy="572729"/>
            <a:chOff x="528" y="3168"/>
            <a:chExt cx="2032" cy="465"/>
          </a:xfrm>
        </p:grpSpPr>
        <p:sp>
          <p:nvSpPr>
            <p:cNvPr id="167029" name="Text Box 128"/>
            <p:cNvSpPr txBox="1">
              <a:spLocks noChangeArrowheads="1"/>
            </p:cNvSpPr>
            <p:nvPr/>
          </p:nvSpPr>
          <p:spPr bwMode="auto">
            <a:xfrm>
              <a:off x="528" y="3338"/>
              <a:ext cx="2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FFFF00"/>
                  </a:solidFill>
                </a:rPr>
                <a:t>P</a:t>
              </a:r>
            </a:p>
          </p:txBody>
        </p:sp>
        <p:sp>
          <p:nvSpPr>
            <p:cNvPr id="167030" name="Text Box 129"/>
            <p:cNvSpPr txBox="1">
              <a:spLocks noChangeArrowheads="1"/>
            </p:cNvSpPr>
            <p:nvPr/>
          </p:nvSpPr>
          <p:spPr bwMode="auto">
            <a:xfrm>
              <a:off x="760" y="316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H</a:t>
              </a:r>
            </a:p>
          </p:txBody>
        </p:sp>
        <p:sp>
          <p:nvSpPr>
            <p:cNvPr id="167031" name="Text Box 130"/>
            <p:cNvSpPr txBox="1">
              <a:spLocks noChangeArrowheads="1"/>
            </p:cNvSpPr>
            <p:nvPr/>
          </p:nvSpPr>
          <p:spPr bwMode="auto">
            <a:xfrm>
              <a:off x="1072" y="316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A</a:t>
              </a:r>
            </a:p>
          </p:txBody>
        </p:sp>
        <p:sp>
          <p:nvSpPr>
            <p:cNvPr id="167032" name="Text Box 131"/>
            <p:cNvSpPr txBox="1">
              <a:spLocks noChangeArrowheads="1"/>
            </p:cNvSpPr>
            <p:nvPr/>
          </p:nvSpPr>
          <p:spPr bwMode="auto">
            <a:xfrm>
              <a:off x="1344" y="316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N</a:t>
              </a:r>
            </a:p>
          </p:txBody>
        </p:sp>
        <p:sp>
          <p:nvSpPr>
            <p:cNvPr id="167033" name="Text Box 132"/>
            <p:cNvSpPr txBox="1">
              <a:spLocks noChangeArrowheads="1"/>
            </p:cNvSpPr>
            <p:nvPr/>
          </p:nvSpPr>
          <p:spPr bwMode="auto">
            <a:xfrm>
              <a:off x="1632" y="316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H</a:t>
              </a:r>
            </a:p>
          </p:txBody>
        </p:sp>
        <p:sp>
          <p:nvSpPr>
            <p:cNvPr id="167034" name="Text Box 133"/>
            <p:cNvSpPr txBox="1">
              <a:spLocks noChangeArrowheads="1"/>
            </p:cNvSpPr>
            <p:nvPr/>
          </p:nvSpPr>
          <p:spPr bwMode="auto">
            <a:xfrm>
              <a:off x="1920" y="316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FF00"/>
                  </a:solidFill>
                </a:rPr>
                <a:t> X</a:t>
              </a:r>
            </a:p>
          </p:txBody>
        </p:sp>
        <p:sp>
          <p:nvSpPr>
            <p:cNvPr id="167035" name="Text Box 134"/>
            <p:cNvSpPr txBox="1">
              <a:spLocks noChangeArrowheads="1"/>
            </p:cNvSpPr>
            <p:nvPr/>
          </p:nvSpPr>
          <p:spPr bwMode="auto">
            <a:xfrm>
              <a:off x="2272" y="316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</a:t>
              </a:r>
              <a:r>
                <a:rPr lang="en-US" altLang="en-US" sz="1500" b="1">
                  <a:solidFill>
                    <a:srgbClr val="FFFF00"/>
                  </a:solidFill>
                </a:rPr>
                <a:t>E</a:t>
              </a:r>
            </a:p>
          </p:txBody>
        </p:sp>
      </p:grpSp>
      <p:sp>
        <p:nvSpPr>
          <p:cNvPr id="179" name="Text Box 250"/>
          <p:cNvSpPr txBox="1">
            <a:spLocks noChangeArrowheads="1"/>
          </p:cNvSpPr>
          <p:nvPr/>
        </p:nvSpPr>
        <p:spPr bwMode="auto">
          <a:xfrm>
            <a:off x="3976688" y="4592241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FFFF00"/>
                </a:solidFill>
              </a:rPr>
              <a:t>Đ</a:t>
            </a:r>
          </a:p>
        </p:txBody>
      </p:sp>
      <p:sp>
        <p:nvSpPr>
          <p:cNvPr id="182" name="Text Box 247"/>
          <p:cNvSpPr txBox="1">
            <a:spLocks noChangeArrowheads="1"/>
          </p:cNvSpPr>
          <p:nvPr/>
        </p:nvSpPr>
        <p:spPr bwMode="auto">
          <a:xfrm>
            <a:off x="3284936" y="4588669"/>
            <a:ext cx="31551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FFFF00"/>
                </a:solidFill>
              </a:rPr>
              <a:t>X</a:t>
            </a:r>
          </a:p>
        </p:txBody>
      </p:sp>
      <p:sp>
        <p:nvSpPr>
          <p:cNvPr id="183" name="Text Box 247"/>
          <p:cNvSpPr txBox="1">
            <a:spLocks noChangeArrowheads="1"/>
          </p:cNvSpPr>
          <p:nvPr/>
        </p:nvSpPr>
        <p:spPr bwMode="auto">
          <a:xfrm>
            <a:off x="3654030" y="4586288"/>
            <a:ext cx="31551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FFFF00"/>
                </a:solidFill>
              </a:rPr>
              <a:t>E</a:t>
            </a:r>
          </a:p>
        </p:txBody>
      </p:sp>
      <p:sp>
        <p:nvSpPr>
          <p:cNvPr id="184" name="Text Box 255"/>
          <p:cNvSpPr txBox="1">
            <a:spLocks noChangeArrowheads="1"/>
          </p:cNvSpPr>
          <p:nvPr/>
        </p:nvSpPr>
        <p:spPr bwMode="auto">
          <a:xfrm>
            <a:off x="4591050" y="4589860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000099"/>
                </a:solidFill>
              </a:rPr>
              <a:t>  </a:t>
            </a:r>
            <a:r>
              <a:rPr lang="en-US" altLang="en-US" sz="1350" b="1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187" name="TextBox 186"/>
          <p:cNvSpPr txBox="1">
            <a:spLocks noChangeArrowheads="1"/>
          </p:cNvSpPr>
          <p:nvPr/>
        </p:nvSpPr>
        <p:spPr bwMode="auto">
          <a:xfrm>
            <a:off x="1735335" y="5089533"/>
            <a:ext cx="5735240" cy="78483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 u="sng" dirty="0" err="1">
                <a:solidFill>
                  <a:prstClr val="white"/>
                </a:solidFill>
              </a:rPr>
              <a:t>Câu</a:t>
            </a:r>
            <a:r>
              <a:rPr lang="en-US" altLang="en-US" sz="1500" b="1" u="sng" dirty="0">
                <a:solidFill>
                  <a:prstClr val="white"/>
                </a:solidFill>
              </a:rPr>
              <a:t> 4:</a:t>
            </a:r>
          </a:p>
          <a:p>
            <a:r>
              <a:rPr lang="en-US" altLang="en-US" sz="1500" dirty="0" err="1">
                <a:solidFill>
                  <a:prstClr val="white"/>
                </a:solidFill>
              </a:rPr>
              <a:t>Những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hình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vẽ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chỉ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dẫn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hoặc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yêu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cầu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người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tham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gia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giao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thông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phải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thực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hiện</a:t>
            </a:r>
            <a:r>
              <a:rPr lang="en-US" altLang="en-US" sz="1500" dirty="0">
                <a:solidFill>
                  <a:prstClr val="white"/>
                </a:solidFill>
              </a:rPr>
              <a:t>, </a:t>
            </a:r>
            <a:r>
              <a:rPr lang="en-US" altLang="en-US" sz="1500" dirty="0" err="1">
                <a:solidFill>
                  <a:prstClr val="white"/>
                </a:solidFill>
              </a:rPr>
              <a:t>được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đặt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trên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đường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gọi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chung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là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gì</a:t>
            </a:r>
            <a:r>
              <a:rPr lang="en-US" altLang="en-US" sz="1500" dirty="0">
                <a:solidFill>
                  <a:prstClr val="white"/>
                </a:solidFill>
              </a:rPr>
              <a:t>?</a:t>
            </a:r>
          </a:p>
        </p:txBody>
      </p:sp>
      <p:grpSp>
        <p:nvGrpSpPr>
          <p:cNvPr id="11" name="Group 104"/>
          <p:cNvGrpSpPr/>
          <p:nvPr/>
        </p:nvGrpSpPr>
        <p:grpSpPr bwMode="auto">
          <a:xfrm>
            <a:off x="3506391" y="3053423"/>
            <a:ext cx="2419350" cy="553642"/>
            <a:chOff x="944" y="288"/>
            <a:chExt cx="2032" cy="465"/>
          </a:xfrm>
        </p:grpSpPr>
        <p:sp>
          <p:nvSpPr>
            <p:cNvPr id="167022" name="Text Box 105"/>
            <p:cNvSpPr txBox="1">
              <a:spLocks noChangeArrowheads="1"/>
            </p:cNvSpPr>
            <p:nvPr/>
          </p:nvSpPr>
          <p:spPr bwMode="auto">
            <a:xfrm>
              <a:off x="944" y="468"/>
              <a:ext cx="2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B</a:t>
              </a:r>
            </a:p>
          </p:txBody>
        </p:sp>
        <p:sp>
          <p:nvSpPr>
            <p:cNvPr id="167023" name="Text Box 106"/>
            <p:cNvSpPr txBox="1">
              <a:spLocks noChangeArrowheads="1"/>
            </p:cNvSpPr>
            <p:nvPr/>
          </p:nvSpPr>
          <p:spPr bwMode="auto">
            <a:xfrm>
              <a:off x="1228" y="458"/>
              <a:ext cx="25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70A05"/>
                  </a:solidFill>
                </a:rPr>
                <a:t> </a:t>
              </a:r>
              <a:r>
                <a:rPr lang="en-US" altLang="en-US" sz="1500" b="1" dirty="0">
                  <a:solidFill>
                    <a:srgbClr val="FFFF00"/>
                  </a:solidFill>
                </a:rPr>
                <a:t>I</a:t>
              </a:r>
            </a:p>
          </p:txBody>
        </p:sp>
        <p:sp>
          <p:nvSpPr>
            <p:cNvPr id="167024" name="Text Box 107"/>
            <p:cNvSpPr txBox="1">
              <a:spLocks noChangeArrowheads="1"/>
            </p:cNvSpPr>
            <p:nvPr/>
          </p:nvSpPr>
          <p:spPr bwMode="auto">
            <a:xfrm>
              <a:off x="1488" y="28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Ể</a:t>
              </a:r>
            </a:p>
          </p:txBody>
        </p:sp>
        <p:sp>
          <p:nvSpPr>
            <p:cNvPr id="167025" name="Text Box 108"/>
            <p:cNvSpPr txBox="1">
              <a:spLocks noChangeArrowheads="1"/>
            </p:cNvSpPr>
            <p:nvPr/>
          </p:nvSpPr>
          <p:spPr bwMode="auto">
            <a:xfrm>
              <a:off x="1786" y="28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</a:t>
              </a:r>
              <a:r>
                <a:rPr lang="en-US" altLang="en-US" sz="1500" b="1">
                  <a:solidFill>
                    <a:srgbClr val="FFFF00"/>
                  </a:solidFill>
                </a:rPr>
                <a:t>N</a:t>
              </a:r>
            </a:p>
          </p:txBody>
        </p:sp>
        <p:sp>
          <p:nvSpPr>
            <p:cNvPr id="167026" name="Text Box 109"/>
            <p:cNvSpPr txBox="1">
              <a:spLocks noChangeArrowheads="1"/>
            </p:cNvSpPr>
            <p:nvPr/>
          </p:nvSpPr>
          <p:spPr bwMode="auto">
            <a:xfrm>
              <a:off x="2048" y="28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B</a:t>
              </a:r>
            </a:p>
          </p:txBody>
        </p:sp>
        <p:sp>
          <p:nvSpPr>
            <p:cNvPr id="167027" name="Text Box 110"/>
            <p:cNvSpPr txBox="1">
              <a:spLocks noChangeArrowheads="1"/>
            </p:cNvSpPr>
            <p:nvPr/>
          </p:nvSpPr>
          <p:spPr bwMode="auto">
            <a:xfrm>
              <a:off x="2336" y="28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Á</a:t>
              </a:r>
            </a:p>
          </p:txBody>
        </p:sp>
        <p:sp>
          <p:nvSpPr>
            <p:cNvPr id="167028" name="Text Box 111"/>
            <p:cNvSpPr txBox="1">
              <a:spLocks noChangeArrowheads="1"/>
            </p:cNvSpPr>
            <p:nvPr/>
          </p:nvSpPr>
          <p:spPr bwMode="auto">
            <a:xfrm>
              <a:off x="2688" y="288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FF00"/>
                  </a:solidFill>
                </a:rPr>
                <a:t> O</a:t>
              </a:r>
            </a:p>
          </p:txBody>
        </p:sp>
      </p:grpSp>
      <p:sp>
        <p:nvSpPr>
          <p:cNvPr id="197" name="Text Box 246"/>
          <p:cNvSpPr txBox="1">
            <a:spLocks noChangeArrowheads="1"/>
          </p:cNvSpPr>
          <p:nvPr/>
        </p:nvSpPr>
        <p:spPr bwMode="auto">
          <a:xfrm>
            <a:off x="2919413" y="4592241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000099"/>
                </a:solidFill>
              </a:rPr>
              <a:t> </a:t>
            </a:r>
            <a:r>
              <a:rPr lang="en-US" altLang="en-US" sz="1350" b="1">
                <a:solidFill>
                  <a:srgbClr val="FFFF00"/>
                </a:solidFill>
              </a:rPr>
              <a:t>I</a:t>
            </a:r>
          </a:p>
        </p:txBody>
      </p:sp>
      <p:sp>
        <p:nvSpPr>
          <p:cNvPr id="199" name="Text Box 257"/>
          <p:cNvSpPr txBox="1">
            <a:spLocks noChangeArrowheads="1"/>
          </p:cNvSpPr>
          <p:nvPr/>
        </p:nvSpPr>
        <p:spPr bwMode="auto">
          <a:xfrm>
            <a:off x="5348288" y="4573192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201" name="Text Box 256"/>
          <p:cNvSpPr txBox="1">
            <a:spLocks noChangeArrowheads="1"/>
          </p:cNvSpPr>
          <p:nvPr/>
        </p:nvSpPr>
        <p:spPr bwMode="auto">
          <a:xfrm>
            <a:off x="6040041" y="4583906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b="1">
                <a:solidFill>
                  <a:srgbClr val="FFFF00"/>
                </a:solidFill>
              </a:rPr>
              <a:t>O</a:t>
            </a:r>
          </a:p>
        </p:txBody>
      </p:sp>
      <p:sp>
        <p:nvSpPr>
          <p:cNvPr id="203" name="TextBox 202"/>
          <p:cNvSpPr txBox="1">
            <a:spLocks noChangeArrowheads="1"/>
          </p:cNvSpPr>
          <p:nvPr/>
        </p:nvSpPr>
        <p:spPr bwMode="auto">
          <a:xfrm>
            <a:off x="1642467" y="5088030"/>
            <a:ext cx="5732860" cy="78483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 u="sng" dirty="0" err="1">
                <a:solidFill>
                  <a:prstClr val="white"/>
                </a:solidFill>
              </a:rPr>
              <a:t>Câu</a:t>
            </a:r>
            <a:r>
              <a:rPr lang="en-US" altLang="en-US" sz="1500" b="1" u="sng" dirty="0">
                <a:solidFill>
                  <a:prstClr val="white"/>
                </a:solidFill>
              </a:rPr>
              <a:t> 5:</a:t>
            </a:r>
          </a:p>
          <a:p>
            <a:r>
              <a:rPr lang="en-US" altLang="en-US" sz="1500" dirty="0">
                <a:solidFill>
                  <a:prstClr val="white"/>
                </a:solidFill>
              </a:rPr>
              <a:t>Ý </a:t>
            </a:r>
            <a:r>
              <a:rPr lang="en-US" altLang="en-US" sz="1500" dirty="0" err="1">
                <a:solidFill>
                  <a:prstClr val="white"/>
                </a:solidFill>
              </a:rPr>
              <a:t>nghĩa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của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đèn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tín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hiệu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giao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thông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màu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xanh</a:t>
            </a:r>
            <a:r>
              <a:rPr lang="en-US" altLang="en-US" sz="1500" dirty="0">
                <a:solidFill>
                  <a:prstClr val="white"/>
                </a:solidFill>
              </a:rPr>
              <a:t>?</a:t>
            </a:r>
          </a:p>
          <a:p>
            <a:endParaRPr lang="en-US" altLang="en-US" sz="1500" dirty="0">
              <a:solidFill>
                <a:prstClr val="white"/>
              </a:solidFill>
            </a:endParaRPr>
          </a:p>
        </p:txBody>
      </p:sp>
      <p:grpSp>
        <p:nvGrpSpPr>
          <p:cNvPr id="12" name="Group 150"/>
          <p:cNvGrpSpPr/>
          <p:nvPr/>
        </p:nvGrpSpPr>
        <p:grpSpPr bwMode="auto">
          <a:xfrm>
            <a:off x="3022998" y="3408736"/>
            <a:ext cx="3574255" cy="553642"/>
            <a:chOff x="2016" y="3496"/>
            <a:chExt cx="3002" cy="465"/>
          </a:xfrm>
        </p:grpSpPr>
        <p:sp>
          <p:nvSpPr>
            <p:cNvPr id="167012" name="Text Box 151"/>
            <p:cNvSpPr txBox="1">
              <a:spLocks noChangeArrowheads="1"/>
            </p:cNvSpPr>
            <p:nvPr/>
          </p:nvSpPr>
          <p:spPr bwMode="auto">
            <a:xfrm>
              <a:off x="2016" y="3664"/>
              <a:ext cx="28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FFFF00"/>
                  </a:solidFill>
                </a:rPr>
                <a:t>Đ</a:t>
              </a:r>
            </a:p>
          </p:txBody>
        </p:sp>
        <p:sp>
          <p:nvSpPr>
            <p:cNvPr id="167013" name="Text Box 152"/>
            <p:cNvSpPr txBox="1">
              <a:spLocks noChangeArrowheads="1"/>
            </p:cNvSpPr>
            <p:nvPr/>
          </p:nvSpPr>
          <p:spPr bwMode="auto">
            <a:xfrm>
              <a:off x="2321" y="3664"/>
              <a:ext cx="28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Ư</a:t>
              </a:r>
            </a:p>
          </p:txBody>
        </p:sp>
        <p:sp>
          <p:nvSpPr>
            <p:cNvPr id="167014" name="Text Box 153"/>
            <p:cNvSpPr txBox="1">
              <a:spLocks noChangeArrowheads="1"/>
            </p:cNvSpPr>
            <p:nvPr/>
          </p:nvSpPr>
          <p:spPr bwMode="auto">
            <a:xfrm>
              <a:off x="2597" y="3664"/>
              <a:ext cx="28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Ợ</a:t>
              </a:r>
            </a:p>
          </p:txBody>
        </p:sp>
        <p:sp>
          <p:nvSpPr>
            <p:cNvPr id="167015" name="Text Box 154"/>
            <p:cNvSpPr txBox="1">
              <a:spLocks noChangeArrowheads="1"/>
            </p:cNvSpPr>
            <p:nvPr/>
          </p:nvSpPr>
          <p:spPr bwMode="auto">
            <a:xfrm>
              <a:off x="2868" y="3496"/>
              <a:ext cx="28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 C</a:t>
              </a:r>
            </a:p>
          </p:txBody>
        </p:sp>
        <p:sp>
          <p:nvSpPr>
            <p:cNvPr id="167016" name="Text Box 155"/>
            <p:cNvSpPr txBox="1">
              <a:spLocks noChangeArrowheads="1"/>
            </p:cNvSpPr>
            <p:nvPr/>
          </p:nvSpPr>
          <p:spPr bwMode="auto">
            <a:xfrm>
              <a:off x="3154" y="3496"/>
              <a:ext cx="28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 P</a:t>
              </a:r>
            </a:p>
          </p:txBody>
        </p:sp>
        <p:sp>
          <p:nvSpPr>
            <p:cNvPr id="167017" name="Text Box 156"/>
            <p:cNvSpPr txBox="1">
              <a:spLocks noChangeArrowheads="1"/>
            </p:cNvSpPr>
            <p:nvPr/>
          </p:nvSpPr>
          <p:spPr bwMode="auto">
            <a:xfrm>
              <a:off x="3441" y="3496"/>
              <a:ext cx="28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H</a:t>
              </a:r>
            </a:p>
          </p:txBody>
        </p:sp>
        <p:sp>
          <p:nvSpPr>
            <p:cNvPr id="167018" name="Text Box 157"/>
            <p:cNvSpPr txBox="1">
              <a:spLocks noChangeArrowheads="1"/>
            </p:cNvSpPr>
            <p:nvPr/>
          </p:nvSpPr>
          <p:spPr bwMode="auto">
            <a:xfrm>
              <a:off x="3791" y="3664"/>
              <a:ext cx="28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500" b="1">
                <a:solidFill>
                  <a:srgbClr val="0070C0"/>
                </a:solidFill>
              </a:endParaRPr>
            </a:p>
          </p:txBody>
        </p:sp>
        <p:sp>
          <p:nvSpPr>
            <p:cNvPr id="167019" name="Text Box 158"/>
            <p:cNvSpPr txBox="1">
              <a:spLocks noChangeArrowheads="1"/>
            </p:cNvSpPr>
            <p:nvPr/>
          </p:nvSpPr>
          <p:spPr bwMode="auto">
            <a:xfrm>
              <a:off x="4067" y="3672"/>
              <a:ext cx="28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P</a:t>
              </a:r>
            </a:p>
          </p:txBody>
        </p:sp>
        <p:sp>
          <p:nvSpPr>
            <p:cNvPr id="167020" name="Text Box 159"/>
            <p:cNvSpPr txBox="1">
              <a:spLocks noChangeArrowheads="1"/>
            </p:cNvSpPr>
            <p:nvPr/>
          </p:nvSpPr>
          <p:spPr bwMode="auto">
            <a:xfrm>
              <a:off x="4312" y="3672"/>
              <a:ext cx="379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 Đ</a:t>
              </a:r>
            </a:p>
          </p:txBody>
        </p:sp>
        <p:sp>
          <p:nvSpPr>
            <p:cNvPr id="167021" name="Text Box 160"/>
            <p:cNvSpPr txBox="1">
              <a:spLocks noChangeArrowheads="1"/>
            </p:cNvSpPr>
            <p:nvPr/>
          </p:nvSpPr>
          <p:spPr bwMode="auto">
            <a:xfrm>
              <a:off x="4636" y="3677"/>
              <a:ext cx="38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70A05"/>
                  </a:solidFill>
                </a:rPr>
                <a:t> </a:t>
              </a:r>
              <a:r>
                <a:rPr lang="en-US" altLang="en-US" sz="1500" b="1">
                  <a:solidFill>
                    <a:srgbClr val="C0504D"/>
                  </a:solidFill>
                </a:rPr>
                <a:t>I</a:t>
              </a:r>
            </a:p>
          </p:txBody>
        </p:sp>
      </p:grpSp>
      <p:sp>
        <p:nvSpPr>
          <p:cNvPr id="252" name="Text Box 156"/>
          <p:cNvSpPr txBox="1">
            <a:spLocks noChangeArrowheads="1"/>
          </p:cNvSpPr>
          <p:nvPr/>
        </p:nvSpPr>
        <p:spPr bwMode="auto">
          <a:xfrm>
            <a:off x="5108973" y="3420312"/>
            <a:ext cx="3417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b="1" dirty="0">
                <a:solidFill>
                  <a:srgbClr val="C0504D"/>
                </a:solidFill>
              </a:rPr>
              <a:t> É</a:t>
            </a:r>
          </a:p>
        </p:txBody>
      </p:sp>
      <p:sp>
        <p:nvSpPr>
          <p:cNvPr id="253" name="Text Box 151"/>
          <p:cNvSpPr txBox="1">
            <a:spLocks noChangeArrowheads="1"/>
          </p:cNvSpPr>
          <p:nvPr/>
        </p:nvSpPr>
        <p:spPr bwMode="auto">
          <a:xfrm>
            <a:off x="2563416" y="4551760"/>
            <a:ext cx="3417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b="1">
                <a:solidFill>
                  <a:srgbClr val="FFFF00"/>
                </a:solidFill>
              </a:rPr>
              <a:t>Đ</a:t>
            </a:r>
          </a:p>
        </p:txBody>
      </p: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1645861" y="5058439"/>
            <a:ext cx="5831680" cy="78483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 b="1" u="sng" dirty="0" err="1">
                <a:solidFill>
                  <a:prstClr val="white"/>
                </a:solidFill>
              </a:rPr>
              <a:t>Câu</a:t>
            </a:r>
            <a:r>
              <a:rPr lang="en-US" altLang="en-US" sz="1500" b="1" u="sng" dirty="0">
                <a:solidFill>
                  <a:prstClr val="white"/>
                </a:solidFill>
              </a:rPr>
              <a:t> 6:</a:t>
            </a:r>
          </a:p>
          <a:p>
            <a:r>
              <a:rPr lang="en-US" altLang="en-US" sz="1500" dirty="0" err="1">
                <a:solidFill>
                  <a:prstClr val="white"/>
                </a:solidFill>
              </a:rPr>
              <a:t>Những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quy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định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bắt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buộc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người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tham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gia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giao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thông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phải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tuân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thủ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br>
              <a:rPr lang="en-US" altLang="en-US" sz="1500" dirty="0">
                <a:solidFill>
                  <a:prstClr val="white"/>
                </a:solidFill>
              </a:rPr>
            </a:br>
            <a:r>
              <a:rPr lang="en-US" altLang="en-US" sz="1500" dirty="0" err="1">
                <a:solidFill>
                  <a:prstClr val="white"/>
                </a:solidFill>
              </a:rPr>
              <a:t>được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gọi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là</a:t>
            </a:r>
            <a:r>
              <a:rPr lang="en-US" altLang="en-US" sz="1500" dirty="0">
                <a:solidFill>
                  <a:prstClr val="white"/>
                </a:solidFill>
              </a:rPr>
              <a:t> </a:t>
            </a:r>
            <a:r>
              <a:rPr lang="en-US" altLang="en-US" sz="1500" dirty="0" err="1">
                <a:solidFill>
                  <a:prstClr val="white"/>
                </a:solidFill>
              </a:rPr>
              <a:t>gì</a:t>
            </a:r>
            <a:r>
              <a:rPr lang="en-US" altLang="en-US" sz="1500" dirty="0">
                <a:solidFill>
                  <a:prstClr val="white"/>
                </a:solidFill>
              </a:rPr>
              <a:t>?</a:t>
            </a:r>
          </a:p>
        </p:txBody>
      </p:sp>
      <p:grpSp>
        <p:nvGrpSpPr>
          <p:cNvPr id="13" name="Group 135"/>
          <p:cNvGrpSpPr/>
          <p:nvPr/>
        </p:nvGrpSpPr>
        <p:grpSpPr bwMode="auto">
          <a:xfrm>
            <a:off x="2512219" y="3763564"/>
            <a:ext cx="4619625" cy="577454"/>
            <a:chOff x="1640" y="2700"/>
            <a:chExt cx="3880" cy="485"/>
          </a:xfrm>
        </p:grpSpPr>
        <p:sp>
          <p:nvSpPr>
            <p:cNvPr id="166999" name="Text Box 136"/>
            <p:cNvSpPr txBox="1">
              <a:spLocks noChangeArrowheads="1"/>
            </p:cNvSpPr>
            <p:nvPr/>
          </p:nvSpPr>
          <p:spPr bwMode="auto">
            <a:xfrm>
              <a:off x="1640" y="2880"/>
              <a:ext cx="2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L</a:t>
              </a:r>
            </a:p>
          </p:txBody>
        </p:sp>
        <p:sp>
          <p:nvSpPr>
            <p:cNvPr id="167000" name="Text Box 137"/>
            <p:cNvSpPr txBox="1">
              <a:spLocks noChangeArrowheads="1"/>
            </p:cNvSpPr>
            <p:nvPr/>
          </p:nvSpPr>
          <p:spPr bwMode="auto">
            <a:xfrm>
              <a:off x="1902" y="2720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 U</a:t>
              </a:r>
            </a:p>
          </p:txBody>
        </p:sp>
        <p:sp>
          <p:nvSpPr>
            <p:cNvPr id="167001" name="Text Box 138"/>
            <p:cNvSpPr txBox="1">
              <a:spLocks noChangeArrowheads="1"/>
            </p:cNvSpPr>
            <p:nvPr/>
          </p:nvSpPr>
          <p:spPr bwMode="auto">
            <a:xfrm>
              <a:off x="2214" y="2720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C0504D"/>
                  </a:solidFill>
                </a:rPr>
                <a:t> Ậ</a:t>
              </a:r>
            </a:p>
          </p:txBody>
        </p:sp>
        <p:sp>
          <p:nvSpPr>
            <p:cNvPr id="167002" name="Text Box 139"/>
            <p:cNvSpPr txBox="1">
              <a:spLocks noChangeArrowheads="1"/>
            </p:cNvSpPr>
            <p:nvPr/>
          </p:nvSpPr>
          <p:spPr bwMode="auto">
            <a:xfrm>
              <a:off x="2486" y="2720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T</a:t>
              </a:r>
            </a:p>
          </p:txBody>
        </p:sp>
        <p:sp>
          <p:nvSpPr>
            <p:cNvPr id="167003" name="Text Box 140"/>
            <p:cNvSpPr txBox="1">
              <a:spLocks noChangeArrowheads="1"/>
            </p:cNvSpPr>
            <p:nvPr/>
          </p:nvSpPr>
          <p:spPr bwMode="auto">
            <a:xfrm>
              <a:off x="2744" y="2720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G</a:t>
              </a:r>
            </a:p>
          </p:txBody>
        </p:sp>
        <p:sp>
          <p:nvSpPr>
            <p:cNvPr id="167004" name="Text Box 141"/>
            <p:cNvSpPr txBox="1">
              <a:spLocks noChangeArrowheads="1"/>
            </p:cNvSpPr>
            <p:nvPr/>
          </p:nvSpPr>
          <p:spPr bwMode="auto">
            <a:xfrm>
              <a:off x="3032" y="2880"/>
              <a:ext cx="2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I</a:t>
              </a:r>
            </a:p>
          </p:txBody>
        </p:sp>
        <p:sp>
          <p:nvSpPr>
            <p:cNvPr id="167005" name="Text Box 142"/>
            <p:cNvSpPr txBox="1">
              <a:spLocks noChangeArrowheads="1"/>
            </p:cNvSpPr>
            <p:nvPr/>
          </p:nvSpPr>
          <p:spPr bwMode="auto">
            <a:xfrm>
              <a:off x="3384" y="2880"/>
              <a:ext cx="2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FF00"/>
                  </a:solidFill>
                </a:rPr>
                <a:t>A</a:t>
              </a:r>
              <a:r>
                <a:rPr lang="en-US" altLang="en-US" sz="1500" b="1">
                  <a:solidFill>
                    <a:srgbClr val="C70A05"/>
                  </a:solidFill>
                </a:rPr>
                <a:t>  </a:t>
              </a:r>
            </a:p>
          </p:txBody>
        </p:sp>
        <p:sp>
          <p:nvSpPr>
            <p:cNvPr id="167006" name="Text Box 143"/>
            <p:cNvSpPr txBox="1">
              <a:spLocks noChangeArrowheads="1"/>
            </p:cNvSpPr>
            <p:nvPr/>
          </p:nvSpPr>
          <p:spPr bwMode="auto">
            <a:xfrm>
              <a:off x="3624" y="2880"/>
              <a:ext cx="28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O</a:t>
              </a:r>
            </a:p>
          </p:txBody>
        </p:sp>
        <p:sp>
          <p:nvSpPr>
            <p:cNvPr id="167007" name="Text Box 144"/>
            <p:cNvSpPr txBox="1">
              <a:spLocks noChangeArrowheads="1"/>
            </p:cNvSpPr>
            <p:nvPr/>
          </p:nvSpPr>
          <p:spPr bwMode="auto">
            <a:xfrm>
              <a:off x="3904" y="2700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 dirty="0">
                  <a:solidFill>
                    <a:srgbClr val="FFFF00"/>
                  </a:solidFill>
                </a:rPr>
                <a:t> T</a:t>
              </a:r>
            </a:p>
          </p:txBody>
        </p:sp>
        <p:sp>
          <p:nvSpPr>
            <p:cNvPr id="167008" name="Text Box 145"/>
            <p:cNvSpPr txBox="1">
              <a:spLocks noChangeArrowheads="1"/>
            </p:cNvSpPr>
            <p:nvPr/>
          </p:nvSpPr>
          <p:spPr bwMode="auto">
            <a:xfrm>
              <a:off x="4152" y="2880"/>
              <a:ext cx="38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 H</a:t>
              </a:r>
            </a:p>
          </p:txBody>
        </p:sp>
        <p:sp>
          <p:nvSpPr>
            <p:cNvPr id="167009" name="Text Box 146"/>
            <p:cNvSpPr txBox="1">
              <a:spLocks noChangeArrowheads="1"/>
            </p:cNvSpPr>
            <p:nvPr/>
          </p:nvSpPr>
          <p:spPr bwMode="auto">
            <a:xfrm>
              <a:off x="4488" y="2880"/>
              <a:ext cx="33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Ô</a:t>
              </a:r>
            </a:p>
          </p:txBody>
        </p:sp>
        <p:sp>
          <p:nvSpPr>
            <p:cNvPr id="167010" name="Text Box 147"/>
            <p:cNvSpPr txBox="1">
              <a:spLocks noChangeArrowheads="1"/>
            </p:cNvSpPr>
            <p:nvPr/>
          </p:nvSpPr>
          <p:spPr bwMode="auto">
            <a:xfrm>
              <a:off x="4800" y="2880"/>
              <a:ext cx="33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 N</a:t>
              </a:r>
            </a:p>
          </p:txBody>
        </p:sp>
        <p:sp>
          <p:nvSpPr>
            <p:cNvPr id="167011" name="Text Box 148"/>
            <p:cNvSpPr txBox="1">
              <a:spLocks noChangeArrowheads="1"/>
            </p:cNvSpPr>
            <p:nvPr/>
          </p:nvSpPr>
          <p:spPr bwMode="auto">
            <a:xfrm>
              <a:off x="5184" y="2880"/>
              <a:ext cx="33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500" b="1">
                  <a:solidFill>
                    <a:srgbClr val="C0504D"/>
                  </a:solidFill>
                </a:rPr>
                <a:t>G</a:t>
              </a:r>
            </a:p>
          </p:txBody>
        </p:sp>
      </p:grpSp>
      <p:sp>
        <p:nvSpPr>
          <p:cNvPr id="282" name="Text Box 142"/>
          <p:cNvSpPr txBox="1">
            <a:spLocks noChangeArrowheads="1"/>
          </p:cNvSpPr>
          <p:nvPr/>
        </p:nvSpPr>
        <p:spPr bwMode="auto">
          <a:xfrm>
            <a:off x="4994672" y="4574382"/>
            <a:ext cx="3429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b="1">
                <a:solidFill>
                  <a:srgbClr val="FFFF00"/>
                </a:solidFill>
              </a:rPr>
              <a:t>A</a:t>
            </a:r>
            <a:r>
              <a:rPr lang="en-US" altLang="en-US" sz="1500" b="1">
                <a:solidFill>
                  <a:srgbClr val="C70A05"/>
                </a:solidFill>
              </a:rPr>
              <a:t>  </a:t>
            </a:r>
          </a:p>
        </p:txBody>
      </p:sp>
      <p:sp>
        <p:nvSpPr>
          <p:cNvPr id="283" name="Text Box 144"/>
          <p:cNvSpPr txBox="1">
            <a:spLocks noChangeArrowheads="1"/>
          </p:cNvSpPr>
          <p:nvPr/>
        </p:nvSpPr>
        <p:spPr bwMode="auto">
          <a:xfrm>
            <a:off x="5651897" y="4370172"/>
            <a:ext cx="342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b="1" dirty="0">
                <a:solidFill>
                  <a:srgbClr val="FFFF00"/>
                </a:solidFill>
              </a:rPr>
              <a:t> T</a:t>
            </a:r>
          </a:p>
        </p:txBody>
      </p:sp>
    </p:spTree>
    <p:extLst>
      <p:ext uri="{BB962C8B-B14F-4D97-AF65-F5344CB8AC3E}">
        <p14:creationId xmlns:p14="http://schemas.microsoft.com/office/powerpoint/2010/main" val="35522377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47" grpId="0" animBg="1"/>
      <p:bldP spid="155" grpId="0"/>
      <p:bldP spid="157" grpId="0"/>
      <p:bldP spid="158" grpId="0" animBg="1"/>
      <p:bldP spid="167" grpId="0"/>
      <p:bldP spid="170" grpId="0" animBg="1"/>
      <p:bldP spid="179" grpId="0"/>
      <p:bldP spid="182" grpId="0"/>
      <p:bldP spid="183" grpId="0"/>
      <p:bldP spid="184" grpId="0"/>
      <p:bldP spid="187" grpId="0" animBg="1"/>
      <p:bldP spid="197" grpId="0"/>
      <p:bldP spid="199" grpId="0"/>
      <p:bldP spid="201" grpId="0"/>
      <p:bldP spid="203" grpId="0" animBg="1"/>
      <p:bldP spid="252" grpId="0"/>
      <p:bldP spid="253" grpId="0"/>
      <p:bldP spid="110" grpId="0" animBg="1"/>
      <p:bldP spid="282" grpId="0"/>
      <p:bldP spid="2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9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878B0218-2C8C-4112-B257-3EAD22ED1D76}" type="slidenum">
              <a:rPr lang="en-US" altLang="en-US"/>
              <a:t>5</a:t>
            </a:fld>
            <a:endParaRPr lang="en-US" altLang="en-US"/>
          </a:p>
        </p:txBody>
      </p:sp>
      <p:sp>
        <p:nvSpPr>
          <p:cNvPr id="17" name="Chevron 16"/>
          <p:cNvSpPr/>
          <p:nvPr/>
        </p:nvSpPr>
        <p:spPr>
          <a:xfrm>
            <a:off x="1750808" y="609600"/>
            <a:ext cx="7012192" cy="2486642"/>
          </a:xfrm>
          <a:prstGeom prst="chevron">
            <a:avLst>
              <a:gd name="adj" fmla="val 0"/>
            </a:avLst>
          </a:prstGeom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8" name="Flowchart: Decision 17"/>
          <p:cNvSpPr/>
          <p:nvPr/>
        </p:nvSpPr>
        <p:spPr>
          <a:xfrm>
            <a:off x="617601" y="914400"/>
            <a:ext cx="1133207" cy="929262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50808" y="1157879"/>
            <a:ext cx="6386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CHUẨN BỊ VÀ ĐIỀU KHIỂN </a:t>
            </a:r>
          </a:p>
          <a:p>
            <a:pPr lvl="0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XE ĐẠP, XE ĐẠP ĐIỆN AN TOÀN</a:t>
            </a:r>
          </a:p>
          <a:p>
            <a:pPr lvl="0"/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2870" y="1181100"/>
            <a:ext cx="830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</a:p>
        </p:txBody>
      </p:sp>
      <p:pic>
        <p:nvPicPr>
          <p:cNvPr id="1026" name="Picture 2" descr="C:\Users\Asus\Desktop\xe đạp điệ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96242"/>
            <a:ext cx="4038600" cy="353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96242"/>
            <a:ext cx="4343400" cy="353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342620-8690-422B-A00E-3784947E1535}"/>
              </a:ext>
            </a:extLst>
          </p:cNvPr>
          <p:cNvSpPr txBox="1"/>
          <p:nvPr/>
        </p:nvSpPr>
        <p:spPr>
          <a:xfrm>
            <a:off x="2097886" y="614061"/>
            <a:ext cx="5457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86BF92-E8D3-412B-9EBA-2B1C7CC9D80B}"/>
              </a:ext>
            </a:extLst>
          </p:cNvPr>
          <p:cNvSpPr/>
          <p:nvPr/>
        </p:nvSpPr>
        <p:spPr>
          <a:xfrm>
            <a:off x="3434196" y="2566129"/>
            <a:ext cx="2462645" cy="22669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DC00FA58-EE89-4F49-93A9-CED07D3A4AAC}"/>
              </a:ext>
            </a:extLst>
          </p:cNvPr>
          <p:cNvSpPr/>
          <p:nvPr/>
        </p:nvSpPr>
        <p:spPr>
          <a:xfrm>
            <a:off x="6114668" y="1638500"/>
            <a:ext cx="2672146" cy="807914"/>
          </a:xfrm>
          <a:prstGeom prst="borderCallout2">
            <a:avLst>
              <a:gd name="adj1" fmla="val 43956"/>
              <a:gd name="adj2" fmla="val 3008"/>
              <a:gd name="adj3" fmla="val 76626"/>
              <a:gd name="adj4" fmla="val -12423"/>
              <a:gd name="adj5" fmla="val 183881"/>
              <a:gd name="adj6" fmla="val -376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5BE9DC11-324D-4A4A-BB44-19C34323A8C1}"/>
              </a:ext>
            </a:extLst>
          </p:cNvPr>
          <p:cNvSpPr/>
          <p:nvPr/>
        </p:nvSpPr>
        <p:spPr>
          <a:xfrm>
            <a:off x="6324168" y="4598623"/>
            <a:ext cx="2462645" cy="807914"/>
          </a:xfrm>
          <a:prstGeom prst="borderCallout2">
            <a:avLst>
              <a:gd name="adj1" fmla="val 56778"/>
              <a:gd name="adj2" fmla="val -3089"/>
              <a:gd name="adj3" fmla="val 31427"/>
              <a:gd name="adj4" fmla="val -31619"/>
              <a:gd name="adj5" fmla="val -31837"/>
              <a:gd name="adj6" fmla="val -4843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31C12476-2972-4D34-A1FC-6507A0C62F8A}"/>
              </a:ext>
            </a:extLst>
          </p:cNvPr>
          <p:cNvSpPr/>
          <p:nvPr/>
        </p:nvSpPr>
        <p:spPr>
          <a:xfrm>
            <a:off x="460948" y="4833062"/>
            <a:ext cx="2653724" cy="807914"/>
          </a:xfrm>
          <a:prstGeom prst="borderCallout2">
            <a:avLst>
              <a:gd name="adj1" fmla="val -62871"/>
              <a:gd name="adj2" fmla="val 137348"/>
              <a:gd name="adj3" fmla="val 14455"/>
              <a:gd name="adj4" fmla="val 120377"/>
              <a:gd name="adj5" fmla="val 48062"/>
              <a:gd name="adj6" fmla="val 10189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toàn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581A0C22-667C-444F-BC19-ECDA8313BEBB}"/>
              </a:ext>
            </a:extLst>
          </p:cNvPr>
          <p:cNvSpPr/>
          <p:nvPr/>
        </p:nvSpPr>
        <p:spPr>
          <a:xfrm>
            <a:off x="685801" y="1396896"/>
            <a:ext cx="2748396" cy="1049518"/>
          </a:xfrm>
          <a:prstGeom prst="borderCallout2">
            <a:avLst>
              <a:gd name="adj1" fmla="val 129691"/>
              <a:gd name="adj2" fmla="val 134705"/>
              <a:gd name="adj3" fmla="val 42787"/>
              <a:gd name="adj4" fmla="val 118143"/>
              <a:gd name="adj5" fmla="val 32373"/>
              <a:gd name="adj6" fmla="val 9946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điện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614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ED8C0-9569-5A8A-8CC8-40910B47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C0E42-971C-45AE-A265-A692C1DB1D8A}" type="slidenum">
              <a:rPr lang="en-US" altLang="en-US" smtClean="0"/>
              <a:t>7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92CB33-CD69-141C-23FA-7AC5E1A70EA2}"/>
              </a:ext>
            </a:extLst>
          </p:cNvPr>
          <p:cNvSpPr txBox="1"/>
          <p:nvPr/>
        </p:nvSpPr>
        <p:spPr>
          <a:xfrm>
            <a:off x="1066800" y="1143000"/>
            <a:ext cx="744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E90DE-D602-FFB4-26BA-6F2EA7C79943}"/>
              </a:ext>
            </a:extLst>
          </p:cNvPr>
          <p:cNvSpPr txBox="1"/>
          <p:nvPr/>
        </p:nvSpPr>
        <p:spPr>
          <a:xfrm>
            <a:off x="838200" y="5334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HOẠT ĐỘNG KHÁM PHÁ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(KIẾN THỨC MỚI)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504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86D24-F6D6-66D6-5BF1-352005ED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A995-E58C-44D3-B94D-EE7358E28E04}" type="slidenum">
              <a:rPr lang="en-US" altLang="en-US" smtClean="0"/>
              <a:t>8</a:t>
            </a:fld>
            <a:endParaRPr lang="en-US" alt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C4A5FD-0508-AD66-2CE9-9632B42ED53F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381000"/>
          <a:ext cx="7772401" cy="570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9067">
                  <a:extLst>
                    <a:ext uri="{9D8B030D-6E8A-4147-A177-3AD203B41FA5}">
                      <a16:colId xmlns:a16="http://schemas.microsoft.com/office/drawing/2014/main" val="1667159261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3184555792"/>
                    </a:ext>
                  </a:extLst>
                </a:gridCol>
                <a:gridCol w="2596667">
                  <a:extLst>
                    <a:ext uri="{9D8B030D-6E8A-4147-A177-3AD203B41FA5}">
                      <a16:colId xmlns:a16="http://schemas.microsoft.com/office/drawing/2014/main" val="1703941616"/>
                    </a:ext>
                  </a:extLst>
                </a:gridCol>
              </a:tblGrid>
              <a:tr h="338157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Thảo luận nhóm: 3 phút: Theo dõi video clip và thực hiện nhiệm vụ học tâp: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506589"/>
                  </a:ext>
                </a:extLst>
              </a:tr>
              <a:tr h="716810"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THCS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346079"/>
                  </a:ext>
                </a:extLst>
              </a:tr>
              <a:tr h="6047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 vi phạm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 quả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35157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3642972"/>
                  </a:ext>
                </a:extLst>
              </a:tr>
              <a:tr h="338232"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323329"/>
                  </a:ext>
                </a:extLst>
              </a:tr>
              <a:tr h="338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089798"/>
                  </a:ext>
                </a:extLst>
              </a:tr>
              <a:tr h="338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340900"/>
                  </a:ext>
                </a:extLst>
              </a:tr>
              <a:tr h="910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399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61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ình luận (cắt 22 giây)">
            <a:hlinkClick r:id="" action="ppaction://media"/>
            <a:extLst>
              <a:ext uri="{FF2B5EF4-FFF2-40B4-BE49-F238E27FC236}">
                <a16:creationId xmlns:a16="http://schemas.microsoft.com/office/drawing/2014/main" id="{05D6BF05-5B72-C995-9BE0-7F297E132E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36524"/>
            <a:ext cx="7735888" cy="604043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0FB01-67FA-1F9A-AB9A-46CB3E2F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A995-E58C-44D3-B94D-EE7358E28E04}" type="slidenum">
              <a:rPr lang="en-US" altLang="en-US" smtClean="0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2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2060</TotalTime>
  <Words>1723</Words>
  <Application>Microsoft Office PowerPoint</Application>
  <PresentationFormat>On-screen Show (4:3)</PresentationFormat>
  <Paragraphs>266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.VnArial</vt:lpstr>
      <vt:lpstr>.VnTime</vt:lpstr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Honda Viet Nam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D1010</dc:creator>
  <cp:lastModifiedBy>Admin</cp:lastModifiedBy>
  <cp:revision>2083</cp:revision>
  <cp:lastPrinted>2019-07-01T04:00:00Z</cp:lastPrinted>
  <dcterms:created xsi:type="dcterms:W3CDTF">2012-06-02T02:00:00Z</dcterms:created>
  <dcterms:modified xsi:type="dcterms:W3CDTF">2023-12-19T04:57:54Z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