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7" r:id="rId2"/>
    <p:sldId id="420" r:id="rId3"/>
    <p:sldId id="324" r:id="rId4"/>
    <p:sldId id="534" r:id="rId5"/>
    <p:sldId id="443" r:id="rId6"/>
    <p:sldId id="462" r:id="rId7"/>
    <p:sldId id="463" r:id="rId8"/>
    <p:sldId id="422" r:id="rId9"/>
    <p:sldId id="466" r:id="rId10"/>
    <p:sldId id="500" r:id="rId11"/>
    <p:sldId id="520" r:id="rId12"/>
    <p:sldId id="311" r:id="rId13"/>
    <p:sldId id="426" r:id="rId14"/>
    <p:sldId id="516" r:id="rId15"/>
    <p:sldId id="464" r:id="rId16"/>
    <p:sldId id="469" r:id="rId17"/>
    <p:sldId id="521" r:id="rId18"/>
    <p:sldId id="475" r:id="rId19"/>
    <p:sldId id="496" r:id="rId20"/>
    <p:sldId id="522" r:id="rId21"/>
    <p:sldId id="503" r:id="rId22"/>
    <p:sldId id="507" r:id="rId23"/>
    <p:sldId id="508" r:id="rId24"/>
    <p:sldId id="501" r:id="rId25"/>
    <p:sldId id="533" r:id="rId26"/>
    <p:sldId id="476" r:id="rId27"/>
    <p:sldId id="312" r:id="rId28"/>
    <p:sldId id="477" r:id="rId29"/>
    <p:sldId id="478" r:id="rId30"/>
    <p:sldId id="5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9FD"/>
    <a:srgbClr val="CCFFFF"/>
    <a:srgbClr val="F5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EFF9-0222-4FE7-9158-A5CFBC2E5CC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912D3-A78E-46FC-A89F-204213B19F89}">
      <dgm:prSet phldrT="[Text]" custT="1"/>
      <dgm:spPr/>
      <dgm:t>
        <a:bodyPr/>
        <a:lstStyle/>
        <a:p>
          <a:pPr algn="ctr"/>
          <a:r>
            <a:rPr lang="en-US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trúc</a:t>
          </a:r>
          <a:endParaRPr lang="en-US" sz="4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1FDB5-D02A-4868-B573-CDEF03D76509}" type="par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BC555-86AF-463E-AFB6-B38305DA16F7}" type="sib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4AE60-6B12-4E53-B6CB-62D710F970BB}">
      <dgm:prSet phldrT="[Text]" custT="1"/>
      <dgm:spPr/>
      <dgm:t>
        <a:bodyPr/>
        <a:lstStyle/>
        <a:p>
          <a:pPr algn="l"/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F36D2-73CA-401F-9417-9833AFF42C31}" type="parTrans" cxnId="{4837BC2C-7B5C-44CA-B823-FF1AB2DFAF77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2EE6D-B774-4E07-90A8-4AB61B3DCF58}" type="sibTrans" cxnId="{4837BC2C-7B5C-44CA-B823-FF1AB2DFAF77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21683-76E3-4734-A068-B66D573B1C58}">
      <dgm:prSet phldrT="[Text]" custT="1"/>
      <dgm:spPr/>
      <dgm:t>
        <a:bodyPr/>
        <a:lstStyle/>
        <a:p>
          <a:pPr algn="l"/>
          <a:r>
            <a: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Các chủ đề tiêu biểu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726F8-BAC6-47E8-BCB2-1578E9F58763}" type="parTrans" cxnId="{524B49F3-46A2-4B0C-9FFD-7267A7183474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5D979-967B-4BFF-8C7E-76B83439DA62}" type="sibTrans" cxnId="{524B49F3-46A2-4B0C-9FFD-7267A7183474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F8287-605B-4F0A-903D-BAF8568A292C}">
      <dgm:prSet phldrT="[Text]" custT="1"/>
      <dgm:spPr/>
      <dgm:t>
        <a:bodyPr/>
        <a:lstStyle/>
        <a:p>
          <a:pPr algn="l"/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NLXH</a:t>
          </a:r>
        </a:p>
      </dgm:t>
    </dgm:pt>
    <dgm:pt modelId="{FED7F844-332B-43A2-867E-32701EC994EF}" type="parTrans" cxnId="{6612B882-FC47-4F35-BBC2-27E3055D4028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CDF31-A1F9-4868-864B-014A465B96D8}" type="sibTrans" cxnId="{6612B882-FC47-4F35-BBC2-27E3055D4028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5BC6B-648D-4737-A380-076F3F383331}">
      <dgm:prSet phldrT="[Text]" custT="1"/>
      <dgm:spPr/>
      <dgm:t>
        <a:bodyPr/>
        <a:lstStyle/>
        <a:p>
          <a:pPr algn="l"/>
          <a:r>
            <a: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Xây dựng dàn ý</a:t>
          </a:r>
        </a:p>
      </dgm:t>
    </dgm:pt>
    <dgm:pt modelId="{6815B4DF-AD70-41DF-82F0-9A1CEE81E532}" type="parTrans" cxnId="{B403E30E-2974-4B2B-A65A-C0F3EB0C8965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4E962-92DF-4ACE-BF71-760FA1B8AE6C}" type="sibTrans" cxnId="{B403E30E-2974-4B2B-A65A-C0F3EB0C8965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FE6B2-6CCE-4784-A009-D2A1AF0E1304}">
      <dgm:prSet phldrT="[Text]" custT="1"/>
      <dgm:spPr/>
      <dgm:t>
        <a:bodyPr/>
        <a:lstStyle/>
        <a:p>
          <a:pPr algn="l"/>
          <a:r>
            <a: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V. Các bước thực hiện một đề cụ thể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9351A-DA3A-469D-8675-1B081CD81778}" type="parTrans" cxnId="{F03F2731-3933-4DE4-B61F-E5C819EC346A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2D209-2111-460B-ACD4-0FD592BD9E22}" type="sibTrans" cxnId="{F03F2731-3933-4DE4-B61F-E5C819EC346A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E64F9-F955-4996-8A7F-9F9F20437DBC}">
      <dgm:prSet phldrT="[Text]" custT="1"/>
      <dgm:spPr/>
      <dgm:t>
        <a:bodyPr/>
        <a:lstStyle/>
        <a:p>
          <a:pPr algn="l"/>
          <a:r>
            <a: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VI. Kiểm tra và đánh giá học sinh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3D2FC-BA38-481E-AB38-2CFC825000BF}" type="parTrans" cxnId="{398EB2BC-9C2D-4A2D-AE87-978CDC15FF94}">
      <dgm:prSet custT="1"/>
      <dgm:spPr/>
      <dgm:t>
        <a:bodyPr/>
        <a:lstStyle/>
        <a:p>
          <a:pPr algn="l"/>
          <a:endParaRPr lang="en-US" sz="9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1F1E-9F7B-43E4-BA36-01F9A288C481}" type="sibTrans" cxnId="{398EB2BC-9C2D-4A2D-AE87-978CDC15FF94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42CB4-75CC-46B5-996E-8A5C3C796E00}" type="pres">
      <dgm:prSet presAssocID="{1182EFF9-0222-4FE7-9158-A5CFBC2E5CC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4898B-61AC-4597-943D-BB0B7692F77D}" type="pres">
      <dgm:prSet presAssocID="{F66912D3-A78E-46FC-A89F-204213B19F89}" presName="root1" presStyleCnt="0"/>
      <dgm:spPr/>
    </dgm:pt>
    <dgm:pt modelId="{C3E760E7-F336-4B82-8803-F27B80B67767}" type="pres">
      <dgm:prSet presAssocID="{F66912D3-A78E-46FC-A89F-204213B19F89}" presName="LevelOneTextNode" presStyleLbl="node0" presStyleIdx="0" presStyleCnt="1" custScaleX="169859">
        <dgm:presLayoutVars>
          <dgm:chPref val="3"/>
        </dgm:presLayoutVars>
      </dgm:prSet>
      <dgm:spPr/>
    </dgm:pt>
    <dgm:pt modelId="{215154E6-C460-4510-86D5-C20D98E13073}" type="pres">
      <dgm:prSet presAssocID="{F66912D3-A78E-46FC-A89F-204213B19F89}" presName="level2hierChild" presStyleCnt="0"/>
      <dgm:spPr/>
    </dgm:pt>
    <dgm:pt modelId="{E6E76361-C1A3-471F-9182-1EABBB4932AB}" type="pres">
      <dgm:prSet presAssocID="{1A2F36D2-73CA-401F-9417-9833AFF42C31}" presName="conn2-1" presStyleLbl="parChTrans1D2" presStyleIdx="0" presStyleCnt="6"/>
      <dgm:spPr/>
    </dgm:pt>
    <dgm:pt modelId="{4FF64238-3119-4D2D-BFAF-515B273A4684}" type="pres">
      <dgm:prSet presAssocID="{1A2F36D2-73CA-401F-9417-9833AFF42C31}" presName="connTx" presStyleLbl="parChTrans1D2" presStyleIdx="0" presStyleCnt="6"/>
      <dgm:spPr/>
    </dgm:pt>
    <dgm:pt modelId="{02DC525A-BD26-47EA-8823-80003E5E8158}" type="pres">
      <dgm:prSet presAssocID="{22C4AE60-6B12-4E53-B6CB-62D710F970BB}" presName="root2" presStyleCnt="0"/>
      <dgm:spPr/>
    </dgm:pt>
    <dgm:pt modelId="{07E1CF74-E412-486A-BE79-1E870AAD1F43}" type="pres">
      <dgm:prSet presAssocID="{22C4AE60-6B12-4E53-B6CB-62D710F970BB}" presName="LevelTwoTextNode" presStyleLbl="node2" presStyleIdx="0" presStyleCnt="6" custScaleX="263021" custLinFactNeighborY="-12478">
        <dgm:presLayoutVars>
          <dgm:chPref val="3"/>
        </dgm:presLayoutVars>
      </dgm:prSet>
      <dgm:spPr/>
    </dgm:pt>
    <dgm:pt modelId="{1B7021DB-36ED-4663-A67A-4A40464D3D77}" type="pres">
      <dgm:prSet presAssocID="{22C4AE60-6B12-4E53-B6CB-62D710F970BB}" presName="level3hierChild" presStyleCnt="0"/>
      <dgm:spPr/>
    </dgm:pt>
    <dgm:pt modelId="{BA3FD41A-1290-4672-B39E-E2E7B30E8981}" type="pres">
      <dgm:prSet presAssocID="{D1C726F8-BAC6-47E8-BCB2-1578E9F58763}" presName="conn2-1" presStyleLbl="parChTrans1D2" presStyleIdx="1" presStyleCnt="6"/>
      <dgm:spPr/>
    </dgm:pt>
    <dgm:pt modelId="{8A1E50C8-0650-4549-8A86-0CCC408B0F45}" type="pres">
      <dgm:prSet presAssocID="{D1C726F8-BAC6-47E8-BCB2-1578E9F58763}" presName="connTx" presStyleLbl="parChTrans1D2" presStyleIdx="1" presStyleCnt="6"/>
      <dgm:spPr/>
    </dgm:pt>
    <dgm:pt modelId="{F3F9E668-161A-49D5-A7F2-13E101F4EB1F}" type="pres">
      <dgm:prSet presAssocID="{AE421683-76E3-4734-A068-B66D573B1C58}" presName="root2" presStyleCnt="0"/>
      <dgm:spPr/>
    </dgm:pt>
    <dgm:pt modelId="{1D4DF11E-AD4C-436F-BC51-A450C471D5CC}" type="pres">
      <dgm:prSet presAssocID="{AE421683-76E3-4734-A068-B66D573B1C58}" presName="LevelTwoTextNode" presStyleLbl="node2" presStyleIdx="1" presStyleCnt="6" custScaleX="263039">
        <dgm:presLayoutVars>
          <dgm:chPref val="3"/>
        </dgm:presLayoutVars>
      </dgm:prSet>
      <dgm:spPr/>
    </dgm:pt>
    <dgm:pt modelId="{74E38A2D-C135-456D-B697-CBA1FF386237}" type="pres">
      <dgm:prSet presAssocID="{AE421683-76E3-4734-A068-B66D573B1C58}" presName="level3hierChild" presStyleCnt="0"/>
      <dgm:spPr/>
    </dgm:pt>
    <dgm:pt modelId="{15E07D8D-322C-4AA8-B031-6CAF8E803294}" type="pres">
      <dgm:prSet presAssocID="{FED7F844-332B-43A2-867E-32701EC994EF}" presName="conn2-1" presStyleLbl="parChTrans1D2" presStyleIdx="2" presStyleCnt="6"/>
      <dgm:spPr/>
    </dgm:pt>
    <dgm:pt modelId="{D8060AF1-98B7-4866-BEB6-4C394914676B}" type="pres">
      <dgm:prSet presAssocID="{FED7F844-332B-43A2-867E-32701EC994EF}" presName="connTx" presStyleLbl="parChTrans1D2" presStyleIdx="2" presStyleCnt="6"/>
      <dgm:spPr/>
    </dgm:pt>
    <dgm:pt modelId="{CF4F836C-4020-4A85-BE3D-EC6917D52618}" type="pres">
      <dgm:prSet presAssocID="{D2CF8287-605B-4F0A-903D-BAF8568A292C}" presName="root2" presStyleCnt="0"/>
      <dgm:spPr/>
    </dgm:pt>
    <dgm:pt modelId="{24857F4B-C045-41E8-9452-82CEEB322C2B}" type="pres">
      <dgm:prSet presAssocID="{D2CF8287-605B-4F0A-903D-BAF8568A292C}" presName="LevelTwoTextNode" presStyleLbl="node2" presStyleIdx="2" presStyleCnt="6" custScaleX="260318">
        <dgm:presLayoutVars>
          <dgm:chPref val="3"/>
        </dgm:presLayoutVars>
      </dgm:prSet>
      <dgm:spPr/>
    </dgm:pt>
    <dgm:pt modelId="{D3C0CAEC-3BCE-49DA-A83F-FBB98DA0A43D}" type="pres">
      <dgm:prSet presAssocID="{D2CF8287-605B-4F0A-903D-BAF8568A292C}" presName="level3hierChild" presStyleCnt="0"/>
      <dgm:spPr/>
    </dgm:pt>
    <dgm:pt modelId="{927D39D0-A4A7-45CC-BE5C-6B3AE4912917}" type="pres">
      <dgm:prSet presAssocID="{6815B4DF-AD70-41DF-82F0-9A1CEE81E532}" presName="conn2-1" presStyleLbl="parChTrans1D2" presStyleIdx="3" presStyleCnt="6"/>
      <dgm:spPr/>
    </dgm:pt>
    <dgm:pt modelId="{02D3D6F9-7FE9-4C8F-9AA0-8CDC5E048DE7}" type="pres">
      <dgm:prSet presAssocID="{6815B4DF-AD70-41DF-82F0-9A1CEE81E532}" presName="connTx" presStyleLbl="parChTrans1D2" presStyleIdx="3" presStyleCnt="6"/>
      <dgm:spPr/>
    </dgm:pt>
    <dgm:pt modelId="{3DC2C88D-1CF9-4814-ABF3-77F16AD5B315}" type="pres">
      <dgm:prSet presAssocID="{4CD5BC6B-648D-4737-A380-076F3F383331}" presName="root2" presStyleCnt="0"/>
      <dgm:spPr/>
    </dgm:pt>
    <dgm:pt modelId="{9D2B5241-A6DB-432A-B56E-F3B92740DB0A}" type="pres">
      <dgm:prSet presAssocID="{4CD5BC6B-648D-4737-A380-076F3F383331}" presName="LevelTwoTextNode" presStyleLbl="node2" presStyleIdx="3" presStyleCnt="6" custScaleX="263038" custLinFactNeighborY="3451">
        <dgm:presLayoutVars>
          <dgm:chPref val="3"/>
        </dgm:presLayoutVars>
      </dgm:prSet>
      <dgm:spPr/>
    </dgm:pt>
    <dgm:pt modelId="{D595945A-B070-46DC-8C91-C3A9BC9FA26B}" type="pres">
      <dgm:prSet presAssocID="{4CD5BC6B-648D-4737-A380-076F3F383331}" presName="level3hierChild" presStyleCnt="0"/>
      <dgm:spPr/>
    </dgm:pt>
    <dgm:pt modelId="{A1D29407-C140-4B9C-927F-DD8878A3F10E}" type="pres">
      <dgm:prSet presAssocID="{0E39351A-DA3A-469D-8675-1B081CD81778}" presName="conn2-1" presStyleLbl="parChTrans1D2" presStyleIdx="4" presStyleCnt="6"/>
      <dgm:spPr/>
    </dgm:pt>
    <dgm:pt modelId="{68E3D68D-1630-41F2-BD46-C2DFB2280776}" type="pres">
      <dgm:prSet presAssocID="{0E39351A-DA3A-469D-8675-1B081CD81778}" presName="connTx" presStyleLbl="parChTrans1D2" presStyleIdx="4" presStyleCnt="6"/>
      <dgm:spPr/>
    </dgm:pt>
    <dgm:pt modelId="{7B88764B-E5A7-4607-8651-7EC0191D0BCA}" type="pres">
      <dgm:prSet presAssocID="{81FFE6B2-6CCE-4784-A009-D2A1AF0E1304}" presName="root2" presStyleCnt="0"/>
      <dgm:spPr/>
    </dgm:pt>
    <dgm:pt modelId="{3997CC78-3235-457B-9258-2C1B11911D48}" type="pres">
      <dgm:prSet presAssocID="{81FFE6B2-6CCE-4784-A009-D2A1AF0E1304}" presName="LevelTwoTextNode" presStyleLbl="node2" presStyleIdx="4" presStyleCnt="6" custScaleX="262292">
        <dgm:presLayoutVars>
          <dgm:chPref val="3"/>
        </dgm:presLayoutVars>
      </dgm:prSet>
      <dgm:spPr/>
    </dgm:pt>
    <dgm:pt modelId="{896945D5-EDBB-425D-BD9B-3FDB424FF476}" type="pres">
      <dgm:prSet presAssocID="{81FFE6B2-6CCE-4784-A009-D2A1AF0E1304}" presName="level3hierChild" presStyleCnt="0"/>
      <dgm:spPr/>
    </dgm:pt>
    <dgm:pt modelId="{A1780EBD-1127-4F22-B0D7-FA1C12B1CE41}" type="pres">
      <dgm:prSet presAssocID="{9663D2FC-BA38-481E-AB38-2CFC825000BF}" presName="conn2-1" presStyleLbl="parChTrans1D2" presStyleIdx="5" presStyleCnt="6"/>
      <dgm:spPr/>
    </dgm:pt>
    <dgm:pt modelId="{0BFC0D2D-EB6F-4067-BF7D-4DBE884EE84D}" type="pres">
      <dgm:prSet presAssocID="{9663D2FC-BA38-481E-AB38-2CFC825000BF}" presName="connTx" presStyleLbl="parChTrans1D2" presStyleIdx="5" presStyleCnt="6"/>
      <dgm:spPr/>
    </dgm:pt>
    <dgm:pt modelId="{E2A07E35-7655-4088-8899-99DB18D7E0B8}" type="pres">
      <dgm:prSet presAssocID="{1CAE64F9-F955-4996-8A7F-9F9F20437DBC}" presName="root2" presStyleCnt="0"/>
      <dgm:spPr/>
    </dgm:pt>
    <dgm:pt modelId="{815361B7-866F-4CA8-BDBA-4785037F11EC}" type="pres">
      <dgm:prSet presAssocID="{1CAE64F9-F955-4996-8A7F-9F9F20437DBC}" presName="LevelTwoTextNode" presStyleLbl="node2" presStyleIdx="5" presStyleCnt="6" custScaleX="263039">
        <dgm:presLayoutVars>
          <dgm:chPref val="3"/>
        </dgm:presLayoutVars>
      </dgm:prSet>
      <dgm:spPr/>
    </dgm:pt>
    <dgm:pt modelId="{16D50FE6-94E2-49A0-B46B-F52B39D13E3D}" type="pres">
      <dgm:prSet presAssocID="{1CAE64F9-F955-4996-8A7F-9F9F20437DBC}" presName="level3hierChild" presStyleCnt="0"/>
      <dgm:spPr/>
    </dgm:pt>
  </dgm:ptLst>
  <dgm:cxnLst>
    <dgm:cxn modelId="{B403E30E-2974-4B2B-A65A-C0F3EB0C8965}" srcId="{F66912D3-A78E-46FC-A89F-204213B19F89}" destId="{4CD5BC6B-648D-4737-A380-076F3F383331}" srcOrd="3" destOrd="0" parTransId="{6815B4DF-AD70-41DF-82F0-9A1CEE81E532}" sibTransId="{5984E962-92DF-4ACE-BF71-760FA1B8AE6C}"/>
    <dgm:cxn modelId="{71FC5C20-B6FD-43B4-BBBC-D31E85E3E2E4}" type="presOf" srcId="{1A2F36D2-73CA-401F-9417-9833AFF42C31}" destId="{4FF64238-3119-4D2D-BFAF-515B273A4684}" srcOrd="1" destOrd="0" presId="urn:microsoft.com/office/officeart/2008/layout/HorizontalMultiLevelHierarchy"/>
    <dgm:cxn modelId="{0F959323-4DC9-4250-970B-EC7FB439BA56}" type="presOf" srcId="{4CD5BC6B-648D-4737-A380-076F3F383331}" destId="{9D2B5241-A6DB-432A-B56E-F3B92740DB0A}" srcOrd="0" destOrd="0" presId="urn:microsoft.com/office/officeart/2008/layout/HorizontalMultiLevelHierarchy"/>
    <dgm:cxn modelId="{0640DA25-0868-43E7-8215-9F5F8C31C7D8}" type="presOf" srcId="{D1C726F8-BAC6-47E8-BCB2-1578E9F58763}" destId="{8A1E50C8-0650-4549-8A86-0CCC408B0F45}" srcOrd="1" destOrd="0" presId="urn:microsoft.com/office/officeart/2008/layout/HorizontalMultiLevelHierarchy"/>
    <dgm:cxn modelId="{4837BC2C-7B5C-44CA-B823-FF1AB2DFAF77}" srcId="{F66912D3-A78E-46FC-A89F-204213B19F89}" destId="{22C4AE60-6B12-4E53-B6CB-62D710F970BB}" srcOrd="0" destOrd="0" parTransId="{1A2F36D2-73CA-401F-9417-9833AFF42C31}" sibTransId="{6442EE6D-B774-4E07-90A8-4AB61B3DCF58}"/>
    <dgm:cxn modelId="{F03F2731-3933-4DE4-B61F-E5C819EC346A}" srcId="{F66912D3-A78E-46FC-A89F-204213B19F89}" destId="{81FFE6B2-6CCE-4784-A009-D2A1AF0E1304}" srcOrd="4" destOrd="0" parTransId="{0E39351A-DA3A-469D-8675-1B081CD81778}" sibTransId="{2B12D209-2111-460B-ACD4-0FD592BD9E22}"/>
    <dgm:cxn modelId="{55C5F137-4AEB-4E29-83C4-7DEF9AB8CFFD}" type="presOf" srcId="{F66912D3-A78E-46FC-A89F-204213B19F89}" destId="{C3E760E7-F336-4B82-8803-F27B80B67767}" srcOrd="0" destOrd="0" presId="urn:microsoft.com/office/officeart/2008/layout/HorizontalMultiLevelHierarchy"/>
    <dgm:cxn modelId="{B459983E-60B0-4C71-832E-E247C6465196}" type="presOf" srcId="{1A2F36D2-73CA-401F-9417-9833AFF42C31}" destId="{E6E76361-C1A3-471F-9182-1EABBB4932AB}" srcOrd="0" destOrd="0" presId="urn:microsoft.com/office/officeart/2008/layout/HorizontalMultiLevelHierarchy"/>
    <dgm:cxn modelId="{C285D25D-DB7D-460C-8E12-4993A89D6EF9}" type="presOf" srcId="{9663D2FC-BA38-481E-AB38-2CFC825000BF}" destId="{0BFC0D2D-EB6F-4067-BF7D-4DBE884EE84D}" srcOrd="1" destOrd="0" presId="urn:microsoft.com/office/officeart/2008/layout/HorizontalMultiLevelHierarchy"/>
    <dgm:cxn modelId="{A5CD0E46-0674-4DFF-8293-5A5A9FCA7A5B}" type="presOf" srcId="{6815B4DF-AD70-41DF-82F0-9A1CEE81E532}" destId="{02D3D6F9-7FE9-4C8F-9AA0-8CDC5E048DE7}" srcOrd="1" destOrd="0" presId="urn:microsoft.com/office/officeart/2008/layout/HorizontalMultiLevelHierarchy"/>
    <dgm:cxn modelId="{1718C47D-5B8D-4895-BF20-6F01C36648BC}" type="presOf" srcId="{FED7F844-332B-43A2-867E-32701EC994EF}" destId="{D8060AF1-98B7-4866-BEB6-4C394914676B}" srcOrd="1" destOrd="0" presId="urn:microsoft.com/office/officeart/2008/layout/HorizontalMultiLevelHierarchy"/>
    <dgm:cxn modelId="{C55CA27E-E179-4630-BF67-A8E3D7FD72B6}" type="presOf" srcId="{6815B4DF-AD70-41DF-82F0-9A1CEE81E532}" destId="{927D39D0-A4A7-45CC-BE5C-6B3AE4912917}" srcOrd="0" destOrd="0" presId="urn:microsoft.com/office/officeart/2008/layout/HorizontalMultiLevelHierarchy"/>
    <dgm:cxn modelId="{6612B882-FC47-4F35-BBC2-27E3055D4028}" srcId="{F66912D3-A78E-46FC-A89F-204213B19F89}" destId="{D2CF8287-605B-4F0A-903D-BAF8568A292C}" srcOrd="2" destOrd="0" parTransId="{FED7F844-332B-43A2-867E-32701EC994EF}" sibTransId="{9EACDF31-A1F9-4868-864B-014A465B96D8}"/>
    <dgm:cxn modelId="{51B72488-2514-4998-A618-C02011DFB5B3}" type="presOf" srcId="{0E39351A-DA3A-469D-8675-1B081CD81778}" destId="{A1D29407-C140-4B9C-927F-DD8878A3F10E}" srcOrd="0" destOrd="0" presId="urn:microsoft.com/office/officeart/2008/layout/HorizontalMultiLevelHierarchy"/>
    <dgm:cxn modelId="{C2258FA1-EA49-4FD7-8F71-52DE9BF655CC}" type="presOf" srcId="{22C4AE60-6B12-4E53-B6CB-62D710F970BB}" destId="{07E1CF74-E412-486A-BE79-1E870AAD1F43}" srcOrd="0" destOrd="0" presId="urn:microsoft.com/office/officeart/2008/layout/HorizontalMultiLevelHierarchy"/>
    <dgm:cxn modelId="{6FB69EA6-6CF2-4B8D-ABAB-BBB35FE9E8D7}" type="presOf" srcId="{81FFE6B2-6CCE-4784-A009-D2A1AF0E1304}" destId="{3997CC78-3235-457B-9258-2C1B11911D48}" srcOrd="0" destOrd="0" presId="urn:microsoft.com/office/officeart/2008/layout/HorizontalMultiLevelHierarchy"/>
    <dgm:cxn modelId="{CC1E14AB-77F4-42E8-9696-3A627FEE48CC}" type="presOf" srcId="{FED7F844-332B-43A2-867E-32701EC994EF}" destId="{15E07D8D-322C-4AA8-B031-6CAF8E803294}" srcOrd="0" destOrd="0" presId="urn:microsoft.com/office/officeart/2008/layout/HorizontalMultiLevelHierarchy"/>
    <dgm:cxn modelId="{0246E0B0-B8C9-44DA-A6B9-CAB2565665E1}" type="presOf" srcId="{D1C726F8-BAC6-47E8-BCB2-1578E9F58763}" destId="{BA3FD41A-1290-4672-B39E-E2E7B30E8981}" srcOrd="0" destOrd="0" presId="urn:microsoft.com/office/officeart/2008/layout/HorizontalMultiLevelHierarchy"/>
    <dgm:cxn modelId="{398EB2BC-9C2D-4A2D-AE87-978CDC15FF94}" srcId="{F66912D3-A78E-46FC-A89F-204213B19F89}" destId="{1CAE64F9-F955-4996-8A7F-9F9F20437DBC}" srcOrd="5" destOrd="0" parTransId="{9663D2FC-BA38-481E-AB38-2CFC825000BF}" sibTransId="{5F491F1E-9F7B-43E4-BA36-01F9A288C481}"/>
    <dgm:cxn modelId="{49EF88BF-3BAD-4014-B5DC-2F229E377290}" type="presOf" srcId="{0E39351A-DA3A-469D-8675-1B081CD81778}" destId="{68E3D68D-1630-41F2-BD46-C2DFB2280776}" srcOrd="1" destOrd="0" presId="urn:microsoft.com/office/officeart/2008/layout/HorizontalMultiLevelHierarchy"/>
    <dgm:cxn modelId="{8F12E8D1-EB3A-4C58-8915-379E0BDD6887}" type="presOf" srcId="{1CAE64F9-F955-4996-8A7F-9F9F20437DBC}" destId="{815361B7-866F-4CA8-BDBA-4785037F11EC}" srcOrd="0" destOrd="0" presId="urn:microsoft.com/office/officeart/2008/layout/HorizontalMultiLevelHierarchy"/>
    <dgm:cxn modelId="{CBD9A5D3-54FB-4089-9C4A-03D5846A5386}" srcId="{1182EFF9-0222-4FE7-9158-A5CFBC2E5CC3}" destId="{F66912D3-A78E-46FC-A89F-204213B19F89}" srcOrd="0" destOrd="0" parTransId="{88D1FDB5-D02A-4868-B573-CDEF03D76509}" sibTransId="{D40BC555-86AF-463E-AFB6-B38305DA16F7}"/>
    <dgm:cxn modelId="{22CEFBE9-AFA9-4E4F-9DEA-A70D8A6EC380}" type="presOf" srcId="{1182EFF9-0222-4FE7-9158-A5CFBC2E5CC3}" destId="{C7F42CB4-75CC-46B5-996E-8A5C3C796E00}" srcOrd="0" destOrd="0" presId="urn:microsoft.com/office/officeart/2008/layout/HorizontalMultiLevelHierarchy"/>
    <dgm:cxn modelId="{DE8741ED-77D2-467E-A1B0-16E13290AAC0}" type="presOf" srcId="{AE421683-76E3-4734-A068-B66D573B1C58}" destId="{1D4DF11E-AD4C-436F-BC51-A450C471D5CC}" srcOrd="0" destOrd="0" presId="urn:microsoft.com/office/officeart/2008/layout/HorizontalMultiLevelHierarchy"/>
    <dgm:cxn modelId="{524B49F3-46A2-4B0C-9FFD-7267A7183474}" srcId="{F66912D3-A78E-46FC-A89F-204213B19F89}" destId="{AE421683-76E3-4734-A068-B66D573B1C58}" srcOrd="1" destOrd="0" parTransId="{D1C726F8-BAC6-47E8-BCB2-1578E9F58763}" sibTransId="{4FE5D979-967B-4BFF-8C7E-76B83439DA62}"/>
    <dgm:cxn modelId="{F49550F5-B58C-4999-8B15-2FA65B7B52DD}" type="presOf" srcId="{D2CF8287-605B-4F0A-903D-BAF8568A292C}" destId="{24857F4B-C045-41E8-9452-82CEEB322C2B}" srcOrd="0" destOrd="0" presId="urn:microsoft.com/office/officeart/2008/layout/HorizontalMultiLevelHierarchy"/>
    <dgm:cxn modelId="{16DEA4FC-857C-414B-B448-D06C1ED71D50}" type="presOf" srcId="{9663D2FC-BA38-481E-AB38-2CFC825000BF}" destId="{A1780EBD-1127-4F22-B0D7-FA1C12B1CE41}" srcOrd="0" destOrd="0" presId="urn:microsoft.com/office/officeart/2008/layout/HorizontalMultiLevelHierarchy"/>
    <dgm:cxn modelId="{37CE7156-D55F-4C80-AB6E-BCA150B9CBD2}" type="presParOf" srcId="{C7F42CB4-75CC-46B5-996E-8A5C3C796E00}" destId="{2C84898B-61AC-4597-943D-BB0B7692F77D}" srcOrd="0" destOrd="0" presId="urn:microsoft.com/office/officeart/2008/layout/HorizontalMultiLevelHierarchy"/>
    <dgm:cxn modelId="{36856047-D433-40A1-88C8-52C2FA19BE53}" type="presParOf" srcId="{2C84898B-61AC-4597-943D-BB0B7692F77D}" destId="{C3E760E7-F336-4B82-8803-F27B80B67767}" srcOrd="0" destOrd="0" presId="urn:microsoft.com/office/officeart/2008/layout/HorizontalMultiLevelHierarchy"/>
    <dgm:cxn modelId="{C30F1377-E1BC-4E10-B3DE-D198E3657E6B}" type="presParOf" srcId="{2C84898B-61AC-4597-943D-BB0B7692F77D}" destId="{215154E6-C460-4510-86D5-C20D98E13073}" srcOrd="1" destOrd="0" presId="urn:microsoft.com/office/officeart/2008/layout/HorizontalMultiLevelHierarchy"/>
    <dgm:cxn modelId="{CDFCA8EF-1A18-437B-A029-D1E230D8BD6C}" type="presParOf" srcId="{215154E6-C460-4510-86D5-C20D98E13073}" destId="{E6E76361-C1A3-471F-9182-1EABBB4932AB}" srcOrd="0" destOrd="0" presId="urn:microsoft.com/office/officeart/2008/layout/HorizontalMultiLevelHierarchy"/>
    <dgm:cxn modelId="{74BF8058-FFD1-43DF-B4F3-3815593DB8FE}" type="presParOf" srcId="{E6E76361-C1A3-471F-9182-1EABBB4932AB}" destId="{4FF64238-3119-4D2D-BFAF-515B273A4684}" srcOrd="0" destOrd="0" presId="urn:microsoft.com/office/officeart/2008/layout/HorizontalMultiLevelHierarchy"/>
    <dgm:cxn modelId="{F4FFD766-9CD5-4707-B5D9-229C13C2DF73}" type="presParOf" srcId="{215154E6-C460-4510-86D5-C20D98E13073}" destId="{02DC525A-BD26-47EA-8823-80003E5E8158}" srcOrd="1" destOrd="0" presId="urn:microsoft.com/office/officeart/2008/layout/HorizontalMultiLevelHierarchy"/>
    <dgm:cxn modelId="{BF017770-9D0B-4700-B042-1C0176BA3B33}" type="presParOf" srcId="{02DC525A-BD26-47EA-8823-80003E5E8158}" destId="{07E1CF74-E412-486A-BE79-1E870AAD1F43}" srcOrd="0" destOrd="0" presId="urn:microsoft.com/office/officeart/2008/layout/HorizontalMultiLevelHierarchy"/>
    <dgm:cxn modelId="{6C09B4A7-6036-452A-B162-35842C6C154B}" type="presParOf" srcId="{02DC525A-BD26-47EA-8823-80003E5E8158}" destId="{1B7021DB-36ED-4663-A67A-4A40464D3D77}" srcOrd="1" destOrd="0" presId="urn:microsoft.com/office/officeart/2008/layout/HorizontalMultiLevelHierarchy"/>
    <dgm:cxn modelId="{54138FBB-2A38-43AC-9B5A-CC8ABEE6E6DD}" type="presParOf" srcId="{215154E6-C460-4510-86D5-C20D98E13073}" destId="{BA3FD41A-1290-4672-B39E-E2E7B30E8981}" srcOrd="2" destOrd="0" presId="urn:microsoft.com/office/officeart/2008/layout/HorizontalMultiLevelHierarchy"/>
    <dgm:cxn modelId="{B6BF70C5-436B-4CAC-AFC1-0F0BAE51289B}" type="presParOf" srcId="{BA3FD41A-1290-4672-B39E-E2E7B30E8981}" destId="{8A1E50C8-0650-4549-8A86-0CCC408B0F45}" srcOrd="0" destOrd="0" presId="urn:microsoft.com/office/officeart/2008/layout/HorizontalMultiLevelHierarchy"/>
    <dgm:cxn modelId="{0587C0BF-0A5C-4BD7-995C-2EAF8A9887D4}" type="presParOf" srcId="{215154E6-C460-4510-86D5-C20D98E13073}" destId="{F3F9E668-161A-49D5-A7F2-13E101F4EB1F}" srcOrd="3" destOrd="0" presId="urn:microsoft.com/office/officeart/2008/layout/HorizontalMultiLevelHierarchy"/>
    <dgm:cxn modelId="{F3E3074C-EC38-4248-960E-CF3E84C0F4B8}" type="presParOf" srcId="{F3F9E668-161A-49D5-A7F2-13E101F4EB1F}" destId="{1D4DF11E-AD4C-436F-BC51-A450C471D5CC}" srcOrd="0" destOrd="0" presId="urn:microsoft.com/office/officeart/2008/layout/HorizontalMultiLevelHierarchy"/>
    <dgm:cxn modelId="{95AD2444-010F-4A88-9249-B6A1FAEBBAED}" type="presParOf" srcId="{F3F9E668-161A-49D5-A7F2-13E101F4EB1F}" destId="{74E38A2D-C135-456D-B697-CBA1FF386237}" srcOrd="1" destOrd="0" presId="urn:microsoft.com/office/officeart/2008/layout/HorizontalMultiLevelHierarchy"/>
    <dgm:cxn modelId="{AB11D5D3-0744-46F4-B079-C2C1253EC9EB}" type="presParOf" srcId="{215154E6-C460-4510-86D5-C20D98E13073}" destId="{15E07D8D-322C-4AA8-B031-6CAF8E803294}" srcOrd="4" destOrd="0" presId="urn:microsoft.com/office/officeart/2008/layout/HorizontalMultiLevelHierarchy"/>
    <dgm:cxn modelId="{C073FEA4-544E-40C9-A7A3-EBFE46333D02}" type="presParOf" srcId="{15E07D8D-322C-4AA8-B031-6CAF8E803294}" destId="{D8060AF1-98B7-4866-BEB6-4C394914676B}" srcOrd="0" destOrd="0" presId="urn:microsoft.com/office/officeart/2008/layout/HorizontalMultiLevelHierarchy"/>
    <dgm:cxn modelId="{0ED5C8ED-DB2E-4CED-BE64-7E1C105A8D46}" type="presParOf" srcId="{215154E6-C460-4510-86D5-C20D98E13073}" destId="{CF4F836C-4020-4A85-BE3D-EC6917D52618}" srcOrd="5" destOrd="0" presId="urn:microsoft.com/office/officeart/2008/layout/HorizontalMultiLevelHierarchy"/>
    <dgm:cxn modelId="{46A2A7ED-18EF-458F-849F-5EF0F5B3D3B8}" type="presParOf" srcId="{CF4F836C-4020-4A85-BE3D-EC6917D52618}" destId="{24857F4B-C045-41E8-9452-82CEEB322C2B}" srcOrd="0" destOrd="0" presId="urn:microsoft.com/office/officeart/2008/layout/HorizontalMultiLevelHierarchy"/>
    <dgm:cxn modelId="{EFC1E22E-5F2A-4395-864F-3F5D47EEBD5A}" type="presParOf" srcId="{CF4F836C-4020-4A85-BE3D-EC6917D52618}" destId="{D3C0CAEC-3BCE-49DA-A83F-FBB98DA0A43D}" srcOrd="1" destOrd="0" presId="urn:microsoft.com/office/officeart/2008/layout/HorizontalMultiLevelHierarchy"/>
    <dgm:cxn modelId="{A26FAEC8-9DC5-4FE6-874F-1E2AC340616B}" type="presParOf" srcId="{215154E6-C460-4510-86D5-C20D98E13073}" destId="{927D39D0-A4A7-45CC-BE5C-6B3AE4912917}" srcOrd="6" destOrd="0" presId="urn:microsoft.com/office/officeart/2008/layout/HorizontalMultiLevelHierarchy"/>
    <dgm:cxn modelId="{7A9752D9-0162-4534-BADC-BB58C3A15C55}" type="presParOf" srcId="{927D39D0-A4A7-45CC-BE5C-6B3AE4912917}" destId="{02D3D6F9-7FE9-4C8F-9AA0-8CDC5E048DE7}" srcOrd="0" destOrd="0" presId="urn:microsoft.com/office/officeart/2008/layout/HorizontalMultiLevelHierarchy"/>
    <dgm:cxn modelId="{9667D2A4-F1B7-49A3-860F-EFBC817F9252}" type="presParOf" srcId="{215154E6-C460-4510-86D5-C20D98E13073}" destId="{3DC2C88D-1CF9-4814-ABF3-77F16AD5B315}" srcOrd="7" destOrd="0" presId="urn:microsoft.com/office/officeart/2008/layout/HorizontalMultiLevelHierarchy"/>
    <dgm:cxn modelId="{22F2634A-E566-4E2A-850D-E6B2637C9D86}" type="presParOf" srcId="{3DC2C88D-1CF9-4814-ABF3-77F16AD5B315}" destId="{9D2B5241-A6DB-432A-B56E-F3B92740DB0A}" srcOrd="0" destOrd="0" presId="urn:microsoft.com/office/officeart/2008/layout/HorizontalMultiLevelHierarchy"/>
    <dgm:cxn modelId="{CFA00016-1A1D-4B5E-8C02-9B7BEFA9B6D7}" type="presParOf" srcId="{3DC2C88D-1CF9-4814-ABF3-77F16AD5B315}" destId="{D595945A-B070-46DC-8C91-C3A9BC9FA26B}" srcOrd="1" destOrd="0" presId="urn:microsoft.com/office/officeart/2008/layout/HorizontalMultiLevelHierarchy"/>
    <dgm:cxn modelId="{BC5A4A86-39FD-42D3-8929-7E584C4B2A59}" type="presParOf" srcId="{215154E6-C460-4510-86D5-C20D98E13073}" destId="{A1D29407-C140-4B9C-927F-DD8878A3F10E}" srcOrd="8" destOrd="0" presId="urn:microsoft.com/office/officeart/2008/layout/HorizontalMultiLevelHierarchy"/>
    <dgm:cxn modelId="{A524F4E0-B20F-468D-83C0-8A5868397E7F}" type="presParOf" srcId="{A1D29407-C140-4B9C-927F-DD8878A3F10E}" destId="{68E3D68D-1630-41F2-BD46-C2DFB2280776}" srcOrd="0" destOrd="0" presId="urn:microsoft.com/office/officeart/2008/layout/HorizontalMultiLevelHierarchy"/>
    <dgm:cxn modelId="{4D24D330-DA85-4492-80F8-83A2A89DFDA3}" type="presParOf" srcId="{215154E6-C460-4510-86D5-C20D98E13073}" destId="{7B88764B-E5A7-4607-8651-7EC0191D0BCA}" srcOrd="9" destOrd="0" presId="urn:microsoft.com/office/officeart/2008/layout/HorizontalMultiLevelHierarchy"/>
    <dgm:cxn modelId="{0EEC69AC-3A83-4064-87EE-BAC5286B064D}" type="presParOf" srcId="{7B88764B-E5A7-4607-8651-7EC0191D0BCA}" destId="{3997CC78-3235-457B-9258-2C1B11911D48}" srcOrd="0" destOrd="0" presId="urn:microsoft.com/office/officeart/2008/layout/HorizontalMultiLevelHierarchy"/>
    <dgm:cxn modelId="{B205FAC7-BF6F-41E4-ADDA-77C294E44EA9}" type="presParOf" srcId="{7B88764B-E5A7-4607-8651-7EC0191D0BCA}" destId="{896945D5-EDBB-425D-BD9B-3FDB424FF476}" srcOrd="1" destOrd="0" presId="urn:microsoft.com/office/officeart/2008/layout/HorizontalMultiLevelHierarchy"/>
    <dgm:cxn modelId="{09E84CE2-4F89-4E57-B10E-B4AF8B245BE0}" type="presParOf" srcId="{215154E6-C460-4510-86D5-C20D98E13073}" destId="{A1780EBD-1127-4F22-B0D7-FA1C12B1CE41}" srcOrd="10" destOrd="0" presId="urn:microsoft.com/office/officeart/2008/layout/HorizontalMultiLevelHierarchy"/>
    <dgm:cxn modelId="{E111DF5F-52EA-460C-8A7C-D0D2628CACE0}" type="presParOf" srcId="{A1780EBD-1127-4F22-B0D7-FA1C12B1CE41}" destId="{0BFC0D2D-EB6F-4067-BF7D-4DBE884EE84D}" srcOrd="0" destOrd="0" presId="urn:microsoft.com/office/officeart/2008/layout/HorizontalMultiLevelHierarchy"/>
    <dgm:cxn modelId="{7129293F-37BD-40E6-AC73-9B6276762EB1}" type="presParOf" srcId="{215154E6-C460-4510-86D5-C20D98E13073}" destId="{E2A07E35-7655-4088-8899-99DB18D7E0B8}" srcOrd="11" destOrd="0" presId="urn:microsoft.com/office/officeart/2008/layout/HorizontalMultiLevelHierarchy"/>
    <dgm:cxn modelId="{A8828274-C40A-4500-96EF-45E5831687B1}" type="presParOf" srcId="{E2A07E35-7655-4088-8899-99DB18D7E0B8}" destId="{815361B7-866F-4CA8-BDBA-4785037F11EC}" srcOrd="0" destOrd="0" presId="urn:microsoft.com/office/officeart/2008/layout/HorizontalMultiLevelHierarchy"/>
    <dgm:cxn modelId="{1CFAD821-7755-4163-8580-290CE3BC4D2B}" type="presParOf" srcId="{E2A07E35-7655-4088-8899-99DB18D7E0B8}" destId="{16D50FE6-94E2-49A0-B46B-F52B39D13E3D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8F941-AEBE-4603-9D8E-AB44E9F266E9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707BE2-FED0-4222-9139-54047A491499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1.CHỦ ĐỀ 1</a:t>
          </a:r>
        </a:p>
      </dgm:t>
    </dgm:pt>
    <dgm:pt modelId="{686557C5-8ED5-4F47-AFAC-8109A6C6C1A2}" type="parTrans" cxnId="{8D4BA046-F7DE-4AC3-AD9F-5DED4E18CFB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BC401-E9E8-4EBE-A04C-AAC2B86FAC8A}" type="sibTrans" cxnId="{8D4BA046-F7DE-4AC3-AD9F-5DED4E18CFB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09C9D-DA0D-46CD-BB1A-CE2AAC671EC4}">
      <dgm:prSet phldrT="[Text]" custT="1"/>
      <dgm:spPr/>
      <dgm:t>
        <a:bodyPr/>
        <a:lstStyle/>
        <a:p>
          <a:pPr algn="just"/>
          <a:r>
            <a: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CỦA CON NGƯỜI VỚI THẾ GIỚI TỰ NHIÊN</a:t>
          </a:r>
        </a:p>
      </dgm:t>
    </dgm:pt>
    <dgm:pt modelId="{0999B5E9-8BC3-4FBA-93F0-490F71C230C0}" type="parTrans" cxnId="{AFAE6DA9-6751-40B9-9D3F-1ADEB544BEE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00923-1E51-446D-BAF9-E37FB2111537}" type="sibTrans" cxnId="{AFAE6DA9-6751-40B9-9D3F-1ADEB544BEE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9E9B-93D5-48FA-9FB6-3B7E98BAEF0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2.CHỦ ĐỀ 2</a:t>
          </a:r>
        </a:p>
      </dgm:t>
    </dgm:pt>
    <dgm:pt modelId="{420D7C3C-96C8-4B69-AE3D-AF595D8AFB36}" type="parTrans" cxnId="{8F788CA1-30D7-4376-8C30-56468D56614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13DCA-8D06-4CEE-AC5A-A591F02302B1}" type="sibTrans" cxnId="{8F788CA1-30D7-4376-8C30-56468D56614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2B5F4-A63F-41CB-A5F5-FF4E9A9532B3}">
      <dgm:prSet phldrT="[Text]" custT="1"/>
      <dgm:spPr/>
      <dgm:t>
        <a:bodyPr/>
        <a:lstStyle/>
        <a:p>
          <a:pPr algn="just"/>
          <a:r>
            <a: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TRONG ĐỜI SỐNG CỦA HỌC SINH HIỆN NAY</a:t>
          </a:r>
        </a:p>
      </dgm:t>
    </dgm:pt>
    <dgm:pt modelId="{50F0DA3D-9DC1-451B-AA7A-2B0228A06990}" type="parTrans" cxnId="{CA9EB34E-57DC-4CF4-A75F-A62D6462CB9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151B3-BFCF-4421-B625-287E357D2D07}" type="sibTrans" cxnId="{CA9EB34E-57DC-4CF4-A75F-A62D6462CB9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3DCC2-202E-4084-A0B4-3FC4B563C7E1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3.CHỦ ĐỀ 3</a:t>
          </a:r>
        </a:p>
      </dgm:t>
    </dgm:pt>
    <dgm:pt modelId="{F8DC8FE1-98B0-48CD-9496-58A5BDAD6137}" type="parTrans" cxnId="{D72D2C61-8C2B-47C1-A042-C9DFBE418B18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59601-9E09-454F-A64B-4E71C9744DEF}" type="sibTrans" cxnId="{D72D2C61-8C2B-47C1-A042-C9DFBE418B18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FB1EA-B32E-410D-9E79-4813F140D6D0}">
      <dgm:prSet phldrT="[Text]" custT="1"/>
      <dgm:spPr/>
      <dgm:t>
        <a:bodyPr/>
        <a:lstStyle/>
        <a:p>
          <a:pPr algn="just"/>
          <a:r>
            <a: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TRONG ĐỜI SỐNG XÃ HỘI</a:t>
          </a:r>
        </a:p>
      </dgm:t>
    </dgm:pt>
    <dgm:pt modelId="{51CFBEB9-CD3D-44AA-A4A7-748AEE0DC648}" type="sibTrans" cxnId="{B69034D7-287A-4E71-9891-5220FC7DC51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87797-51FE-4E4C-87DA-A8A2FD1D51F2}" type="parTrans" cxnId="{B69034D7-287A-4E71-9891-5220FC7DC51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AF75F-3345-44FE-A7F8-C9AAFC155E27}" type="pres">
      <dgm:prSet presAssocID="{C818F941-AEBE-4603-9D8E-AB44E9F266E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03C3BB3-7F39-4E6D-8258-77A2650A86F2}" type="pres">
      <dgm:prSet presAssocID="{34707BE2-FED0-4222-9139-54047A491499}" presName="composite" presStyleCnt="0"/>
      <dgm:spPr/>
    </dgm:pt>
    <dgm:pt modelId="{13382CD6-329D-4F5C-BAB4-934AA3C744FE}" type="pres">
      <dgm:prSet presAssocID="{34707BE2-FED0-4222-9139-54047A491499}" presName="FirstChild" presStyleLbl="revTx" presStyleIdx="0" presStyleCnt="3" custLinFactNeighborX="1375" custLinFactNeighborY="-1437">
        <dgm:presLayoutVars>
          <dgm:chMax val="0"/>
          <dgm:chPref val="0"/>
          <dgm:bulletEnabled val="1"/>
        </dgm:presLayoutVars>
      </dgm:prSet>
      <dgm:spPr/>
    </dgm:pt>
    <dgm:pt modelId="{3F79224F-39BE-4D96-AF1A-C4ED787146AA}" type="pres">
      <dgm:prSet presAssocID="{34707BE2-FED0-4222-9139-54047A491499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B1DB0600-A1E9-4517-8465-0509A0A4363C}" type="pres">
      <dgm:prSet presAssocID="{34707BE2-FED0-4222-9139-54047A491499}" presName="Accent" presStyleLbl="parChTrans1D1" presStyleIdx="0" presStyleCnt="3"/>
      <dgm:spPr/>
    </dgm:pt>
    <dgm:pt modelId="{CA63B8EA-491D-4639-9898-20E9DECE873A}" type="pres">
      <dgm:prSet presAssocID="{830BC401-E9E8-4EBE-A04C-AAC2B86FAC8A}" presName="sibTrans" presStyleCnt="0"/>
      <dgm:spPr/>
    </dgm:pt>
    <dgm:pt modelId="{5ACB094A-C758-4FC6-8523-5672FDE10ABB}" type="pres">
      <dgm:prSet presAssocID="{52C99E9B-93D5-48FA-9FB6-3B7E98BAEF03}" presName="composite" presStyleCnt="0"/>
      <dgm:spPr/>
    </dgm:pt>
    <dgm:pt modelId="{8A35B1CF-82D0-4DEF-9033-1926FB01FAF8}" type="pres">
      <dgm:prSet presAssocID="{52C99E9B-93D5-48FA-9FB6-3B7E98BAEF03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C57C82-8E79-4731-82AA-E15D8A012B4D}" type="pres">
      <dgm:prSet presAssocID="{52C99E9B-93D5-48FA-9FB6-3B7E98BAEF03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DBD79CBF-8D1B-43A0-9F0E-550CCE32FB5C}" type="pres">
      <dgm:prSet presAssocID="{52C99E9B-93D5-48FA-9FB6-3B7E98BAEF03}" presName="Accent" presStyleLbl="parChTrans1D1" presStyleIdx="1" presStyleCnt="3"/>
      <dgm:spPr/>
    </dgm:pt>
    <dgm:pt modelId="{1E3F912A-C4A2-4B1E-BB69-F2DD7922FEAD}" type="pres">
      <dgm:prSet presAssocID="{A6813DCA-8D06-4CEE-AC5A-A591F02302B1}" presName="sibTrans" presStyleCnt="0"/>
      <dgm:spPr/>
    </dgm:pt>
    <dgm:pt modelId="{29AFED25-EDF7-46D9-AF91-51FD51411675}" type="pres">
      <dgm:prSet presAssocID="{9283DCC2-202E-4084-A0B4-3FC4B563C7E1}" presName="composite" presStyleCnt="0"/>
      <dgm:spPr/>
    </dgm:pt>
    <dgm:pt modelId="{9E2F84FD-B45F-4CD8-8D03-1E92C4CB9C60}" type="pres">
      <dgm:prSet presAssocID="{9283DCC2-202E-4084-A0B4-3FC4B563C7E1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CEF526B-399A-4B15-82C1-9CDA8B17E027}" type="pres">
      <dgm:prSet presAssocID="{9283DCC2-202E-4084-A0B4-3FC4B563C7E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0CB1FD8C-9C00-407D-8004-FEC3750945E7}" type="pres">
      <dgm:prSet presAssocID="{9283DCC2-202E-4084-A0B4-3FC4B563C7E1}" presName="Accent" presStyleLbl="parChTrans1D1" presStyleIdx="2" presStyleCnt="3"/>
      <dgm:spPr/>
    </dgm:pt>
  </dgm:ptLst>
  <dgm:cxnLst>
    <dgm:cxn modelId="{4296B03F-EB35-4867-BC0D-4EFF269CF3BA}" type="presOf" srcId="{C818F941-AEBE-4603-9D8E-AB44E9F266E9}" destId="{E10AF75F-3345-44FE-A7F8-C9AAFC155E27}" srcOrd="0" destOrd="0" presId="urn:microsoft.com/office/officeart/2011/layout/TabList"/>
    <dgm:cxn modelId="{2AF2655B-1217-46DB-BE5F-563A1D02A9D2}" type="presOf" srcId="{52C99E9B-93D5-48FA-9FB6-3B7E98BAEF03}" destId="{49C57C82-8E79-4731-82AA-E15D8A012B4D}" srcOrd="0" destOrd="0" presId="urn:microsoft.com/office/officeart/2011/layout/TabList"/>
    <dgm:cxn modelId="{D72D2C61-8C2B-47C1-A042-C9DFBE418B18}" srcId="{C818F941-AEBE-4603-9D8E-AB44E9F266E9}" destId="{9283DCC2-202E-4084-A0B4-3FC4B563C7E1}" srcOrd="2" destOrd="0" parTransId="{F8DC8FE1-98B0-48CD-9496-58A5BDAD6137}" sibTransId="{43759601-9E09-454F-A64B-4E71C9744DEF}"/>
    <dgm:cxn modelId="{8D4BA046-F7DE-4AC3-AD9F-5DED4E18CFB0}" srcId="{C818F941-AEBE-4603-9D8E-AB44E9F266E9}" destId="{34707BE2-FED0-4222-9139-54047A491499}" srcOrd="0" destOrd="0" parTransId="{686557C5-8ED5-4F47-AFAC-8109A6C6C1A2}" sibTransId="{830BC401-E9E8-4EBE-A04C-AAC2B86FAC8A}"/>
    <dgm:cxn modelId="{CA9EB34E-57DC-4CF4-A75F-A62D6462CB9B}" srcId="{52C99E9B-93D5-48FA-9FB6-3B7E98BAEF03}" destId="{D0A2B5F4-A63F-41CB-A5F5-FF4E9A9532B3}" srcOrd="0" destOrd="0" parTransId="{50F0DA3D-9DC1-451B-AA7A-2B0228A06990}" sibTransId="{008151B3-BFCF-4421-B625-287E357D2D07}"/>
    <dgm:cxn modelId="{248CAE9E-FA6C-4F83-907E-C8F3476E1390}" type="presOf" srcId="{D0A2B5F4-A63F-41CB-A5F5-FF4E9A9532B3}" destId="{8A35B1CF-82D0-4DEF-9033-1926FB01FAF8}" srcOrd="0" destOrd="0" presId="urn:microsoft.com/office/officeart/2011/layout/TabList"/>
    <dgm:cxn modelId="{8F788CA1-30D7-4376-8C30-56468D566143}" srcId="{C818F941-AEBE-4603-9D8E-AB44E9F266E9}" destId="{52C99E9B-93D5-48FA-9FB6-3B7E98BAEF03}" srcOrd="1" destOrd="0" parTransId="{420D7C3C-96C8-4B69-AE3D-AF595D8AFB36}" sibTransId="{A6813DCA-8D06-4CEE-AC5A-A591F02302B1}"/>
    <dgm:cxn modelId="{AFAE6DA9-6751-40B9-9D3F-1ADEB544BEEF}" srcId="{34707BE2-FED0-4222-9139-54047A491499}" destId="{AA309C9D-DA0D-46CD-BB1A-CE2AAC671EC4}" srcOrd="0" destOrd="0" parTransId="{0999B5E9-8BC3-4FBA-93F0-490F71C230C0}" sibTransId="{62D00923-1E51-446D-BAF9-E37FB2111537}"/>
    <dgm:cxn modelId="{F046B7CF-7851-49B9-87D9-D0D79C47B458}" type="presOf" srcId="{9283DCC2-202E-4084-A0B4-3FC4B563C7E1}" destId="{BCEF526B-399A-4B15-82C1-9CDA8B17E027}" srcOrd="0" destOrd="0" presId="urn:microsoft.com/office/officeart/2011/layout/TabList"/>
    <dgm:cxn modelId="{B69034D7-287A-4E71-9891-5220FC7DC51F}" srcId="{9283DCC2-202E-4084-A0B4-3FC4B563C7E1}" destId="{981FB1EA-B32E-410D-9E79-4813F140D6D0}" srcOrd="0" destOrd="0" parTransId="{E8C87797-51FE-4E4C-87DA-A8A2FD1D51F2}" sibTransId="{51CFBEB9-CD3D-44AA-A4A7-748AEE0DC648}"/>
    <dgm:cxn modelId="{84E6D5EA-629C-404F-9FB8-BA89FB424F31}" type="presOf" srcId="{34707BE2-FED0-4222-9139-54047A491499}" destId="{3F79224F-39BE-4D96-AF1A-C4ED787146AA}" srcOrd="0" destOrd="0" presId="urn:microsoft.com/office/officeart/2011/layout/TabList"/>
    <dgm:cxn modelId="{13C86EEC-ABFD-4E24-9009-7E39BD8DED4E}" type="presOf" srcId="{981FB1EA-B32E-410D-9E79-4813F140D6D0}" destId="{9E2F84FD-B45F-4CD8-8D03-1E92C4CB9C60}" srcOrd="0" destOrd="0" presId="urn:microsoft.com/office/officeart/2011/layout/TabList"/>
    <dgm:cxn modelId="{86D3FDFC-8FA1-44B5-8F35-0DA7F29A6248}" type="presOf" srcId="{AA309C9D-DA0D-46CD-BB1A-CE2AAC671EC4}" destId="{13382CD6-329D-4F5C-BAB4-934AA3C744FE}" srcOrd="0" destOrd="0" presId="urn:microsoft.com/office/officeart/2011/layout/TabList"/>
    <dgm:cxn modelId="{327855CD-7D18-49FA-B954-4FC5F49AFC7C}" type="presParOf" srcId="{E10AF75F-3345-44FE-A7F8-C9AAFC155E27}" destId="{503C3BB3-7F39-4E6D-8258-77A2650A86F2}" srcOrd="0" destOrd="0" presId="urn:microsoft.com/office/officeart/2011/layout/TabList"/>
    <dgm:cxn modelId="{EB8FF6E9-EAEB-48B6-8170-69A1B6FBE2A8}" type="presParOf" srcId="{503C3BB3-7F39-4E6D-8258-77A2650A86F2}" destId="{13382CD6-329D-4F5C-BAB4-934AA3C744FE}" srcOrd="0" destOrd="0" presId="urn:microsoft.com/office/officeart/2011/layout/TabList"/>
    <dgm:cxn modelId="{B883D104-625E-40BF-9557-9A611C13C9E2}" type="presParOf" srcId="{503C3BB3-7F39-4E6D-8258-77A2650A86F2}" destId="{3F79224F-39BE-4D96-AF1A-C4ED787146AA}" srcOrd="1" destOrd="0" presId="urn:microsoft.com/office/officeart/2011/layout/TabList"/>
    <dgm:cxn modelId="{672EED46-B889-4F31-A900-C1B906BFED9D}" type="presParOf" srcId="{503C3BB3-7F39-4E6D-8258-77A2650A86F2}" destId="{B1DB0600-A1E9-4517-8465-0509A0A4363C}" srcOrd="2" destOrd="0" presId="urn:microsoft.com/office/officeart/2011/layout/TabList"/>
    <dgm:cxn modelId="{291A1593-8AD5-4508-936C-5893C6AABF44}" type="presParOf" srcId="{E10AF75F-3345-44FE-A7F8-C9AAFC155E27}" destId="{CA63B8EA-491D-4639-9898-20E9DECE873A}" srcOrd="1" destOrd="0" presId="urn:microsoft.com/office/officeart/2011/layout/TabList"/>
    <dgm:cxn modelId="{8015C2E0-60A6-4244-B3D7-D221DE841378}" type="presParOf" srcId="{E10AF75F-3345-44FE-A7F8-C9AAFC155E27}" destId="{5ACB094A-C758-4FC6-8523-5672FDE10ABB}" srcOrd="2" destOrd="0" presId="urn:microsoft.com/office/officeart/2011/layout/TabList"/>
    <dgm:cxn modelId="{A5E93E55-5FA5-43F5-8311-4032131B5D22}" type="presParOf" srcId="{5ACB094A-C758-4FC6-8523-5672FDE10ABB}" destId="{8A35B1CF-82D0-4DEF-9033-1926FB01FAF8}" srcOrd="0" destOrd="0" presId="urn:microsoft.com/office/officeart/2011/layout/TabList"/>
    <dgm:cxn modelId="{F9799A72-3B59-4B22-A8E3-CFE70BF73004}" type="presParOf" srcId="{5ACB094A-C758-4FC6-8523-5672FDE10ABB}" destId="{49C57C82-8E79-4731-82AA-E15D8A012B4D}" srcOrd="1" destOrd="0" presId="urn:microsoft.com/office/officeart/2011/layout/TabList"/>
    <dgm:cxn modelId="{AA21F2CA-C4C5-495B-B1C3-D638183E754E}" type="presParOf" srcId="{5ACB094A-C758-4FC6-8523-5672FDE10ABB}" destId="{DBD79CBF-8D1B-43A0-9F0E-550CCE32FB5C}" srcOrd="2" destOrd="0" presId="urn:microsoft.com/office/officeart/2011/layout/TabList"/>
    <dgm:cxn modelId="{C8079C45-F64A-4C86-8934-5A04AEFC2AA3}" type="presParOf" srcId="{E10AF75F-3345-44FE-A7F8-C9AAFC155E27}" destId="{1E3F912A-C4A2-4B1E-BB69-F2DD7922FEAD}" srcOrd="3" destOrd="0" presId="urn:microsoft.com/office/officeart/2011/layout/TabList"/>
    <dgm:cxn modelId="{8E1131B9-8C8D-47BC-9CC1-C8A9E6C75F7C}" type="presParOf" srcId="{E10AF75F-3345-44FE-A7F8-C9AAFC155E27}" destId="{29AFED25-EDF7-46D9-AF91-51FD51411675}" srcOrd="4" destOrd="0" presId="urn:microsoft.com/office/officeart/2011/layout/TabList"/>
    <dgm:cxn modelId="{88021293-B829-4A11-A725-1D28E6E2FB24}" type="presParOf" srcId="{29AFED25-EDF7-46D9-AF91-51FD51411675}" destId="{9E2F84FD-B45F-4CD8-8D03-1E92C4CB9C60}" srcOrd="0" destOrd="0" presId="urn:microsoft.com/office/officeart/2011/layout/TabList"/>
    <dgm:cxn modelId="{F0850493-36F9-48B0-A2C8-85EADE34E309}" type="presParOf" srcId="{29AFED25-EDF7-46D9-AF91-51FD51411675}" destId="{BCEF526B-399A-4B15-82C1-9CDA8B17E027}" srcOrd="1" destOrd="0" presId="urn:microsoft.com/office/officeart/2011/layout/TabList"/>
    <dgm:cxn modelId="{C003191A-ADFB-4ED8-8133-EE8ADCF1F9BC}" type="presParOf" srcId="{29AFED25-EDF7-46D9-AF91-51FD51411675}" destId="{0CB1FD8C-9C00-407D-8004-FEC3750945E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2EFF9-0222-4FE7-9158-A5CFBC2E5CC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912D3-A78E-46FC-A89F-204213B19F89}">
      <dgm:prSet phldrT="[Text]" custT="1"/>
      <dgm:spPr/>
      <dgm:t>
        <a:bodyPr/>
        <a:lstStyle/>
        <a:p>
          <a:pPr algn="ctr"/>
          <a:r>
            <a: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BƯỚC</a:t>
          </a:r>
        </a:p>
      </dgm:t>
    </dgm:pt>
    <dgm:pt modelId="{88D1FDB5-D02A-4868-B573-CDEF03D76509}" type="par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BC555-86AF-463E-AFB6-B38305DA16F7}" type="sib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67EA4-7D84-4CB3-8A8D-F18D3A0AE2FD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1. </a:t>
          </a:r>
          <a:r>
            <a:rPr lang="en-US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TRƯỚC KHI VIẾT </a:t>
          </a:r>
          <a:endParaRPr lang="en-US" b="1" dirty="0">
            <a:solidFill>
              <a:srgbClr val="C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77772CB-2C9C-45D2-BCBF-F8912348FBE2}" type="parTrans" cxnId="{2E4A0BEF-699F-4216-BCB1-8249F0F83BD6}">
      <dgm:prSet/>
      <dgm:spPr/>
      <dgm:t>
        <a:bodyPr/>
        <a:lstStyle/>
        <a:p>
          <a:endParaRPr lang="en-US"/>
        </a:p>
      </dgm:t>
    </dgm:pt>
    <dgm:pt modelId="{21C7DEBB-B361-4643-916E-A5CDFE375D33}" type="sibTrans" cxnId="{2E4A0BEF-699F-4216-BCB1-8249F0F83BD6}">
      <dgm:prSet/>
      <dgm:spPr/>
      <dgm:t>
        <a:bodyPr/>
        <a:lstStyle/>
        <a:p>
          <a:endParaRPr lang="en-US"/>
        </a:p>
      </dgm:t>
    </dgm:pt>
    <dgm:pt modelId="{AAFAB99F-2585-4150-A483-645B30984DE4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2. VIẾT BÀI</a:t>
          </a:r>
          <a:endParaRPr lang="en-US" dirty="0">
            <a:solidFill>
              <a:srgbClr val="C00000"/>
            </a:solidFill>
          </a:endParaRPr>
        </a:p>
      </dgm:t>
    </dgm:pt>
    <dgm:pt modelId="{21A3C0BB-6370-404C-B0CE-14D2E21264DE}" type="parTrans" cxnId="{A2CC2272-5C0F-49A0-849A-C9D2D3247A78}">
      <dgm:prSet/>
      <dgm:spPr/>
      <dgm:t>
        <a:bodyPr/>
        <a:lstStyle/>
        <a:p>
          <a:endParaRPr lang="en-US"/>
        </a:p>
      </dgm:t>
    </dgm:pt>
    <dgm:pt modelId="{AA290234-BFA6-4B4E-BEA4-E1386FB33F96}" type="sibTrans" cxnId="{A2CC2272-5C0F-49A0-849A-C9D2D3247A78}">
      <dgm:prSet/>
      <dgm:spPr/>
      <dgm:t>
        <a:bodyPr/>
        <a:lstStyle/>
        <a:p>
          <a:endParaRPr lang="en-US"/>
        </a:p>
      </dgm:t>
    </dgm:pt>
    <dgm:pt modelId="{3B43031D-2398-4D60-A302-860A6533A196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3. CHỈNH SỬA BÀI VIẾT</a:t>
          </a:r>
          <a:endParaRPr lang="en-US" dirty="0">
            <a:solidFill>
              <a:srgbClr val="C00000"/>
            </a:solidFill>
          </a:endParaRPr>
        </a:p>
      </dgm:t>
    </dgm:pt>
    <dgm:pt modelId="{934C7769-7CF3-4A14-9FEE-C94750000DF1}" type="parTrans" cxnId="{75A0B644-E06F-4497-86A4-11AE1C86FE10}">
      <dgm:prSet/>
      <dgm:spPr/>
      <dgm:t>
        <a:bodyPr/>
        <a:lstStyle/>
        <a:p>
          <a:endParaRPr lang="en-US"/>
        </a:p>
      </dgm:t>
    </dgm:pt>
    <dgm:pt modelId="{6EFD945D-0AF5-453F-B26C-6B40300D7F49}" type="sibTrans" cxnId="{75A0B644-E06F-4497-86A4-11AE1C86FE10}">
      <dgm:prSet/>
      <dgm:spPr/>
      <dgm:t>
        <a:bodyPr/>
        <a:lstStyle/>
        <a:p>
          <a:endParaRPr lang="en-US"/>
        </a:p>
      </dgm:t>
    </dgm:pt>
    <dgm:pt modelId="{C7F42CB4-75CC-46B5-996E-8A5C3C796E00}" type="pres">
      <dgm:prSet presAssocID="{1182EFF9-0222-4FE7-9158-A5CFBC2E5CC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4898B-61AC-4597-943D-BB0B7692F77D}" type="pres">
      <dgm:prSet presAssocID="{F66912D3-A78E-46FC-A89F-204213B19F89}" presName="root1" presStyleCnt="0"/>
      <dgm:spPr/>
    </dgm:pt>
    <dgm:pt modelId="{C3E760E7-F336-4B82-8803-F27B80B67767}" type="pres">
      <dgm:prSet presAssocID="{F66912D3-A78E-46FC-A89F-204213B19F89}" presName="LevelOneTextNode" presStyleLbl="node0" presStyleIdx="0" presStyleCnt="1" custScaleX="169859">
        <dgm:presLayoutVars>
          <dgm:chPref val="3"/>
        </dgm:presLayoutVars>
      </dgm:prSet>
      <dgm:spPr/>
    </dgm:pt>
    <dgm:pt modelId="{215154E6-C460-4510-86D5-C20D98E13073}" type="pres">
      <dgm:prSet presAssocID="{F66912D3-A78E-46FC-A89F-204213B19F89}" presName="level2hierChild" presStyleCnt="0"/>
      <dgm:spPr/>
    </dgm:pt>
    <dgm:pt modelId="{D1C65C2C-2663-4351-BE08-B7CAB1D43598}" type="pres">
      <dgm:prSet presAssocID="{777772CB-2C9C-45D2-BCBF-F8912348FBE2}" presName="conn2-1" presStyleLbl="parChTrans1D2" presStyleIdx="0" presStyleCnt="3"/>
      <dgm:spPr/>
    </dgm:pt>
    <dgm:pt modelId="{DC0ED4E8-7975-4DAB-8A3D-8FA1791FF3EC}" type="pres">
      <dgm:prSet presAssocID="{777772CB-2C9C-45D2-BCBF-F8912348FBE2}" presName="connTx" presStyleLbl="parChTrans1D2" presStyleIdx="0" presStyleCnt="3"/>
      <dgm:spPr/>
    </dgm:pt>
    <dgm:pt modelId="{2234AF8F-D228-45A5-9452-6204D09AF764}" type="pres">
      <dgm:prSet presAssocID="{01167EA4-7D84-4CB3-8A8D-F18D3A0AE2FD}" presName="root2" presStyleCnt="0"/>
      <dgm:spPr/>
    </dgm:pt>
    <dgm:pt modelId="{EF416DF5-1CC9-465C-B8A1-0EF5873D26C3}" type="pres">
      <dgm:prSet presAssocID="{01167EA4-7D84-4CB3-8A8D-F18D3A0AE2FD}" presName="LevelTwoTextNode" presStyleLbl="node2" presStyleIdx="0" presStyleCnt="3" custScaleX="234156">
        <dgm:presLayoutVars>
          <dgm:chPref val="3"/>
        </dgm:presLayoutVars>
      </dgm:prSet>
      <dgm:spPr/>
    </dgm:pt>
    <dgm:pt modelId="{7D40274D-3882-4FDC-A55E-8557E4F80849}" type="pres">
      <dgm:prSet presAssocID="{01167EA4-7D84-4CB3-8A8D-F18D3A0AE2FD}" presName="level3hierChild" presStyleCnt="0"/>
      <dgm:spPr/>
    </dgm:pt>
    <dgm:pt modelId="{11635359-2656-49D2-97F5-BF3296062933}" type="pres">
      <dgm:prSet presAssocID="{21A3C0BB-6370-404C-B0CE-14D2E21264DE}" presName="conn2-1" presStyleLbl="parChTrans1D2" presStyleIdx="1" presStyleCnt="3"/>
      <dgm:spPr/>
    </dgm:pt>
    <dgm:pt modelId="{3F2CD5C0-0B77-44DE-858A-6A8642DB3B4C}" type="pres">
      <dgm:prSet presAssocID="{21A3C0BB-6370-404C-B0CE-14D2E21264DE}" presName="connTx" presStyleLbl="parChTrans1D2" presStyleIdx="1" presStyleCnt="3"/>
      <dgm:spPr/>
    </dgm:pt>
    <dgm:pt modelId="{E73E6404-2ED8-4675-A917-8E8345BB53CE}" type="pres">
      <dgm:prSet presAssocID="{AAFAB99F-2585-4150-A483-645B30984DE4}" presName="root2" presStyleCnt="0"/>
      <dgm:spPr/>
    </dgm:pt>
    <dgm:pt modelId="{06467728-CDF4-4C21-8590-613D006AAD35}" type="pres">
      <dgm:prSet presAssocID="{AAFAB99F-2585-4150-A483-645B30984DE4}" presName="LevelTwoTextNode" presStyleLbl="node2" presStyleIdx="1" presStyleCnt="3" custScaleX="234156">
        <dgm:presLayoutVars>
          <dgm:chPref val="3"/>
        </dgm:presLayoutVars>
      </dgm:prSet>
      <dgm:spPr/>
    </dgm:pt>
    <dgm:pt modelId="{6C95999C-25C2-401D-A297-B7D0027AF404}" type="pres">
      <dgm:prSet presAssocID="{AAFAB99F-2585-4150-A483-645B30984DE4}" presName="level3hierChild" presStyleCnt="0"/>
      <dgm:spPr/>
    </dgm:pt>
    <dgm:pt modelId="{B67F9881-9D56-4C39-AB87-CB223A5CCA50}" type="pres">
      <dgm:prSet presAssocID="{934C7769-7CF3-4A14-9FEE-C94750000DF1}" presName="conn2-1" presStyleLbl="parChTrans1D2" presStyleIdx="2" presStyleCnt="3"/>
      <dgm:spPr/>
    </dgm:pt>
    <dgm:pt modelId="{30E4F248-74D4-4371-BB19-0AE885F63364}" type="pres">
      <dgm:prSet presAssocID="{934C7769-7CF3-4A14-9FEE-C94750000DF1}" presName="connTx" presStyleLbl="parChTrans1D2" presStyleIdx="2" presStyleCnt="3"/>
      <dgm:spPr/>
    </dgm:pt>
    <dgm:pt modelId="{1B23957F-5514-4F6E-B9FC-CBEE09E73DCC}" type="pres">
      <dgm:prSet presAssocID="{3B43031D-2398-4D60-A302-860A6533A196}" presName="root2" presStyleCnt="0"/>
      <dgm:spPr/>
    </dgm:pt>
    <dgm:pt modelId="{D7776B26-E5F7-4BAA-A73C-0108E0681FD6}" type="pres">
      <dgm:prSet presAssocID="{3B43031D-2398-4D60-A302-860A6533A196}" presName="LevelTwoTextNode" presStyleLbl="node2" presStyleIdx="2" presStyleCnt="3" custScaleX="234156">
        <dgm:presLayoutVars>
          <dgm:chPref val="3"/>
        </dgm:presLayoutVars>
      </dgm:prSet>
      <dgm:spPr/>
    </dgm:pt>
    <dgm:pt modelId="{FEB9F448-EC42-462D-8C92-7C3D92F33DE6}" type="pres">
      <dgm:prSet presAssocID="{3B43031D-2398-4D60-A302-860A6533A196}" presName="level3hierChild" presStyleCnt="0"/>
      <dgm:spPr/>
    </dgm:pt>
  </dgm:ptLst>
  <dgm:cxnLst>
    <dgm:cxn modelId="{55C5F137-4AEB-4E29-83C4-7DEF9AB8CFFD}" type="presOf" srcId="{F66912D3-A78E-46FC-A89F-204213B19F89}" destId="{C3E760E7-F336-4B82-8803-F27B80B67767}" srcOrd="0" destOrd="0" presId="urn:microsoft.com/office/officeart/2008/layout/HorizontalMultiLevelHierarchy"/>
    <dgm:cxn modelId="{75A0B644-E06F-4497-86A4-11AE1C86FE10}" srcId="{F66912D3-A78E-46FC-A89F-204213B19F89}" destId="{3B43031D-2398-4D60-A302-860A6533A196}" srcOrd="2" destOrd="0" parTransId="{934C7769-7CF3-4A14-9FEE-C94750000DF1}" sibTransId="{6EFD945D-0AF5-453F-B26C-6B40300D7F49}"/>
    <dgm:cxn modelId="{8B33B56C-F810-49FA-8310-0ED87A2F818C}" type="presOf" srcId="{777772CB-2C9C-45D2-BCBF-F8912348FBE2}" destId="{DC0ED4E8-7975-4DAB-8A3D-8FA1791FF3EC}" srcOrd="1" destOrd="0" presId="urn:microsoft.com/office/officeart/2008/layout/HorizontalMultiLevelHierarchy"/>
    <dgm:cxn modelId="{A2CC2272-5C0F-49A0-849A-C9D2D3247A78}" srcId="{F66912D3-A78E-46FC-A89F-204213B19F89}" destId="{AAFAB99F-2585-4150-A483-645B30984DE4}" srcOrd="1" destOrd="0" parTransId="{21A3C0BB-6370-404C-B0CE-14D2E21264DE}" sibTransId="{AA290234-BFA6-4B4E-BEA4-E1386FB33F96}"/>
    <dgm:cxn modelId="{7DBF0773-C261-49BE-A148-49D15F27D18F}" type="presOf" srcId="{934C7769-7CF3-4A14-9FEE-C94750000DF1}" destId="{30E4F248-74D4-4371-BB19-0AE885F63364}" srcOrd="1" destOrd="0" presId="urn:microsoft.com/office/officeart/2008/layout/HorizontalMultiLevelHierarchy"/>
    <dgm:cxn modelId="{0EFF6075-ECAF-48BB-B5F3-6C9A5E52C0DA}" type="presOf" srcId="{777772CB-2C9C-45D2-BCBF-F8912348FBE2}" destId="{D1C65C2C-2663-4351-BE08-B7CAB1D43598}" srcOrd="0" destOrd="0" presId="urn:microsoft.com/office/officeart/2008/layout/HorizontalMultiLevelHierarchy"/>
    <dgm:cxn modelId="{57302E57-2909-43E6-A079-3A5C1FCFB36C}" type="presOf" srcId="{934C7769-7CF3-4A14-9FEE-C94750000DF1}" destId="{B67F9881-9D56-4C39-AB87-CB223A5CCA50}" srcOrd="0" destOrd="0" presId="urn:microsoft.com/office/officeart/2008/layout/HorizontalMultiLevelHierarchy"/>
    <dgm:cxn modelId="{3ACA337D-02C4-418F-B817-1770D4B7A10E}" type="presOf" srcId="{21A3C0BB-6370-404C-B0CE-14D2E21264DE}" destId="{3F2CD5C0-0B77-44DE-858A-6A8642DB3B4C}" srcOrd="1" destOrd="0" presId="urn:microsoft.com/office/officeart/2008/layout/HorizontalMultiLevelHierarchy"/>
    <dgm:cxn modelId="{718BEE86-E1B5-4F45-AE80-24FE2F8BA1C1}" type="presOf" srcId="{21A3C0BB-6370-404C-B0CE-14D2E21264DE}" destId="{11635359-2656-49D2-97F5-BF3296062933}" srcOrd="0" destOrd="0" presId="urn:microsoft.com/office/officeart/2008/layout/HorizontalMultiLevelHierarchy"/>
    <dgm:cxn modelId="{28F705C9-66FB-4689-9128-FACA264FEFEC}" type="presOf" srcId="{01167EA4-7D84-4CB3-8A8D-F18D3A0AE2FD}" destId="{EF416DF5-1CC9-465C-B8A1-0EF5873D26C3}" srcOrd="0" destOrd="0" presId="urn:microsoft.com/office/officeart/2008/layout/HorizontalMultiLevelHierarchy"/>
    <dgm:cxn modelId="{18D2DCD0-20B3-4CE7-8AF8-009799F892DA}" type="presOf" srcId="{3B43031D-2398-4D60-A302-860A6533A196}" destId="{D7776B26-E5F7-4BAA-A73C-0108E0681FD6}" srcOrd="0" destOrd="0" presId="urn:microsoft.com/office/officeart/2008/layout/HorizontalMultiLevelHierarchy"/>
    <dgm:cxn modelId="{CBD9A5D3-54FB-4089-9C4A-03D5846A5386}" srcId="{1182EFF9-0222-4FE7-9158-A5CFBC2E5CC3}" destId="{F66912D3-A78E-46FC-A89F-204213B19F89}" srcOrd="0" destOrd="0" parTransId="{88D1FDB5-D02A-4868-B573-CDEF03D76509}" sibTransId="{D40BC555-86AF-463E-AFB6-B38305DA16F7}"/>
    <dgm:cxn modelId="{22CEFBE9-AFA9-4E4F-9DEA-A70D8A6EC380}" type="presOf" srcId="{1182EFF9-0222-4FE7-9158-A5CFBC2E5CC3}" destId="{C7F42CB4-75CC-46B5-996E-8A5C3C796E00}" srcOrd="0" destOrd="0" presId="urn:microsoft.com/office/officeart/2008/layout/HorizontalMultiLevelHierarchy"/>
    <dgm:cxn modelId="{2E4A0BEF-699F-4216-BCB1-8249F0F83BD6}" srcId="{F66912D3-A78E-46FC-A89F-204213B19F89}" destId="{01167EA4-7D84-4CB3-8A8D-F18D3A0AE2FD}" srcOrd="0" destOrd="0" parTransId="{777772CB-2C9C-45D2-BCBF-F8912348FBE2}" sibTransId="{21C7DEBB-B361-4643-916E-A5CDFE375D33}"/>
    <dgm:cxn modelId="{923335F2-C27A-423D-8B4F-9D4EFA4583F0}" type="presOf" srcId="{AAFAB99F-2585-4150-A483-645B30984DE4}" destId="{06467728-CDF4-4C21-8590-613D006AAD35}" srcOrd="0" destOrd="0" presId="urn:microsoft.com/office/officeart/2008/layout/HorizontalMultiLevelHierarchy"/>
    <dgm:cxn modelId="{37CE7156-D55F-4C80-AB6E-BCA150B9CBD2}" type="presParOf" srcId="{C7F42CB4-75CC-46B5-996E-8A5C3C796E00}" destId="{2C84898B-61AC-4597-943D-BB0B7692F77D}" srcOrd="0" destOrd="0" presId="urn:microsoft.com/office/officeart/2008/layout/HorizontalMultiLevelHierarchy"/>
    <dgm:cxn modelId="{36856047-D433-40A1-88C8-52C2FA19BE53}" type="presParOf" srcId="{2C84898B-61AC-4597-943D-BB0B7692F77D}" destId="{C3E760E7-F336-4B82-8803-F27B80B67767}" srcOrd="0" destOrd="0" presId="urn:microsoft.com/office/officeart/2008/layout/HorizontalMultiLevelHierarchy"/>
    <dgm:cxn modelId="{C30F1377-E1BC-4E10-B3DE-D198E3657E6B}" type="presParOf" srcId="{2C84898B-61AC-4597-943D-BB0B7692F77D}" destId="{215154E6-C460-4510-86D5-C20D98E13073}" srcOrd="1" destOrd="0" presId="urn:microsoft.com/office/officeart/2008/layout/HorizontalMultiLevelHierarchy"/>
    <dgm:cxn modelId="{4B7619F6-5852-423E-B312-3C5C41DF7289}" type="presParOf" srcId="{215154E6-C460-4510-86D5-C20D98E13073}" destId="{D1C65C2C-2663-4351-BE08-B7CAB1D43598}" srcOrd="0" destOrd="0" presId="urn:microsoft.com/office/officeart/2008/layout/HorizontalMultiLevelHierarchy"/>
    <dgm:cxn modelId="{241F5E14-E6CD-4D98-9F87-D2E175742654}" type="presParOf" srcId="{D1C65C2C-2663-4351-BE08-B7CAB1D43598}" destId="{DC0ED4E8-7975-4DAB-8A3D-8FA1791FF3EC}" srcOrd="0" destOrd="0" presId="urn:microsoft.com/office/officeart/2008/layout/HorizontalMultiLevelHierarchy"/>
    <dgm:cxn modelId="{735BADF5-8E61-4ADB-9DED-F28A7EE8A3E7}" type="presParOf" srcId="{215154E6-C460-4510-86D5-C20D98E13073}" destId="{2234AF8F-D228-45A5-9452-6204D09AF764}" srcOrd="1" destOrd="0" presId="urn:microsoft.com/office/officeart/2008/layout/HorizontalMultiLevelHierarchy"/>
    <dgm:cxn modelId="{44B20B1F-0F66-476B-9B8F-7FCCDF0F10A9}" type="presParOf" srcId="{2234AF8F-D228-45A5-9452-6204D09AF764}" destId="{EF416DF5-1CC9-465C-B8A1-0EF5873D26C3}" srcOrd="0" destOrd="0" presId="urn:microsoft.com/office/officeart/2008/layout/HorizontalMultiLevelHierarchy"/>
    <dgm:cxn modelId="{7D89D278-4442-4EFA-BE0A-1514B866E26F}" type="presParOf" srcId="{2234AF8F-D228-45A5-9452-6204D09AF764}" destId="{7D40274D-3882-4FDC-A55E-8557E4F80849}" srcOrd="1" destOrd="0" presId="urn:microsoft.com/office/officeart/2008/layout/HorizontalMultiLevelHierarchy"/>
    <dgm:cxn modelId="{98382DAC-178E-409E-B91E-BCD3553AE6AF}" type="presParOf" srcId="{215154E6-C460-4510-86D5-C20D98E13073}" destId="{11635359-2656-49D2-97F5-BF3296062933}" srcOrd="2" destOrd="0" presId="urn:microsoft.com/office/officeart/2008/layout/HorizontalMultiLevelHierarchy"/>
    <dgm:cxn modelId="{E87114B7-DD4B-48F0-A832-E3BBF4B7EF22}" type="presParOf" srcId="{11635359-2656-49D2-97F5-BF3296062933}" destId="{3F2CD5C0-0B77-44DE-858A-6A8642DB3B4C}" srcOrd="0" destOrd="0" presId="urn:microsoft.com/office/officeart/2008/layout/HorizontalMultiLevelHierarchy"/>
    <dgm:cxn modelId="{70128594-97C5-4944-B0BF-A46C3677BAC8}" type="presParOf" srcId="{215154E6-C460-4510-86D5-C20D98E13073}" destId="{E73E6404-2ED8-4675-A917-8E8345BB53CE}" srcOrd="3" destOrd="0" presId="urn:microsoft.com/office/officeart/2008/layout/HorizontalMultiLevelHierarchy"/>
    <dgm:cxn modelId="{29BDA221-1132-4CA8-8F4E-31D0873CAD5E}" type="presParOf" srcId="{E73E6404-2ED8-4675-A917-8E8345BB53CE}" destId="{06467728-CDF4-4C21-8590-613D006AAD35}" srcOrd="0" destOrd="0" presId="urn:microsoft.com/office/officeart/2008/layout/HorizontalMultiLevelHierarchy"/>
    <dgm:cxn modelId="{6631154B-27A7-421F-BE1B-A57F82B00D77}" type="presParOf" srcId="{E73E6404-2ED8-4675-A917-8E8345BB53CE}" destId="{6C95999C-25C2-401D-A297-B7D0027AF404}" srcOrd="1" destOrd="0" presId="urn:microsoft.com/office/officeart/2008/layout/HorizontalMultiLevelHierarchy"/>
    <dgm:cxn modelId="{C07D92F4-D49F-4DEB-ADF8-674C0325D949}" type="presParOf" srcId="{215154E6-C460-4510-86D5-C20D98E13073}" destId="{B67F9881-9D56-4C39-AB87-CB223A5CCA50}" srcOrd="4" destOrd="0" presId="urn:microsoft.com/office/officeart/2008/layout/HorizontalMultiLevelHierarchy"/>
    <dgm:cxn modelId="{19257B5B-061A-4DE4-A09E-65876D8243C8}" type="presParOf" srcId="{B67F9881-9D56-4C39-AB87-CB223A5CCA50}" destId="{30E4F248-74D4-4371-BB19-0AE885F63364}" srcOrd="0" destOrd="0" presId="urn:microsoft.com/office/officeart/2008/layout/HorizontalMultiLevelHierarchy"/>
    <dgm:cxn modelId="{27951C80-154D-483B-9201-44B781224BD4}" type="presParOf" srcId="{215154E6-C460-4510-86D5-C20D98E13073}" destId="{1B23957F-5514-4F6E-B9FC-CBEE09E73DCC}" srcOrd="5" destOrd="0" presId="urn:microsoft.com/office/officeart/2008/layout/HorizontalMultiLevelHierarchy"/>
    <dgm:cxn modelId="{DE2EDB08-BE14-4D81-8D90-FA5BE00C4EA6}" type="presParOf" srcId="{1B23957F-5514-4F6E-B9FC-CBEE09E73DCC}" destId="{D7776B26-E5F7-4BAA-A73C-0108E0681FD6}" srcOrd="0" destOrd="0" presId="urn:microsoft.com/office/officeart/2008/layout/HorizontalMultiLevelHierarchy"/>
    <dgm:cxn modelId="{2A72778E-0350-480F-A8D9-1D4C841C86F4}" type="presParOf" srcId="{1B23957F-5514-4F6E-B9FC-CBEE09E73DCC}" destId="{FEB9F448-EC42-462D-8C92-7C3D92F33DE6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0ED95-3A90-4138-A747-D1BFA330A1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23589-5FFD-4EA5-BE95-BB9DD58EFDB6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anose="02020603050405020304" pitchFamily="18" charset="0"/>
              <a:cs typeface="Times New Roman" panose="02020603050405020304" pitchFamily="18" charset="0"/>
            </a:rPr>
            <a:t>KIỂU BÀI</a:t>
          </a:r>
        </a:p>
      </dgm:t>
    </dgm:pt>
    <dgm:pt modelId="{C7CFAF40-F51E-4445-BBB4-352DAE093CE2}" type="parTrans" cxnId="{C00B6F3C-BCAA-4289-94A1-1EC3DDD7CE96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8781C-7806-4A13-8AA3-426C7E3F360B}" type="sibTrans" cxnId="{C00B6F3C-BCAA-4289-94A1-1EC3DDD7CE96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4F7F3-2C36-469E-961A-F9015EBB65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3FDCB-E75F-4033-A7D1-46C9B3407E27}" type="parTrans" cxnId="{3020DBC1-4189-4B50-998A-1BA085867EFA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CE1F-D2A1-423B-A2DF-C4AD7256CFBA}" type="sibTrans" cxnId="{3020DBC1-4189-4B50-998A-1BA085867EFA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4D3D3-694F-4DDB-A9C6-5232E1A989CA}">
      <dgm:prSet phldrT="[Text]" custT="1"/>
      <dgm:spPr/>
      <dgm:t>
        <a:bodyPr/>
        <a:lstStyle/>
        <a:p>
          <a:pPr algn="ctr"/>
          <a:r>
            <a:rPr lang="en-US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VẤN ĐỀ </a:t>
          </a:r>
        </a:p>
        <a:p>
          <a:pPr algn="ctr"/>
          <a:r>
            <a:rPr lang="en-US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NGHỊ LUẬN</a:t>
          </a:r>
        </a:p>
      </dgm:t>
    </dgm:pt>
    <dgm:pt modelId="{979FCDCA-6905-465B-89CE-46DDA9317CB0}" type="parTrans" cxnId="{69B32175-7F3C-4472-ADCA-F6461E6B76E4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DC68A-78B8-4477-8F98-45C7C5D05722}" type="sibTrans" cxnId="{69B32175-7F3C-4472-ADCA-F6461E6B76E4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6A607-E31A-4CA7-B629-2CB081A4428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Đề xuất các giải pháp phù hợp để nâng cao ý thức chấp hành luật giao thông</a:t>
          </a:r>
        </a:p>
      </dgm:t>
    </dgm:pt>
    <dgm:pt modelId="{3A561355-8BC6-4910-957F-17277292B542}" type="parTrans" cxnId="{07419DE9-700C-4D79-94A7-9EEF3B4ADCEB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CD72A-5CA7-4A15-B9C6-2A11097474BA}" type="sibTrans" cxnId="{07419DE9-700C-4D79-94A7-9EEF3B4ADCEB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AA4F3-3C0C-466D-99C3-BBD2090EC6B2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PHẠM VI</a:t>
          </a:r>
        </a:p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ĐỐI TƯỢNG</a:t>
          </a:r>
        </a:p>
      </dgm:t>
    </dgm:pt>
    <dgm:pt modelId="{8B28F115-95AC-47AD-BA43-909E8BBBE0DC}" type="parTrans" cxnId="{F4BBD047-69DE-4F04-8B44-1190EE3EAD36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CF21B-DCEC-4BCC-8581-B4CFEAE71751}" type="sibTrans" cxnId="{F4BBD047-69DE-4F04-8B44-1190EE3EAD36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94C2C-5710-4301-A216-D12055943BF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Giới trẻ, đặc biệt là học sinh, sinh viên</a:t>
          </a:r>
        </a:p>
      </dgm:t>
    </dgm:pt>
    <dgm:pt modelId="{6299C953-4708-4034-BEAF-B26D291DC890}" type="parTrans" cxnId="{681B8A28-AC67-4E1A-B9F7-FC21E42293EB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63AD1-C424-4107-9F3C-561A33DA8C26}" type="sibTrans" cxnId="{681B8A28-AC67-4E1A-B9F7-FC21E42293EB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95A74-7266-4FC0-A998-F99580481AAA}" type="pres">
      <dgm:prSet presAssocID="{D340ED95-3A90-4138-A747-D1BFA330A112}" presName="Name0" presStyleCnt="0">
        <dgm:presLayoutVars>
          <dgm:dir/>
          <dgm:animLvl val="lvl"/>
          <dgm:resizeHandles val="exact"/>
        </dgm:presLayoutVars>
      </dgm:prSet>
      <dgm:spPr/>
    </dgm:pt>
    <dgm:pt modelId="{1A7A6DA8-EE76-408B-B477-B0487BCA8CE1}" type="pres">
      <dgm:prSet presAssocID="{8D223589-5FFD-4EA5-BE95-BB9DD58EFDB6}" presName="linNode" presStyleCnt="0"/>
      <dgm:spPr/>
    </dgm:pt>
    <dgm:pt modelId="{DEBB3B47-56BF-4831-A837-2C2D9F375788}" type="pres">
      <dgm:prSet presAssocID="{8D223589-5FFD-4EA5-BE95-BB9DD58EFDB6}" presName="parentText" presStyleLbl="node1" presStyleIdx="0" presStyleCnt="3" custLinFactNeighborX="-659" custLinFactNeighborY="-1122">
        <dgm:presLayoutVars>
          <dgm:chMax val="1"/>
          <dgm:bulletEnabled val="1"/>
        </dgm:presLayoutVars>
      </dgm:prSet>
      <dgm:spPr/>
    </dgm:pt>
    <dgm:pt modelId="{15B7FBE4-0F32-45B4-9A4E-A890FDA60E7F}" type="pres">
      <dgm:prSet presAssocID="{8D223589-5FFD-4EA5-BE95-BB9DD58EFDB6}" presName="descendantText" presStyleLbl="alignAccFollowNode1" presStyleIdx="0" presStyleCnt="3">
        <dgm:presLayoutVars>
          <dgm:bulletEnabled val="1"/>
        </dgm:presLayoutVars>
      </dgm:prSet>
      <dgm:spPr/>
    </dgm:pt>
    <dgm:pt modelId="{0740AE69-510B-424C-9D27-57B85D00BD86}" type="pres">
      <dgm:prSet presAssocID="{36F8781C-7806-4A13-8AA3-426C7E3F360B}" presName="sp" presStyleCnt="0"/>
      <dgm:spPr/>
    </dgm:pt>
    <dgm:pt modelId="{F39DCF74-D588-4953-9C2A-0DACBFAACE4B}" type="pres">
      <dgm:prSet presAssocID="{AC64D3D3-694F-4DDB-A9C6-5232E1A989CA}" presName="linNode" presStyleCnt="0"/>
      <dgm:spPr/>
    </dgm:pt>
    <dgm:pt modelId="{8EA66941-9CB7-407A-AA21-44408061E7B0}" type="pres">
      <dgm:prSet presAssocID="{AC64D3D3-694F-4DDB-A9C6-5232E1A989C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CEAAFB9-C82F-4E8E-A8B8-183D2F4E70F1}" type="pres">
      <dgm:prSet presAssocID="{AC64D3D3-694F-4DDB-A9C6-5232E1A989CA}" presName="descendantText" presStyleLbl="alignAccFollowNode1" presStyleIdx="1" presStyleCnt="3">
        <dgm:presLayoutVars>
          <dgm:bulletEnabled val="1"/>
        </dgm:presLayoutVars>
      </dgm:prSet>
      <dgm:spPr/>
    </dgm:pt>
    <dgm:pt modelId="{DA85B612-C04D-4BB6-9F16-430FDB29DF55}" type="pres">
      <dgm:prSet presAssocID="{DB9DC68A-78B8-4477-8F98-45C7C5D05722}" presName="sp" presStyleCnt="0"/>
      <dgm:spPr/>
    </dgm:pt>
    <dgm:pt modelId="{F41D110D-141A-413A-AC8D-D1EEA023F30C}" type="pres">
      <dgm:prSet presAssocID="{444AA4F3-3C0C-466D-99C3-BBD2090EC6B2}" presName="linNode" presStyleCnt="0"/>
      <dgm:spPr/>
    </dgm:pt>
    <dgm:pt modelId="{88A4C478-9947-4BA7-A8A9-55A21CF3F836}" type="pres">
      <dgm:prSet presAssocID="{444AA4F3-3C0C-466D-99C3-BBD2090EC6B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A3DBF10-5D66-4069-A3AF-C403A8C471B5}" type="pres">
      <dgm:prSet presAssocID="{444AA4F3-3C0C-466D-99C3-BBD2090EC6B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1B8A28-AC67-4E1A-B9F7-FC21E42293EB}" srcId="{444AA4F3-3C0C-466D-99C3-BBD2090EC6B2}" destId="{37B94C2C-5710-4301-A216-D12055943BFB}" srcOrd="0" destOrd="0" parTransId="{6299C953-4708-4034-BEAF-B26D291DC890}" sibTransId="{71C63AD1-C424-4107-9F3C-561A33DA8C26}"/>
    <dgm:cxn modelId="{79C0EA35-FED3-46BD-94C7-9987FAD7D484}" type="presOf" srcId="{8D223589-5FFD-4EA5-BE95-BB9DD58EFDB6}" destId="{DEBB3B47-56BF-4831-A837-2C2D9F375788}" srcOrd="0" destOrd="0" presId="urn:microsoft.com/office/officeart/2005/8/layout/vList5"/>
    <dgm:cxn modelId="{C00B6F3C-BCAA-4289-94A1-1EC3DDD7CE96}" srcId="{D340ED95-3A90-4138-A747-D1BFA330A112}" destId="{8D223589-5FFD-4EA5-BE95-BB9DD58EFDB6}" srcOrd="0" destOrd="0" parTransId="{C7CFAF40-F51E-4445-BBB4-352DAE093CE2}" sibTransId="{36F8781C-7806-4A13-8AA3-426C7E3F360B}"/>
    <dgm:cxn modelId="{F4BBD047-69DE-4F04-8B44-1190EE3EAD36}" srcId="{D340ED95-3A90-4138-A747-D1BFA330A112}" destId="{444AA4F3-3C0C-466D-99C3-BBD2090EC6B2}" srcOrd="2" destOrd="0" parTransId="{8B28F115-95AC-47AD-BA43-909E8BBBE0DC}" sibTransId="{9B7CF21B-DCEC-4BCC-8581-B4CFEAE71751}"/>
    <dgm:cxn modelId="{9085994B-F2D8-404E-A729-6F04E59BC11A}" type="presOf" srcId="{AC64D3D3-694F-4DDB-A9C6-5232E1A989CA}" destId="{8EA66941-9CB7-407A-AA21-44408061E7B0}" srcOrd="0" destOrd="0" presId="urn:microsoft.com/office/officeart/2005/8/layout/vList5"/>
    <dgm:cxn modelId="{69B32175-7F3C-4472-ADCA-F6461E6B76E4}" srcId="{D340ED95-3A90-4138-A747-D1BFA330A112}" destId="{AC64D3D3-694F-4DDB-A9C6-5232E1A989CA}" srcOrd="1" destOrd="0" parTransId="{979FCDCA-6905-465B-89CE-46DDA9317CB0}" sibTransId="{DB9DC68A-78B8-4477-8F98-45C7C5D05722}"/>
    <dgm:cxn modelId="{83E59B58-0645-4A82-917F-E26F6AE61A5D}" type="presOf" srcId="{8656A607-E31A-4CA7-B629-2CB081A44283}" destId="{7CEAAFB9-C82F-4E8E-A8B8-183D2F4E70F1}" srcOrd="0" destOrd="0" presId="urn:microsoft.com/office/officeart/2005/8/layout/vList5"/>
    <dgm:cxn modelId="{4F0E9988-9FBD-4FF7-831D-6441D1D02AD2}" type="presOf" srcId="{F374F7F3-2C36-469E-961A-F9015EBB657A}" destId="{15B7FBE4-0F32-45B4-9A4E-A890FDA60E7F}" srcOrd="0" destOrd="0" presId="urn:microsoft.com/office/officeart/2005/8/layout/vList5"/>
    <dgm:cxn modelId="{00C7009A-2346-4DC6-BCE3-F2D8EDF451DA}" type="presOf" srcId="{37B94C2C-5710-4301-A216-D12055943BFB}" destId="{8A3DBF10-5D66-4069-A3AF-C403A8C471B5}" srcOrd="0" destOrd="0" presId="urn:microsoft.com/office/officeart/2005/8/layout/vList5"/>
    <dgm:cxn modelId="{1CB0A9AA-DCD9-4A88-A687-ECCCEB954B63}" type="presOf" srcId="{D340ED95-3A90-4138-A747-D1BFA330A112}" destId="{11395A74-7266-4FC0-A998-F99580481AAA}" srcOrd="0" destOrd="0" presId="urn:microsoft.com/office/officeart/2005/8/layout/vList5"/>
    <dgm:cxn modelId="{3020DBC1-4189-4B50-998A-1BA085867EFA}" srcId="{8D223589-5FFD-4EA5-BE95-BB9DD58EFDB6}" destId="{F374F7F3-2C36-469E-961A-F9015EBB657A}" srcOrd="0" destOrd="0" parTransId="{F413FDCB-E75F-4033-A7D1-46C9B3407E27}" sibTransId="{0907CE1F-D2A1-423B-A2DF-C4AD7256CFBA}"/>
    <dgm:cxn modelId="{5A9D1FCF-AE52-4D5F-8CB8-71982C9C109F}" type="presOf" srcId="{444AA4F3-3C0C-466D-99C3-BBD2090EC6B2}" destId="{88A4C478-9947-4BA7-A8A9-55A21CF3F836}" srcOrd="0" destOrd="0" presId="urn:microsoft.com/office/officeart/2005/8/layout/vList5"/>
    <dgm:cxn modelId="{07419DE9-700C-4D79-94A7-9EEF3B4ADCEB}" srcId="{AC64D3D3-694F-4DDB-A9C6-5232E1A989CA}" destId="{8656A607-E31A-4CA7-B629-2CB081A44283}" srcOrd="0" destOrd="0" parTransId="{3A561355-8BC6-4910-957F-17277292B542}" sibTransId="{27BCD72A-5CA7-4A15-B9C6-2A11097474BA}"/>
    <dgm:cxn modelId="{E84561E0-F2C2-4335-989F-96E667D3134C}" type="presParOf" srcId="{11395A74-7266-4FC0-A998-F99580481AAA}" destId="{1A7A6DA8-EE76-408B-B477-B0487BCA8CE1}" srcOrd="0" destOrd="0" presId="urn:microsoft.com/office/officeart/2005/8/layout/vList5"/>
    <dgm:cxn modelId="{6B6A4FBC-B04C-4BA3-9525-D4D3AAF6190D}" type="presParOf" srcId="{1A7A6DA8-EE76-408B-B477-B0487BCA8CE1}" destId="{DEBB3B47-56BF-4831-A837-2C2D9F375788}" srcOrd="0" destOrd="0" presId="urn:microsoft.com/office/officeart/2005/8/layout/vList5"/>
    <dgm:cxn modelId="{A4642F5A-0473-49C7-AE52-CE6F9715606D}" type="presParOf" srcId="{1A7A6DA8-EE76-408B-B477-B0487BCA8CE1}" destId="{15B7FBE4-0F32-45B4-9A4E-A890FDA60E7F}" srcOrd="1" destOrd="0" presId="urn:microsoft.com/office/officeart/2005/8/layout/vList5"/>
    <dgm:cxn modelId="{6B2DF862-EEFF-4169-BF2F-B34257BA5FC9}" type="presParOf" srcId="{11395A74-7266-4FC0-A998-F99580481AAA}" destId="{0740AE69-510B-424C-9D27-57B85D00BD86}" srcOrd="1" destOrd="0" presId="urn:microsoft.com/office/officeart/2005/8/layout/vList5"/>
    <dgm:cxn modelId="{F5C61EC7-EF27-40C4-9932-7C90C8A6F3F7}" type="presParOf" srcId="{11395A74-7266-4FC0-A998-F99580481AAA}" destId="{F39DCF74-D588-4953-9C2A-0DACBFAACE4B}" srcOrd="2" destOrd="0" presId="urn:microsoft.com/office/officeart/2005/8/layout/vList5"/>
    <dgm:cxn modelId="{F91F44D8-0455-43A5-A5F4-822940E261E7}" type="presParOf" srcId="{F39DCF74-D588-4953-9C2A-0DACBFAACE4B}" destId="{8EA66941-9CB7-407A-AA21-44408061E7B0}" srcOrd="0" destOrd="0" presId="urn:microsoft.com/office/officeart/2005/8/layout/vList5"/>
    <dgm:cxn modelId="{4E63A706-42C2-47E0-87E6-A634429795C3}" type="presParOf" srcId="{F39DCF74-D588-4953-9C2A-0DACBFAACE4B}" destId="{7CEAAFB9-C82F-4E8E-A8B8-183D2F4E70F1}" srcOrd="1" destOrd="0" presId="urn:microsoft.com/office/officeart/2005/8/layout/vList5"/>
    <dgm:cxn modelId="{C10A7D74-207F-4500-BE08-FE997CB5A426}" type="presParOf" srcId="{11395A74-7266-4FC0-A998-F99580481AAA}" destId="{DA85B612-C04D-4BB6-9F16-430FDB29DF55}" srcOrd="3" destOrd="0" presId="urn:microsoft.com/office/officeart/2005/8/layout/vList5"/>
    <dgm:cxn modelId="{FF0D1C54-7E2F-4EAF-8279-38917D372ABB}" type="presParOf" srcId="{11395A74-7266-4FC0-A998-F99580481AAA}" destId="{F41D110D-141A-413A-AC8D-D1EEA023F30C}" srcOrd="4" destOrd="0" presId="urn:microsoft.com/office/officeart/2005/8/layout/vList5"/>
    <dgm:cxn modelId="{2F4ED6A0-C760-4528-940A-A0524F6BD213}" type="presParOf" srcId="{F41D110D-141A-413A-AC8D-D1EEA023F30C}" destId="{88A4C478-9947-4BA7-A8A9-55A21CF3F836}" srcOrd="0" destOrd="0" presId="urn:microsoft.com/office/officeart/2005/8/layout/vList5"/>
    <dgm:cxn modelId="{36F6F0C8-016E-44A7-B1D8-3A85389E0B98}" type="presParOf" srcId="{F41D110D-141A-413A-AC8D-D1EEA023F30C}" destId="{8A3DBF10-5D66-4069-A3AF-C403A8C471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80EBD-1127-4F22-B0D7-FA1C12B1CE41}">
      <dsp:nvSpPr>
        <dsp:cNvPr id="0" name=""/>
        <dsp:cNvSpPr/>
      </dsp:nvSpPr>
      <dsp:spPr>
        <a:xfrm>
          <a:off x="2367770" y="2894201"/>
          <a:ext cx="522974" cy="249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87" y="0"/>
              </a:lnTo>
              <a:lnTo>
                <a:pt x="261487" y="2491305"/>
              </a:lnTo>
              <a:lnTo>
                <a:pt x="522974" y="2491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5617" y="4076214"/>
        <a:ext cx="127280" cy="127280"/>
      </dsp:txXfrm>
    </dsp:sp>
    <dsp:sp modelId="{A1D29407-C140-4B9C-927F-DD8878A3F10E}">
      <dsp:nvSpPr>
        <dsp:cNvPr id="0" name=""/>
        <dsp:cNvSpPr/>
      </dsp:nvSpPr>
      <dsp:spPr>
        <a:xfrm>
          <a:off x="2367770" y="2894201"/>
          <a:ext cx="522974" cy="149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87" y="0"/>
              </a:lnTo>
              <a:lnTo>
                <a:pt x="261487" y="1494783"/>
              </a:lnTo>
              <a:lnTo>
                <a:pt x="522974" y="14947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667" y="3602002"/>
        <a:ext cx="79181" cy="79181"/>
      </dsp:txXfrm>
    </dsp:sp>
    <dsp:sp modelId="{927D39D0-A4A7-45CC-BE5C-6B3AE4912917}">
      <dsp:nvSpPr>
        <dsp:cNvPr id="0" name=""/>
        <dsp:cNvSpPr/>
      </dsp:nvSpPr>
      <dsp:spPr>
        <a:xfrm>
          <a:off x="2367770" y="2894201"/>
          <a:ext cx="522974" cy="52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87" y="0"/>
              </a:lnTo>
              <a:lnTo>
                <a:pt x="261487" y="525773"/>
              </a:lnTo>
              <a:lnTo>
                <a:pt x="522974" y="525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718" y="3138549"/>
        <a:ext cx="37078" cy="37078"/>
      </dsp:txXfrm>
    </dsp:sp>
    <dsp:sp modelId="{15E07D8D-322C-4AA8-B031-6CAF8E803294}">
      <dsp:nvSpPr>
        <dsp:cNvPr id="0" name=""/>
        <dsp:cNvSpPr/>
      </dsp:nvSpPr>
      <dsp:spPr>
        <a:xfrm>
          <a:off x="2367770" y="2395940"/>
          <a:ext cx="522974" cy="498261"/>
        </a:xfrm>
        <a:custGeom>
          <a:avLst/>
          <a:gdLst/>
          <a:ahLst/>
          <a:cxnLst/>
          <a:rect l="0" t="0" r="0" b="0"/>
          <a:pathLst>
            <a:path>
              <a:moveTo>
                <a:pt x="0" y="498261"/>
              </a:moveTo>
              <a:lnTo>
                <a:pt x="261487" y="498261"/>
              </a:lnTo>
              <a:lnTo>
                <a:pt x="261487" y="0"/>
              </a:lnTo>
              <a:lnTo>
                <a:pt x="52297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199" y="2627013"/>
        <a:ext cx="36116" cy="36116"/>
      </dsp:txXfrm>
    </dsp:sp>
    <dsp:sp modelId="{BA3FD41A-1290-4672-B39E-E2E7B30E8981}">
      <dsp:nvSpPr>
        <dsp:cNvPr id="0" name=""/>
        <dsp:cNvSpPr/>
      </dsp:nvSpPr>
      <dsp:spPr>
        <a:xfrm>
          <a:off x="2367770" y="1399418"/>
          <a:ext cx="522974" cy="1494783"/>
        </a:xfrm>
        <a:custGeom>
          <a:avLst/>
          <a:gdLst/>
          <a:ahLst/>
          <a:cxnLst/>
          <a:rect l="0" t="0" r="0" b="0"/>
          <a:pathLst>
            <a:path>
              <a:moveTo>
                <a:pt x="0" y="1494783"/>
              </a:moveTo>
              <a:lnTo>
                <a:pt x="261487" y="1494783"/>
              </a:lnTo>
              <a:lnTo>
                <a:pt x="261487" y="0"/>
              </a:lnTo>
              <a:lnTo>
                <a:pt x="52297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667" y="2107219"/>
        <a:ext cx="79181" cy="79181"/>
      </dsp:txXfrm>
    </dsp:sp>
    <dsp:sp modelId="{E6E76361-C1A3-471F-9182-1EABBB4932AB}">
      <dsp:nvSpPr>
        <dsp:cNvPr id="0" name=""/>
        <dsp:cNvSpPr/>
      </dsp:nvSpPr>
      <dsp:spPr>
        <a:xfrm>
          <a:off x="2367770" y="398608"/>
          <a:ext cx="522974" cy="2495593"/>
        </a:xfrm>
        <a:custGeom>
          <a:avLst/>
          <a:gdLst/>
          <a:ahLst/>
          <a:cxnLst/>
          <a:rect l="0" t="0" r="0" b="0"/>
          <a:pathLst>
            <a:path>
              <a:moveTo>
                <a:pt x="0" y="2495593"/>
              </a:moveTo>
              <a:lnTo>
                <a:pt x="261487" y="2495593"/>
              </a:lnTo>
              <a:lnTo>
                <a:pt x="261487" y="0"/>
              </a:lnTo>
              <a:lnTo>
                <a:pt x="52297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5512" y="1582660"/>
        <a:ext cx="127490" cy="127490"/>
      </dsp:txXfrm>
    </dsp:sp>
    <dsp:sp modelId="{C3E760E7-F336-4B82-8803-F27B80B67767}">
      <dsp:nvSpPr>
        <dsp:cNvPr id="0" name=""/>
        <dsp:cNvSpPr/>
      </dsp:nvSpPr>
      <dsp:spPr>
        <a:xfrm rot="16200000">
          <a:off x="-407244" y="2217128"/>
          <a:ext cx="4195882" cy="1354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trúc</a:t>
          </a:r>
          <a:endParaRPr lang="en-US" sz="4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07244" y="2217128"/>
        <a:ext cx="4195882" cy="1354146"/>
      </dsp:txXfrm>
    </dsp:sp>
    <dsp:sp modelId="{07E1CF74-E412-486A-BE79-1E870AAD1F43}">
      <dsp:nvSpPr>
        <dsp:cNvPr id="0" name=""/>
        <dsp:cNvSpPr/>
      </dsp:nvSpPr>
      <dsp:spPr>
        <a:xfrm>
          <a:off x="2890745" y="0"/>
          <a:ext cx="6877668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745" y="0"/>
        <a:ext cx="6877668" cy="797217"/>
      </dsp:txXfrm>
    </dsp:sp>
    <dsp:sp modelId="{1D4DF11E-AD4C-436F-BC51-A450C471D5CC}">
      <dsp:nvSpPr>
        <dsp:cNvPr id="0" name=""/>
        <dsp:cNvSpPr/>
      </dsp:nvSpPr>
      <dsp:spPr>
        <a:xfrm>
          <a:off x="2890745" y="1000809"/>
          <a:ext cx="6878139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Các chủ đề tiêu biểu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745" y="1000809"/>
        <a:ext cx="6878139" cy="797217"/>
      </dsp:txXfrm>
    </dsp:sp>
    <dsp:sp modelId="{24857F4B-C045-41E8-9452-82CEEB322C2B}">
      <dsp:nvSpPr>
        <dsp:cNvPr id="0" name=""/>
        <dsp:cNvSpPr/>
      </dsp:nvSpPr>
      <dsp:spPr>
        <a:xfrm>
          <a:off x="2890745" y="1997332"/>
          <a:ext cx="6806988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NLXH</a:t>
          </a:r>
        </a:p>
      </dsp:txBody>
      <dsp:txXfrm>
        <a:off x="2890745" y="1997332"/>
        <a:ext cx="6806988" cy="797217"/>
      </dsp:txXfrm>
    </dsp:sp>
    <dsp:sp modelId="{9D2B5241-A6DB-432A-B56E-F3B92740DB0A}">
      <dsp:nvSpPr>
        <dsp:cNvPr id="0" name=""/>
        <dsp:cNvSpPr/>
      </dsp:nvSpPr>
      <dsp:spPr>
        <a:xfrm>
          <a:off x="2890745" y="3021366"/>
          <a:ext cx="6878113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Xây dựng dàn ý</a:t>
          </a:r>
        </a:p>
      </dsp:txBody>
      <dsp:txXfrm>
        <a:off x="2890745" y="3021366"/>
        <a:ext cx="6878113" cy="797217"/>
      </dsp:txXfrm>
    </dsp:sp>
    <dsp:sp modelId="{3997CC78-3235-457B-9258-2C1B11911D48}">
      <dsp:nvSpPr>
        <dsp:cNvPr id="0" name=""/>
        <dsp:cNvSpPr/>
      </dsp:nvSpPr>
      <dsp:spPr>
        <a:xfrm>
          <a:off x="2890745" y="3990376"/>
          <a:ext cx="6858606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V. Các bước thực hiện một đề cụ thể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745" y="3990376"/>
        <a:ext cx="6858606" cy="797217"/>
      </dsp:txXfrm>
    </dsp:sp>
    <dsp:sp modelId="{815361B7-866F-4CA8-BDBA-4785037F11EC}">
      <dsp:nvSpPr>
        <dsp:cNvPr id="0" name=""/>
        <dsp:cNvSpPr/>
      </dsp:nvSpPr>
      <dsp:spPr>
        <a:xfrm>
          <a:off x="2890745" y="4986898"/>
          <a:ext cx="6878139" cy="797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VI. Kiểm tra và đánh giá học sinh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745" y="4986898"/>
        <a:ext cx="6878139" cy="797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1FD8C-9C00-407D-8004-FEC3750945E7}">
      <dsp:nvSpPr>
        <dsp:cNvPr id="0" name=""/>
        <dsp:cNvSpPr/>
      </dsp:nvSpPr>
      <dsp:spPr>
        <a:xfrm>
          <a:off x="0" y="5864406"/>
          <a:ext cx="11021736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9CBF-8D1B-43A0-9F0E-550CCE32FB5C}">
      <dsp:nvSpPr>
        <dsp:cNvPr id="0" name=""/>
        <dsp:cNvSpPr/>
      </dsp:nvSpPr>
      <dsp:spPr>
        <a:xfrm>
          <a:off x="0" y="3878142"/>
          <a:ext cx="11021736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0600-A1E9-4517-8465-0509A0A4363C}">
      <dsp:nvSpPr>
        <dsp:cNvPr id="0" name=""/>
        <dsp:cNvSpPr/>
      </dsp:nvSpPr>
      <dsp:spPr>
        <a:xfrm>
          <a:off x="0" y="1891877"/>
          <a:ext cx="11021736" cy="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82CD6-329D-4F5C-BAB4-934AA3C744FE}">
      <dsp:nvSpPr>
        <dsp:cNvPr id="0" name=""/>
        <dsp:cNvSpPr/>
      </dsp:nvSpPr>
      <dsp:spPr>
        <a:xfrm>
          <a:off x="2865651" y="0"/>
          <a:ext cx="8156084" cy="18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CỦA CON NGƯỜI VỚI THẾ GIỚI TỰ NHIÊN</a:t>
          </a:r>
        </a:p>
      </dsp:txBody>
      <dsp:txXfrm>
        <a:off x="2865651" y="0"/>
        <a:ext cx="8156084" cy="1891680"/>
      </dsp:txXfrm>
    </dsp:sp>
    <dsp:sp modelId="{3F79224F-39BE-4D96-AF1A-C4ED787146AA}">
      <dsp:nvSpPr>
        <dsp:cNvPr id="0" name=""/>
        <dsp:cNvSpPr/>
      </dsp:nvSpPr>
      <dsp:spPr>
        <a:xfrm>
          <a:off x="0" y="197"/>
          <a:ext cx="2865651" cy="18916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1.CHỦ ĐỀ 1</a:t>
          </a:r>
        </a:p>
      </dsp:txBody>
      <dsp:txXfrm>
        <a:off x="92361" y="92558"/>
        <a:ext cx="2680929" cy="1799319"/>
      </dsp:txXfrm>
    </dsp:sp>
    <dsp:sp modelId="{8A35B1CF-82D0-4DEF-9033-1926FB01FAF8}">
      <dsp:nvSpPr>
        <dsp:cNvPr id="0" name=""/>
        <dsp:cNvSpPr/>
      </dsp:nvSpPr>
      <dsp:spPr>
        <a:xfrm>
          <a:off x="2865651" y="1986461"/>
          <a:ext cx="8156084" cy="18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TRONG ĐỜI SỐNG CỦA HỌC SINH HIỆN NAY</a:t>
          </a:r>
        </a:p>
      </dsp:txBody>
      <dsp:txXfrm>
        <a:off x="2865651" y="1986461"/>
        <a:ext cx="8156084" cy="1891680"/>
      </dsp:txXfrm>
    </dsp:sp>
    <dsp:sp modelId="{49C57C82-8E79-4731-82AA-E15D8A012B4D}">
      <dsp:nvSpPr>
        <dsp:cNvPr id="0" name=""/>
        <dsp:cNvSpPr/>
      </dsp:nvSpPr>
      <dsp:spPr>
        <a:xfrm>
          <a:off x="0" y="1986461"/>
          <a:ext cx="2865651" cy="189168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2.CHỦ ĐỀ 2</a:t>
          </a:r>
        </a:p>
      </dsp:txBody>
      <dsp:txXfrm>
        <a:off x="92361" y="2078822"/>
        <a:ext cx="2680929" cy="1799319"/>
      </dsp:txXfrm>
    </dsp:sp>
    <dsp:sp modelId="{9E2F84FD-B45F-4CD8-8D03-1E92C4CB9C60}">
      <dsp:nvSpPr>
        <dsp:cNvPr id="0" name=""/>
        <dsp:cNvSpPr/>
      </dsp:nvSpPr>
      <dsp:spPr>
        <a:xfrm>
          <a:off x="2865651" y="3972726"/>
          <a:ext cx="8156084" cy="18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 ĐỀ CẦN GIẢI QUYẾT TRONG ĐỜI SỐNG XÃ HỘI</a:t>
          </a:r>
        </a:p>
      </dsp:txBody>
      <dsp:txXfrm>
        <a:off x="2865651" y="3972726"/>
        <a:ext cx="8156084" cy="1891680"/>
      </dsp:txXfrm>
    </dsp:sp>
    <dsp:sp modelId="{BCEF526B-399A-4B15-82C1-9CDA8B17E027}">
      <dsp:nvSpPr>
        <dsp:cNvPr id="0" name=""/>
        <dsp:cNvSpPr/>
      </dsp:nvSpPr>
      <dsp:spPr>
        <a:xfrm>
          <a:off x="0" y="3972726"/>
          <a:ext cx="2865651" cy="18916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3.CHỦ ĐỀ 3</a:t>
          </a:r>
        </a:p>
      </dsp:txBody>
      <dsp:txXfrm>
        <a:off x="92361" y="4065087"/>
        <a:ext cx="2680929" cy="1799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9881-9D56-4C39-AB87-CB223A5CCA50}">
      <dsp:nvSpPr>
        <dsp:cNvPr id="0" name=""/>
        <dsp:cNvSpPr/>
      </dsp:nvSpPr>
      <dsp:spPr>
        <a:xfrm>
          <a:off x="1826727" y="2894201"/>
          <a:ext cx="704557" cy="1342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278" y="0"/>
              </a:lnTo>
              <a:lnTo>
                <a:pt x="352278" y="1342525"/>
              </a:lnTo>
              <a:lnTo>
                <a:pt x="704557" y="1342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41102" y="3527560"/>
        <a:ext cx="75808" cy="75808"/>
      </dsp:txXfrm>
    </dsp:sp>
    <dsp:sp modelId="{11635359-2656-49D2-97F5-BF3296062933}">
      <dsp:nvSpPr>
        <dsp:cNvPr id="0" name=""/>
        <dsp:cNvSpPr/>
      </dsp:nvSpPr>
      <dsp:spPr>
        <a:xfrm>
          <a:off x="1826727" y="2848482"/>
          <a:ext cx="70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55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1392" y="2876588"/>
        <a:ext cx="35227" cy="35227"/>
      </dsp:txXfrm>
    </dsp:sp>
    <dsp:sp modelId="{D1C65C2C-2663-4351-BE08-B7CAB1D43598}">
      <dsp:nvSpPr>
        <dsp:cNvPr id="0" name=""/>
        <dsp:cNvSpPr/>
      </dsp:nvSpPr>
      <dsp:spPr>
        <a:xfrm>
          <a:off x="1826727" y="1551676"/>
          <a:ext cx="704557" cy="1342525"/>
        </a:xfrm>
        <a:custGeom>
          <a:avLst/>
          <a:gdLst/>
          <a:ahLst/>
          <a:cxnLst/>
          <a:rect l="0" t="0" r="0" b="0"/>
          <a:pathLst>
            <a:path>
              <a:moveTo>
                <a:pt x="0" y="1342525"/>
              </a:moveTo>
              <a:lnTo>
                <a:pt x="352278" y="1342525"/>
              </a:lnTo>
              <a:lnTo>
                <a:pt x="352278" y="0"/>
              </a:lnTo>
              <a:lnTo>
                <a:pt x="70455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41102" y="2185035"/>
        <a:ext cx="75808" cy="75808"/>
      </dsp:txXfrm>
    </dsp:sp>
    <dsp:sp modelId="{C3E760E7-F336-4B82-8803-F27B80B67767}">
      <dsp:nvSpPr>
        <dsp:cNvPr id="0" name=""/>
        <dsp:cNvSpPr/>
      </dsp:nvSpPr>
      <dsp:spPr>
        <a:xfrm rot="16200000">
          <a:off x="-1911801" y="1982041"/>
          <a:ext cx="5652738" cy="1824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BƯỚC</a:t>
          </a:r>
        </a:p>
      </dsp:txBody>
      <dsp:txXfrm>
        <a:off x="-1911801" y="1982041"/>
        <a:ext cx="5652738" cy="1824320"/>
      </dsp:txXfrm>
    </dsp:sp>
    <dsp:sp modelId="{EF416DF5-1CC9-465C-B8A1-0EF5873D26C3}">
      <dsp:nvSpPr>
        <dsp:cNvPr id="0" name=""/>
        <dsp:cNvSpPr/>
      </dsp:nvSpPr>
      <dsp:spPr>
        <a:xfrm>
          <a:off x="2531285" y="1014666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1. </a:t>
          </a:r>
          <a:r>
            <a:rPr lang="en-US" sz="4100" b="1" i="1" kern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TRƯỚC KHI VIẾT </a:t>
          </a:r>
          <a:endParaRPr lang="en-US" sz="4100" b="1" kern="1200" dirty="0">
            <a:solidFill>
              <a:srgbClr val="C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531285" y="1014666"/>
        <a:ext cx="8248815" cy="1074020"/>
      </dsp:txXfrm>
    </dsp:sp>
    <dsp:sp modelId="{06467728-CDF4-4C21-8590-613D006AAD35}">
      <dsp:nvSpPr>
        <dsp:cNvPr id="0" name=""/>
        <dsp:cNvSpPr/>
      </dsp:nvSpPr>
      <dsp:spPr>
        <a:xfrm>
          <a:off x="2531285" y="2357191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2. VIẾT BÀI</a:t>
          </a:r>
          <a:endParaRPr lang="en-US" sz="4100" kern="1200" dirty="0">
            <a:solidFill>
              <a:srgbClr val="C00000"/>
            </a:solidFill>
          </a:endParaRPr>
        </a:p>
      </dsp:txBody>
      <dsp:txXfrm>
        <a:off x="2531285" y="2357191"/>
        <a:ext cx="8248815" cy="1074020"/>
      </dsp:txXfrm>
    </dsp:sp>
    <dsp:sp modelId="{D7776B26-E5F7-4BAA-A73C-0108E0681FD6}">
      <dsp:nvSpPr>
        <dsp:cNvPr id="0" name=""/>
        <dsp:cNvSpPr/>
      </dsp:nvSpPr>
      <dsp:spPr>
        <a:xfrm>
          <a:off x="2531285" y="3699717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3. CHỈNH SỬA BÀI VIẾT</a:t>
          </a:r>
          <a:endParaRPr lang="en-US" sz="4000" kern="1200" dirty="0">
            <a:solidFill>
              <a:srgbClr val="C00000"/>
            </a:solidFill>
          </a:endParaRPr>
        </a:p>
      </dsp:txBody>
      <dsp:txXfrm>
        <a:off x="2531285" y="3699717"/>
        <a:ext cx="8248815" cy="1074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7FBE4-0F32-45B4-9A4E-A890FDA60E7F}">
      <dsp:nvSpPr>
        <dsp:cNvPr id="0" name=""/>
        <dsp:cNvSpPr/>
      </dsp:nvSpPr>
      <dsp:spPr>
        <a:xfrm rot="5400000">
          <a:off x="6361956" y="-2477224"/>
          <a:ext cx="1319299" cy="6608570"/>
        </a:xfrm>
        <a:prstGeom prst="round2Same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17321" y="231814"/>
        <a:ext cx="6544167" cy="1190493"/>
      </dsp:txXfrm>
    </dsp:sp>
    <dsp:sp modelId="{DEBB3B47-56BF-4831-A837-2C2D9F375788}">
      <dsp:nvSpPr>
        <dsp:cNvPr id="0" name=""/>
        <dsp:cNvSpPr/>
      </dsp:nvSpPr>
      <dsp:spPr>
        <a:xfrm>
          <a:off x="0" y="0"/>
          <a:ext cx="3717321" cy="1649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KIỂU BÀI</a:t>
          </a:r>
        </a:p>
      </dsp:txBody>
      <dsp:txXfrm>
        <a:off x="80504" y="80504"/>
        <a:ext cx="3556313" cy="1488116"/>
      </dsp:txXfrm>
    </dsp:sp>
    <dsp:sp modelId="{7CEAAFB9-C82F-4E8E-A8B8-183D2F4E70F1}">
      <dsp:nvSpPr>
        <dsp:cNvPr id="0" name=""/>
        <dsp:cNvSpPr/>
      </dsp:nvSpPr>
      <dsp:spPr>
        <a:xfrm rot="5400000">
          <a:off x="6361956" y="-745643"/>
          <a:ext cx="1319299" cy="6608570"/>
        </a:xfrm>
        <a:prstGeom prst="round2Same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Đề xuất các giải pháp phù hợp để nâng cao ý thức chấp hành luật giao thông</a:t>
          </a:r>
        </a:p>
      </dsp:txBody>
      <dsp:txXfrm rot="-5400000">
        <a:off x="3717321" y="1963395"/>
        <a:ext cx="6544167" cy="1190493"/>
      </dsp:txXfrm>
    </dsp:sp>
    <dsp:sp modelId="{8EA66941-9CB7-407A-AA21-44408061E7B0}">
      <dsp:nvSpPr>
        <dsp:cNvPr id="0" name=""/>
        <dsp:cNvSpPr/>
      </dsp:nvSpPr>
      <dsp:spPr>
        <a:xfrm>
          <a:off x="0" y="1734079"/>
          <a:ext cx="3717321" cy="1649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VẤN ĐỀ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NGHỊ LUẬN</a:t>
          </a:r>
        </a:p>
      </dsp:txBody>
      <dsp:txXfrm>
        <a:off x="80504" y="1814583"/>
        <a:ext cx="3556313" cy="1488116"/>
      </dsp:txXfrm>
    </dsp:sp>
    <dsp:sp modelId="{8A3DBF10-5D66-4069-A3AF-C403A8C471B5}">
      <dsp:nvSpPr>
        <dsp:cNvPr id="0" name=""/>
        <dsp:cNvSpPr/>
      </dsp:nvSpPr>
      <dsp:spPr>
        <a:xfrm rot="5400000">
          <a:off x="6361956" y="985936"/>
          <a:ext cx="1319299" cy="6608570"/>
        </a:xfrm>
        <a:prstGeom prst="round2Same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Giới trẻ, đặc biệt là học sinh, sinh viên</a:t>
          </a:r>
        </a:p>
      </dsp:txBody>
      <dsp:txXfrm rot="-5400000">
        <a:off x="3717321" y="3694975"/>
        <a:ext cx="6544167" cy="1190493"/>
      </dsp:txXfrm>
    </dsp:sp>
    <dsp:sp modelId="{88A4C478-9947-4BA7-A8A9-55A21CF3F836}">
      <dsp:nvSpPr>
        <dsp:cNvPr id="0" name=""/>
        <dsp:cNvSpPr/>
      </dsp:nvSpPr>
      <dsp:spPr>
        <a:xfrm>
          <a:off x="0" y="3465659"/>
          <a:ext cx="3717321" cy="1649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PHẠM VI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ĐỐI TƯỢNG</a:t>
          </a:r>
        </a:p>
      </dsp:txBody>
      <dsp:txXfrm>
        <a:off x="80504" y="3546163"/>
        <a:ext cx="3556313" cy="148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2EC2-6E3C-44F1-B4C1-5D9606D9DD8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78FA-06CD-4BCB-A0E8-4204746F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21DF-1F65-4D05-A0F0-2E5D9285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CABCB-33BC-4331-84D4-10E2A9698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1ACA-C7F8-410A-881E-1C0A5C5E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5D412-DBB8-4AF5-918D-5A402737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5E5D-758A-4EAD-A7A1-609BB6C9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776F-53AF-4A23-AFB3-054BA8F8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DEFE1-8B42-4EF1-B1BD-078092C6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F104-9409-4AB1-9C89-61F32019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1528-4B2D-4CDC-A095-5380451A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DF2D-D780-493C-85AA-0CFA6EF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14C39-E02A-4BB7-AEBD-AF142DA2D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80C62-9A2D-47D5-BBED-2304EEF0D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1320F-79FE-42D0-B3BD-FA68D4F8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EDEB-CE2E-48DB-8435-E7CAB79E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2C81-DDB6-451B-A26F-AAD4B49E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6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7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FD546-1407-626D-E827-C391AE8A9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41" y="0"/>
            <a:ext cx="2395559" cy="2334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877C3-253D-6C57-878E-2C361683F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4618526"/>
            <a:ext cx="2396971" cy="23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DF356C6-238C-446C-9710-B78355D3345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59499" y="1318614"/>
            <a:ext cx="4530234" cy="2788775"/>
          </a:xfrm>
          <a:custGeom>
            <a:avLst/>
            <a:gdLst>
              <a:gd name="connsiteX0" fmla="*/ 0 w 9060467"/>
              <a:gd name="connsiteY0" fmla="*/ 0 h 5577550"/>
              <a:gd name="connsiteX1" fmla="*/ 9060467 w 9060467"/>
              <a:gd name="connsiteY1" fmla="*/ 0 h 5577550"/>
              <a:gd name="connsiteX2" fmla="*/ 9060467 w 9060467"/>
              <a:gd name="connsiteY2" fmla="*/ 5577550 h 5577550"/>
              <a:gd name="connsiteX3" fmla="*/ 0 w 9060467"/>
              <a:gd name="connsiteY3" fmla="*/ 5577550 h 55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0467" h="5577550">
                <a:moveTo>
                  <a:pt x="0" y="0"/>
                </a:moveTo>
                <a:lnTo>
                  <a:pt x="9060467" y="0"/>
                </a:lnTo>
                <a:lnTo>
                  <a:pt x="9060467" y="5577550"/>
                </a:lnTo>
                <a:lnTo>
                  <a:pt x="0" y="557755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8345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0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8C6-42B0-4E65-A5D4-FA3B3EA3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071E-9B97-4117-979B-6D5EEA96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3823B-141B-4990-AC30-86BD3169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8AD1-72B5-4A29-A0A8-A906F992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1980-9886-4DA6-AE02-919F696D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5E1C-87EF-4FE0-8F5B-BDE3053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EF0CA-EE4E-4C35-9548-AA273E7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CF6B-5B64-4CAD-A2E8-485CAA4C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7892-2554-4DA6-B0E1-6DA0B3E5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8706-BBBC-4486-AD7D-E8DE2ECC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C7D5-60B3-4E93-8CE4-F1424F4F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15A3-2D78-497E-997C-02E055A4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3442E-14C1-458F-A064-11DDCA56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F7563-1615-4922-867F-263CF87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929F9-FACD-4B0E-8635-3ADC202C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2C0F1-C8FD-467C-9C36-CE0B646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46F9-3ABF-4BD3-9B2A-A2261A3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BEC5-C5C6-44CB-AC6D-F399428D8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55418-D590-44EE-A212-3A9DF30ED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8C60F-4DCF-483C-8BD1-2BAC64898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BD657-243F-455C-BE41-5B9398DD9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1339A-3710-49C3-B60E-7EBC941E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C5739-48C8-48A0-B6AB-B347DD53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D69AD-03E2-4AFC-A935-894008DA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6CE6-0AAA-4FE3-A1D4-4318CE8C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A3F5E-4B8C-472F-B4E9-8B97C53F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7911B-E2E2-404F-BFCA-0027166F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5B60B-0755-4AAF-A6F9-3BCD0266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1AFA-39AB-4BD3-8B16-D680EB30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D7CDD-07CF-4986-909D-19BC4278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B92D-9567-4A74-9F41-1519753D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EC08-3F85-4BEC-96AE-2B5DD957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A673-8E9B-4257-8A42-5834486D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7277B-0032-49E7-B43F-0EF5B6677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E8C1B-010E-485D-8938-DF3BBE4F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6B04B-34D8-4B4B-BA90-4219464E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EB8B1-4F31-407D-BA04-C1193EE7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0AC0-FE56-403C-98CA-7CB465C6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CD82-B1A4-452A-B061-C2CF8D69D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389AC-C86C-41E3-A575-23B9F2841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0CE89-64FA-448C-A5A2-32E24A91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E71F0-301F-40AA-A7D5-2EBD17A4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022DE-F1C2-4B43-B504-0817352D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C5CE-9853-4391-864F-1E3F7EEC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FFDF1-809A-46CC-871B-D8099494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1A36C-C108-4065-8149-FED040CC3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D95A-885E-47BF-8274-121291C26C9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C446-853B-49DD-96AA-9A75376CA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4D30-684C-4D85-8278-8286C4D27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18.xml"/><Relationship Id="rId7" Type="http://schemas.openxmlformats.org/officeDocument/2006/relationships/diagramLayout" Target="../diagrams/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Data" Target="../diagrams/data4.xml"/><Relationship Id="rId5" Type="http://schemas.openxmlformats.org/officeDocument/2006/relationships/image" Target="../media/image8.png"/><Relationship Id="rId10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414715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091546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768377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0CA49D-8046-53F8-ECDC-960B188BB6DA}"/>
              </a:ext>
            </a:extLst>
          </p:cNvPr>
          <p:cNvSpPr/>
          <p:nvPr/>
        </p:nvSpPr>
        <p:spPr>
          <a:xfrm>
            <a:off x="703209" y="1118674"/>
            <a:ext cx="10847341" cy="3318896"/>
          </a:xfrm>
          <a:prstGeom prst="roundRect">
            <a:avLst/>
          </a:prstGeom>
          <a:solidFill>
            <a:srgbClr val="F5FBB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vi-VN" sz="4800" b="1" dirty="0">
                <a:solidFill>
                  <a:srgbClr val="C00000"/>
                </a:solidFill>
                <a:latin typeface="+mj-lt"/>
              </a:rPr>
              <a:t>HƯỚNG DẪN</a:t>
            </a:r>
            <a:br>
              <a:rPr lang="vi-VN" sz="4400" dirty="0">
                <a:solidFill>
                  <a:srgbClr val="C00000"/>
                </a:solidFill>
                <a:latin typeface="+mj-lt"/>
              </a:rPr>
            </a:br>
            <a:r>
              <a:rPr lang="vi-VN" sz="4400" b="1" dirty="0">
                <a:solidFill>
                  <a:srgbClr val="C00000"/>
                </a:solidFill>
                <a:latin typeface="+mj-lt"/>
              </a:rPr>
              <a:t>VIẾT BÀI VĂN NGHỊ LUẬN XÃ HỘI VỀ MỘT VẤN ĐỀ CẦN GIẢI QUYẾT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  <a:p>
            <a:pPr marL="571500" indent="-571500"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15" name="Google Shape;196;p29">
            <a:extLst>
              <a:ext uri="{FF2B5EF4-FFF2-40B4-BE49-F238E27FC236}">
                <a16:creationId xmlns:a16="http://schemas.microsoft.com/office/drawing/2014/main" id="{0DD98BD6-0879-4096-A960-772E35F132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4280">
            <a:off x="6840839" y="5063052"/>
            <a:ext cx="2662945" cy="19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985BE612-1BC2-47E1-9594-5667BCBF1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462" y="3469540"/>
            <a:ext cx="3536605" cy="34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5A4F6-B06B-8628-F6E7-C1A2DB3022CE}"/>
              </a:ext>
            </a:extLst>
          </p:cNvPr>
          <p:cNvSpPr/>
          <p:nvPr/>
        </p:nvSpPr>
        <p:spPr>
          <a:xfrm>
            <a:off x="371475" y="407411"/>
            <a:ext cx="11334750" cy="6021964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DE05640F-7FAC-9F21-F830-76B4B09F3263}"/>
              </a:ext>
            </a:extLst>
          </p:cNvPr>
          <p:cNvSpPr/>
          <p:nvPr/>
        </p:nvSpPr>
        <p:spPr>
          <a:xfrm>
            <a:off x="2756807" y="165777"/>
            <a:ext cx="6564086" cy="784266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29CE6-BC9F-9D3D-1246-1738E638A1F4}"/>
              </a:ext>
            </a:extLst>
          </p:cNvPr>
          <p:cNvSpPr txBox="1"/>
          <p:nvPr/>
        </p:nvSpPr>
        <p:spPr>
          <a:xfrm>
            <a:off x="2871107" y="261258"/>
            <a:ext cx="8500754" cy="59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marR="152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TRÒ CỦA BẰNG CHỨNG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93495-5163-457F-ACAB-5A91AF44F54E}"/>
              </a:ext>
            </a:extLst>
          </p:cNvPr>
          <p:cNvSpPr txBox="1"/>
          <p:nvPr/>
        </p:nvSpPr>
        <p:spPr>
          <a:xfrm>
            <a:off x="485775" y="1045524"/>
            <a:ext cx="1105614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bằng chứng đưa ra để chứng minh cho quan điểm của người viết về vấn đề đang bàn luận.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chứng là cơ sở của luận điểm, giúp tăng tính thuyết phục cho luận điểm.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khiến cho bài nghị luận xã hội thêm sinh động, thu hút người đọc, người nghe tạo cho họ tâm lý muốn tìm hiểu thêm nữa.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chứng sẽ thể hiện được vốn kiến thức của học sinh về xã hội nói chung và về vấn đề đang bàn luận nói riêng.</a:t>
            </a:r>
          </a:p>
          <a:p>
            <a:pPr algn="just"/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6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5A4F6-B06B-8628-F6E7-C1A2DB3022CE}"/>
              </a:ext>
            </a:extLst>
          </p:cNvPr>
          <p:cNvSpPr/>
          <p:nvPr/>
        </p:nvSpPr>
        <p:spPr>
          <a:xfrm>
            <a:off x="371475" y="407411"/>
            <a:ext cx="11334750" cy="6021964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DE05640F-7FAC-9F21-F830-76B4B09F3263}"/>
              </a:ext>
            </a:extLst>
          </p:cNvPr>
          <p:cNvSpPr/>
          <p:nvPr/>
        </p:nvSpPr>
        <p:spPr>
          <a:xfrm>
            <a:off x="1621971" y="106136"/>
            <a:ext cx="8948058" cy="730266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29CE6-BC9F-9D3D-1246-1738E638A1F4}"/>
              </a:ext>
            </a:extLst>
          </p:cNvPr>
          <p:cNvSpPr txBox="1"/>
          <p:nvPr/>
        </p:nvSpPr>
        <p:spPr>
          <a:xfrm>
            <a:off x="1771649" y="243098"/>
            <a:ext cx="9309018" cy="59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marR="152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MỘT SỐ LƯU Ý KHI CHỌN BẰNG CHỨNG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61F93-B993-4C79-8985-79314E6013B8}"/>
              </a:ext>
            </a:extLst>
          </p:cNvPr>
          <p:cNvSpPr txBox="1"/>
          <p:nvPr/>
        </p:nvSpPr>
        <p:spPr>
          <a:xfrm>
            <a:off x="996778" y="1691371"/>
            <a:ext cx="10084143" cy="362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524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chứng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 biểu,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 từ cuộc sống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2400" algn="just">
              <a:lnSpc>
                <a:spcPct val="107000"/>
              </a:lnSpc>
            </a:pP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524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lượng bằng chứng vừa đủ (khoảng từ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chứng thực sự tiêu biểu)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24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Symbola"/>
              <a:cs typeface="Times New Roman" panose="02020603050405020304" pitchFamily="18" charset="0"/>
            </a:endParaRPr>
          </a:p>
          <a:p>
            <a:pPr marL="342900" marR="1524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đưa bằng chứng, cần phân tích bằng chứng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4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llout: Bent Line with Border and Accent Bar 37">
            <a:extLst>
              <a:ext uri="{FF2B5EF4-FFF2-40B4-BE49-F238E27FC236}">
                <a16:creationId xmlns:a16="http://schemas.microsoft.com/office/drawing/2014/main" id="{C92CDD3E-A7BA-2922-7919-DAFF5864CD4E}"/>
              </a:ext>
            </a:extLst>
          </p:cNvPr>
          <p:cNvSpPr/>
          <p:nvPr/>
        </p:nvSpPr>
        <p:spPr>
          <a:xfrm>
            <a:off x="4035105" y="125323"/>
            <a:ext cx="7923809" cy="1020803"/>
          </a:xfrm>
          <a:prstGeom prst="accentBorderCallout2">
            <a:avLst>
              <a:gd name="adj1" fmla="val 54167"/>
              <a:gd name="adj2" fmla="val -6747"/>
              <a:gd name="adj3" fmla="val 54167"/>
              <a:gd name="adj4" fmla="val -23869"/>
              <a:gd name="adj5" fmla="val 284627"/>
              <a:gd name="adj6" fmla="val -4248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35B4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 1:</a:t>
            </a: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Callout: Line with Border and Accent Bar 38">
            <a:extLst>
              <a:ext uri="{FF2B5EF4-FFF2-40B4-BE49-F238E27FC236}">
                <a16:creationId xmlns:a16="http://schemas.microsoft.com/office/drawing/2014/main" id="{B788D5BB-23D7-9397-B3BE-4C100F89BB72}"/>
              </a:ext>
            </a:extLst>
          </p:cNvPr>
          <p:cNvSpPr/>
          <p:nvPr/>
        </p:nvSpPr>
        <p:spPr>
          <a:xfrm>
            <a:off x="4035105" y="1457699"/>
            <a:ext cx="7910958" cy="2607160"/>
          </a:xfrm>
          <a:prstGeom prst="accentBorderCallout1">
            <a:avLst>
              <a:gd name="adj1" fmla="val 52868"/>
              <a:gd name="adj2" fmla="val -6497"/>
              <a:gd name="adj3" fmla="val 52500"/>
              <a:gd name="adj4" fmla="val -1944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35B4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 2:</a:t>
            </a: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Callout: Bent Line with Border and Accent Bar 39">
            <a:extLst>
              <a:ext uri="{FF2B5EF4-FFF2-40B4-BE49-F238E27FC236}">
                <a16:creationId xmlns:a16="http://schemas.microsoft.com/office/drawing/2014/main" id="{3C97589C-CD8A-8106-EC2C-DC594ECD9906}"/>
              </a:ext>
            </a:extLst>
          </p:cNvPr>
          <p:cNvSpPr/>
          <p:nvPr/>
        </p:nvSpPr>
        <p:spPr>
          <a:xfrm>
            <a:off x="3999318" y="5577283"/>
            <a:ext cx="7923808" cy="1155394"/>
          </a:xfrm>
          <a:prstGeom prst="accentBorderCallout2">
            <a:avLst>
              <a:gd name="adj1" fmla="val 54167"/>
              <a:gd name="adj2" fmla="val -6747"/>
              <a:gd name="adj3" fmla="val 54167"/>
              <a:gd name="adj4" fmla="val -23869"/>
              <a:gd name="adj5" fmla="val -191601"/>
              <a:gd name="adj6" fmla="val -4272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35B4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 4:</a:t>
            </a: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Freeform: Shape 24">
            <a:extLst>
              <a:ext uri="{FF2B5EF4-FFF2-40B4-BE49-F238E27FC236}">
                <a16:creationId xmlns:a16="http://schemas.microsoft.com/office/drawing/2014/main" id="{40B38110-72F5-B7C5-6AB4-9CAA10D97B6C}"/>
              </a:ext>
            </a:extLst>
          </p:cNvPr>
          <p:cNvSpPr/>
          <p:nvPr/>
        </p:nvSpPr>
        <p:spPr>
          <a:xfrm>
            <a:off x="233084" y="1862356"/>
            <a:ext cx="2510116" cy="221723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06AD4-ECF5-38F2-8329-A8C3A107EC95}"/>
              </a:ext>
            </a:extLst>
          </p:cNvPr>
          <p:cNvSpPr txBox="1"/>
          <p:nvPr/>
        </p:nvSpPr>
        <p:spPr>
          <a:xfrm>
            <a:off x="203722" y="1965448"/>
            <a:ext cx="2568839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CÁCH TÌM VÀ CHỌN BẰNG CHỨNG</a:t>
            </a:r>
            <a:endParaRPr lang="id-ID" sz="2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ADC5BA-A6F1-CFBA-96D2-4A94E84C3C20}"/>
              </a:ext>
            </a:extLst>
          </p:cNvPr>
          <p:cNvSpPr txBox="1"/>
          <p:nvPr/>
        </p:nvSpPr>
        <p:spPr>
          <a:xfrm>
            <a:off x="5366738" y="264553"/>
            <a:ext cx="516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FDC796-8F1A-990D-25F4-FED4EB1DAEFC}"/>
              </a:ext>
            </a:extLst>
          </p:cNvPr>
          <p:cNvSpPr txBox="1"/>
          <p:nvPr/>
        </p:nvSpPr>
        <p:spPr>
          <a:xfrm>
            <a:off x="5243119" y="1521648"/>
            <a:ext cx="6526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VnExpress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Vietnamnet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VTV1, VTV2, VTV3,…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417B61-66CD-5330-8084-97AA638C63EA}"/>
              </a:ext>
            </a:extLst>
          </p:cNvPr>
          <p:cNvSpPr txBox="1"/>
          <p:nvPr/>
        </p:nvSpPr>
        <p:spPr>
          <a:xfrm>
            <a:off x="5243119" y="5588617"/>
            <a:ext cx="64785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llout: Bent Line with Border and Accent Bar 10">
            <a:extLst>
              <a:ext uri="{FF2B5EF4-FFF2-40B4-BE49-F238E27FC236}">
                <a16:creationId xmlns:a16="http://schemas.microsoft.com/office/drawing/2014/main" id="{5F938740-5CA7-4DB9-997E-C350CDD367A5}"/>
              </a:ext>
            </a:extLst>
          </p:cNvPr>
          <p:cNvSpPr/>
          <p:nvPr/>
        </p:nvSpPr>
        <p:spPr>
          <a:xfrm>
            <a:off x="4035106" y="4290820"/>
            <a:ext cx="7910958" cy="935372"/>
          </a:xfrm>
          <a:prstGeom prst="accentBorderCallout2">
            <a:avLst>
              <a:gd name="adj1" fmla="val 54167"/>
              <a:gd name="adj2" fmla="val -6747"/>
              <a:gd name="adj3" fmla="val 54167"/>
              <a:gd name="adj4" fmla="val -23869"/>
              <a:gd name="adj5" fmla="val -11536"/>
              <a:gd name="adj6" fmla="val -2408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35B4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 3:</a:t>
            </a: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1FC19-23CD-4F2C-950A-B282745CC01B}"/>
              </a:ext>
            </a:extLst>
          </p:cNvPr>
          <p:cNvSpPr txBox="1"/>
          <p:nvPr/>
        </p:nvSpPr>
        <p:spPr>
          <a:xfrm>
            <a:off x="5324793" y="4376432"/>
            <a:ext cx="596766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7" grpId="0"/>
      <p:bldP spid="48" grpId="0"/>
      <p:bldP spid="4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185EE8-65BE-4AB2-AD50-91E4159A18DD}"/>
              </a:ext>
            </a:extLst>
          </p:cNvPr>
          <p:cNvSpPr txBox="1"/>
          <p:nvPr/>
        </p:nvSpPr>
        <p:spPr>
          <a:xfrm>
            <a:off x="0" y="0"/>
            <a:ext cx="7035800" cy="710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uật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2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endParaRPr lang="en-US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(https://cand.com.vn/Cong-an/Mot-tam-guong-tieu-bieu-trong-cong-tac-tuyen-truyen-Luat-Giao-thong-i215268/)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“Anh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Giao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Giao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41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Giao </a:t>
            </a:r>
            <a:r>
              <a:rPr lang="en-US" sz="20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3BBF3-96A0-4C03-B884-1A738F991F8A}"/>
              </a:ext>
            </a:extLst>
          </p:cNvPr>
          <p:cNvPicPr/>
          <p:nvPr/>
        </p:nvPicPr>
        <p:blipFill rotWithShape="1">
          <a:blip r:embed="rId2"/>
          <a:srcRect b="23722"/>
          <a:stretch/>
        </p:blipFill>
        <p:spPr>
          <a:xfrm>
            <a:off x="6925732" y="0"/>
            <a:ext cx="5455639" cy="3078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74C8E4-5725-4B9C-8859-24EEF2FCCD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35799" y="3183467"/>
            <a:ext cx="5345571" cy="35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5A4F6-B06B-8628-F6E7-C1A2DB3022CE}"/>
              </a:ext>
            </a:extLst>
          </p:cNvPr>
          <p:cNvSpPr/>
          <p:nvPr/>
        </p:nvSpPr>
        <p:spPr>
          <a:xfrm>
            <a:off x="949098" y="898983"/>
            <a:ext cx="10293804" cy="5272586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29CE6-BC9F-9D3D-1246-1738E638A1F4}"/>
              </a:ext>
            </a:extLst>
          </p:cNvPr>
          <p:cNvSpPr txBox="1"/>
          <p:nvPr/>
        </p:nvSpPr>
        <p:spPr>
          <a:xfrm>
            <a:off x="4490125" y="180517"/>
            <a:ext cx="516995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marR="1524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3E4C4E-5A57-4CA3-91AE-29CFA0E7C6EB}"/>
              </a:ext>
            </a:extLst>
          </p:cNvPr>
          <p:cNvSpPr txBox="1"/>
          <p:nvPr/>
        </p:nvSpPr>
        <p:spPr>
          <a:xfrm>
            <a:off x="2749417" y="1755347"/>
            <a:ext cx="9086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36D5738D-93BA-4516-B66C-9CF72BC4339E}"/>
              </a:ext>
            </a:extLst>
          </p:cNvPr>
          <p:cNvSpPr/>
          <p:nvPr/>
        </p:nvSpPr>
        <p:spPr>
          <a:xfrm>
            <a:off x="3382526" y="286985"/>
            <a:ext cx="5250543" cy="935825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KIỂU BẰNG CHỨNG</a:t>
            </a:r>
            <a:endParaRPr lang="id-ID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A_图片 12">
            <a:extLst>
              <a:ext uri="{FF2B5EF4-FFF2-40B4-BE49-F238E27FC236}">
                <a16:creationId xmlns:a16="http://schemas.microsoft.com/office/drawing/2014/main" id="{DD85B0C1-0B39-4E59-951C-B54A7CCC09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95" y="2204357"/>
            <a:ext cx="1707122" cy="26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2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33095" y="3038291"/>
            <a:ext cx="1025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XÂY DỰNG DÀN Ý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422D3F-AF1A-49C0-A2BF-1C06FFC5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54931"/>
              </p:ext>
            </p:extLst>
          </p:nvPr>
        </p:nvGraphicFramePr>
        <p:xfrm>
          <a:off x="197292" y="266252"/>
          <a:ext cx="8342701" cy="63254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3404">
                  <a:extLst>
                    <a:ext uri="{9D8B030D-6E8A-4147-A177-3AD203B41FA5}">
                      <a16:colId xmlns:a16="http://schemas.microsoft.com/office/drawing/2014/main" val="601120168"/>
                    </a:ext>
                  </a:extLst>
                </a:gridCol>
                <a:gridCol w="6769297">
                  <a:extLst>
                    <a:ext uri="{9D8B030D-6E8A-4147-A177-3AD203B41FA5}">
                      <a16:colId xmlns:a16="http://schemas.microsoft.com/office/drawing/2014/main" val="3679666004"/>
                    </a:ext>
                  </a:extLst>
                </a:gridCol>
              </a:tblGrid>
              <a:tr h="547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411339"/>
                  </a:ext>
                </a:extLst>
              </a:tr>
              <a:tr h="80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MỞ BÀI: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30044"/>
                  </a:ext>
                </a:extLst>
              </a:tr>
              <a:tr h="37140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THÂN BÀI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805235"/>
                  </a:ext>
                </a:extLst>
              </a:tr>
              <a:tr h="1080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KẾT BÀI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70061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BFD154-C1CF-43BC-8AB3-68228C9DB047}"/>
              </a:ext>
            </a:extLst>
          </p:cNvPr>
          <p:cNvSpPr txBox="1"/>
          <p:nvPr/>
        </p:nvSpPr>
        <p:spPr>
          <a:xfrm>
            <a:off x="9504728" y="1653731"/>
            <a:ext cx="2489980" cy="4017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D38DB40-EB73-491D-A3E0-3FF2CB11A91D}"/>
              </a:ext>
            </a:extLst>
          </p:cNvPr>
          <p:cNvSpPr/>
          <p:nvPr/>
        </p:nvSpPr>
        <p:spPr>
          <a:xfrm>
            <a:off x="8598716" y="3077711"/>
            <a:ext cx="780175" cy="7025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BDCB0D-362B-9484-55AE-01AAC3AB99C4}"/>
              </a:ext>
            </a:extLst>
          </p:cNvPr>
          <p:cNvSpPr/>
          <p:nvPr/>
        </p:nvSpPr>
        <p:spPr>
          <a:xfrm>
            <a:off x="371475" y="407411"/>
            <a:ext cx="11334750" cy="6021964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4">
            <a:extLst>
              <a:ext uri="{FF2B5EF4-FFF2-40B4-BE49-F238E27FC236}">
                <a16:creationId xmlns:a16="http://schemas.microsoft.com/office/drawing/2014/main" id="{93082192-E8A5-807D-547B-C9BB0130ABDA}"/>
              </a:ext>
            </a:extLst>
          </p:cNvPr>
          <p:cNvSpPr/>
          <p:nvPr/>
        </p:nvSpPr>
        <p:spPr>
          <a:xfrm>
            <a:off x="3094567" y="0"/>
            <a:ext cx="6388100" cy="1079500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293F9-B4E7-138F-F999-3B1CE39E72C7}"/>
              </a:ext>
            </a:extLst>
          </p:cNvPr>
          <p:cNvSpPr txBox="1"/>
          <p:nvPr/>
        </p:nvSpPr>
        <p:spPr>
          <a:xfrm>
            <a:off x="2843577" y="18320"/>
            <a:ext cx="67237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 ĐỀ XUẤT GIẢI PHÁP  </a:t>
            </a:r>
            <a:endParaRPr lang="id-ID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FB26C-CE8E-A8E0-35C1-73F67E7F768B}"/>
              </a:ext>
            </a:extLst>
          </p:cNvPr>
          <p:cNvSpPr txBox="1"/>
          <p:nvPr/>
        </p:nvSpPr>
        <p:spPr>
          <a:xfrm>
            <a:off x="700087" y="2110658"/>
            <a:ext cx="10791825" cy="2554545"/>
          </a:xfrm>
          <a:prstGeom prst="rect">
            <a:avLst/>
          </a:prstGeom>
          <a:noFill/>
          <a:ln w="63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pháp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9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67347" y="2816576"/>
            <a:ext cx="1025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BƯỚC THỰC HIỆN MỘT ĐỀ CỤ THỂ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DE5135-1F78-4CDB-BF9E-A548B573D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531930"/>
              </p:ext>
            </p:extLst>
          </p:nvPr>
        </p:nvGraphicFramePr>
        <p:xfrm>
          <a:off x="1220532" y="534798"/>
          <a:ext cx="10782509" cy="578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A_图片 12">
            <a:extLst>
              <a:ext uri="{FF2B5EF4-FFF2-40B4-BE49-F238E27FC236}">
                <a16:creationId xmlns:a16="http://schemas.microsoft.com/office/drawing/2014/main" id="{C1728BA3-2852-423C-8584-132D12CA6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3193"/>
            <a:ext cx="1707122" cy="2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DE5135-1F78-4CDB-BF9E-A548B573D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61062"/>
              </p:ext>
            </p:extLst>
          </p:nvPr>
        </p:nvGraphicFramePr>
        <p:xfrm>
          <a:off x="1220532" y="534798"/>
          <a:ext cx="10782509" cy="578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41" descr="图片包含 就坐, 小, 动物, 鸟&#10;&#10;描述已自动生成">
            <a:extLst>
              <a:ext uri="{FF2B5EF4-FFF2-40B4-BE49-F238E27FC236}">
                <a16:creationId xmlns:a16="http://schemas.microsoft.com/office/drawing/2014/main" id="{92644037-9D24-46F0-9B9D-2959F41FC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6872" y="-340309"/>
            <a:ext cx="4293052" cy="3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391906" y="580432"/>
            <a:ext cx="11408185" cy="6004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D2D8A-00FD-4B36-A573-F6875926B281}"/>
              </a:ext>
            </a:extLst>
          </p:cNvPr>
          <p:cNvSpPr txBox="1"/>
          <p:nvPr/>
        </p:nvSpPr>
        <p:spPr>
          <a:xfrm>
            <a:off x="1187151" y="1963345"/>
            <a:ext cx="9495063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391907" y="715627"/>
            <a:ext cx="11408185" cy="6004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3090116" y="276350"/>
            <a:ext cx="6867615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</a:pPr>
            <a:r>
              <a:rPr lang="en-US" sz="2800" b="1" spc="-20" dirty="0"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b.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Xác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định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yêu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cầu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của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đề</a:t>
            </a:r>
            <a:endParaRPr lang="en-US" sz="2800" dirty="0">
              <a:effectLst/>
              <a:latin typeface="Symbola"/>
              <a:ea typeface="Calibri" panose="020F0502020204030204" pitchFamily="34" charset="0"/>
              <a:cs typeface="Symbola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0ADD17B-5377-4BFB-A8F1-B5AFDDFA7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449298"/>
              </p:ext>
            </p:extLst>
          </p:nvPr>
        </p:nvGraphicFramePr>
        <p:xfrm>
          <a:off x="986781" y="1255265"/>
          <a:ext cx="10325892" cy="511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20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-163901" y="-199180"/>
            <a:ext cx="13267426" cy="70571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4744811" y="-111359"/>
            <a:ext cx="1811593" cy="47414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231F20"/>
              </a:buClr>
            </a:pPr>
            <a:r>
              <a:rPr lang="en-US" sz="32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  </a:t>
            </a:r>
          </a:p>
          <a:p>
            <a:pPr>
              <a:buClr>
                <a:srgbClr val="231F20"/>
              </a:buClr>
            </a:pPr>
            <a:r>
              <a:rPr kumimoji="0" lang="en-US" altLang="en-US" sz="3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Symbola"/>
                <a:cs typeface="Times New Roman" panose="02020603050405020304" pitchFamily="18" charset="0"/>
              </a:rPr>
              <a:t> ý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</a:pPr>
            <a:endParaRPr lang="en-US" sz="3200" dirty="0">
              <a:effectLst/>
              <a:latin typeface="Symbola"/>
              <a:ea typeface="Calibri" panose="020F0502020204030204" pitchFamily="34" charset="0"/>
              <a:cs typeface="Symbola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A5A884-9658-4E1D-986E-D2505DAC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03342"/>
              </p:ext>
            </p:extLst>
          </p:nvPr>
        </p:nvGraphicFramePr>
        <p:xfrm>
          <a:off x="0" y="362789"/>
          <a:ext cx="12192000" cy="6485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10027654">
                  <a:extLst>
                    <a:ext uri="{9D8B030D-6E8A-4147-A177-3AD203B41FA5}">
                      <a16:colId xmlns:a16="http://schemas.microsoft.com/office/drawing/2014/main" val="386601274"/>
                    </a:ext>
                  </a:extLst>
                </a:gridCol>
                <a:gridCol w="2164346">
                  <a:extLst>
                    <a:ext uri="{9D8B030D-6E8A-4147-A177-3AD203B41FA5}">
                      <a16:colId xmlns:a16="http://schemas.microsoft.com/office/drawing/2014/main" val="3886453774"/>
                    </a:ext>
                  </a:extLst>
                </a:gridCol>
              </a:tblGrid>
              <a:tr h="469337"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83225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9144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100" b="1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193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9144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77847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3.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đề?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(Lí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44705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53859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89679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39618"/>
                  </a:ext>
                </a:extLst>
              </a:tr>
              <a:tr h="411218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kiến trái chiều nào cần phản bác?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nào?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(Lí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31582"/>
                  </a:ext>
                </a:extLst>
              </a:tr>
              <a:tr h="2660310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100" b="1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 vấn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đề?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(Lí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a. </a:t>
                      </a:r>
                      <a:r>
                        <a:rPr lang="en-US" sz="2100" b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1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Ai/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74747"/>
                  </a:ext>
                </a:extLst>
              </a:tr>
              <a:tr h="569205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611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CABB6F-B020-4742-AC2A-BC2D0BFFC1D0}"/>
              </a:ext>
            </a:extLst>
          </p:cNvPr>
          <p:cNvSpPr txBox="1"/>
          <p:nvPr/>
        </p:nvSpPr>
        <p:spPr>
          <a:xfrm>
            <a:off x="6556404" y="3949465"/>
            <a:ext cx="3420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157514" y="652201"/>
            <a:ext cx="11700617" cy="6004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946150" algn="l"/>
              </a:tabLst>
            </a:pP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HS,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3200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Arial" panose="020B0604020202020204" pitchFamily="34" charset="0"/>
              <a:buChar char="•"/>
              <a:tabLst>
                <a:tab pos="94615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2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(Theo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IV)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3090117" y="276350"/>
            <a:ext cx="4798426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</a:pP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  d.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Hướng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dẫn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lập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</a:t>
            </a:r>
            <a:r>
              <a:rPr lang="en-US" sz="2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dàn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ý</a:t>
            </a:r>
            <a:endParaRPr lang="en-US" sz="2800" dirty="0">
              <a:effectLst/>
              <a:latin typeface="Symbola"/>
              <a:ea typeface="Calibri" panose="020F0502020204030204" pitchFamily="34" charset="0"/>
              <a:cs typeface="Symbola"/>
            </a:endParaRPr>
          </a:p>
        </p:txBody>
      </p:sp>
    </p:spTree>
    <p:extLst>
      <p:ext uri="{BB962C8B-B14F-4D97-AF65-F5344CB8AC3E}">
        <p14:creationId xmlns:p14="http://schemas.microsoft.com/office/powerpoint/2010/main" val="20347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073839" y="2577726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524274" y="682613"/>
            <a:ext cx="11280725" cy="5899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2264493" y="276350"/>
            <a:ext cx="8024727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2. HƯỚNG DẪN HỌC SINH VIẾT BÀI</a:t>
            </a: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159E4-DF77-47D0-B9E7-138CF745A116}"/>
              </a:ext>
            </a:extLst>
          </p:cNvPr>
          <p:cNvSpPr txBox="1"/>
          <p:nvPr/>
        </p:nvSpPr>
        <p:spPr>
          <a:xfrm>
            <a:off x="837532" y="1162320"/>
            <a:ext cx="10516936" cy="514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endParaRPr lang="en-US" sz="2800" spc="-3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073839" y="2577726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524274" y="682613"/>
            <a:ext cx="11280725" cy="5899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3090116" y="276350"/>
            <a:ext cx="6532855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VIẾT</a:t>
            </a: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159E4-DF77-47D0-B9E7-138CF745A116}"/>
              </a:ext>
            </a:extLst>
          </p:cNvPr>
          <p:cNvSpPr txBox="1"/>
          <p:nvPr/>
        </p:nvSpPr>
        <p:spPr>
          <a:xfrm>
            <a:off x="906168" y="1676237"/>
            <a:ext cx="10516936" cy="315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2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67347" y="2816576"/>
            <a:ext cx="1025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KIỂM TRA VÀ ĐÁNH GIÁ HỌC SINH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0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9" name="image3.png" descr="imag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561" y="1429289"/>
            <a:ext cx="5419646" cy="4968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561">
            <a:extLst>
              <a:ext uri="{FF2B5EF4-FFF2-40B4-BE49-F238E27FC236}">
                <a16:creationId xmlns:a16="http://schemas.microsoft.com/office/drawing/2014/main" id="{28D4FA6D-D179-43E5-8523-E1FC18ABB5D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" name="Freeform 461">
              <a:extLst>
                <a:ext uri="{FF2B5EF4-FFF2-40B4-BE49-F238E27FC236}">
                  <a16:creationId xmlns:a16="http://schemas.microsoft.com/office/drawing/2014/main" id="{7BB03D25-BA69-49DE-9B79-C71AF1457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16" name="Freeform 462">
              <a:extLst>
                <a:ext uri="{FF2B5EF4-FFF2-40B4-BE49-F238E27FC236}">
                  <a16:creationId xmlns:a16="http://schemas.microsoft.com/office/drawing/2014/main" id="{EB46630C-A4D7-4357-81F6-BC20C0BC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135B47"/>
                </a:solidFill>
              </a:endParaRPr>
            </a:p>
          </p:txBody>
        </p:sp>
      </p:grpSp>
      <p:pic>
        <p:nvPicPr>
          <p:cNvPr id="6" name="图片 41" descr="图片包含 就坐, 小, 动物, 鸟&#10;&#10;描述已自动生成">
            <a:extLst>
              <a:ext uri="{FF2B5EF4-FFF2-40B4-BE49-F238E27FC236}">
                <a16:creationId xmlns:a16="http://schemas.microsoft.com/office/drawing/2014/main" id="{E1244F5E-455E-6393-EA3B-13429A4DB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053" y="-785862"/>
            <a:ext cx="6273447" cy="4430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6679D1-0B58-4C15-A203-287390A21B70}"/>
              </a:ext>
            </a:extLst>
          </p:cNvPr>
          <p:cNvSpPr txBox="1"/>
          <p:nvPr/>
        </p:nvSpPr>
        <p:spPr>
          <a:xfrm>
            <a:off x="3809322" y="1682921"/>
            <a:ext cx="3978923" cy="290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8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47FC0D-643C-47B6-90F5-FB47C98F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94277"/>
              </p:ext>
            </p:extLst>
          </p:nvPr>
        </p:nvGraphicFramePr>
        <p:xfrm>
          <a:off x="60386" y="0"/>
          <a:ext cx="12131614" cy="685800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94022">
                  <a:extLst>
                    <a:ext uri="{9D8B030D-6E8A-4147-A177-3AD203B41FA5}">
                      <a16:colId xmlns:a16="http://schemas.microsoft.com/office/drawing/2014/main" val="4150036605"/>
                    </a:ext>
                  </a:extLst>
                </a:gridCol>
                <a:gridCol w="8859218">
                  <a:extLst>
                    <a:ext uri="{9D8B030D-6E8A-4147-A177-3AD203B41FA5}">
                      <a16:colId xmlns:a16="http://schemas.microsoft.com/office/drawing/2014/main" val="3182766271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4001633914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521163607"/>
                    </a:ext>
                  </a:extLst>
                </a:gridCol>
              </a:tblGrid>
              <a:tr h="7931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1058"/>
                  </a:ext>
                </a:extLst>
              </a:tr>
              <a:tr h="427998">
                <a:tc rowSpan="2">
                  <a:txBody>
                    <a:bodyPr/>
                    <a:lstStyle/>
                    <a:p>
                      <a:pPr marL="736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12592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97949"/>
                  </a:ext>
                </a:extLst>
              </a:tr>
              <a:tr h="427998">
                <a:tc rowSpan="5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15036"/>
                  </a:ext>
                </a:extLst>
              </a:tr>
              <a:tr h="93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667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92661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55870"/>
                  </a:ext>
                </a:extLst>
              </a:tr>
              <a:tr h="481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734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3648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35440"/>
                  </a:ext>
                </a:extLst>
              </a:tr>
              <a:tr h="646800">
                <a:tc rowSpan="2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161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13199"/>
                  </a:ext>
                </a:extLst>
              </a:tr>
              <a:tr h="42799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8584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14686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50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9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B3B64-A601-4A4D-ADF2-0A33D10B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6892"/>
              </p:ext>
            </p:extLst>
          </p:nvPr>
        </p:nvGraphicFramePr>
        <p:xfrm>
          <a:off x="0" y="-39992"/>
          <a:ext cx="12192000" cy="693826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93630">
                  <a:extLst>
                    <a:ext uri="{9D8B030D-6E8A-4147-A177-3AD203B41FA5}">
                      <a16:colId xmlns:a16="http://schemas.microsoft.com/office/drawing/2014/main" val="1973748782"/>
                    </a:ext>
                  </a:extLst>
                </a:gridCol>
                <a:gridCol w="10170544">
                  <a:extLst>
                    <a:ext uri="{9D8B030D-6E8A-4147-A177-3AD203B41FA5}">
                      <a16:colId xmlns:a16="http://schemas.microsoft.com/office/drawing/2014/main" val="3095971779"/>
                    </a:ext>
                  </a:extLst>
                </a:gridCol>
                <a:gridCol w="1227826">
                  <a:extLst>
                    <a:ext uri="{9D8B030D-6E8A-4147-A177-3AD203B41FA5}">
                      <a16:colId xmlns:a16="http://schemas.microsoft.com/office/drawing/2014/main" val="142856545"/>
                    </a:ext>
                  </a:extLst>
                </a:gridCol>
              </a:tblGrid>
              <a:tr h="468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NLXH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6822"/>
                  </a:ext>
                </a:extLst>
              </a:tr>
              <a:tr h="768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7912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3567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36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5765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02308"/>
                  </a:ext>
                </a:extLst>
              </a:tr>
              <a:tr h="40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67567"/>
                  </a:ext>
                </a:extLst>
              </a:tr>
              <a:tr h="160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15450"/>
                  </a:ext>
                </a:extLst>
              </a:tr>
              <a:tr h="74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35238"/>
                  </a:ext>
                </a:extLst>
              </a:tr>
              <a:tr h="424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238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98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3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4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1349694" y="2786248"/>
            <a:ext cx="10257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KIỂU BÀI NGHỊ LUẬN VỀ MỘT VẤN ĐỀ CẦN GIẢI QUYẾT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6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3723" flipH="1">
            <a:off x="8791865" y="4282633"/>
            <a:ext cx="2893206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2474">
            <a:off x="1604160" y="4546699"/>
            <a:ext cx="3055460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540">
            <a:off x="9715323" y="803530"/>
            <a:ext cx="3452221" cy="5525292"/>
          </a:xfrm>
          <a:prstGeom prst="rect">
            <a:avLst/>
          </a:prstGeom>
        </p:spPr>
      </p:pic>
      <p:sp>
        <p:nvSpPr>
          <p:cNvPr id="10" name="PA_淘宝网chenying0907出品 15">
            <a:extLst>
              <a:ext uri="{FF2B5EF4-FFF2-40B4-BE49-F238E27FC236}">
                <a16:creationId xmlns:a16="http://schemas.microsoft.com/office/drawing/2014/main" id="{E0A19747-058B-4865-9FAB-2AFE10AD7E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淘宝网chenying0907出品 5">
            <a:extLst>
              <a:ext uri="{FF2B5EF4-FFF2-40B4-BE49-F238E27FC236}">
                <a16:creationId xmlns:a16="http://schemas.microsoft.com/office/drawing/2014/main" id="{7A9FD610-351E-4F33-84BF-1386EB82BC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5675" y="2469491"/>
            <a:ext cx="771645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3E94BC0D-9E2E-4E73-88F5-124297CE6A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919" y="674936"/>
            <a:ext cx="3931119" cy="6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991D43-FE05-4BB5-A4F4-124E40B2F857}"/>
              </a:ext>
            </a:extLst>
          </p:cNvPr>
          <p:cNvSpPr txBox="1"/>
          <p:nvPr/>
        </p:nvSpPr>
        <p:spPr>
          <a:xfrm>
            <a:off x="889907" y="124709"/>
            <a:ext cx="101400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</a:rPr>
              <a:t>Đường phát triển năng lực với kĩ năng viết nghị luận xã hội theo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 (2018)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94B64A-FC2F-4E84-B956-9779CF9C9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27779"/>
              </p:ext>
            </p:extLst>
          </p:nvPr>
        </p:nvGraphicFramePr>
        <p:xfrm>
          <a:off x="0" y="719666"/>
          <a:ext cx="12192003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54">
                  <a:extLst>
                    <a:ext uri="{9D8B030D-6E8A-4147-A177-3AD203B41FA5}">
                      <a16:colId xmlns:a16="http://schemas.microsoft.com/office/drawing/2014/main" val="3308776677"/>
                    </a:ext>
                  </a:extLst>
                </a:gridCol>
                <a:gridCol w="2303472">
                  <a:extLst>
                    <a:ext uri="{9D8B030D-6E8A-4147-A177-3AD203B41FA5}">
                      <a16:colId xmlns:a16="http://schemas.microsoft.com/office/drawing/2014/main" val="604194942"/>
                    </a:ext>
                  </a:extLst>
                </a:gridCol>
                <a:gridCol w="2091016">
                  <a:extLst>
                    <a:ext uri="{9D8B030D-6E8A-4147-A177-3AD203B41FA5}">
                      <a16:colId xmlns:a16="http://schemas.microsoft.com/office/drawing/2014/main" val="3056699286"/>
                    </a:ext>
                  </a:extLst>
                </a:gridCol>
                <a:gridCol w="2001561">
                  <a:extLst>
                    <a:ext uri="{9D8B030D-6E8A-4147-A177-3AD203B41FA5}">
                      <a16:colId xmlns:a16="http://schemas.microsoft.com/office/drawing/2014/main" val="2310341344"/>
                    </a:ext>
                  </a:extLst>
                </a:gridCol>
                <a:gridCol w="1822649">
                  <a:extLst>
                    <a:ext uri="{9D8B030D-6E8A-4147-A177-3AD203B41FA5}">
                      <a16:colId xmlns:a16="http://schemas.microsoft.com/office/drawing/2014/main" val="2942130393"/>
                    </a:ext>
                  </a:extLst>
                </a:gridCol>
                <a:gridCol w="2832751">
                  <a:extLst>
                    <a:ext uri="{9D8B030D-6E8A-4147-A177-3AD203B41FA5}">
                      <a16:colId xmlns:a16="http://schemas.microsoft.com/office/drawing/2014/main" val="2197429112"/>
                    </a:ext>
                  </a:extLst>
                </a:gridCol>
              </a:tblGrid>
              <a:tr h="837046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7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8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9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1156"/>
                  </a:ext>
                </a:extLst>
              </a:tr>
              <a:tr h="530128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 LUẬN XÃ HỘI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vè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9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8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5A4F6-B06B-8628-F6E7-C1A2DB3022CE}"/>
              </a:ext>
            </a:extLst>
          </p:cNvPr>
          <p:cNvSpPr/>
          <p:nvPr/>
        </p:nvSpPr>
        <p:spPr>
          <a:xfrm>
            <a:off x="371475" y="407411"/>
            <a:ext cx="11334750" cy="6021964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DE05640F-7FAC-9F21-F830-76B4B09F3263}"/>
              </a:ext>
            </a:extLst>
          </p:cNvPr>
          <p:cNvSpPr/>
          <p:nvPr/>
        </p:nvSpPr>
        <p:spPr>
          <a:xfrm>
            <a:off x="3721100" y="0"/>
            <a:ext cx="4991100" cy="1079500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29CE6-BC9F-9D3D-1246-1738E638A1F4}"/>
              </a:ext>
            </a:extLst>
          </p:cNvPr>
          <p:cNvSpPr txBox="1"/>
          <p:nvPr/>
        </p:nvSpPr>
        <p:spPr>
          <a:xfrm>
            <a:off x="3542243" y="18320"/>
            <a:ext cx="5169957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</a:t>
            </a:r>
            <a:endParaRPr lang="id-ID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1B260-90CA-43FA-93F8-ECF6F7BE6976}"/>
              </a:ext>
            </a:extLst>
          </p:cNvPr>
          <p:cNvSpPr txBox="1"/>
          <p:nvPr/>
        </p:nvSpPr>
        <p:spPr>
          <a:xfrm>
            <a:off x="485775" y="1270656"/>
            <a:ext cx="10826871" cy="480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9):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YCCĐ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9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5A4F6-B06B-8628-F6E7-C1A2DB3022CE}"/>
              </a:ext>
            </a:extLst>
          </p:cNvPr>
          <p:cNvSpPr/>
          <p:nvPr/>
        </p:nvSpPr>
        <p:spPr>
          <a:xfrm>
            <a:off x="371475" y="407411"/>
            <a:ext cx="11334750" cy="6021964"/>
          </a:xfrm>
          <a:prstGeom prst="roundRect">
            <a:avLst>
              <a:gd name="adj" fmla="val 11828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DE05640F-7FAC-9F21-F830-76B4B09F3263}"/>
              </a:ext>
            </a:extLst>
          </p:cNvPr>
          <p:cNvSpPr/>
          <p:nvPr/>
        </p:nvSpPr>
        <p:spPr>
          <a:xfrm>
            <a:off x="3506744" y="0"/>
            <a:ext cx="5213175" cy="1079500"/>
          </a:xfrm>
          <a:prstGeom prst="roundRect">
            <a:avLst/>
          </a:prstGeom>
          <a:solidFill>
            <a:srgbClr val="135B47"/>
          </a:solidFill>
          <a:ln>
            <a:solidFill>
              <a:schemeClr val="bg1"/>
            </a:solidFill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29CE6-BC9F-9D3D-1246-1738E638A1F4}"/>
              </a:ext>
            </a:extLst>
          </p:cNvPr>
          <p:cNvSpPr txBox="1"/>
          <p:nvPr/>
        </p:nvSpPr>
        <p:spPr>
          <a:xfrm>
            <a:off x="3506744" y="18320"/>
            <a:ext cx="5064211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id-ID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9D377-C0DB-1176-F268-CD7BD7B07F13}"/>
              </a:ext>
            </a:extLst>
          </p:cNvPr>
          <p:cNvSpPr txBox="1"/>
          <p:nvPr/>
        </p:nvSpPr>
        <p:spPr>
          <a:xfrm>
            <a:off x="705461" y="1553835"/>
            <a:ext cx="10435118" cy="4401205"/>
          </a:xfrm>
          <a:prstGeom prst="rect">
            <a:avLst/>
          </a:prstGeom>
          <a:noFill/>
          <a:ln w="63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đảm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mạch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điểm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sống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diễn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sáng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sắc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vấn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sạch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đảm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tả,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3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33095" y="3038291"/>
            <a:ext cx="1025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CHỦ ĐỀ TIÊU BIỂU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2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1CBF8F-636C-42CC-9573-7AC589CE5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306997"/>
              </p:ext>
            </p:extLst>
          </p:nvPr>
        </p:nvGraphicFramePr>
        <p:xfrm>
          <a:off x="585132" y="496698"/>
          <a:ext cx="11021736" cy="58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6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1293247" y="2678527"/>
            <a:ext cx="1025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CÁCH TÌM VÀ CHỌN BẰNG CHỨNG 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2643</Words>
  <Application>Microsoft Office PowerPoint</Application>
  <PresentationFormat>Widescreen</PresentationFormat>
  <Paragraphs>267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Cambria Math</vt:lpstr>
      <vt:lpstr>Symbola</vt:lpstr>
      <vt:lpstr>Times New Roman</vt:lpstr>
      <vt:lpstr>Wingdings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323</cp:revision>
  <dcterms:created xsi:type="dcterms:W3CDTF">2024-10-21T16:52:23Z</dcterms:created>
  <dcterms:modified xsi:type="dcterms:W3CDTF">2025-04-01T22:25:06Z</dcterms:modified>
</cp:coreProperties>
</file>