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9"/>
  </p:notesMasterIdLst>
  <p:sldIdLst>
    <p:sldId id="257" r:id="rId3"/>
    <p:sldId id="413" r:id="rId4"/>
    <p:sldId id="337" r:id="rId5"/>
    <p:sldId id="290" r:id="rId6"/>
    <p:sldId id="312" r:id="rId7"/>
    <p:sldId id="340" r:id="rId8"/>
    <p:sldId id="341" r:id="rId9"/>
    <p:sldId id="313" r:id="rId10"/>
    <p:sldId id="314" r:id="rId11"/>
    <p:sldId id="291" r:id="rId12"/>
    <p:sldId id="347" r:id="rId13"/>
    <p:sldId id="349" r:id="rId14"/>
    <p:sldId id="292" r:id="rId15"/>
    <p:sldId id="350" r:id="rId16"/>
    <p:sldId id="351" r:id="rId17"/>
    <p:sldId id="352" r:id="rId18"/>
    <p:sldId id="317" r:id="rId19"/>
    <p:sldId id="318" r:id="rId20"/>
    <p:sldId id="316" r:id="rId21"/>
    <p:sldId id="319" r:id="rId22"/>
    <p:sldId id="320" r:id="rId23"/>
    <p:sldId id="321" r:id="rId24"/>
    <p:sldId id="322" r:id="rId25"/>
    <p:sldId id="323" r:id="rId26"/>
    <p:sldId id="324" r:id="rId27"/>
    <p:sldId id="33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663" autoAdjust="0"/>
  </p:normalViewPr>
  <p:slideViewPr>
    <p:cSldViewPr snapToGrid="0">
      <p:cViewPr varScale="1">
        <p:scale>
          <a:sx n="63" d="100"/>
          <a:sy n="63" d="100"/>
        </p:scale>
        <p:origin x="9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3C7A0-41F1-4974-A6A3-653C69752684}"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F3E80-12DB-40CE-8AB7-25AE9B2C5B54}" type="slidenum">
              <a:rPr lang="en-US" smtClean="0"/>
              <a:t>‹#›</a:t>
            </a:fld>
            <a:endParaRPr lang="en-US"/>
          </a:p>
        </p:txBody>
      </p:sp>
    </p:spTree>
    <p:extLst>
      <p:ext uri="{BB962C8B-B14F-4D97-AF65-F5344CB8AC3E}">
        <p14:creationId xmlns:p14="http://schemas.microsoft.com/office/powerpoint/2010/main" val="1285485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FBA68-C891-E151-42F5-055A8E30E44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176206A-3DA1-00CC-3752-097DE873226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9F97221-A74F-7F26-1200-A084CCBC69F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209304F8-3D63-75F7-BDE6-FB6262F9CD1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4543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1524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5198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97063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4593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20816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4874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5340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6967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0893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2964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7896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1734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0342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6333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79434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92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ct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baseline="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7121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5093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4534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979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22331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34200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4339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D62BC96-700D-44E1-AB24-B5684269912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2078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t>2025/10/29</a:t>
            </a:fld>
            <a:endParaRPr lang="zh-CN" altLang="en-US"/>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835405258"/>
      </p:ext>
    </p:extLst>
  </p:cSld>
  <p:clrMapOvr>
    <a:masterClrMapping/>
  </p:clrMapOvr>
  <p:transition spd="slow" advClick="0" advTm="2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t>2025/10/29</a:t>
            </a:fld>
            <a:endParaRPr lang="zh-CN" altLang="en-US"/>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621223858"/>
      </p:ext>
    </p:extLst>
  </p:cSld>
  <p:clrMapOvr>
    <a:masterClrMapping/>
  </p:clrMapOvr>
  <p:transition spd="slow" advClick="0" advTm="2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t>2025/10/29</a:t>
            </a:fld>
            <a:endParaRPr lang="zh-CN" altLang="en-US"/>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66949373"/>
      </p:ext>
    </p:extLst>
  </p:cSld>
  <p:clrMapOvr>
    <a:masterClrMapping/>
  </p:clrMapOvr>
  <p:transition spd="slow" advClick="0" advTm="2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713922"/>
      </p:ext>
    </p:extLst>
  </p:cSld>
  <p:clrMapOvr>
    <a:masterClrMapping/>
  </p:clrMapOvr>
  <p:transition spd="slow" advClick="0"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t>2025/10/29</a:t>
            </a:fld>
            <a:endParaRPr lang="zh-CN" altLang="en-US"/>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497089480"/>
      </p:ext>
    </p:extLst>
  </p:cSld>
  <p:clrMapOvr>
    <a:masterClrMapping/>
  </p:clrMapOvr>
  <p:transition spd="slow" advClick="0" advTm="2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t>2025/10/29</a:t>
            </a:fld>
            <a:endParaRPr lang="zh-CN" altLang="en-US"/>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515927418"/>
      </p:ext>
    </p:extLst>
  </p:cSld>
  <p:clrMapOvr>
    <a:masterClrMapping/>
  </p:clrMapOvr>
  <p:transition spd="slow" advClick="0"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t>2025/10/29</a:t>
            </a:fld>
            <a:endParaRPr lang="zh-CN" altLang="en-US"/>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422023034"/>
      </p:ext>
    </p:extLst>
  </p:cSld>
  <p:clrMapOvr>
    <a:masterClrMapping/>
  </p:clrMapOvr>
  <p:transition spd="slow" advClick="0" advTm="2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t>2025/10/29</a:t>
            </a:fld>
            <a:endParaRPr lang="zh-CN" altLang="en-US"/>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32670145"/>
      </p:ext>
    </p:extLst>
  </p:cSld>
  <p:clrMapOvr>
    <a:masterClrMapping/>
  </p:clrMapOvr>
  <p:transition spd="slow" advClick="0" advTm="2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en-US" altLang="zh-CN"/>
              <a:t>Click to edit Master title style</a:t>
            </a:r>
            <a:endParaRPr lang="zh-CN" altLang="en-US"/>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t>2025/10/29</a:t>
            </a:fld>
            <a:endParaRPr lang="zh-CN" altLang="en-US"/>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091012500"/>
      </p:ext>
    </p:extLst>
  </p:cSld>
  <p:clrMapOvr>
    <a:masterClrMapping/>
  </p:clrMapOvr>
  <p:transition spd="slow" advClick="0" advTm="2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t>2025/10/29</a:t>
            </a:fld>
            <a:endParaRPr lang="zh-CN" altLang="en-US"/>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319298238"/>
      </p:ext>
    </p:extLst>
  </p:cSld>
  <p:clrMapOvr>
    <a:masterClrMapping/>
  </p:clrMapOvr>
  <p:transition spd="slow" advClick="0" advTm="2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t>2025/10/29</a:t>
            </a:fld>
            <a:endParaRPr lang="zh-CN" altLang="en-US"/>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731732758"/>
      </p:ext>
    </p:extLst>
  </p:cSld>
  <p:clrMapOvr>
    <a:masterClrMapping/>
  </p:clrMapOvr>
  <p:transition spd="slow" advClick="0" advTm="2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t>2025/10/29</a:t>
            </a:fld>
            <a:endParaRPr lang="zh-CN" altLang="en-US"/>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191466620"/>
      </p:ext>
    </p:extLst>
  </p:cSld>
  <p:clrMapOvr>
    <a:masterClrMapping/>
  </p:clrMapOvr>
  <p:transition spd="slow" advClick="0" advTm="2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t>2025/10/29</a:t>
            </a:fld>
            <a:endParaRPr lang="zh-CN" altLang="en-US"/>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562985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2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E480"/>
        </a:solidFill>
        <a:effectLst/>
      </p:bgPr>
    </p:bg>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2AA37481-8BE4-476E-8F17-8ED7A4A7E585}"/>
              </a:ext>
            </a:extLst>
          </p:cNvPr>
          <p:cNvGrpSpPr/>
          <p:nvPr/>
        </p:nvGrpSpPr>
        <p:grpSpPr>
          <a:xfrm>
            <a:off x="43404" y="486136"/>
            <a:ext cx="12017658" cy="6795091"/>
            <a:chOff x="-556262" y="-1050325"/>
            <a:chExt cx="13471152" cy="7616933"/>
          </a:xfrm>
        </p:grpSpPr>
        <p:sp>
          <p:nvSpPr>
            <p:cNvPr id="13" name="椭圆 12">
              <a:extLst>
                <a:ext uri="{FF2B5EF4-FFF2-40B4-BE49-F238E27FC236}">
                  <a16:creationId xmlns:a16="http://schemas.microsoft.com/office/drawing/2014/main" id="{36A9C353-8436-4CEA-BF51-E55BBE966622}"/>
                </a:ext>
              </a:extLst>
            </p:cNvPr>
            <p:cNvSpPr/>
            <p:nvPr/>
          </p:nvSpPr>
          <p:spPr>
            <a:xfrm>
              <a:off x="-556262" y="4827858"/>
              <a:ext cx="1738751" cy="1738750"/>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533FB64A-D2CC-4454-9E8A-B25A62F3CCCC}"/>
                </a:ext>
              </a:extLst>
            </p:cNvPr>
            <p:cNvSpPr/>
            <p:nvPr/>
          </p:nvSpPr>
          <p:spPr>
            <a:xfrm>
              <a:off x="12658642" y="2650681"/>
              <a:ext cx="256248" cy="256248"/>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1EF37881-29D8-40CA-8623-C33A05F3D08E}"/>
                </a:ext>
              </a:extLst>
            </p:cNvPr>
            <p:cNvSpPr/>
            <p:nvPr/>
          </p:nvSpPr>
          <p:spPr>
            <a:xfrm>
              <a:off x="2738005" y="-1050325"/>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A37E03EB-461F-4859-A95B-8C1F54AF88D8}"/>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C78E8C11-9E02-40C8-8429-1A920CD1BC7A}"/>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592F6B1F-5ED0-402A-AE15-B654010220EE}"/>
                </a:ext>
              </a:extLst>
            </p:cNvPr>
            <p:cNvSpPr/>
            <p:nvPr/>
          </p:nvSpPr>
          <p:spPr>
            <a:xfrm>
              <a:off x="11528407" y="4853652"/>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6" name="图片 5">
            <a:extLst>
              <a:ext uri="{FF2B5EF4-FFF2-40B4-BE49-F238E27FC236}">
                <a16:creationId xmlns:a16="http://schemas.microsoft.com/office/drawing/2014/main" id="{D4461D63-91FD-4B74-BCD5-1B3F03CFB1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824176" y="5847942"/>
            <a:ext cx="1324420" cy="794696"/>
          </a:xfrm>
          <a:prstGeom prst="rect">
            <a:avLst/>
          </a:prstGeom>
        </p:spPr>
      </p:pic>
    </p:spTree>
    <p:extLst>
      <p:ext uri="{BB962C8B-B14F-4D97-AF65-F5344CB8AC3E}">
        <p14:creationId xmlns:p14="http://schemas.microsoft.com/office/powerpoint/2010/main" val="3917315644"/>
      </p:ext>
    </p:extLst>
  </p:cSld>
  <p:clrMap bg1="lt1" tx1="dk1" bg2="lt2" tx2="dk2" accent1="accent1" accent2="accent2" accent3="accent3" accent4="accent4" accent5="accent5" accent6="accent6" hlink="hlink" folHlink="folHlink"/>
  <p:sldLayoutIdLst>
    <p:sldLayoutId id="2147483673" r:id="rId1"/>
  </p:sldLayoutIdLst>
  <p:transition spd="slow" advClick="0" advTm="2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1.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11.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image" Target="../media/image12.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0" y="646176"/>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945578"/>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45170" y="1859686"/>
            <a:ext cx="4886584" cy="4546544"/>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803263" y="4778259"/>
            <a:ext cx="3309805" cy="1963917"/>
          </a:xfrm>
          <a:prstGeom prst="rect">
            <a:avLst/>
          </a:prstGeom>
        </p:spPr>
      </p:pic>
      <p:pic>
        <p:nvPicPr>
          <p:cNvPr id="21" name="图片 20">
            <a:extLst>
              <a:ext uri="{FF2B5EF4-FFF2-40B4-BE49-F238E27FC236}">
                <a16:creationId xmlns:a16="http://schemas.microsoft.com/office/drawing/2014/main" id="{4E08FEBA-E2D2-4B05-B1AC-BAE54A9615F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499872" y="3362453"/>
            <a:ext cx="2670798" cy="2592005"/>
          </a:xfrm>
          <a:prstGeom prst="rect">
            <a:avLst/>
          </a:prstGeom>
        </p:spPr>
      </p:pic>
      <p:sp>
        <p:nvSpPr>
          <p:cNvPr id="26" name="矩形 25">
            <a:extLst>
              <a:ext uri="{FF2B5EF4-FFF2-40B4-BE49-F238E27FC236}">
                <a16:creationId xmlns:a16="http://schemas.microsoft.com/office/drawing/2014/main" id="{069D653A-E21B-4E5F-96BC-0A9B0F0702E2}"/>
              </a:ext>
            </a:extLst>
          </p:cNvPr>
          <p:cNvSpPr/>
          <p:nvPr/>
        </p:nvSpPr>
        <p:spPr>
          <a:xfrm>
            <a:off x="1282550" y="1371828"/>
            <a:ext cx="7737760" cy="1754326"/>
          </a:xfrm>
          <a:prstGeom prst="rect">
            <a:avLst/>
          </a:prstGeom>
          <a:solidFill>
            <a:schemeClr val="accent4">
              <a:lumMod val="60000"/>
              <a:lumOff val="40000"/>
            </a:schemeClr>
          </a:solidFill>
        </p:spPr>
        <p:txBody>
          <a:bodyPr wrap="square">
            <a:spAutoFit/>
          </a:bodyPr>
          <a:lstStyle/>
          <a:p>
            <a:pPr algn="ctr" defTabSz="457200">
              <a:defRPr/>
            </a:pPr>
            <a:r>
              <a:rPr lang="en-US" sz="3600" b="1" dirty="0" err="1">
                <a:solidFill>
                  <a:srgbClr val="FF0000"/>
                </a:solidFill>
                <a:latin typeface="Times New Roman" panose="02020603050405020304" pitchFamily="18" charset="0"/>
                <a:cs typeface="Times New Roman" panose="02020603050405020304" pitchFamily="18" charset="0"/>
              </a:rPr>
              <a:t>Tiết</a:t>
            </a:r>
            <a:r>
              <a:rPr lang="en-US"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26, 27</a:t>
            </a:r>
            <a:endParaRPr lang="en-US" sz="3600" dirty="0">
              <a:solidFill>
                <a:srgbClr val="FF0000"/>
              </a:solidFill>
              <a:latin typeface="Times New Roman" panose="02020603050405020304" pitchFamily="18" charset="0"/>
              <a:cs typeface="Times New Roman" panose="02020603050405020304" pitchFamily="18" charset="0"/>
            </a:endParaRPr>
          </a:p>
          <a:p>
            <a:pPr lvl="0" algn="ctr" defTabSz="457200">
              <a:defRPr/>
            </a:pPr>
            <a:r>
              <a:rPr lang="en-US" sz="3600" b="1" dirty="0">
                <a:solidFill>
                  <a:prstClr val="black"/>
                </a:solidFill>
                <a:latin typeface="Times New Roman" panose="02020603050405020304" pitchFamily="18" charset="0"/>
                <a:cs typeface="Times New Roman" panose="02020603050405020304" pitchFamily="18" charset="0"/>
              </a:rPr>
              <a:t>VĂN </a:t>
            </a:r>
            <a:r>
              <a:rPr lang="vi-VN" sz="3600" b="1" dirty="0">
                <a:solidFill>
                  <a:prstClr val="black"/>
                </a:solidFill>
                <a:latin typeface="Times New Roman" panose="02020603050405020304" pitchFamily="18" charset="0"/>
                <a:cs typeface="Times New Roman" panose="02020603050405020304" pitchFamily="18" charset="0"/>
              </a:rPr>
              <a:t>BẢN: </a:t>
            </a:r>
            <a:r>
              <a:rPr lang="en-US" sz="3600" b="1" dirty="0">
                <a:solidFill>
                  <a:prstClr val="black"/>
                </a:solidFill>
                <a:latin typeface="Times New Roman" panose="02020603050405020304" pitchFamily="18" charset="0"/>
                <a:cs typeface="Times New Roman" panose="02020603050405020304" pitchFamily="18" charset="0"/>
              </a:rPr>
              <a:t>VỪA NHẮM MẮT VỪA MỞ CỬA SỔ</a:t>
            </a:r>
          </a:p>
        </p:txBody>
      </p:sp>
      <p:sp>
        <p:nvSpPr>
          <p:cNvPr id="16" name="矩形 25">
            <a:extLst>
              <a:ext uri="{FF2B5EF4-FFF2-40B4-BE49-F238E27FC236}">
                <a16:creationId xmlns:a16="http://schemas.microsoft.com/office/drawing/2014/main" id="{A792C967-38E6-4A26-95A5-FF3740F28724}"/>
              </a:ext>
            </a:extLst>
          </p:cNvPr>
          <p:cNvSpPr/>
          <p:nvPr/>
        </p:nvSpPr>
        <p:spPr>
          <a:xfrm>
            <a:off x="4212793" y="3085516"/>
            <a:ext cx="4807517" cy="646331"/>
          </a:xfrm>
          <a:prstGeom prst="rect">
            <a:avLst/>
          </a:prstGeom>
          <a:solidFill>
            <a:schemeClr val="accent4">
              <a:lumMod val="60000"/>
              <a:lumOff val="40000"/>
            </a:schemeClr>
          </a:solidFill>
        </p:spPr>
        <p:txBody>
          <a:bodyPr wrap="square">
            <a:spAutoFit/>
          </a:bodyPr>
          <a:lstStyle/>
          <a:p>
            <a:pPr lvl="0" algn="ctr" defTabSz="457200">
              <a:defRPr/>
            </a:pPr>
            <a:r>
              <a:rPr lang="en-US" sz="3600" b="1" i="1" dirty="0">
                <a:solidFill>
                  <a:prstClr val="black"/>
                </a:solidFill>
                <a:latin typeface="Times New Roman" panose="02020603050405020304" pitchFamily="18" charset="0"/>
                <a:cs typeface="Times New Roman" panose="02020603050405020304" pitchFamily="18" charset="0"/>
              </a:rPr>
              <a:t>(</a:t>
            </a:r>
            <a:r>
              <a:rPr lang="en-US" sz="3600" b="1" i="1" dirty="0" err="1">
                <a:solidFill>
                  <a:prstClr val="black"/>
                </a:solidFill>
                <a:latin typeface="Times New Roman" panose="02020603050405020304" pitchFamily="18" charset="0"/>
                <a:cs typeface="Times New Roman" panose="02020603050405020304" pitchFamily="18" charset="0"/>
              </a:rPr>
              <a:t>Nguyễn</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Ngọc</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Thuần</a:t>
            </a:r>
            <a:r>
              <a:rPr lang="en-US" sz="3600" b="1" i="1" dirty="0">
                <a:solidFill>
                  <a:prstClr val="black"/>
                </a:solidFill>
                <a:latin typeface="Times New Roman" panose="02020603050405020304" pitchFamily="18" charset="0"/>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3670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42"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6"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4639053" y="1261921"/>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7310329" y="1751759"/>
            <a:ext cx="580872" cy="643560"/>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2022576" y="159262"/>
            <a:ext cx="879341" cy="1047507"/>
          </a:xfrm>
          <a:prstGeom prst="rect">
            <a:avLst/>
          </a:prstGeom>
        </p:spPr>
      </p:pic>
      <p:grpSp>
        <p:nvGrpSpPr>
          <p:cNvPr id="39" name="组合 40">
            <a:extLst>
              <a:ext uri="{FF2B5EF4-FFF2-40B4-BE49-F238E27FC236}">
                <a16:creationId xmlns:a16="http://schemas.microsoft.com/office/drawing/2014/main" id="{D93AC654-EA42-4BBF-AB3C-00DF2E91ACB5}"/>
              </a:ext>
            </a:extLst>
          </p:cNvPr>
          <p:cNvGrpSpPr/>
          <p:nvPr/>
        </p:nvGrpSpPr>
        <p:grpSpPr>
          <a:xfrm>
            <a:off x="4276374" y="2720499"/>
            <a:ext cx="3868742" cy="3780224"/>
            <a:chOff x="4161629" y="1536409"/>
            <a:chExt cx="3868742" cy="3780224"/>
          </a:xfrm>
        </p:grpSpPr>
        <p:grpSp>
          <p:nvGrpSpPr>
            <p:cNvPr id="40" name="组合 26">
              <a:extLst>
                <a:ext uri="{FF2B5EF4-FFF2-40B4-BE49-F238E27FC236}">
                  <a16:creationId xmlns:a16="http://schemas.microsoft.com/office/drawing/2014/main" id="{86D27541-1A26-4D0C-AC50-618031A6AD7D}"/>
                </a:ext>
              </a:extLst>
            </p:cNvPr>
            <p:cNvGrpSpPr/>
            <p:nvPr/>
          </p:nvGrpSpPr>
          <p:grpSpPr>
            <a:xfrm>
              <a:off x="4161629" y="1536409"/>
              <a:ext cx="3868742" cy="3780224"/>
              <a:chOff x="4161629" y="1536409"/>
              <a:chExt cx="3868742" cy="3780224"/>
            </a:xfrm>
          </p:grpSpPr>
          <p:grpSp>
            <p:nvGrpSpPr>
              <p:cNvPr id="42" name="组合 1">
                <a:extLst>
                  <a:ext uri="{FF2B5EF4-FFF2-40B4-BE49-F238E27FC236}">
                    <a16:creationId xmlns:a16="http://schemas.microsoft.com/office/drawing/2014/main" id="{5A02E50D-B2D6-4E76-9DCA-F6C4C2358EE4}"/>
                  </a:ext>
                </a:extLst>
              </p:cNvPr>
              <p:cNvGrpSpPr/>
              <p:nvPr/>
            </p:nvGrpSpPr>
            <p:grpSpPr>
              <a:xfrm>
                <a:off x="4161629" y="1536409"/>
                <a:ext cx="3868742" cy="3780224"/>
                <a:chOff x="3870529" y="1937576"/>
                <a:chExt cx="4450944" cy="4349105"/>
              </a:xfrm>
            </p:grpSpPr>
            <p:sp>
              <p:nvSpPr>
                <p:cNvPr id="47" name="Teardrop 32">
                  <a:extLst>
                    <a:ext uri="{FF2B5EF4-FFF2-40B4-BE49-F238E27FC236}">
                      <a16:creationId xmlns:a16="http://schemas.microsoft.com/office/drawing/2014/main" id="{8CF348FC-8AB7-4064-B6B0-27317F257FA7}"/>
                    </a:ext>
                  </a:extLst>
                </p:cNvPr>
                <p:cNvSpPr/>
                <p:nvPr/>
              </p:nvSpPr>
              <p:spPr>
                <a:xfrm rot="5400000">
                  <a:off x="3870530" y="1943278"/>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Teardrop 35">
                  <a:extLst>
                    <a:ext uri="{FF2B5EF4-FFF2-40B4-BE49-F238E27FC236}">
                      <a16:creationId xmlns:a16="http://schemas.microsoft.com/office/drawing/2014/main" id="{02A43252-6A0E-42BD-AA4B-1BA29CC40204}"/>
                    </a:ext>
                  </a:extLst>
                </p:cNvPr>
                <p:cNvSpPr/>
                <p:nvPr/>
              </p:nvSpPr>
              <p:spPr>
                <a:xfrm rot="16200000" flipH="1">
                  <a:off x="6351175" y="1937575"/>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ardrop 38">
                  <a:extLst>
                    <a:ext uri="{FF2B5EF4-FFF2-40B4-BE49-F238E27FC236}">
                      <a16:creationId xmlns:a16="http://schemas.microsoft.com/office/drawing/2014/main" id="{17DA25F9-CD9B-4433-BCA4-3DB700E7BB14}"/>
                    </a:ext>
                  </a:extLst>
                </p:cNvPr>
                <p:cNvSpPr/>
                <p:nvPr/>
              </p:nvSpPr>
              <p:spPr>
                <a:xfrm rot="16200000" flipV="1">
                  <a:off x="3870530" y="4316383"/>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Teardrop 41">
                  <a:extLst>
                    <a:ext uri="{FF2B5EF4-FFF2-40B4-BE49-F238E27FC236}">
                      <a16:creationId xmlns:a16="http://schemas.microsoft.com/office/drawing/2014/main" id="{8CA4D9DE-02D2-4513-B22F-11223BFE3AA5}"/>
                    </a:ext>
                  </a:extLst>
                </p:cNvPr>
                <p:cNvSpPr/>
                <p:nvPr/>
              </p:nvSpPr>
              <p:spPr>
                <a:xfrm rot="5400000" flipH="1" flipV="1">
                  <a:off x="6351175" y="4316383"/>
                  <a:ext cx="1970297" cy="197029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1" name="Group 27">
                  <a:extLst>
                    <a:ext uri="{FF2B5EF4-FFF2-40B4-BE49-F238E27FC236}">
                      <a16:creationId xmlns:a16="http://schemas.microsoft.com/office/drawing/2014/main" id="{83C7ACE7-75F3-47F2-89C3-4D2548D78BB0}"/>
                    </a:ext>
                  </a:extLst>
                </p:cNvPr>
                <p:cNvGrpSpPr/>
                <p:nvPr/>
              </p:nvGrpSpPr>
              <p:grpSpPr>
                <a:xfrm>
                  <a:off x="4534812" y="2575433"/>
                  <a:ext cx="758262" cy="758262"/>
                  <a:chOff x="10996613" y="1925638"/>
                  <a:chExt cx="534987" cy="534988"/>
                </a:xfrm>
                <a:solidFill>
                  <a:schemeClr val="bg1"/>
                </a:solidFill>
              </p:grpSpPr>
              <p:sp>
                <p:nvSpPr>
                  <p:cNvPr id="57" name="Freeform 6">
                    <a:extLst>
                      <a:ext uri="{FF2B5EF4-FFF2-40B4-BE49-F238E27FC236}">
                        <a16:creationId xmlns:a16="http://schemas.microsoft.com/office/drawing/2014/main" id="{770059BE-6CD9-4EBF-9AA7-F8A1F8AF01BE}"/>
                      </a:ext>
                    </a:extLst>
                  </p:cNvPr>
                  <p:cNvSpPr>
                    <a:spLocks noEditPoints="1"/>
                  </p:cNvSpPr>
                  <p:nvPr/>
                </p:nvSpPr>
                <p:spPr bwMode="auto">
                  <a:xfrm>
                    <a:off x="10996613" y="1925638"/>
                    <a:ext cx="534987" cy="534988"/>
                  </a:xfrm>
                  <a:custGeom>
                    <a:avLst/>
                    <a:gdLst>
                      <a:gd name="T0" fmla="*/ 1446 w 3370"/>
                      <a:gd name="T1" fmla="*/ 543 h 3371"/>
                      <a:gd name="T2" fmla="*/ 1099 w 3370"/>
                      <a:gd name="T3" fmla="*/ 703 h 3371"/>
                      <a:gd name="T4" fmla="*/ 750 w 3370"/>
                      <a:gd name="T5" fmla="*/ 523 h 3371"/>
                      <a:gd name="T6" fmla="*/ 518 w 3370"/>
                      <a:gd name="T7" fmla="*/ 737 h 3371"/>
                      <a:gd name="T8" fmla="*/ 710 w 3370"/>
                      <a:gd name="T9" fmla="*/ 1069 h 3371"/>
                      <a:gd name="T10" fmla="*/ 568 w 3370"/>
                      <a:gd name="T11" fmla="*/ 1428 h 3371"/>
                      <a:gd name="T12" fmla="*/ 192 w 3370"/>
                      <a:gd name="T13" fmla="*/ 1536 h 3371"/>
                      <a:gd name="T14" fmla="*/ 524 w 3370"/>
                      <a:gd name="T15" fmla="*/ 1916 h 3371"/>
                      <a:gd name="T16" fmla="*/ 665 w 3370"/>
                      <a:gd name="T17" fmla="*/ 2204 h 3371"/>
                      <a:gd name="T18" fmla="*/ 526 w 3370"/>
                      <a:gd name="T19" fmla="*/ 2621 h 3371"/>
                      <a:gd name="T20" fmla="*/ 749 w 3370"/>
                      <a:gd name="T21" fmla="*/ 2861 h 3371"/>
                      <a:gd name="T22" fmla="*/ 1044 w 3370"/>
                      <a:gd name="T23" fmla="*/ 2666 h 3371"/>
                      <a:gd name="T24" fmla="*/ 1325 w 3370"/>
                      <a:gd name="T25" fmla="*/ 2773 h 3371"/>
                      <a:gd name="T26" fmla="*/ 1519 w 3370"/>
                      <a:gd name="T27" fmla="*/ 3167 h 3371"/>
                      <a:gd name="T28" fmla="*/ 1851 w 3370"/>
                      <a:gd name="T29" fmla="*/ 3167 h 3371"/>
                      <a:gd name="T30" fmla="*/ 2048 w 3370"/>
                      <a:gd name="T31" fmla="*/ 2773 h 3371"/>
                      <a:gd name="T32" fmla="*/ 2351 w 3370"/>
                      <a:gd name="T33" fmla="*/ 2666 h 3371"/>
                      <a:gd name="T34" fmla="*/ 2631 w 3370"/>
                      <a:gd name="T35" fmla="*/ 2854 h 3371"/>
                      <a:gd name="T36" fmla="*/ 2676 w 3370"/>
                      <a:gd name="T37" fmla="*/ 2370 h 3371"/>
                      <a:gd name="T38" fmla="*/ 2743 w 3370"/>
                      <a:gd name="T39" fmla="*/ 2123 h 3371"/>
                      <a:gd name="T40" fmla="*/ 2870 w 3370"/>
                      <a:gd name="T41" fmla="*/ 1902 h 3371"/>
                      <a:gd name="T42" fmla="*/ 3181 w 3370"/>
                      <a:gd name="T43" fmla="*/ 1529 h 3371"/>
                      <a:gd name="T44" fmla="*/ 2803 w 3370"/>
                      <a:gd name="T45" fmla="*/ 1421 h 3371"/>
                      <a:gd name="T46" fmla="*/ 2659 w 3370"/>
                      <a:gd name="T47" fmla="*/ 1063 h 3371"/>
                      <a:gd name="T48" fmla="*/ 2849 w 3370"/>
                      <a:gd name="T49" fmla="*/ 732 h 3371"/>
                      <a:gd name="T50" fmla="*/ 2618 w 3370"/>
                      <a:gd name="T51" fmla="*/ 519 h 3371"/>
                      <a:gd name="T52" fmla="*/ 2268 w 3370"/>
                      <a:gd name="T53" fmla="*/ 700 h 3371"/>
                      <a:gd name="T54" fmla="*/ 1913 w 3370"/>
                      <a:gd name="T55" fmla="*/ 540 h 3371"/>
                      <a:gd name="T56" fmla="*/ 1532 w 3370"/>
                      <a:gd name="T57" fmla="*/ 189 h 3371"/>
                      <a:gd name="T58" fmla="*/ 1973 w 3370"/>
                      <a:gd name="T59" fmla="*/ 60 h 3371"/>
                      <a:gd name="T60" fmla="*/ 2233 w 3370"/>
                      <a:gd name="T61" fmla="*/ 468 h 3371"/>
                      <a:gd name="T62" fmla="*/ 2659 w 3370"/>
                      <a:gd name="T63" fmla="*/ 331 h 3371"/>
                      <a:gd name="T64" fmla="*/ 3022 w 3370"/>
                      <a:gd name="T65" fmla="*/ 652 h 3371"/>
                      <a:gd name="T66" fmla="*/ 3005 w 3370"/>
                      <a:gd name="T67" fmla="*/ 868 h 3371"/>
                      <a:gd name="T68" fmla="*/ 3260 w 3370"/>
                      <a:gd name="T69" fmla="*/ 1353 h 3371"/>
                      <a:gd name="T70" fmla="*/ 3370 w 3370"/>
                      <a:gd name="T71" fmla="*/ 1537 h 3371"/>
                      <a:gd name="T72" fmla="*/ 3286 w 3370"/>
                      <a:gd name="T73" fmla="*/ 2001 h 3371"/>
                      <a:gd name="T74" fmla="*/ 2865 w 3370"/>
                      <a:gd name="T75" fmla="*/ 2309 h 3371"/>
                      <a:gd name="T76" fmla="*/ 3033 w 3370"/>
                      <a:gd name="T77" fmla="*/ 2690 h 3371"/>
                      <a:gd name="T78" fmla="*/ 2689 w 3370"/>
                      <a:gd name="T79" fmla="*/ 3034 h 3371"/>
                      <a:gd name="T80" fmla="*/ 2309 w 3370"/>
                      <a:gd name="T81" fmla="*/ 2866 h 3371"/>
                      <a:gd name="T82" fmla="*/ 2001 w 3370"/>
                      <a:gd name="T83" fmla="*/ 3287 h 3371"/>
                      <a:gd name="T84" fmla="*/ 1536 w 3370"/>
                      <a:gd name="T85" fmla="*/ 3371 h 3371"/>
                      <a:gd name="T86" fmla="*/ 1352 w 3370"/>
                      <a:gd name="T87" fmla="*/ 3260 h 3371"/>
                      <a:gd name="T88" fmla="*/ 871 w 3370"/>
                      <a:gd name="T89" fmla="*/ 3010 h 3371"/>
                      <a:gd name="T90" fmla="*/ 656 w 3370"/>
                      <a:gd name="T91" fmla="*/ 3026 h 3371"/>
                      <a:gd name="T92" fmla="*/ 335 w 3370"/>
                      <a:gd name="T93" fmla="*/ 2663 h 3371"/>
                      <a:gd name="T94" fmla="*/ 473 w 3370"/>
                      <a:gd name="T95" fmla="*/ 2242 h 3371"/>
                      <a:gd name="T96" fmla="*/ 60 w 3370"/>
                      <a:gd name="T97" fmla="*/ 1988 h 3371"/>
                      <a:gd name="T98" fmla="*/ 3 w 3370"/>
                      <a:gd name="T99" fmla="*/ 1511 h 3371"/>
                      <a:gd name="T100" fmla="*/ 141 w 3370"/>
                      <a:gd name="T101" fmla="*/ 1347 h 3371"/>
                      <a:gd name="T102" fmla="*/ 344 w 3370"/>
                      <a:gd name="T103" fmla="*/ 843 h 3371"/>
                      <a:gd name="T104" fmla="*/ 361 w 3370"/>
                      <a:gd name="T105" fmla="*/ 629 h 3371"/>
                      <a:gd name="T106" fmla="*/ 741 w 3370"/>
                      <a:gd name="T107" fmla="*/ 332 h 3371"/>
                      <a:gd name="T108" fmla="*/ 1206 w 3370"/>
                      <a:gd name="T109" fmla="*/ 440 h 3371"/>
                      <a:gd name="T110" fmla="*/ 1409 w 3370"/>
                      <a:gd name="T111" fmla="*/ 40 h 3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0" h="3371">
                        <a:moveTo>
                          <a:pt x="1532" y="189"/>
                        </a:moveTo>
                        <a:lnTo>
                          <a:pt x="1524" y="192"/>
                        </a:lnTo>
                        <a:lnTo>
                          <a:pt x="1518" y="198"/>
                        </a:lnTo>
                        <a:lnTo>
                          <a:pt x="1513" y="205"/>
                        </a:lnTo>
                        <a:lnTo>
                          <a:pt x="1463" y="503"/>
                        </a:lnTo>
                        <a:lnTo>
                          <a:pt x="1457" y="524"/>
                        </a:lnTo>
                        <a:lnTo>
                          <a:pt x="1446" y="543"/>
                        </a:lnTo>
                        <a:lnTo>
                          <a:pt x="1432" y="558"/>
                        </a:lnTo>
                        <a:lnTo>
                          <a:pt x="1414" y="571"/>
                        </a:lnTo>
                        <a:lnTo>
                          <a:pt x="1394" y="579"/>
                        </a:lnTo>
                        <a:lnTo>
                          <a:pt x="1317" y="602"/>
                        </a:lnTo>
                        <a:lnTo>
                          <a:pt x="1242" y="631"/>
                        </a:lnTo>
                        <a:lnTo>
                          <a:pt x="1169" y="665"/>
                        </a:lnTo>
                        <a:lnTo>
                          <a:pt x="1099" y="703"/>
                        </a:lnTo>
                        <a:lnTo>
                          <a:pt x="1079" y="712"/>
                        </a:lnTo>
                        <a:lnTo>
                          <a:pt x="1058" y="716"/>
                        </a:lnTo>
                        <a:lnTo>
                          <a:pt x="1036" y="715"/>
                        </a:lnTo>
                        <a:lnTo>
                          <a:pt x="1015" y="710"/>
                        </a:lnTo>
                        <a:lnTo>
                          <a:pt x="995" y="699"/>
                        </a:lnTo>
                        <a:lnTo>
                          <a:pt x="753" y="525"/>
                        </a:lnTo>
                        <a:lnTo>
                          <a:pt x="750" y="523"/>
                        </a:lnTo>
                        <a:lnTo>
                          <a:pt x="745" y="522"/>
                        </a:lnTo>
                        <a:lnTo>
                          <a:pt x="741" y="522"/>
                        </a:lnTo>
                        <a:lnTo>
                          <a:pt x="738" y="522"/>
                        </a:lnTo>
                        <a:lnTo>
                          <a:pt x="735" y="523"/>
                        </a:lnTo>
                        <a:lnTo>
                          <a:pt x="732" y="524"/>
                        </a:lnTo>
                        <a:lnTo>
                          <a:pt x="728" y="527"/>
                        </a:lnTo>
                        <a:lnTo>
                          <a:pt x="518" y="737"/>
                        </a:lnTo>
                        <a:lnTo>
                          <a:pt x="514" y="745"/>
                        </a:lnTo>
                        <a:lnTo>
                          <a:pt x="513" y="754"/>
                        </a:lnTo>
                        <a:lnTo>
                          <a:pt x="516" y="762"/>
                        </a:lnTo>
                        <a:lnTo>
                          <a:pt x="691" y="1008"/>
                        </a:lnTo>
                        <a:lnTo>
                          <a:pt x="702" y="1027"/>
                        </a:lnTo>
                        <a:lnTo>
                          <a:pt x="709" y="1048"/>
                        </a:lnTo>
                        <a:lnTo>
                          <a:pt x="710" y="1069"/>
                        </a:lnTo>
                        <a:lnTo>
                          <a:pt x="706" y="1091"/>
                        </a:lnTo>
                        <a:lnTo>
                          <a:pt x="696" y="1111"/>
                        </a:lnTo>
                        <a:lnTo>
                          <a:pt x="658" y="1181"/>
                        </a:lnTo>
                        <a:lnTo>
                          <a:pt x="626" y="1255"/>
                        </a:lnTo>
                        <a:lnTo>
                          <a:pt x="598" y="1329"/>
                        </a:lnTo>
                        <a:lnTo>
                          <a:pt x="576" y="1406"/>
                        </a:lnTo>
                        <a:lnTo>
                          <a:pt x="568" y="1428"/>
                        </a:lnTo>
                        <a:lnTo>
                          <a:pt x="556" y="1445"/>
                        </a:lnTo>
                        <a:lnTo>
                          <a:pt x="540" y="1460"/>
                        </a:lnTo>
                        <a:lnTo>
                          <a:pt x="521" y="1471"/>
                        </a:lnTo>
                        <a:lnTo>
                          <a:pt x="500" y="1477"/>
                        </a:lnTo>
                        <a:lnTo>
                          <a:pt x="206" y="1526"/>
                        </a:lnTo>
                        <a:lnTo>
                          <a:pt x="198" y="1529"/>
                        </a:lnTo>
                        <a:lnTo>
                          <a:pt x="192" y="1536"/>
                        </a:lnTo>
                        <a:lnTo>
                          <a:pt x="190" y="1545"/>
                        </a:lnTo>
                        <a:lnTo>
                          <a:pt x="190" y="1841"/>
                        </a:lnTo>
                        <a:lnTo>
                          <a:pt x="192" y="1850"/>
                        </a:lnTo>
                        <a:lnTo>
                          <a:pt x="198" y="1856"/>
                        </a:lnTo>
                        <a:lnTo>
                          <a:pt x="206" y="1859"/>
                        </a:lnTo>
                        <a:lnTo>
                          <a:pt x="504" y="1910"/>
                        </a:lnTo>
                        <a:lnTo>
                          <a:pt x="524" y="1916"/>
                        </a:lnTo>
                        <a:lnTo>
                          <a:pt x="544" y="1927"/>
                        </a:lnTo>
                        <a:lnTo>
                          <a:pt x="559" y="1942"/>
                        </a:lnTo>
                        <a:lnTo>
                          <a:pt x="571" y="1959"/>
                        </a:lnTo>
                        <a:lnTo>
                          <a:pt x="580" y="1980"/>
                        </a:lnTo>
                        <a:lnTo>
                          <a:pt x="602" y="2057"/>
                        </a:lnTo>
                        <a:lnTo>
                          <a:pt x="631" y="2131"/>
                        </a:lnTo>
                        <a:lnTo>
                          <a:pt x="665" y="2204"/>
                        </a:lnTo>
                        <a:lnTo>
                          <a:pt x="703" y="2274"/>
                        </a:lnTo>
                        <a:lnTo>
                          <a:pt x="713" y="2294"/>
                        </a:lnTo>
                        <a:lnTo>
                          <a:pt x="717" y="2316"/>
                        </a:lnTo>
                        <a:lnTo>
                          <a:pt x="716" y="2337"/>
                        </a:lnTo>
                        <a:lnTo>
                          <a:pt x="710" y="2359"/>
                        </a:lnTo>
                        <a:lnTo>
                          <a:pt x="699" y="2378"/>
                        </a:lnTo>
                        <a:lnTo>
                          <a:pt x="526" y="2621"/>
                        </a:lnTo>
                        <a:lnTo>
                          <a:pt x="523" y="2629"/>
                        </a:lnTo>
                        <a:lnTo>
                          <a:pt x="524" y="2637"/>
                        </a:lnTo>
                        <a:lnTo>
                          <a:pt x="528" y="2646"/>
                        </a:lnTo>
                        <a:lnTo>
                          <a:pt x="738" y="2855"/>
                        </a:lnTo>
                        <a:lnTo>
                          <a:pt x="741" y="2858"/>
                        </a:lnTo>
                        <a:lnTo>
                          <a:pt x="745" y="2860"/>
                        </a:lnTo>
                        <a:lnTo>
                          <a:pt x="749" y="2861"/>
                        </a:lnTo>
                        <a:lnTo>
                          <a:pt x="752" y="2861"/>
                        </a:lnTo>
                        <a:lnTo>
                          <a:pt x="755" y="2861"/>
                        </a:lnTo>
                        <a:lnTo>
                          <a:pt x="759" y="2859"/>
                        </a:lnTo>
                        <a:lnTo>
                          <a:pt x="762" y="2858"/>
                        </a:lnTo>
                        <a:lnTo>
                          <a:pt x="1009" y="2681"/>
                        </a:lnTo>
                        <a:lnTo>
                          <a:pt x="1026" y="2672"/>
                        </a:lnTo>
                        <a:lnTo>
                          <a:pt x="1044" y="2666"/>
                        </a:lnTo>
                        <a:lnTo>
                          <a:pt x="1063" y="2664"/>
                        </a:lnTo>
                        <a:lnTo>
                          <a:pt x="1079" y="2666"/>
                        </a:lnTo>
                        <a:lnTo>
                          <a:pt x="1096" y="2670"/>
                        </a:lnTo>
                        <a:lnTo>
                          <a:pt x="1111" y="2677"/>
                        </a:lnTo>
                        <a:lnTo>
                          <a:pt x="1181" y="2713"/>
                        </a:lnTo>
                        <a:lnTo>
                          <a:pt x="1252" y="2746"/>
                        </a:lnTo>
                        <a:lnTo>
                          <a:pt x="1325" y="2773"/>
                        </a:lnTo>
                        <a:lnTo>
                          <a:pt x="1400" y="2795"/>
                        </a:lnTo>
                        <a:lnTo>
                          <a:pt x="1420" y="2803"/>
                        </a:lnTo>
                        <a:lnTo>
                          <a:pt x="1438" y="2816"/>
                        </a:lnTo>
                        <a:lnTo>
                          <a:pt x="1453" y="2831"/>
                        </a:lnTo>
                        <a:lnTo>
                          <a:pt x="1463" y="2849"/>
                        </a:lnTo>
                        <a:lnTo>
                          <a:pt x="1469" y="2871"/>
                        </a:lnTo>
                        <a:lnTo>
                          <a:pt x="1519" y="3167"/>
                        </a:lnTo>
                        <a:lnTo>
                          <a:pt x="1522" y="3175"/>
                        </a:lnTo>
                        <a:lnTo>
                          <a:pt x="1529" y="3180"/>
                        </a:lnTo>
                        <a:lnTo>
                          <a:pt x="1537" y="3182"/>
                        </a:lnTo>
                        <a:lnTo>
                          <a:pt x="1834" y="3182"/>
                        </a:lnTo>
                        <a:lnTo>
                          <a:pt x="1842" y="3180"/>
                        </a:lnTo>
                        <a:lnTo>
                          <a:pt x="1848" y="3175"/>
                        </a:lnTo>
                        <a:lnTo>
                          <a:pt x="1851" y="3167"/>
                        </a:lnTo>
                        <a:lnTo>
                          <a:pt x="1902" y="2871"/>
                        </a:lnTo>
                        <a:lnTo>
                          <a:pt x="1908" y="2850"/>
                        </a:lnTo>
                        <a:lnTo>
                          <a:pt x="1918" y="2831"/>
                        </a:lnTo>
                        <a:lnTo>
                          <a:pt x="1932" y="2816"/>
                        </a:lnTo>
                        <a:lnTo>
                          <a:pt x="1951" y="2803"/>
                        </a:lnTo>
                        <a:lnTo>
                          <a:pt x="1971" y="2795"/>
                        </a:lnTo>
                        <a:lnTo>
                          <a:pt x="2048" y="2773"/>
                        </a:lnTo>
                        <a:lnTo>
                          <a:pt x="2123" y="2745"/>
                        </a:lnTo>
                        <a:lnTo>
                          <a:pt x="2196" y="2711"/>
                        </a:lnTo>
                        <a:lnTo>
                          <a:pt x="2266" y="2672"/>
                        </a:lnTo>
                        <a:lnTo>
                          <a:pt x="2287" y="2664"/>
                        </a:lnTo>
                        <a:lnTo>
                          <a:pt x="2308" y="2660"/>
                        </a:lnTo>
                        <a:lnTo>
                          <a:pt x="2330" y="2661"/>
                        </a:lnTo>
                        <a:lnTo>
                          <a:pt x="2351" y="2666"/>
                        </a:lnTo>
                        <a:lnTo>
                          <a:pt x="2370" y="2677"/>
                        </a:lnTo>
                        <a:lnTo>
                          <a:pt x="2614" y="2850"/>
                        </a:lnTo>
                        <a:lnTo>
                          <a:pt x="2617" y="2853"/>
                        </a:lnTo>
                        <a:lnTo>
                          <a:pt x="2620" y="2854"/>
                        </a:lnTo>
                        <a:lnTo>
                          <a:pt x="2625" y="2855"/>
                        </a:lnTo>
                        <a:lnTo>
                          <a:pt x="2628" y="2855"/>
                        </a:lnTo>
                        <a:lnTo>
                          <a:pt x="2631" y="2854"/>
                        </a:lnTo>
                        <a:lnTo>
                          <a:pt x="2635" y="2851"/>
                        </a:lnTo>
                        <a:lnTo>
                          <a:pt x="2638" y="2848"/>
                        </a:lnTo>
                        <a:lnTo>
                          <a:pt x="2848" y="2638"/>
                        </a:lnTo>
                        <a:lnTo>
                          <a:pt x="2853" y="2631"/>
                        </a:lnTo>
                        <a:lnTo>
                          <a:pt x="2853" y="2623"/>
                        </a:lnTo>
                        <a:lnTo>
                          <a:pt x="2850" y="2615"/>
                        </a:lnTo>
                        <a:lnTo>
                          <a:pt x="2676" y="2370"/>
                        </a:lnTo>
                        <a:lnTo>
                          <a:pt x="2665" y="2351"/>
                        </a:lnTo>
                        <a:lnTo>
                          <a:pt x="2659" y="2329"/>
                        </a:lnTo>
                        <a:lnTo>
                          <a:pt x="2659" y="2308"/>
                        </a:lnTo>
                        <a:lnTo>
                          <a:pt x="2663" y="2286"/>
                        </a:lnTo>
                        <a:lnTo>
                          <a:pt x="2672" y="2267"/>
                        </a:lnTo>
                        <a:lnTo>
                          <a:pt x="2711" y="2196"/>
                        </a:lnTo>
                        <a:lnTo>
                          <a:pt x="2743" y="2123"/>
                        </a:lnTo>
                        <a:lnTo>
                          <a:pt x="2772" y="2048"/>
                        </a:lnTo>
                        <a:lnTo>
                          <a:pt x="2794" y="1972"/>
                        </a:lnTo>
                        <a:lnTo>
                          <a:pt x="2803" y="1951"/>
                        </a:lnTo>
                        <a:lnTo>
                          <a:pt x="2814" y="1933"/>
                        </a:lnTo>
                        <a:lnTo>
                          <a:pt x="2830" y="1918"/>
                        </a:lnTo>
                        <a:lnTo>
                          <a:pt x="2849" y="1908"/>
                        </a:lnTo>
                        <a:lnTo>
                          <a:pt x="2870" y="1902"/>
                        </a:lnTo>
                        <a:lnTo>
                          <a:pt x="3166" y="1852"/>
                        </a:lnTo>
                        <a:lnTo>
                          <a:pt x="3174" y="1849"/>
                        </a:lnTo>
                        <a:lnTo>
                          <a:pt x="3180" y="1843"/>
                        </a:lnTo>
                        <a:lnTo>
                          <a:pt x="3182" y="1834"/>
                        </a:lnTo>
                        <a:lnTo>
                          <a:pt x="3183" y="1834"/>
                        </a:lnTo>
                        <a:lnTo>
                          <a:pt x="3183" y="1537"/>
                        </a:lnTo>
                        <a:lnTo>
                          <a:pt x="3181" y="1529"/>
                        </a:lnTo>
                        <a:lnTo>
                          <a:pt x="3175" y="1523"/>
                        </a:lnTo>
                        <a:lnTo>
                          <a:pt x="3167" y="1519"/>
                        </a:lnTo>
                        <a:lnTo>
                          <a:pt x="2871" y="1469"/>
                        </a:lnTo>
                        <a:lnTo>
                          <a:pt x="2850" y="1464"/>
                        </a:lnTo>
                        <a:lnTo>
                          <a:pt x="2831" y="1452"/>
                        </a:lnTo>
                        <a:lnTo>
                          <a:pt x="2815" y="1438"/>
                        </a:lnTo>
                        <a:lnTo>
                          <a:pt x="2803" y="1421"/>
                        </a:lnTo>
                        <a:lnTo>
                          <a:pt x="2796" y="1399"/>
                        </a:lnTo>
                        <a:lnTo>
                          <a:pt x="2773" y="1322"/>
                        </a:lnTo>
                        <a:lnTo>
                          <a:pt x="2744" y="1248"/>
                        </a:lnTo>
                        <a:lnTo>
                          <a:pt x="2712" y="1175"/>
                        </a:lnTo>
                        <a:lnTo>
                          <a:pt x="2673" y="1104"/>
                        </a:lnTo>
                        <a:lnTo>
                          <a:pt x="2663" y="1085"/>
                        </a:lnTo>
                        <a:lnTo>
                          <a:pt x="2659" y="1063"/>
                        </a:lnTo>
                        <a:lnTo>
                          <a:pt x="2660" y="1042"/>
                        </a:lnTo>
                        <a:lnTo>
                          <a:pt x="2666" y="1020"/>
                        </a:lnTo>
                        <a:lnTo>
                          <a:pt x="2677" y="1001"/>
                        </a:lnTo>
                        <a:lnTo>
                          <a:pt x="2851" y="757"/>
                        </a:lnTo>
                        <a:lnTo>
                          <a:pt x="2854" y="749"/>
                        </a:lnTo>
                        <a:lnTo>
                          <a:pt x="2853" y="740"/>
                        </a:lnTo>
                        <a:lnTo>
                          <a:pt x="2849" y="732"/>
                        </a:lnTo>
                        <a:lnTo>
                          <a:pt x="2639" y="522"/>
                        </a:lnTo>
                        <a:lnTo>
                          <a:pt x="2635" y="520"/>
                        </a:lnTo>
                        <a:lnTo>
                          <a:pt x="2632" y="518"/>
                        </a:lnTo>
                        <a:lnTo>
                          <a:pt x="2629" y="517"/>
                        </a:lnTo>
                        <a:lnTo>
                          <a:pt x="2626" y="517"/>
                        </a:lnTo>
                        <a:lnTo>
                          <a:pt x="2622" y="517"/>
                        </a:lnTo>
                        <a:lnTo>
                          <a:pt x="2618" y="519"/>
                        </a:lnTo>
                        <a:lnTo>
                          <a:pt x="2615" y="520"/>
                        </a:lnTo>
                        <a:lnTo>
                          <a:pt x="2372" y="695"/>
                        </a:lnTo>
                        <a:lnTo>
                          <a:pt x="2352" y="706"/>
                        </a:lnTo>
                        <a:lnTo>
                          <a:pt x="2332" y="712"/>
                        </a:lnTo>
                        <a:lnTo>
                          <a:pt x="2310" y="713"/>
                        </a:lnTo>
                        <a:lnTo>
                          <a:pt x="2289" y="709"/>
                        </a:lnTo>
                        <a:lnTo>
                          <a:pt x="2268" y="700"/>
                        </a:lnTo>
                        <a:lnTo>
                          <a:pt x="2196" y="661"/>
                        </a:lnTo>
                        <a:lnTo>
                          <a:pt x="2122" y="627"/>
                        </a:lnTo>
                        <a:lnTo>
                          <a:pt x="2045" y="598"/>
                        </a:lnTo>
                        <a:lnTo>
                          <a:pt x="1966" y="576"/>
                        </a:lnTo>
                        <a:lnTo>
                          <a:pt x="1946" y="567"/>
                        </a:lnTo>
                        <a:lnTo>
                          <a:pt x="1928" y="555"/>
                        </a:lnTo>
                        <a:lnTo>
                          <a:pt x="1913" y="540"/>
                        </a:lnTo>
                        <a:lnTo>
                          <a:pt x="1903" y="520"/>
                        </a:lnTo>
                        <a:lnTo>
                          <a:pt x="1896" y="499"/>
                        </a:lnTo>
                        <a:lnTo>
                          <a:pt x="1847" y="205"/>
                        </a:lnTo>
                        <a:lnTo>
                          <a:pt x="1843" y="198"/>
                        </a:lnTo>
                        <a:lnTo>
                          <a:pt x="1837" y="192"/>
                        </a:lnTo>
                        <a:lnTo>
                          <a:pt x="1829" y="189"/>
                        </a:lnTo>
                        <a:lnTo>
                          <a:pt x="1532" y="189"/>
                        </a:lnTo>
                        <a:close/>
                        <a:moveTo>
                          <a:pt x="1531" y="0"/>
                        </a:moveTo>
                        <a:lnTo>
                          <a:pt x="1827" y="0"/>
                        </a:lnTo>
                        <a:lnTo>
                          <a:pt x="1861" y="3"/>
                        </a:lnTo>
                        <a:lnTo>
                          <a:pt x="1892" y="10"/>
                        </a:lnTo>
                        <a:lnTo>
                          <a:pt x="1922" y="24"/>
                        </a:lnTo>
                        <a:lnTo>
                          <a:pt x="1950" y="40"/>
                        </a:lnTo>
                        <a:lnTo>
                          <a:pt x="1973" y="60"/>
                        </a:lnTo>
                        <a:lnTo>
                          <a:pt x="1995" y="84"/>
                        </a:lnTo>
                        <a:lnTo>
                          <a:pt x="2012" y="112"/>
                        </a:lnTo>
                        <a:lnTo>
                          <a:pt x="2024" y="141"/>
                        </a:lnTo>
                        <a:lnTo>
                          <a:pt x="2033" y="174"/>
                        </a:lnTo>
                        <a:lnTo>
                          <a:pt x="2073" y="408"/>
                        </a:lnTo>
                        <a:lnTo>
                          <a:pt x="2153" y="435"/>
                        </a:lnTo>
                        <a:lnTo>
                          <a:pt x="2233" y="468"/>
                        </a:lnTo>
                        <a:lnTo>
                          <a:pt x="2310" y="506"/>
                        </a:lnTo>
                        <a:lnTo>
                          <a:pt x="2506" y="367"/>
                        </a:lnTo>
                        <a:lnTo>
                          <a:pt x="2533" y="349"/>
                        </a:lnTo>
                        <a:lnTo>
                          <a:pt x="2563" y="338"/>
                        </a:lnTo>
                        <a:lnTo>
                          <a:pt x="2594" y="330"/>
                        </a:lnTo>
                        <a:lnTo>
                          <a:pt x="2627" y="328"/>
                        </a:lnTo>
                        <a:lnTo>
                          <a:pt x="2659" y="331"/>
                        </a:lnTo>
                        <a:lnTo>
                          <a:pt x="2691" y="338"/>
                        </a:lnTo>
                        <a:lnTo>
                          <a:pt x="2721" y="350"/>
                        </a:lnTo>
                        <a:lnTo>
                          <a:pt x="2748" y="368"/>
                        </a:lnTo>
                        <a:lnTo>
                          <a:pt x="2773" y="389"/>
                        </a:lnTo>
                        <a:lnTo>
                          <a:pt x="2983" y="599"/>
                        </a:lnTo>
                        <a:lnTo>
                          <a:pt x="3005" y="624"/>
                        </a:lnTo>
                        <a:lnTo>
                          <a:pt x="3022" y="652"/>
                        </a:lnTo>
                        <a:lnTo>
                          <a:pt x="3034" y="682"/>
                        </a:lnTo>
                        <a:lnTo>
                          <a:pt x="3042" y="713"/>
                        </a:lnTo>
                        <a:lnTo>
                          <a:pt x="3044" y="745"/>
                        </a:lnTo>
                        <a:lnTo>
                          <a:pt x="3042" y="776"/>
                        </a:lnTo>
                        <a:lnTo>
                          <a:pt x="3035" y="808"/>
                        </a:lnTo>
                        <a:lnTo>
                          <a:pt x="3023" y="839"/>
                        </a:lnTo>
                        <a:lnTo>
                          <a:pt x="3005" y="868"/>
                        </a:lnTo>
                        <a:lnTo>
                          <a:pt x="2866" y="1062"/>
                        </a:lnTo>
                        <a:lnTo>
                          <a:pt x="2903" y="1137"/>
                        </a:lnTo>
                        <a:lnTo>
                          <a:pt x="2935" y="1213"/>
                        </a:lnTo>
                        <a:lnTo>
                          <a:pt x="2961" y="1292"/>
                        </a:lnTo>
                        <a:lnTo>
                          <a:pt x="3198" y="1332"/>
                        </a:lnTo>
                        <a:lnTo>
                          <a:pt x="3231" y="1340"/>
                        </a:lnTo>
                        <a:lnTo>
                          <a:pt x="3260" y="1353"/>
                        </a:lnTo>
                        <a:lnTo>
                          <a:pt x="3288" y="1370"/>
                        </a:lnTo>
                        <a:lnTo>
                          <a:pt x="3312" y="1391"/>
                        </a:lnTo>
                        <a:lnTo>
                          <a:pt x="3332" y="1416"/>
                        </a:lnTo>
                        <a:lnTo>
                          <a:pt x="3348" y="1442"/>
                        </a:lnTo>
                        <a:lnTo>
                          <a:pt x="3361" y="1473"/>
                        </a:lnTo>
                        <a:lnTo>
                          <a:pt x="3368" y="1505"/>
                        </a:lnTo>
                        <a:lnTo>
                          <a:pt x="3370" y="1537"/>
                        </a:lnTo>
                        <a:lnTo>
                          <a:pt x="3370" y="1834"/>
                        </a:lnTo>
                        <a:lnTo>
                          <a:pt x="3368" y="1867"/>
                        </a:lnTo>
                        <a:lnTo>
                          <a:pt x="3360" y="1899"/>
                        </a:lnTo>
                        <a:lnTo>
                          <a:pt x="3347" y="1929"/>
                        </a:lnTo>
                        <a:lnTo>
                          <a:pt x="3331" y="1956"/>
                        </a:lnTo>
                        <a:lnTo>
                          <a:pt x="3311" y="1981"/>
                        </a:lnTo>
                        <a:lnTo>
                          <a:pt x="3286" y="2001"/>
                        </a:lnTo>
                        <a:lnTo>
                          <a:pt x="3259" y="2019"/>
                        </a:lnTo>
                        <a:lnTo>
                          <a:pt x="3229" y="2031"/>
                        </a:lnTo>
                        <a:lnTo>
                          <a:pt x="3197" y="2039"/>
                        </a:lnTo>
                        <a:lnTo>
                          <a:pt x="2960" y="2079"/>
                        </a:lnTo>
                        <a:lnTo>
                          <a:pt x="2934" y="2157"/>
                        </a:lnTo>
                        <a:lnTo>
                          <a:pt x="2901" y="2234"/>
                        </a:lnTo>
                        <a:lnTo>
                          <a:pt x="2865" y="2309"/>
                        </a:lnTo>
                        <a:lnTo>
                          <a:pt x="3004" y="2504"/>
                        </a:lnTo>
                        <a:lnTo>
                          <a:pt x="3022" y="2533"/>
                        </a:lnTo>
                        <a:lnTo>
                          <a:pt x="3033" y="2564"/>
                        </a:lnTo>
                        <a:lnTo>
                          <a:pt x="3040" y="2594"/>
                        </a:lnTo>
                        <a:lnTo>
                          <a:pt x="3043" y="2627"/>
                        </a:lnTo>
                        <a:lnTo>
                          <a:pt x="3040" y="2659"/>
                        </a:lnTo>
                        <a:lnTo>
                          <a:pt x="3033" y="2690"/>
                        </a:lnTo>
                        <a:lnTo>
                          <a:pt x="3021" y="2719"/>
                        </a:lnTo>
                        <a:lnTo>
                          <a:pt x="3003" y="2747"/>
                        </a:lnTo>
                        <a:lnTo>
                          <a:pt x="2982" y="2773"/>
                        </a:lnTo>
                        <a:lnTo>
                          <a:pt x="2772" y="2983"/>
                        </a:lnTo>
                        <a:lnTo>
                          <a:pt x="2746" y="3004"/>
                        </a:lnTo>
                        <a:lnTo>
                          <a:pt x="2719" y="3022"/>
                        </a:lnTo>
                        <a:lnTo>
                          <a:pt x="2689" y="3034"/>
                        </a:lnTo>
                        <a:lnTo>
                          <a:pt x="2657" y="3041"/>
                        </a:lnTo>
                        <a:lnTo>
                          <a:pt x="2625" y="3044"/>
                        </a:lnTo>
                        <a:lnTo>
                          <a:pt x="2593" y="3041"/>
                        </a:lnTo>
                        <a:lnTo>
                          <a:pt x="2561" y="3034"/>
                        </a:lnTo>
                        <a:lnTo>
                          <a:pt x="2531" y="3022"/>
                        </a:lnTo>
                        <a:lnTo>
                          <a:pt x="2504" y="3005"/>
                        </a:lnTo>
                        <a:lnTo>
                          <a:pt x="2309" y="2866"/>
                        </a:lnTo>
                        <a:lnTo>
                          <a:pt x="2234" y="2902"/>
                        </a:lnTo>
                        <a:lnTo>
                          <a:pt x="2158" y="2933"/>
                        </a:lnTo>
                        <a:lnTo>
                          <a:pt x="2079" y="2961"/>
                        </a:lnTo>
                        <a:lnTo>
                          <a:pt x="2039" y="3198"/>
                        </a:lnTo>
                        <a:lnTo>
                          <a:pt x="2031" y="3229"/>
                        </a:lnTo>
                        <a:lnTo>
                          <a:pt x="2018" y="3260"/>
                        </a:lnTo>
                        <a:lnTo>
                          <a:pt x="2001" y="3287"/>
                        </a:lnTo>
                        <a:lnTo>
                          <a:pt x="1980" y="3311"/>
                        </a:lnTo>
                        <a:lnTo>
                          <a:pt x="1956" y="3332"/>
                        </a:lnTo>
                        <a:lnTo>
                          <a:pt x="1928" y="3348"/>
                        </a:lnTo>
                        <a:lnTo>
                          <a:pt x="1898" y="3361"/>
                        </a:lnTo>
                        <a:lnTo>
                          <a:pt x="1867" y="3369"/>
                        </a:lnTo>
                        <a:lnTo>
                          <a:pt x="1834" y="3371"/>
                        </a:lnTo>
                        <a:lnTo>
                          <a:pt x="1536" y="3371"/>
                        </a:lnTo>
                        <a:lnTo>
                          <a:pt x="1503" y="3369"/>
                        </a:lnTo>
                        <a:lnTo>
                          <a:pt x="1471" y="3361"/>
                        </a:lnTo>
                        <a:lnTo>
                          <a:pt x="1442" y="3348"/>
                        </a:lnTo>
                        <a:lnTo>
                          <a:pt x="1414" y="3332"/>
                        </a:lnTo>
                        <a:lnTo>
                          <a:pt x="1390" y="3311"/>
                        </a:lnTo>
                        <a:lnTo>
                          <a:pt x="1369" y="3287"/>
                        </a:lnTo>
                        <a:lnTo>
                          <a:pt x="1352" y="3260"/>
                        </a:lnTo>
                        <a:lnTo>
                          <a:pt x="1339" y="3229"/>
                        </a:lnTo>
                        <a:lnTo>
                          <a:pt x="1331" y="3198"/>
                        </a:lnTo>
                        <a:lnTo>
                          <a:pt x="1291" y="2961"/>
                        </a:lnTo>
                        <a:lnTo>
                          <a:pt x="1215" y="2934"/>
                        </a:lnTo>
                        <a:lnTo>
                          <a:pt x="1141" y="2904"/>
                        </a:lnTo>
                        <a:lnTo>
                          <a:pt x="1069" y="2869"/>
                        </a:lnTo>
                        <a:lnTo>
                          <a:pt x="871" y="3010"/>
                        </a:lnTo>
                        <a:lnTo>
                          <a:pt x="844" y="3027"/>
                        </a:lnTo>
                        <a:lnTo>
                          <a:pt x="814" y="3039"/>
                        </a:lnTo>
                        <a:lnTo>
                          <a:pt x="783" y="3046"/>
                        </a:lnTo>
                        <a:lnTo>
                          <a:pt x="751" y="3049"/>
                        </a:lnTo>
                        <a:lnTo>
                          <a:pt x="718" y="3046"/>
                        </a:lnTo>
                        <a:lnTo>
                          <a:pt x="686" y="3039"/>
                        </a:lnTo>
                        <a:lnTo>
                          <a:pt x="656" y="3026"/>
                        </a:lnTo>
                        <a:lnTo>
                          <a:pt x="629" y="3009"/>
                        </a:lnTo>
                        <a:lnTo>
                          <a:pt x="603" y="2988"/>
                        </a:lnTo>
                        <a:lnTo>
                          <a:pt x="394" y="2778"/>
                        </a:lnTo>
                        <a:lnTo>
                          <a:pt x="372" y="2752"/>
                        </a:lnTo>
                        <a:lnTo>
                          <a:pt x="355" y="2724"/>
                        </a:lnTo>
                        <a:lnTo>
                          <a:pt x="343" y="2695"/>
                        </a:lnTo>
                        <a:lnTo>
                          <a:pt x="335" y="2663"/>
                        </a:lnTo>
                        <a:lnTo>
                          <a:pt x="333" y="2631"/>
                        </a:lnTo>
                        <a:lnTo>
                          <a:pt x="335" y="2600"/>
                        </a:lnTo>
                        <a:lnTo>
                          <a:pt x="342" y="2569"/>
                        </a:lnTo>
                        <a:lnTo>
                          <a:pt x="354" y="2538"/>
                        </a:lnTo>
                        <a:lnTo>
                          <a:pt x="372" y="2509"/>
                        </a:lnTo>
                        <a:lnTo>
                          <a:pt x="510" y="2317"/>
                        </a:lnTo>
                        <a:lnTo>
                          <a:pt x="473" y="2242"/>
                        </a:lnTo>
                        <a:lnTo>
                          <a:pt x="440" y="2165"/>
                        </a:lnTo>
                        <a:lnTo>
                          <a:pt x="414" y="2087"/>
                        </a:lnTo>
                        <a:lnTo>
                          <a:pt x="174" y="2046"/>
                        </a:lnTo>
                        <a:lnTo>
                          <a:pt x="141" y="2038"/>
                        </a:lnTo>
                        <a:lnTo>
                          <a:pt x="112" y="2026"/>
                        </a:lnTo>
                        <a:lnTo>
                          <a:pt x="84" y="2009"/>
                        </a:lnTo>
                        <a:lnTo>
                          <a:pt x="60" y="1988"/>
                        </a:lnTo>
                        <a:lnTo>
                          <a:pt x="40" y="1963"/>
                        </a:lnTo>
                        <a:lnTo>
                          <a:pt x="23" y="1936"/>
                        </a:lnTo>
                        <a:lnTo>
                          <a:pt x="10" y="1906"/>
                        </a:lnTo>
                        <a:lnTo>
                          <a:pt x="3" y="1874"/>
                        </a:lnTo>
                        <a:lnTo>
                          <a:pt x="0" y="1841"/>
                        </a:lnTo>
                        <a:lnTo>
                          <a:pt x="0" y="1545"/>
                        </a:lnTo>
                        <a:lnTo>
                          <a:pt x="3" y="1511"/>
                        </a:lnTo>
                        <a:lnTo>
                          <a:pt x="10" y="1479"/>
                        </a:lnTo>
                        <a:lnTo>
                          <a:pt x="23" y="1449"/>
                        </a:lnTo>
                        <a:lnTo>
                          <a:pt x="40" y="1423"/>
                        </a:lnTo>
                        <a:lnTo>
                          <a:pt x="60" y="1398"/>
                        </a:lnTo>
                        <a:lnTo>
                          <a:pt x="84" y="1378"/>
                        </a:lnTo>
                        <a:lnTo>
                          <a:pt x="112" y="1360"/>
                        </a:lnTo>
                        <a:lnTo>
                          <a:pt x="141" y="1347"/>
                        </a:lnTo>
                        <a:lnTo>
                          <a:pt x="174" y="1339"/>
                        </a:lnTo>
                        <a:lnTo>
                          <a:pt x="408" y="1300"/>
                        </a:lnTo>
                        <a:lnTo>
                          <a:pt x="434" y="1221"/>
                        </a:lnTo>
                        <a:lnTo>
                          <a:pt x="465" y="1144"/>
                        </a:lnTo>
                        <a:lnTo>
                          <a:pt x="502" y="1069"/>
                        </a:lnTo>
                        <a:lnTo>
                          <a:pt x="360" y="872"/>
                        </a:lnTo>
                        <a:lnTo>
                          <a:pt x="344" y="843"/>
                        </a:lnTo>
                        <a:lnTo>
                          <a:pt x="332" y="812"/>
                        </a:lnTo>
                        <a:lnTo>
                          <a:pt x="325" y="780"/>
                        </a:lnTo>
                        <a:lnTo>
                          <a:pt x="323" y="749"/>
                        </a:lnTo>
                        <a:lnTo>
                          <a:pt x="325" y="717"/>
                        </a:lnTo>
                        <a:lnTo>
                          <a:pt x="333" y="686"/>
                        </a:lnTo>
                        <a:lnTo>
                          <a:pt x="345" y="657"/>
                        </a:lnTo>
                        <a:lnTo>
                          <a:pt x="361" y="629"/>
                        </a:lnTo>
                        <a:lnTo>
                          <a:pt x="383" y="603"/>
                        </a:lnTo>
                        <a:lnTo>
                          <a:pt x="594" y="393"/>
                        </a:lnTo>
                        <a:lnTo>
                          <a:pt x="618" y="372"/>
                        </a:lnTo>
                        <a:lnTo>
                          <a:pt x="646" y="354"/>
                        </a:lnTo>
                        <a:lnTo>
                          <a:pt x="676" y="342"/>
                        </a:lnTo>
                        <a:lnTo>
                          <a:pt x="708" y="335"/>
                        </a:lnTo>
                        <a:lnTo>
                          <a:pt x="741" y="332"/>
                        </a:lnTo>
                        <a:lnTo>
                          <a:pt x="773" y="335"/>
                        </a:lnTo>
                        <a:lnTo>
                          <a:pt x="805" y="342"/>
                        </a:lnTo>
                        <a:lnTo>
                          <a:pt x="835" y="354"/>
                        </a:lnTo>
                        <a:lnTo>
                          <a:pt x="862" y="371"/>
                        </a:lnTo>
                        <a:lnTo>
                          <a:pt x="1056" y="510"/>
                        </a:lnTo>
                        <a:lnTo>
                          <a:pt x="1129" y="473"/>
                        </a:lnTo>
                        <a:lnTo>
                          <a:pt x="1206" y="440"/>
                        </a:lnTo>
                        <a:lnTo>
                          <a:pt x="1284" y="414"/>
                        </a:lnTo>
                        <a:lnTo>
                          <a:pt x="1325" y="174"/>
                        </a:lnTo>
                        <a:lnTo>
                          <a:pt x="1333" y="141"/>
                        </a:lnTo>
                        <a:lnTo>
                          <a:pt x="1347" y="112"/>
                        </a:lnTo>
                        <a:lnTo>
                          <a:pt x="1363" y="84"/>
                        </a:lnTo>
                        <a:lnTo>
                          <a:pt x="1384" y="60"/>
                        </a:lnTo>
                        <a:lnTo>
                          <a:pt x="1409" y="40"/>
                        </a:lnTo>
                        <a:lnTo>
                          <a:pt x="1436" y="24"/>
                        </a:lnTo>
                        <a:lnTo>
                          <a:pt x="1465" y="10"/>
                        </a:lnTo>
                        <a:lnTo>
                          <a:pt x="1497" y="3"/>
                        </a:lnTo>
                        <a:lnTo>
                          <a:pt x="1531"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7">
                    <a:extLst>
                      <a:ext uri="{FF2B5EF4-FFF2-40B4-BE49-F238E27FC236}">
                        <a16:creationId xmlns:a16="http://schemas.microsoft.com/office/drawing/2014/main" id="{1150D812-0005-432E-A284-5F917857F95D}"/>
                      </a:ext>
                    </a:extLst>
                  </p:cNvPr>
                  <p:cNvSpPr>
                    <a:spLocks noEditPoints="1"/>
                  </p:cNvSpPr>
                  <p:nvPr/>
                </p:nvSpPr>
                <p:spPr bwMode="auto">
                  <a:xfrm>
                    <a:off x="11149013" y="2078038"/>
                    <a:ext cx="230187" cy="230188"/>
                  </a:xfrm>
                  <a:custGeom>
                    <a:avLst/>
                    <a:gdLst>
                      <a:gd name="T0" fmla="*/ 613 w 1455"/>
                      <a:gd name="T1" fmla="*/ 202 h 1455"/>
                      <a:gd name="T2" fmla="*/ 457 w 1455"/>
                      <a:gd name="T3" fmla="*/ 264 h 1455"/>
                      <a:gd name="T4" fmla="*/ 329 w 1455"/>
                      <a:gd name="T5" fmla="*/ 367 h 1455"/>
                      <a:gd name="T6" fmla="*/ 238 w 1455"/>
                      <a:gd name="T7" fmla="*/ 506 h 1455"/>
                      <a:gd name="T8" fmla="*/ 194 w 1455"/>
                      <a:gd name="T9" fmla="*/ 668 h 1455"/>
                      <a:gd name="T10" fmla="*/ 203 w 1455"/>
                      <a:gd name="T11" fmla="*/ 843 h 1455"/>
                      <a:gd name="T12" fmla="*/ 264 w 1455"/>
                      <a:gd name="T13" fmla="*/ 998 h 1455"/>
                      <a:gd name="T14" fmla="*/ 368 w 1455"/>
                      <a:gd name="T15" fmla="*/ 1126 h 1455"/>
                      <a:gd name="T16" fmla="*/ 506 w 1455"/>
                      <a:gd name="T17" fmla="*/ 1216 h 1455"/>
                      <a:gd name="T18" fmla="*/ 669 w 1455"/>
                      <a:gd name="T19" fmla="*/ 1262 h 1455"/>
                      <a:gd name="T20" fmla="*/ 843 w 1455"/>
                      <a:gd name="T21" fmla="*/ 1252 h 1455"/>
                      <a:gd name="T22" fmla="*/ 999 w 1455"/>
                      <a:gd name="T23" fmla="*/ 1191 h 1455"/>
                      <a:gd name="T24" fmla="*/ 1126 w 1455"/>
                      <a:gd name="T25" fmla="*/ 1087 h 1455"/>
                      <a:gd name="T26" fmla="*/ 1217 w 1455"/>
                      <a:gd name="T27" fmla="*/ 949 h 1455"/>
                      <a:gd name="T28" fmla="*/ 1262 w 1455"/>
                      <a:gd name="T29" fmla="*/ 786 h 1455"/>
                      <a:gd name="T30" fmla="*/ 1253 w 1455"/>
                      <a:gd name="T31" fmla="*/ 612 h 1455"/>
                      <a:gd name="T32" fmla="*/ 1191 w 1455"/>
                      <a:gd name="T33" fmla="*/ 456 h 1455"/>
                      <a:gd name="T34" fmla="*/ 1088 w 1455"/>
                      <a:gd name="T35" fmla="*/ 328 h 1455"/>
                      <a:gd name="T36" fmla="*/ 950 w 1455"/>
                      <a:gd name="T37" fmla="*/ 238 h 1455"/>
                      <a:gd name="T38" fmla="*/ 786 w 1455"/>
                      <a:gd name="T39" fmla="*/ 193 h 1455"/>
                      <a:gd name="T40" fmla="*/ 794 w 1455"/>
                      <a:gd name="T41" fmla="*/ 3 h 1455"/>
                      <a:gd name="T42" fmla="*/ 981 w 1455"/>
                      <a:gd name="T43" fmla="*/ 46 h 1455"/>
                      <a:gd name="T44" fmla="*/ 1147 w 1455"/>
                      <a:gd name="T45" fmla="*/ 133 h 1455"/>
                      <a:gd name="T46" fmla="*/ 1284 w 1455"/>
                      <a:gd name="T47" fmla="*/ 259 h 1455"/>
                      <a:gd name="T48" fmla="*/ 1385 w 1455"/>
                      <a:gd name="T49" fmla="*/ 416 h 1455"/>
                      <a:gd name="T50" fmla="*/ 1443 w 1455"/>
                      <a:gd name="T51" fmla="*/ 597 h 1455"/>
                      <a:gd name="T52" fmla="*/ 1451 w 1455"/>
                      <a:gd name="T53" fmla="*/ 793 h 1455"/>
                      <a:gd name="T54" fmla="*/ 1409 w 1455"/>
                      <a:gd name="T55" fmla="*/ 981 h 1455"/>
                      <a:gd name="T56" fmla="*/ 1321 w 1455"/>
                      <a:gd name="T57" fmla="*/ 1147 h 1455"/>
                      <a:gd name="T58" fmla="*/ 1196 w 1455"/>
                      <a:gd name="T59" fmla="*/ 1284 h 1455"/>
                      <a:gd name="T60" fmla="*/ 1039 w 1455"/>
                      <a:gd name="T61" fmla="*/ 1384 h 1455"/>
                      <a:gd name="T62" fmla="*/ 859 w 1455"/>
                      <a:gd name="T63" fmla="*/ 1443 h 1455"/>
                      <a:gd name="T64" fmla="*/ 662 w 1455"/>
                      <a:gd name="T65" fmla="*/ 1452 h 1455"/>
                      <a:gd name="T66" fmla="*/ 475 w 1455"/>
                      <a:gd name="T67" fmla="*/ 1409 h 1455"/>
                      <a:gd name="T68" fmla="*/ 309 w 1455"/>
                      <a:gd name="T69" fmla="*/ 1322 h 1455"/>
                      <a:gd name="T70" fmla="*/ 171 w 1455"/>
                      <a:gd name="T71" fmla="*/ 1196 h 1455"/>
                      <a:gd name="T72" fmla="*/ 70 w 1455"/>
                      <a:gd name="T73" fmla="*/ 1039 h 1455"/>
                      <a:gd name="T74" fmla="*/ 12 w 1455"/>
                      <a:gd name="T75" fmla="*/ 858 h 1455"/>
                      <a:gd name="T76" fmla="*/ 4 w 1455"/>
                      <a:gd name="T77" fmla="*/ 661 h 1455"/>
                      <a:gd name="T78" fmla="*/ 46 w 1455"/>
                      <a:gd name="T79" fmla="*/ 474 h 1455"/>
                      <a:gd name="T80" fmla="*/ 134 w 1455"/>
                      <a:gd name="T81" fmla="*/ 308 h 1455"/>
                      <a:gd name="T82" fmla="*/ 260 w 1455"/>
                      <a:gd name="T83" fmla="*/ 171 h 1455"/>
                      <a:gd name="T84" fmla="*/ 416 w 1455"/>
                      <a:gd name="T85" fmla="*/ 70 h 1455"/>
                      <a:gd name="T86" fmla="*/ 597 w 1455"/>
                      <a:gd name="T87" fmla="*/ 12 h 1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5" h="1455">
                        <a:moveTo>
                          <a:pt x="727" y="190"/>
                        </a:moveTo>
                        <a:lnTo>
                          <a:pt x="669" y="193"/>
                        </a:lnTo>
                        <a:lnTo>
                          <a:pt x="613" y="202"/>
                        </a:lnTo>
                        <a:lnTo>
                          <a:pt x="558" y="218"/>
                        </a:lnTo>
                        <a:lnTo>
                          <a:pt x="506" y="238"/>
                        </a:lnTo>
                        <a:lnTo>
                          <a:pt x="457" y="264"/>
                        </a:lnTo>
                        <a:lnTo>
                          <a:pt x="410" y="294"/>
                        </a:lnTo>
                        <a:lnTo>
                          <a:pt x="368" y="328"/>
                        </a:lnTo>
                        <a:lnTo>
                          <a:pt x="329" y="367"/>
                        </a:lnTo>
                        <a:lnTo>
                          <a:pt x="294" y="410"/>
                        </a:lnTo>
                        <a:lnTo>
                          <a:pt x="264" y="456"/>
                        </a:lnTo>
                        <a:lnTo>
                          <a:pt x="238" y="506"/>
                        </a:lnTo>
                        <a:lnTo>
                          <a:pt x="218" y="558"/>
                        </a:lnTo>
                        <a:lnTo>
                          <a:pt x="203" y="612"/>
                        </a:lnTo>
                        <a:lnTo>
                          <a:pt x="194" y="668"/>
                        </a:lnTo>
                        <a:lnTo>
                          <a:pt x="191" y="728"/>
                        </a:lnTo>
                        <a:lnTo>
                          <a:pt x="194" y="786"/>
                        </a:lnTo>
                        <a:lnTo>
                          <a:pt x="203" y="843"/>
                        </a:lnTo>
                        <a:lnTo>
                          <a:pt x="218" y="897"/>
                        </a:lnTo>
                        <a:lnTo>
                          <a:pt x="238" y="949"/>
                        </a:lnTo>
                        <a:lnTo>
                          <a:pt x="264" y="998"/>
                        </a:lnTo>
                        <a:lnTo>
                          <a:pt x="294" y="1044"/>
                        </a:lnTo>
                        <a:lnTo>
                          <a:pt x="329" y="1087"/>
                        </a:lnTo>
                        <a:lnTo>
                          <a:pt x="368" y="1126"/>
                        </a:lnTo>
                        <a:lnTo>
                          <a:pt x="410" y="1161"/>
                        </a:lnTo>
                        <a:lnTo>
                          <a:pt x="457" y="1191"/>
                        </a:lnTo>
                        <a:lnTo>
                          <a:pt x="506" y="1216"/>
                        </a:lnTo>
                        <a:lnTo>
                          <a:pt x="558" y="1237"/>
                        </a:lnTo>
                        <a:lnTo>
                          <a:pt x="613" y="1252"/>
                        </a:lnTo>
                        <a:lnTo>
                          <a:pt x="669" y="1262"/>
                        </a:lnTo>
                        <a:lnTo>
                          <a:pt x="727" y="1265"/>
                        </a:lnTo>
                        <a:lnTo>
                          <a:pt x="786" y="1262"/>
                        </a:lnTo>
                        <a:lnTo>
                          <a:pt x="843" y="1252"/>
                        </a:lnTo>
                        <a:lnTo>
                          <a:pt x="897" y="1237"/>
                        </a:lnTo>
                        <a:lnTo>
                          <a:pt x="950" y="1216"/>
                        </a:lnTo>
                        <a:lnTo>
                          <a:pt x="999" y="1191"/>
                        </a:lnTo>
                        <a:lnTo>
                          <a:pt x="1045" y="1161"/>
                        </a:lnTo>
                        <a:lnTo>
                          <a:pt x="1088" y="1126"/>
                        </a:lnTo>
                        <a:lnTo>
                          <a:pt x="1126" y="1087"/>
                        </a:lnTo>
                        <a:lnTo>
                          <a:pt x="1161" y="1044"/>
                        </a:lnTo>
                        <a:lnTo>
                          <a:pt x="1191" y="998"/>
                        </a:lnTo>
                        <a:lnTo>
                          <a:pt x="1217" y="949"/>
                        </a:lnTo>
                        <a:lnTo>
                          <a:pt x="1237" y="897"/>
                        </a:lnTo>
                        <a:lnTo>
                          <a:pt x="1253" y="843"/>
                        </a:lnTo>
                        <a:lnTo>
                          <a:pt x="1262" y="786"/>
                        </a:lnTo>
                        <a:lnTo>
                          <a:pt x="1265" y="728"/>
                        </a:lnTo>
                        <a:lnTo>
                          <a:pt x="1262" y="668"/>
                        </a:lnTo>
                        <a:lnTo>
                          <a:pt x="1253" y="612"/>
                        </a:lnTo>
                        <a:lnTo>
                          <a:pt x="1237" y="558"/>
                        </a:lnTo>
                        <a:lnTo>
                          <a:pt x="1217" y="506"/>
                        </a:lnTo>
                        <a:lnTo>
                          <a:pt x="1191" y="456"/>
                        </a:lnTo>
                        <a:lnTo>
                          <a:pt x="1161" y="410"/>
                        </a:lnTo>
                        <a:lnTo>
                          <a:pt x="1126" y="367"/>
                        </a:lnTo>
                        <a:lnTo>
                          <a:pt x="1088" y="328"/>
                        </a:lnTo>
                        <a:lnTo>
                          <a:pt x="1045" y="294"/>
                        </a:lnTo>
                        <a:lnTo>
                          <a:pt x="999" y="264"/>
                        </a:lnTo>
                        <a:lnTo>
                          <a:pt x="950" y="238"/>
                        </a:lnTo>
                        <a:lnTo>
                          <a:pt x="897" y="218"/>
                        </a:lnTo>
                        <a:lnTo>
                          <a:pt x="843" y="202"/>
                        </a:lnTo>
                        <a:lnTo>
                          <a:pt x="786" y="193"/>
                        </a:lnTo>
                        <a:lnTo>
                          <a:pt x="727" y="190"/>
                        </a:lnTo>
                        <a:close/>
                        <a:moveTo>
                          <a:pt x="727" y="0"/>
                        </a:moveTo>
                        <a:lnTo>
                          <a:pt x="794" y="3"/>
                        </a:lnTo>
                        <a:lnTo>
                          <a:pt x="859" y="12"/>
                        </a:lnTo>
                        <a:lnTo>
                          <a:pt x="921" y="26"/>
                        </a:lnTo>
                        <a:lnTo>
                          <a:pt x="981" y="46"/>
                        </a:lnTo>
                        <a:lnTo>
                          <a:pt x="1039" y="70"/>
                        </a:lnTo>
                        <a:lnTo>
                          <a:pt x="1094" y="99"/>
                        </a:lnTo>
                        <a:lnTo>
                          <a:pt x="1147" y="133"/>
                        </a:lnTo>
                        <a:lnTo>
                          <a:pt x="1196" y="171"/>
                        </a:lnTo>
                        <a:lnTo>
                          <a:pt x="1242" y="213"/>
                        </a:lnTo>
                        <a:lnTo>
                          <a:pt x="1284" y="259"/>
                        </a:lnTo>
                        <a:lnTo>
                          <a:pt x="1321" y="308"/>
                        </a:lnTo>
                        <a:lnTo>
                          <a:pt x="1355" y="360"/>
                        </a:lnTo>
                        <a:lnTo>
                          <a:pt x="1385" y="416"/>
                        </a:lnTo>
                        <a:lnTo>
                          <a:pt x="1409" y="474"/>
                        </a:lnTo>
                        <a:lnTo>
                          <a:pt x="1429" y="534"/>
                        </a:lnTo>
                        <a:lnTo>
                          <a:pt x="1443" y="597"/>
                        </a:lnTo>
                        <a:lnTo>
                          <a:pt x="1451" y="661"/>
                        </a:lnTo>
                        <a:lnTo>
                          <a:pt x="1455" y="728"/>
                        </a:lnTo>
                        <a:lnTo>
                          <a:pt x="1451" y="793"/>
                        </a:lnTo>
                        <a:lnTo>
                          <a:pt x="1443" y="858"/>
                        </a:lnTo>
                        <a:lnTo>
                          <a:pt x="1429" y="920"/>
                        </a:lnTo>
                        <a:lnTo>
                          <a:pt x="1409" y="981"/>
                        </a:lnTo>
                        <a:lnTo>
                          <a:pt x="1385" y="1039"/>
                        </a:lnTo>
                        <a:lnTo>
                          <a:pt x="1355" y="1095"/>
                        </a:lnTo>
                        <a:lnTo>
                          <a:pt x="1321" y="1147"/>
                        </a:lnTo>
                        <a:lnTo>
                          <a:pt x="1284" y="1196"/>
                        </a:lnTo>
                        <a:lnTo>
                          <a:pt x="1242" y="1242"/>
                        </a:lnTo>
                        <a:lnTo>
                          <a:pt x="1196" y="1284"/>
                        </a:lnTo>
                        <a:lnTo>
                          <a:pt x="1147" y="1322"/>
                        </a:lnTo>
                        <a:lnTo>
                          <a:pt x="1094" y="1356"/>
                        </a:lnTo>
                        <a:lnTo>
                          <a:pt x="1039" y="1384"/>
                        </a:lnTo>
                        <a:lnTo>
                          <a:pt x="981" y="1409"/>
                        </a:lnTo>
                        <a:lnTo>
                          <a:pt x="921" y="1428"/>
                        </a:lnTo>
                        <a:lnTo>
                          <a:pt x="859" y="1443"/>
                        </a:lnTo>
                        <a:lnTo>
                          <a:pt x="794" y="1452"/>
                        </a:lnTo>
                        <a:lnTo>
                          <a:pt x="727" y="1455"/>
                        </a:lnTo>
                        <a:lnTo>
                          <a:pt x="662" y="1452"/>
                        </a:lnTo>
                        <a:lnTo>
                          <a:pt x="597" y="1443"/>
                        </a:lnTo>
                        <a:lnTo>
                          <a:pt x="535" y="1428"/>
                        </a:lnTo>
                        <a:lnTo>
                          <a:pt x="475" y="1409"/>
                        </a:lnTo>
                        <a:lnTo>
                          <a:pt x="416" y="1384"/>
                        </a:lnTo>
                        <a:lnTo>
                          <a:pt x="361" y="1356"/>
                        </a:lnTo>
                        <a:lnTo>
                          <a:pt x="309" y="1322"/>
                        </a:lnTo>
                        <a:lnTo>
                          <a:pt x="260" y="1284"/>
                        </a:lnTo>
                        <a:lnTo>
                          <a:pt x="213" y="1242"/>
                        </a:lnTo>
                        <a:lnTo>
                          <a:pt x="171" y="1196"/>
                        </a:lnTo>
                        <a:lnTo>
                          <a:pt x="134" y="1147"/>
                        </a:lnTo>
                        <a:lnTo>
                          <a:pt x="100" y="1095"/>
                        </a:lnTo>
                        <a:lnTo>
                          <a:pt x="70" y="1039"/>
                        </a:lnTo>
                        <a:lnTo>
                          <a:pt x="46" y="981"/>
                        </a:lnTo>
                        <a:lnTo>
                          <a:pt x="26" y="920"/>
                        </a:lnTo>
                        <a:lnTo>
                          <a:pt x="12" y="858"/>
                        </a:lnTo>
                        <a:lnTo>
                          <a:pt x="4" y="793"/>
                        </a:lnTo>
                        <a:lnTo>
                          <a:pt x="0" y="728"/>
                        </a:lnTo>
                        <a:lnTo>
                          <a:pt x="4" y="661"/>
                        </a:lnTo>
                        <a:lnTo>
                          <a:pt x="12" y="597"/>
                        </a:lnTo>
                        <a:lnTo>
                          <a:pt x="26" y="534"/>
                        </a:lnTo>
                        <a:lnTo>
                          <a:pt x="46" y="474"/>
                        </a:lnTo>
                        <a:lnTo>
                          <a:pt x="70" y="416"/>
                        </a:lnTo>
                        <a:lnTo>
                          <a:pt x="100" y="360"/>
                        </a:lnTo>
                        <a:lnTo>
                          <a:pt x="134" y="308"/>
                        </a:lnTo>
                        <a:lnTo>
                          <a:pt x="171" y="259"/>
                        </a:lnTo>
                        <a:lnTo>
                          <a:pt x="213" y="213"/>
                        </a:lnTo>
                        <a:lnTo>
                          <a:pt x="260" y="171"/>
                        </a:lnTo>
                        <a:lnTo>
                          <a:pt x="309" y="133"/>
                        </a:lnTo>
                        <a:lnTo>
                          <a:pt x="361" y="99"/>
                        </a:lnTo>
                        <a:lnTo>
                          <a:pt x="416" y="70"/>
                        </a:lnTo>
                        <a:lnTo>
                          <a:pt x="475" y="46"/>
                        </a:lnTo>
                        <a:lnTo>
                          <a:pt x="535" y="26"/>
                        </a:lnTo>
                        <a:lnTo>
                          <a:pt x="597" y="12"/>
                        </a:lnTo>
                        <a:lnTo>
                          <a:pt x="662" y="3"/>
                        </a:lnTo>
                        <a:lnTo>
                          <a:pt x="727"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2" name="Freeform 19">
                  <a:extLst>
                    <a:ext uri="{FF2B5EF4-FFF2-40B4-BE49-F238E27FC236}">
                      <a16:creationId xmlns:a16="http://schemas.microsoft.com/office/drawing/2014/main" id="{4DB39B12-094B-44C6-A80B-E430D4C85406}"/>
                    </a:ext>
                  </a:extLst>
                </p:cNvPr>
                <p:cNvSpPr>
                  <a:spLocks noEditPoints="1"/>
                </p:cNvSpPr>
                <p:nvPr/>
              </p:nvSpPr>
              <p:spPr bwMode="auto">
                <a:xfrm>
                  <a:off x="6879232" y="4921277"/>
                  <a:ext cx="715512" cy="760510"/>
                </a:xfrm>
                <a:custGeom>
                  <a:avLst/>
                  <a:gdLst>
                    <a:gd name="T0" fmla="*/ 2343 w 3184"/>
                    <a:gd name="T1" fmla="*/ 2439 h 3385"/>
                    <a:gd name="T2" fmla="*/ 2177 w 3184"/>
                    <a:gd name="T3" fmla="*/ 2677 h 3385"/>
                    <a:gd name="T4" fmla="*/ 2213 w 3184"/>
                    <a:gd name="T5" fmla="*/ 2975 h 3385"/>
                    <a:gd name="T6" fmla="*/ 2429 w 3184"/>
                    <a:gd name="T7" fmla="*/ 3166 h 3385"/>
                    <a:gd name="T8" fmla="*/ 2729 w 3184"/>
                    <a:gd name="T9" fmla="*/ 3166 h 3385"/>
                    <a:gd name="T10" fmla="*/ 2945 w 3184"/>
                    <a:gd name="T11" fmla="*/ 2975 h 3385"/>
                    <a:gd name="T12" fmla="*/ 2981 w 3184"/>
                    <a:gd name="T13" fmla="*/ 2677 h 3385"/>
                    <a:gd name="T14" fmla="*/ 2816 w 3184"/>
                    <a:gd name="T15" fmla="*/ 2439 h 3385"/>
                    <a:gd name="T16" fmla="*/ 604 w 3184"/>
                    <a:gd name="T17" fmla="*/ 1277 h 3385"/>
                    <a:gd name="T18" fmla="*/ 329 w 3184"/>
                    <a:gd name="T19" fmla="*/ 1382 h 3385"/>
                    <a:gd name="T20" fmla="*/ 193 w 3184"/>
                    <a:gd name="T21" fmla="*/ 1640 h 3385"/>
                    <a:gd name="T22" fmla="*/ 264 w 3184"/>
                    <a:gd name="T23" fmla="*/ 1929 h 3385"/>
                    <a:gd name="T24" fmla="*/ 503 w 3184"/>
                    <a:gd name="T25" fmla="*/ 2095 h 3385"/>
                    <a:gd name="T26" fmla="*/ 799 w 3184"/>
                    <a:gd name="T27" fmla="*/ 2059 h 3385"/>
                    <a:gd name="T28" fmla="*/ 991 w 3184"/>
                    <a:gd name="T29" fmla="*/ 1842 h 3385"/>
                    <a:gd name="T30" fmla="*/ 991 w 3184"/>
                    <a:gd name="T31" fmla="*/ 1543 h 3385"/>
                    <a:gd name="T32" fmla="*/ 799 w 3184"/>
                    <a:gd name="T33" fmla="*/ 1325 h 3385"/>
                    <a:gd name="T34" fmla="*/ 2528 w 3184"/>
                    <a:gd name="T35" fmla="*/ 194 h 3385"/>
                    <a:gd name="T36" fmla="*/ 2270 w 3184"/>
                    <a:gd name="T37" fmla="*/ 331 h 3385"/>
                    <a:gd name="T38" fmla="*/ 2165 w 3184"/>
                    <a:gd name="T39" fmla="*/ 606 h 3385"/>
                    <a:gd name="T40" fmla="*/ 2270 w 3184"/>
                    <a:gd name="T41" fmla="*/ 882 h 3385"/>
                    <a:gd name="T42" fmla="*/ 2528 w 3184"/>
                    <a:gd name="T43" fmla="*/ 1018 h 3385"/>
                    <a:gd name="T44" fmla="*/ 2816 w 3184"/>
                    <a:gd name="T45" fmla="*/ 947 h 3385"/>
                    <a:gd name="T46" fmla="*/ 2981 w 3184"/>
                    <a:gd name="T47" fmla="*/ 708 h 3385"/>
                    <a:gd name="T48" fmla="*/ 2945 w 3184"/>
                    <a:gd name="T49" fmla="*/ 411 h 3385"/>
                    <a:gd name="T50" fmla="*/ 2729 w 3184"/>
                    <a:gd name="T51" fmla="*/ 219 h 3385"/>
                    <a:gd name="T52" fmla="*/ 2701 w 3184"/>
                    <a:gd name="T53" fmla="*/ 13 h 3385"/>
                    <a:gd name="T54" fmla="*/ 3006 w 3184"/>
                    <a:gd name="T55" fmla="*/ 177 h 3385"/>
                    <a:gd name="T56" fmla="*/ 3170 w 3184"/>
                    <a:gd name="T57" fmla="*/ 483 h 3385"/>
                    <a:gd name="T58" fmla="*/ 3134 w 3184"/>
                    <a:gd name="T59" fmla="*/ 841 h 3385"/>
                    <a:gd name="T60" fmla="*/ 2915 w 3184"/>
                    <a:gd name="T61" fmla="*/ 1107 h 3385"/>
                    <a:gd name="T62" fmla="*/ 2578 w 3184"/>
                    <a:gd name="T63" fmla="*/ 1211 h 3385"/>
                    <a:gd name="T64" fmla="*/ 2260 w 3184"/>
                    <a:gd name="T65" fmla="*/ 1119 h 3385"/>
                    <a:gd name="T66" fmla="*/ 1187 w 3184"/>
                    <a:gd name="T67" fmla="*/ 1539 h 3385"/>
                    <a:gd name="T68" fmla="*/ 1187 w 3184"/>
                    <a:gd name="T69" fmla="*/ 1843 h 3385"/>
                    <a:gd name="T70" fmla="*/ 2262 w 3184"/>
                    <a:gd name="T71" fmla="*/ 2266 h 3385"/>
                    <a:gd name="T72" fmla="*/ 2579 w 3184"/>
                    <a:gd name="T73" fmla="*/ 2175 h 3385"/>
                    <a:gd name="T74" fmla="*/ 2918 w 3184"/>
                    <a:gd name="T75" fmla="*/ 2278 h 3385"/>
                    <a:gd name="T76" fmla="*/ 3137 w 3184"/>
                    <a:gd name="T77" fmla="*/ 2545 h 3385"/>
                    <a:gd name="T78" fmla="*/ 3171 w 3184"/>
                    <a:gd name="T79" fmla="*/ 2902 h 3385"/>
                    <a:gd name="T80" fmla="*/ 3007 w 3184"/>
                    <a:gd name="T81" fmla="*/ 3208 h 3385"/>
                    <a:gd name="T82" fmla="*/ 2702 w 3184"/>
                    <a:gd name="T83" fmla="*/ 3373 h 3385"/>
                    <a:gd name="T84" fmla="*/ 2345 w 3184"/>
                    <a:gd name="T85" fmla="*/ 3337 h 3385"/>
                    <a:gd name="T86" fmla="*/ 2080 w 3184"/>
                    <a:gd name="T87" fmla="*/ 3118 h 3385"/>
                    <a:gd name="T88" fmla="*/ 1976 w 3184"/>
                    <a:gd name="T89" fmla="*/ 2780 h 3385"/>
                    <a:gd name="T90" fmla="*/ 1050 w 3184"/>
                    <a:gd name="T91" fmla="*/ 2101 h 3385"/>
                    <a:gd name="T92" fmla="*/ 773 w 3184"/>
                    <a:gd name="T93" fmla="*/ 2273 h 3385"/>
                    <a:gd name="T94" fmla="*/ 426 w 3184"/>
                    <a:gd name="T95" fmla="*/ 2270 h 3385"/>
                    <a:gd name="T96" fmla="*/ 139 w 3184"/>
                    <a:gd name="T97" fmla="*/ 2077 h 3385"/>
                    <a:gd name="T98" fmla="*/ 3 w 3184"/>
                    <a:gd name="T99" fmla="*/ 1754 h 3385"/>
                    <a:gd name="T100" fmla="*/ 73 w 3184"/>
                    <a:gd name="T101" fmla="*/ 1403 h 3385"/>
                    <a:gd name="T102" fmla="*/ 317 w 3184"/>
                    <a:gd name="T103" fmla="*/ 1160 h 3385"/>
                    <a:gd name="T104" fmla="*/ 662 w 3184"/>
                    <a:gd name="T105" fmla="*/ 1089 h 3385"/>
                    <a:gd name="T106" fmla="*/ 967 w 3184"/>
                    <a:gd name="T107" fmla="*/ 1210 h 3385"/>
                    <a:gd name="T108" fmla="*/ 1984 w 3184"/>
                    <a:gd name="T109" fmla="*/ 709 h 3385"/>
                    <a:gd name="T110" fmla="*/ 2022 w 3184"/>
                    <a:gd name="T111" fmla="*/ 370 h 3385"/>
                    <a:gd name="T112" fmla="*/ 2241 w 3184"/>
                    <a:gd name="T113" fmla="*/ 104 h 3385"/>
                    <a:gd name="T114" fmla="*/ 2578 w 3184"/>
                    <a:gd name="T115" fmla="*/ 0 h 3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4" h="3385">
                      <a:moveTo>
                        <a:pt x="2579" y="2364"/>
                      </a:moveTo>
                      <a:lnTo>
                        <a:pt x="2528" y="2367"/>
                      </a:lnTo>
                      <a:lnTo>
                        <a:pt x="2478" y="2377"/>
                      </a:lnTo>
                      <a:lnTo>
                        <a:pt x="2429" y="2392"/>
                      </a:lnTo>
                      <a:lnTo>
                        <a:pt x="2385" y="2413"/>
                      </a:lnTo>
                      <a:lnTo>
                        <a:pt x="2343" y="2439"/>
                      </a:lnTo>
                      <a:lnTo>
                        <a:pt x="2304" y="2469"/>
                      </a:lnTo>
                      <a:lnTo>
                        <a:pt x="2270" y="2504"/>
                      </a:lnTo>
                      <a:lnTo>
                        <a:pt x="2239" y="2542"/>
                      </a:lnTo>
                      <a:lnTo>
                        <a:pt x="2213" y="2584"/>
                      </a:lnTo>
                      <a:lnTo>
                        <a:pt x="2193" y="2630"/>
                      </a:lnTo>
                      <a:lnTo>
                        <a:pt x="2177" y="2677"/>
                      </a:lnTo>
                      <a:lnTo>
                        <a:pt x="2168" y="2727"/>
                      </a:lnTo>
                      <a:lnTo>
                        <a:pt x="2165" y="2779"/>
                      </a:lnTo>
                      <a:lnTo>
                        <a:pt x="2168" y="2831"/>
                      </a:lnTo>
                      <a:lnTo>
                        <a:pt x="2177" y="2882"/>
                      </a:lnTo>
                      <a:lnTo>
                        <a:pt x="2193" y="2929"/>
                      </a:lnTo>
                      <a:lnTo>
                        <a:pt x="2213" y="2975"/>
                      </a:lnTo>
                      <a:lnTo>
                        <a:pt x="2239" y="3017"/>
                      </a:lnTo>
                      <a:lnTo>
                        <a:pt x="2270" y="3055"/>
                      </a:lnTo>
                      <a:lnTo>
                        <a:pt x="2304" y="3090"/>
                      </a:lnTo>
                      <a:lnTo>
                        <a:pt x="2343" y="3120"/>
                      </a:lnTo>
                      <a:lnTo>
                        <a:pt x="2385" y="3146"/>
                      </a:lnTo>
                      <a:lnTo>
                        <a:pt x="2429" y="3166"/>
                      </a:lnTo>
                      <a:lnTo>
                        <a:pt x="2478" y="3182"/>
                      </a:lnTo>
                      <a:lnTo>
                        <a:pt x="2528" y="3191"/>
                      </a:lnTo>
                      <a:lnTo>
                        <a:pt x="2579" y="3195"/>
                      </a:lnTo>
                      <a:lnTo>
                        <a:pt x="2632" y="3191"/>
                      </a:lnTo>
                      <a:lnTo>
                        <a:pt x="2681" y="3182"/>
                      </a:lnTo>
                      <a:lnTo>
                        <a:pt x="2729" y="3166"/>
                      </a:lnTo>
                      <a:lnTo>
                        <a:pt x="2774" y="3146"/>
                      </a:lnTo>
                      <a:lnTo>
                        <a:pt x="2816" y="3120"/>
                      </a:lnTo>
                      <a:lnTo>
                        <a:pt x="2855" y="3090"/>
                      </a:lnTo>
                      <a:lnTo>
                        <a:pt x="2889" y="3055"/>
                      </a:lnTo>
                      <a:lnTo>
                        <a:pt x="2920" y="3017"/>
                      </a:lnTo>
                      <a:lnTo>
                        <a:pt x="2945" y="2975"/>
                      </a:lnTo>
                      <a:lnTo>
                        <a:pt x="2966" y="2929"/>
                      </a:lnTo>
                      <a:lnTo>
                        <a:pt x="2981" y="2882"/>
                      </a:lnTo>
                      <a:lnTo>
                        <a:pt x="2991" y="2831"/>
                      </a:lnTo>
                      <a:lnTo>
                        <a:pt x="2994" y="2779"/>
                      </a:lnTo>
                      <a:lnTo>
                        <a:pt x="2991" y="2727"/>
                      </a:lnTo>
                      <a:lnTo>
                        <a:pt x="2981" y="2677"/>
                      </a:lnTo>
                      <a:lnTo>
                        <a:pt x="2966" y="2630"/>
                      </a:lnTo>
                      <a:lnTo>
                        <a:pt x="2945" y="2584"/>
                      </a:lnTo>
                      <a:lnTo>
                        <a:pt x="2920" y="2542"/>
                      </a:lnTo>
                      <a:lnTo>
                        <a:pt x="2889" y="2504"/>
                      </a:lnTo>
                      <a:lnTo>
                        <a:pt x="2855" y="2469"/>
                      </a:lnTo>
                      <a:lnTo>
                        <a:pt x="2816" y="2439"/>
                      </a:lnTo>
                      <a:lnTo>
                        <a:pt x="2774" y="2413"/>
                      </a:lnTo>
                      <a:lnTo>
                        <a:pt x="2729" y="2392"/>
                      </a:lnTo>
                      <a:lnTo>
                        <a:pt x="2681" y="2377"/>
                      </a:lnTo>
                      <a:lnTo>
                        <a:pt x="2632" y="2367"/>
                      </a:lnTo>
                      <a:lnTo>
                        <a:pt x="2579" y="2364"/>
                      </a:lnTo>
                      <a:close/>
                      <a:moveTo>
                        <a:pt x="604" y="1277"/>
                      </a:moveTo>
                      <a:lnTo>
                        <a:pt x="553" y="1280"/>
                      </a:lnTo>
                      <a:lnTo>
                        <a:pt x="503" y="1289"/>
                      </a:lnTo>
                      <a:lnTo>
                        <a:pt x="454" y="1305"/>
                      </a:lnTo>
                      <a:lnTo>
                        <a:pt x="410" y="1325"/>
                      </a:lnTo>
                      <a:lnTo>
                        <a:pt x="368" y="1351"/>
                      </a:lnTo>
                      <a:lnTo>
                        <a:pt x="329" y="1382"/>
                      </a:lnTo>
                      <a:lnTo>
                        <a:pt x="295" y="1416"/>
                      </a:lnTo>
                      <a:lnTo>
                        <a:pt x="264" y="1455"/>
                      </a:lnTo>
                      <a:lnTo>
                        <a:pt x="238" y="1497"/>
                      </a:lnTo>
                      <a:lnTo>
                        <a:pt x="218" y="1543"/>
                      </a:lnTo>
                      <a:lnTo>
                        <a:pt x="202" y="1590"/>
                      </a:lnTo>
                      <a:lnTo>
                        <a:pt x="193" y="1640"/>
                      </a:lnTo>
                      <a:lnTo>
                        <a:pt x="190" y="1692"/>
                      </a:lnTo>
                      <a:lnTo>
                        <a:pt x="193" y="1744"/>
                      </a:lnTo>
                      <a:lnTo>
                        <a:pt x="202" y="1794"/>
                      </a:lnTo>
                      <a:lnTo>
                        <a:pt x="218" y="1842"/>
                      </a:lnTo>
                      <a:lnTo>
                        <a:pt x="238" y="1888"/>
                      </a:lnTo>
                      <a:lnTo>
                        <a:pt x="264" y="1929"/>
                      </a:lnTo>
                      <a:lnTo>
                        <a:pt x="295" y="1968"/>
                      </a:lnTo>
                      <a:lnTo>
                        <a:pt x="329" y="2002"/>
                      </a:lnTo>
                      <a:lnTo>
                        <a:pt x="368" y="2033"/>
                      </a:lnTo>
                      <a:lnTo>
                        <a:pt x="410" y="2059"/>
                      </a:lnTo>
                      <a:lnTo>
                        <a:pt x="454" y="2079"/>
                      </a:lnTo>
                      <a:lnTo>
                        <a:pt x="503" y="2095"/>
                      </a:lnTo>
                      <a:lnTo>
                        <a:pt x="553" y="2104"/>
                      </a:lnTo>
                      <a:lnTo>
                        <a:pt x="604" y="2107"/>
                      </a:lnTo>
                      <a:lnTo>
                        <a:pt x="656" y="2104"/>
                      </a:lnTo>
                      <a:lnTo>
                        <a:pt x="706" y="2095"/>
                      </a:lnTo>
                      <a:lnTo>
                        <a:pt x="754" y="2079"/>
                      </a:lnTo>
                      <a:lnTo>
                        <a:pt x="799" y="2059"/>
                      </a:lnTo>
                      <a:lnTo>
                        <a:pt x="841" y="2033"/>
                      </a:lnTo>
                      <a:lnTo>
                        <a:pt x="879" y="2002"/>
                      </a:lnTo>
                      <a:lnTo>
                        <a:pt x="914" y="1968"/>
                      </a:lnTo>
                      <a:lnTo>
                        <a:pt x="945" y="1929"/>
                      </a:lnTo>
                      <a:lnTo>
                        <a:pt x="970" y="1888"/>
                      </a:lnTo>
                      <a:lnTo>
                        <a:pt x="991" y="1842"/>
                      </a:lnTo>
                      <a:lnTo>
                        <a:pt x="1006" y="1794"/>
                      </a:lnTo>
                      <a:lnTo>
                        <a:pt x="1016" y="1744"/>
                      </a:lnTo>
                      <a:lnTo>
                        <a:pt x="1019" y="1692"/>
                      </a:lnTo>
                      <a:lnTo>
                        <a:pt x="1016" y="1640"/>
                      </a:lnTo>
                      <a:lnTo>
                        <a:pt x="1006" y="1590"/>
                      </a:lnTo>
                      <a:lnTo>
                        <a:pt x="991" y="1543"/>
                      </a:lnTo>
                      <a:lnTo>
                        <a:pt x="970" y="1497"/>
                      </a:lnTo>
                      <a:lnTo>
                        <a:pt x="945" y="1455"/>
                      </a:lnTo>
                      <a:lnTo>
                        <a:pt x="914" y="1416"/>
                      </a:lnTo>
                      <a:lnTo>
                        <a:pt x="880" y="1382"/>
                      </a:lnTo>
                      <a:lnTo>
                        <a:pt x="841" y="1351"/>
                      </a:lnTo>
                      <a:lnTo>
                        <a:pt x="799" y="1325"/>
                      </a:lnTo>
                      <a:lnTo>
                        <a:pt x="755" y="1305"/>
                      </a:lnTo>
                      <a:lnTo>
                        <a:pt x="706" y="1289"/>
                      </a:lnTo>
                      <a:lnTo>
                        <a:pt x="657" y="1280"/>
                      </a:lnTo>
                      <a:lnTo>
                        <a:pt x="604" y="1277"/>
                      </a:lnTo>
                      <a:close/>
                      <a:moveTo>
                        <a:pt x="2579" y="191"/>
                      </a:moveTo>
                      <a:lnTo>
                        <a:pt x="2528" y="194"/>
                      </a:lnTo>
                      <a:lnTo>
                        <a:pt x="2478" y="203"/>
                      </a:lnTo>
                      <a:lnTo>
                        <a:pt x="2430" y="219"/>
                      </a:lnTo>
                      <a:lnTo>
                        <a:pt x="2385" y="239"/>
                      </a:lnTo>
                      <a:lnTo>
                        <a:pt x="2343" y="265"/>
                      </a:lnTo>
                      <a:lnTo>
                        <a:pt x="2305" y="296"/>
                      </a:lnTo>
                      <a:lnTo>
                        <a:pt x="2270" y="331"/>
                      </a:lnTo>
                      <a:lnTo>
                        <a:pt x="2239" y="369"/>
                      </a:lnTo>
                      <a:lnTo>
                        <a:pt x="2213" y="411"/>
                      </a:lnTo>
                      <a:lnTo>
                        <a:pt x="2193" y="457"/>
                      </a:lnTo>
                      <a:lnTo>
                        <a:pt x="2177" y="504"/>
                      </a:lnTo>
                      <a:lnTo>
                        <a:pt x="2168" y="554"/>
                      </a:lnTo>
                      <a:lnTo>
                        <a:pt x="2165" y="606"/>
                      </a:lnTo>
                      <a:lnTo>
                        <a:pt x="2168" y="659"/>
                      </a:lnTo>
                      <a:lnTo>
                        <a:pt x="2177" y="708"/>
                      </a:lnTo>
                      <a:lnTo>
                        <a:pt x="2193" y="756"/>
                      </a:lnTo>
                      <a:lnTo>
                        <a:pt x="2213" y="802"/>
                      </a:lnTo>
                      <a:lnTo>
                        <a:pt x="2239" y="843"/>
                      </a:lnTo>
                      <a:lnTo>
                        <a:pt x="2270" y="882"/>
                      </a:lnTo>
                      <a:lnTo>
                        <a:pt x="2304" y="916"/>
                      </a:lnTo>
                      <a:lnTo>
                        <a:pt x="2343" y="947"/>
                      </a:lnTo>
                      <a:lnTo>
                        <a:pt x="2385" y="973"/>
                      </a:lnTo>
                      <a:lnTo>
                        <a:pt x="2429" y="993"/>
                      </a:lnTo>
                      <a:lnTo>
                        <a:pt x="2478" y="1009"/>
                      </a:lnTo>
                      <a:lnTo>
                        <a:pt x="2528" y="1018"/>
                      </a:lnTo>
                      <a:lnTo>
                        <a:pt x="2579" y="1021"/>
                      </a:lnTo>
                      <a:lnTo>
                        <a:pt x="2632" y="1018"/>
                      </a:lnTo>
                      <a:lnTo>
                        <a:pt x="2681" y="1009"/>
                      </a:lnTo>
                      <a:lnTo>
                        <a:pt x="2729" y="993"/>
                      </a:lnTo>
                      <a:lnTo>
                        <a:pt x="2774" y="973"/>
                      </a:lnTo>
                      <a:lnTo>
                        <a:pt x="2816" y="947"/>
                      </a:lnTo>
                      <a:lnTo>
                        <a:pt x="2855" y="916"/>
                      </a:lnTo>
                      <a:lnTo>
                        <a:pt x="2889" y="882"/>
                      </a:lnTo>
                      <a:lnTo>
                        <a:pt x="2920" y="843"/>
                      </a:lnTo>
                      <a:lnTo>
                        <a:pt x="2945" y="802"/>
                      </a:lnTo>
                      <a:lnTo>
                        <a:pt x="2966" y="756"/>
                      </a:lnTo>
                      <a:lnTo>
                        <a:pt x="2981" y="708"/>
                      </a:lnTo>
                      <a:lnTo>
                        <a:pt x="2991" y="659"/>
                      </a:lnTo>
                      <a:lnTo>
                        <a:pt x="2994" y="606"/>
                      </a:lnTo>
                      <a:lnTo>
                        <a:pt x="2991" y="554"/>
                      </a:lnTo>
                      <a:lnTo>
                        <a:pt x="2981" y="504"/>
                      </a:lnTo>
                      <a:lnTo>
                        <a:pt x="2966" y="457"/>
                      </a:lnTo>
                      <a:lnTo>
                        <a:pt x="2945" y="411"/>
                      </a:lnTo>
                      <a:lnTo>
                        <a:pt x="2920" y="369"/>
                      </a:lnTo>
                      <a:lnTo>
                        <a:pt x="2889" y="331"/>
                      </a:lnTo>
                      <a:lnTo>
                        <a:pt x="2855" y="296"/>
                      </a:lnTo>
                      <a:lnTo>
                        <a:pt x="2816" y="265"/>
                      </a:lnTo>
                      <a:lnTo>
                        <a:pt x="2774" y="239"/>
                      </a:lnTo>
                      <a:lnTo>
                        <a:pt x="2729" y="219"/>
                      </a:lnTo>
                      <a:lnTo>
                        <a:pt x="2681" y="203"/>
                      </a:lnTo>
                      <a:lnTo>
                        <a:pt x="2632" y="194"/>
                      </a:lnTo>
                      <a:lnTo>
                        <a:pt x="2579" y="191"/>
                      </a:lnTo>
                      <a:close/>
                      <a:moveTo>
                        <a:pt x="2578" y="0"/>
                      </a:moveTo>
                      <a:lnTo>
                        <a:pt x="2640" y="3"/>
                      </a:lnTo>
                      <a:lnTo>
                        <a:pt x="2701" y="13"/>
                      </a:lnTo>
                      <a:lnTo>
                        <a:pt x="2758" y="28"/>
                      </a:lnTo>
                      <a:lnTo>
                        <a:pt x="2814" y="48"/>
                      </a:lnTo>
                      <a:lnTo>
                        <a:pt x="2866" y="73"/>
                      </a:lnTo>
                      <a:lnTo>
                        <a:pt x="2917" y="104"/>
                      </a:lnTo>
                      <a:lnTo>
                        <a:pt x="2963" y="138"/>
                      </a:lnTo>
                      <a:lnTo>
                        <a:pt x="3006" y="177"/>
                      </a:lnTo>
                      <a:lnTo>
                        <a:pt x="3045" y="221"/>
                      </a:lnTo>
                      <a:lnTo>
                        <a:pt x="3079" y="267"/>
                      </a:lnTo>
                      <a:lnTo>
                        <a:pt x="3110" y="318"/>
                      </a:lnTo>
                      <a:lnTo>
                        <a:pt x="3135" y="370"/>
                      </a:lnTo>
                      <a:lnTo>
                        <a:pt x="3155" y="426"/>
                      </a:lnTo>
                      <a:lnTo>
                        <a:pt x="3170" y="483"/>
                      </a:lnTo>
                      <a:lnTo>
                        <a:pt x="3180" y="543"/>
                      </a:lnTo>
                      <a:lnTo>
                        <a:pt x="3183" y="605"/>
                      </a:lnTo>
                      <a:lnTo>
                        <a:pt x="3180" y="667"/>
                      </a:lnTo>
                      <a:lnTo>
                        <a:pt x="3170" y="728"/>
                      </a:lnTo>
                      <a:lnTo>
                        <a:pt x="3155" y="785"/>
                      </a:lnTo>
                      <a:lnTo>
                        <a:pt x="3134" y="841"/>
                      </a:lnTo>
                      <a:lnTo>
                        <a:pt x="3110" y="893"/>
                      </a:lnTo>
                      <a:lnTo>
                        <a:pt x="3079" y="944"/>
                      </a:lnTo>
                      <a:lnTo>
                        <a:pt x="3044" y="990"/>
                      </a:lnTo>
                      <a:lnTo>
                        <a:pt x="3005" y="1034"/>
                      </a:lnTo>
                      <a:lnTo>
                        <a:pt x="2963" y="1073"/>
                      </a:lnTo>
                      <a:lnTo>
                        <a:pt x="2915" y="1107"/>
                      </a:lnTo>
                      <a:lnTo>
                        <a:pt x="2866" y="1138"/>
                      </a:lnTo>
                      <a:lnTo>
                        <a:pt x="2814" y="1163"/>
                      </a:lnTo>
                      <a:lnTo>
                        <a:pt x="2758" y="1183"/>
                      </a:lnTo>
                      <a:lnTo>
                        <a:pt x="2700" y="1198"/>
                      </a:lnTo>
                      <a:lnTo>
                        <a:pt x="2640" y="1208"/>
                      </a:lnTo>
                      <a:lnTo>
                        <a:pt x="2578" y="1211"/>
                      </a:lnTo>
                      <a:lnTo>
                        <a:pt x="2521" y="1208"/>
                      </a:lnTo>
                      <a:lnTo>
                        <a:pt x="2464" y="1199"/>
                      </a:lnTo>
                      <a:lnTo>
                        <a:pt x="2410" y="1186"/>
                      </a:lnTo>
                      <a:lnTo>
                        <a:pt x="2357" y="1169"/>
                      </a:lnTo>
                      <a:lnTo>
                        <a:pt x="2307" y="1146"/>
                      </a:lnTo>
                      <a:lnTo>
                        <a:pt x="2260" y="1119"/>
                      </a:lnTo>
                      <a:lnTo>
                        <a:pt x="2215" y="1088"/>
                      </a:lnTo>
                      <a:lnTo>
                        <a:pt x="2173" y="1053"/>
                      </a:lnTo>
                      <a:lnTo>
                        <a:pt x="2134" y="1015"/>
                      </a:lnTo>
                      <a:lnTo>
                        <a:pt x="2099" y="973"/>
                      </a:lnTo>
                      <a:lnTo>
                        <a:pt x="1173" y="1492"/>
                      </a:lnTo>
                      <a:lnTo>
                        <a:pt x="1187" y="1539"/>
                      </a:lnTo>
                      <a:lnTo>
                        <a:pt x="1199" y="1589"/>
                      </a:lnTo>
                      <a:lnTo>
                        <a:pt x="1205" y="1640"/>
                      </a:lnTo>
                      <a:lnTo>
                        <a:pt x="1207" y="1692"/>
                      </a:lnTo>
                      <a:lnTo>
                        <a:pt x="1205" y="1743"/>
                      </a:lnTo>
                      <a:lnTo>
                        <a:pt x="1199" y="1795"/>
                      </a:lnTo>
                      <a:lnTo>
                        <a:pt x="1187" y="1843"/>
                      </a:lnTo>
                      <a:lnTo>
                        <a:pt x="1173" y="1892"/>
                      </a:lnTo>
                      <a:lnTo>
                        <a:pt x="2101" y="2411"/>
                      </a:lnTo>
                      <a:lnTo>
                        <a:pt x="2136" y="2370"/>
                      </a:lnTo>
                      <a:lnTo>
                        <a:pt x="2174" y="2332"/>
                      </a:lnTo>
                      <a:lnTo>
                        <a:pt x="2216" y="2297"/>
                      </a:lnTo>
                      <a:lnTo>
                        <a:pt x="2262" y="2266"/>
                      </a:lnTo>
                      <a:lnTo>
                        <a:pt x="2309" y="2239"/>
                      </a:lnTo>
                      <a:lnTo>
                        <a:pt x="2359" y="2216"/>
                      </a:lnTo>
                      <a:lnTo>
                        <a:pt x="2412" y="2199"/>
                      </a:lnTo>
                      <a:lnTo>
                        <a:pt x="2465" y="2185"/>
                      </a:lnTo>
                      <a:lnTo>
                        <a:pt x="2522" y="2177"/>
                      </a:lnTo>
                      <a:lnTo>
                        <a:pt x="2579" y="2175"/>
                      </a:lnTo>
                      <a:lnTo>
                        <a:pt x="2641" y="2178"/>
                      </a:lnTo>
                      <a:lnTo>
                        <a:pt x="2701" y="2188"/>
                      </a:lnTo>
                      <a:lnTo>
                        <a:pt x="2759" y="2202"/>
                      </a:lnTo>
                      <a:lnTo>
                        <a:pt x="2815" y="2223"/>
                      </a:lnTo>
                      <a:lnTo>
                        <a:pt x="2867" y="2248"/>
                      </a:lnTo>
                      <a:lnTo>
                        <a:pt x="2918" y="2278"/>
                      </a:lnTo>
                      <a:lnTo>
                        <a:pt x="2964" y="2313"/>
                      </a:lnTo>
                      <a:lnTo>
                        <a:pt x="3007" y="2352"/>
                      </a:lnTo>
                      <a:lnTo>
                        <a:pt x="3046" y="2396"/>
                      </a:lnTo>
                      <a:lnTo>
                        <a:pt x="3080" y="2442"/>
                      </a:lnTo>
                      <a:lnTo>
                        <a:pt x="3111" y="2491"/>
                      </a:lnTo>
                      <a:lnTo>
                        <a:pt x="3137" y="2545"/>
                      </a:lnTo>
                      <a:lnTo>
                        <a:pt x="3157" y="2601"/>
                      </a:lnTo>
                      <a:lnTo>
                        <a:pt x="3171" y="2658"/>
                      </a:lnTo>
                      <a:lnTo>
                        <a:pt x="3181" y="2718"/>
                      </a:lnTo>
                      <a:lnTo>
                        <a:pt x="3184" y="2780"/>
                      </a:lnTo>
                      <a:lnTo>
                        <a:pt x="3181" y="2842"/>
                      </a:lnTo>
                      <a:lnTo>
                        <a:pt x="3171" y="2902"/>
                      </a:lnTo>
                      <a:lnTo>
                        <a:pt x="3157" y="2960"/>
                      </a:lnTo>
                      <a:lnTo>
                        <a:pt x="3137" y="3016"/>
                      </a:lnTo>
                      <a:lnTo>
                        <a:pt x="3111" y="3068"/>
                      </a:lnTo>
                      <a:lnTo>
                        <a:pt x="3081" y="3118"/>
                      </a:lnTo>
                      <a:lnTo>
                        <a:pt x="3046" y="3165"/>
                      </a:lnTo>
                      <a:lnTo>
                        <a:pt x="3007" y="3208"/>
                      </a:lnTo>
                      <a:lnTo>
                        <a:pt x="2964" y="3247"/>
                      </a:lnTo>
                      <a:lnTo>
                        <a:pt x="2918" y="3282"/>
                      </a:lnTo>
                      <a:lnTo>
                        <a:pt x="2868" y="3313"/>
                      </a:lnTo>
                      <a:lnTo>
                        <a:pt x="2815" y="3337"/>
                      </a:lnTo>
                      <a:lnTo>
                        <a:pt x="2759" y="3358"/>
                      </a:lnTo>
                      <a:lnTo>
                        <a:pt x="2702" y="3373"/>
                      </a:lnTo>
                      <a:lnTo>
                        <a:pt x="2642" y="3382"/>
                      </a:lnTo>
                      <a:lnTo>
                        <a:pt x="2580" y="3385"/>
                      </a:lnTo>
                      <a:lnTo>
                        <a:pt x="2519" y="3382"/>
                      </a:lnTo>
                      <a:lnTo>
                        <a:pt x="2458" y="3373"/>
                      </a:lnTo>
                      <a:lnTo>
                        <a:pt x="2400" y="3358"/>
                      </a:lnTo>
                      <a:lnTo>
                        <a:pt x="2345" y="3337"/>
                      </a:lnTo>
                      <a:lnTo>
                        <a:pt x="2292" y="3312"/>
                      </a:lnTo>
                      <a:lnTo>
                        <a:pt x="2243" y="3282"/>
                      </a:lnTo>
                      <a:lnTo>
                        <a:pt x="2196" y="3247"/>
                      </a:lnTo>
                      <a:lnTo>
                        <a:pt x="2154" y="3208"/>
                      </a:lnTo>
                      <a:lnTo>
                        <a:pt x="2115" y="3164"/>
                      </a:lnTo>
                      <a:lnTo>
                        <a:pt x="2080" y="3118"/>
                      </a:lnTo>
                      <a:lnTo>
                        <a:pt x="2049" y="3068"/>
                      </a:lnTo>
                      <a:lnTo>
                        <a:pt x="2024" y="3015"/>
                      </a:lnTo>
                      <a:lnTo>
                        <a:pt x="2004" y="2959"/>
                      </a:lnTo>
                      <a:lnTo>
                        <a:pt x="1988" y="2902"/>
                      </a:lnTo>
                      <a:lnTo>
                        <a:pt x="1979" y="2842"/>
                      </a:lnTo>
                      <a:lnTo>
                        <a:pt x="1976" y="2780"/>
                      </a:lnTo>
                      <a:lnTo>
                        <a:pt x="1979" y="2727"/>
                      </a:lnTo>
                      <a:lnTo>
                        <a:pt x="1985" y="2677"/>
                      </a:lnTo>
                      <a:lnTo>
                        <a:pt x="1996" y="2626"/>
                      </a:lnTo>
                      <a:lnTo>
                        <a:pt x="2012" y="2578"/>
                      </a:lnTo>
                      <a:lnTo>
                        <a:pt x="1085" y="2059"/>
                      </a:lnTo>
                      <a:lnTo>
                        <a:pt x="1050" y="2101"/>
                      </a:lnTo>
                      <a:lnTo>
                        <a:pt x="1011" y="2139"/>
                      </a:lnTo>
                      <a:lnTo>
                        <a:pt x="968" y="2174"/>
                      </a:lnTo>
                      <a:lnTo>
                        <a:pt x="924" y="2205"/>
                      </a:lnTo>
                      <a:lnTo>
                        <a:pt x="876" y="2233"/>
                      </a:lnTo>
                      <a:lnTo>
                        <a:pt x="825" y="2256"/>
                      </a:lnTo>
                      <a:lnTo>
                        <a:pt x="773" y="2273"/>
                      </a:lnTo>
                      <a:lnTo>
                        <a:pt x="719" y="2286"/>
                      </a:lnTo>
                      <a:lnTo>
                        <a:pt x="662" y="2295"/>
                      </a:lnTo>
                      <a:lnTo>
                        <a:pt x="604" y="2297"/>
                      </a:lnTo>
                      <a:lnTo>
                        <a:pt x="543" y="2294"/>
                      </a:lnTo>
                      <a:lnTo>
                        <a:pt x="483" y="2285"/>
                      </a:lnTo>
                      <a:lnTo>
                        <a:pt x="426" y="2270"/>
                      </a:lnTo>
                      <a:lnTo>
                        <a:pt x="370" y="2249"/>
                      </a:lnTo>
                      <a:lnTo>
                        <a:pt x="317" y="2225"/>
                      </a:lnTo>
                      <a:lnTo>
                        <a:pt x="267" y="2194"/>
                      </a:lnTo>
                      <a:lnTo>
                        <a:pt x="220" y="2159"/>
                      </a:lnTo>
                      <a:lnTo>
                        <a:pt x="178" y="2120"/>
                      </a:lnTo>
                      <a:lnTo>
                        <a:pt x="139" y="2077"/>
                      </a:lnTo>
                      <a:lnTo>
                        <a:pt x="104" y="2030"/>
                      </a:lnTo>
                      <a:lnTo>
                        <a:pt x="73" y="1980"/>
                      </a:lnTo>
                      <a:lnTo>
                        <a:pt x="47" y="1928"/>
                      </a:lnTo>
                      <a:lnTo>
                        <a:pt x="28" y="1872"/>
                      </a:lnTo>
                      <a:lnTo>
                        <a:pt x="12" y="1814"/>
                      </a:lnTo>
                      <a:lnTo>
                        <a:pt x="3" y="1754"/>
                      </a:lnTo>
                      <a:lnTo>
                        <a:pt x="0" y="1692"/>
                      </a:lnTo>
                      <a:lnTo>
                        <a:pt x="3" y="1630"/>
                      </a:lnTo>
                      <a:lnTo>
                        <a:pt x="12" y="1570"/>
                      </a:lnTo>
                      <a:lnTo>
                        <a:pt x="28" y="1513"/>
                      </a:lnTo>
                      <a:lnTo>
                        <a:pt x="47" y="1457"/>
                      </a:lnTo>
                      <a:lnTo>
                        <a:pt x="73" y="1403"/>
                      </a:lnTo>
                      <a:lnTo>
                        <a:pt x="104" y="1354"/>
                      </a:lnTo>
                      <a:lnTo>
                        <a:pt x="139" y="1308"/>
                      </a:lnTo>
                      <a:lnTo>
                        <a:pt x="177" y="1264"/>
                      </a:lnTo>
                      <a:lnTo>
                        <a:pt x="220" y="1225"/>
                      </a:lnTo>
                      <a:lnTo>
                        <a:pt x="266" y="1190"/>
                      </a:lnTo>
                      <a:lnTo>
                        <a:pt x="317" y="1160"/>
                      </a:lnTo>
                      <a:lnTo>
                        <a:pt x="369" y="1135"/>
                      </a:lnTo>
                      <a:lnTo>
                        <a:pt x="425" y="1114"/>
                      </a:lnTo>
                      <a:lnTo>
                        <a:pt x="482" y="1100"/>
                      </a:lnTo>
                      <a:lnTo>
                        <a:pt x="543" y="1090"/>
                      </a:lnTo>
                      <a:lnTo>
                        <a:pt x="603" y="1087"/>
                      </a:lnTo>
                      <a:lnTo>
                        <a:pt x="662" y="1089"/>
                      </a:lnTo>
                      <a:lnTo>
                        <a:pt x="718" y="1097"/>
                      </a:lnTo>
                      <a:lnTo>
                        <a:pt x="772" y="1111"/>
                      </a:lnTo>
                      <a:lnTo>
                        <a:pt x="825" y="1128"/>
                      </a:lnTo>
                      <a:lnTo>
                        <a:pt x="875" y="1151"/>
                      </a:lnTo>
                      <a:lnTo>
                        <a:pt x="923" y="1178"/>
                      </a:lnTo>
                      <a:lnTo>
                        <a:pt x="967" y="1210"/>
                      </a:lnTo>
                      <a:lnTo>
                        <a:pt x="1010" y="1244"/>
                      </a:lnTo>
                      <a:lnTo>
                        <a:pt x="1048" y="1283"/>
                      </a:lnTo>
                      <a:lnTo>
                        <a:pt x="1082" y="1324"/>
                      </a:lnTo>
                      <a:lnTo>
                        <a:pt x="2009" y="806"/>
                      </a:lnTo>
                      <a:lnTo>
                        <a:pt x="1994" y="758"/>
                      </a:lnTo>
                      <a:lnTo>
                        <a:pt x="1984" y="709"/>
                      </a:lnTo>
                      <a:lnTo>
                        <a:pt x="1977" y="658"/>
                      </a:lnTo>
                      <a:lnTo>
                        <a:pt x="1975" y="605"/>
                      </a:lnTo>
                      <a:lnTo>
                        <a:pt x="1978" y="543"/>
                      </a:lnTo>
                      <a:lnTo>
                        <a:pt x="1987" y="483"/>
                      </a:lnTo>
                      <a:lnTo>
                        <a:pt x="2002" y="426"/>
                      </a:lnTo>
                      <a:lnTo>
                        <a:pt x="2022" y="370"/>
                      </a:lnTo>
                      <a:lnTo>
                        <a:pt x="2048" y="318"/>
                      </a:lnTo>
                      <a:lnTo>
                        <a:pt x="2078" y="267"/>
                      </a:lnTo>
                      <a:lnTo>
                        <a:pt x="2113" y="221"/>
                      </a:lnTo>
                      <a:lnTo>
                        <a:pt x="2152" y="177"/>
                      </a:lnTo>
                      <a:lnTo>
                        <a:pt x="2195" y="138"/>
                      </a:lnTo>
                      <a:lnTo>
                        <a:pt x="2241" y="104"/>
                      </a:lnTo>
                      <a:lnTo>
                        <a:pt x="2291" y="73"/>
                      </a:lnTo>
                      <a:lnTo>
                        <a:pt x="2344" y="48"/>
                      </a:lnTo>
                      <a:lnTo>
                        <a:pt x="2399" y="28"/>
                      </a:lnTo>
                      <a:lnTo>
                        <a:pt x="2457" y="13"/>
                      </a:lnTo>
                      <a:lnTo>
                        <a:pt x="2517" y="3"/>
                      </a:lnTo>
                      <a:lnTo>
                        <a:pt x="2578"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Freeform 29">
                  <a:extLst>
                    <a:ext uri="{FF2B5EF4-FFF2-40B4-BE49-F238E27FC236}">
                      <a16:creationId xmlns:a16="http://schemas.microsoft.com/office/drawing/2014/main" id="{EE7C7456-C8E2-40A7-BC6D-228F6325D0A0}"/>
                    </a:ext>
                  </a:extLst>
                </p:cNvPr>
                <p:cNvSpPr>
                  <a:spLocks noEditPoints="1"/>
                </p:cNvSpPr>
                <p:nvPr/>
              </p:nvSpPr>
              <p:spPr bwMode="auto">
                <a:xfrm>
                  <a:off x="6977443" y="2537970"/>
                  <a:ext cx="717760" cy="769510"/>
                </a:xfrm>
                <a:custGeom>
                  <a:avLst/>
                  <a:gdLst>
                    <a:gd name="T0" fmla="*/ 2558 w 3187"/>
                    <a:gd name="T1" fmla="*/ 2917 h 3426"/>
                    <a:gd name="T2" fmla="*/ 2525 w 3187"/>
                    <a:gd name="T3" fmla="*/ 3108 h 3426"/>
                    <a:gd name="T4" fmla="*/ 2672 w 3187"/>
                    <a:gd name="T5" fmla="*/ 3232 h 3426"/>
                    <a:gd name="T6" fmla="*/ 2855 w 3187"/>
                    <a:gd name="T7" fmla="*/ 3166 h 3426"/>
                    <a:gd name="T8" fmla="*/ 2888 w 3187"/>
                    <a:gd name="T9" fmla="*/ 2973 h 3426"/>
                    <a:gd name="T10" fmla="*/ 2741 w 3187"/>
                    <a:gd name="T11" fmla="*/ 2850 h 3426"/>
                    <a:gd name="T12" fmla="*/ 1063 w 3187"/>
                    <a:gd name="T13" fmla="*/ 2893 h 3426"/>
                    <a:gd name="T14" fmla="*/ 997 w 3187"/>
                    <a:gd name="T15" fmla="*/ 3075 h 3426"/>
                    <a:gd name="T16" fmla="*/ 1120 w 3187"/>
                    <a:gd name="T17" fmla="*/ 3222 h 3426"/>
                    <a:gd name="T18" fmla="*/ 1313 w 3187"/>
                    <a:gd name="T19" fmla="*/ 3189 h 3426"/>
                    <a:gd name="T20" fmla="*/ 1378 w 3187"/>
                    <a:gd name="T21" fmla="*/ 3006 h 3426"/>
                    <a:gd name="T22" fmla="*/ 1255 w 3187"/>
                    <a:gd name="T23" fmla="*/ 2860 h 3426"/>
                    <a:gd name="T24" fmla="*/ 722 w 3187"/>
                    <a:gd name="T25" fmla="*/ 1936 h 3426"/>
                    <a:gd name="T26" fmla="*/ 872 w 3187"/>
                    <a:gd name="T27" fmla="*/ 2062 h 3426"/>
                    <a:gd name="T28" fmla="*/ 2926 w 3187"/>
                    <a:gd name="T29" fmla="*/ 2018 h 3426"/>
                    <a:gd name="T30" fmla="*/ 2997 w 3187"/>
                    <a:gd name="T31" fmla="*/ 1154 h 3426"/>
                    <a:gd name="T32" fmla="*/ 656 w 3187"/>
                    <a:gd name="T33" fmla="*/ 229 h 3426"/>
                    <a:gd name="T34" fmla="*/ 668 w 3187"/>
                    <a:gd name="T35" fmla="*/ 236 h 3426"/>
                    <a:gd name="T36" fmla="*/ 680 w 3187"/>
                    <a:gd name="T37" fmla="*/ 245 h 3426"/>
                    <a:gd name="T38" fmla="*/ 694 w 3187"/>
                    <a:gd name="T39" fmla="*/ 263 h 3426"/>
                    <a:gd name="T40" fmla="*/ 700 w 3187"/>
                    <a:gd name="T41" fmla="*/ 272 h 3426"/>
                    <a:gd name="T42" fmla="*/ 704 w 3187"/>
                    <a:gd name="T43" fmla="*/ 281 h 3426"/>
                    <a:gd name="T44" fmla="*/ 707 w 3187"/>
                    <a:gd name="T45" fmla="*/ 294 h 3426"/>
                    <a:gd name="T46" fmla="*/ 710 w 3187"/>
                    <a:gd name="T47" fmla="*/ 308 h 3426"/>
                    <a:gd name="T48" fmla="*/ 3109 w 3187"/>
                    <a:gd name="T49" fmla="*/ 979 h 3426"/>
                    <a:gd name="T50" fmla="*/ 3119 w 3187"/>
                    <a:gd name="T51" fmla="*/ 981 h 3426"/>
                    <a:gd name="T52" fmla="*/ 3139 w 3187"/>
                    <a:gd name="T53" fmla="*/ 990 h 3426"/>
                    <a:gd name="T54" fmla="*/ 3151 w 3187"/>
                    <a:gd name="T55" fmla="*/ 998 h 3426"/>
                    <a:gd name="T56" fmla="*/ 3161 w 3187"/>
                    <a:gd name="T57" fmla="*/ 1005 h 3426"/>
                    <a:gd name="T58" fmla="*/ 3166 w 3187"/>
                    <a:gd name="T59" fmla="*/ 1012 h 3426"/>
                    <a:gd name="T60" fmla="*/ 3172 w 3187"/>
                    <a:gd name="T61" fmla="*/ 1022 h 3426"/>
                    <a:gd name="T62" fmla="*/ 3180 w 3187"/>
                    <a:gd name="T63" fmla="*/ 1035 h 3426"/>
                    <a:gd name="T64" fmla="*/ 3185 w 3187"/>
                    <a:gd name="T65" fmla="*/ 1049 h 3426"/>
                    <a:gd name="T66" fmla="*/ 3187 w 3187"/>
                    <a:gd name="T67" fmla="*/ 1060 h 3426"/>
                    <a:gd name="T68" fmla="*/ 3161 w 3187"/>
                    <a:gd name="T69" fmla="*/ 2007 h 3426"/>
                    <a:gd name="T70" fmla="*/ 2981 w 3187"/>
                    <a:gd name="T71" fmla="*/ 2210 h 3426"/>
                    <a:gd name="T72" fmla="*/ 865 w 3187"/>
                    <a:gd name="T73" fmla="*/ 2253 h 3426"/>
                    <a:gd name="T74" fmla="*/ 712 w 3187"/>
                    <a:gd name="T75" fmla="*/ 2495 h 3426"/>
                    <a:gd name="T76" fmla="*/ 838 w 3187"/>
                    <a:gd name="T77" fmla="*/ 2646 h 3426"/>
                    <a:gd name="T78" fmla="*/ 2844 w 3187"/>
                    <a:gd name="T79" fmla="*/ 2683 h 3426"/>
                    <a:gd name="T80" fmla="*/ 3045 w 3187"/>
                    <a:gd name="T81" fmla="*/ 2862 h 3426"/>
                    <a:gd name="T82" fmla="*/ 3078 w 3187"/>
                    <a:gd name="T83" fmla="*/ 3136 h 3426"/>
                    <a:gd name="T84" fmla="*/ 2925 w 3187"/>
                    <a:gd name="T85" fmla="*/ 3356 h 3426"/>
                    <a:gd name="T86" fmla="*/ 2657 w 3187"/>
                    <a:gd name="T87" fmla="*/ 3423 h 3426"/>
                    <a:gd name="T88" fmla="*/ 2418 w 3187"/>
                    <a:gd name="T89" fmla="*/ 3296 h 3426"/>
                    <a:gd name="T90" fmla="*/ 2321 w 3187"/>
                    <a:gd name="T91" fmla="*/ 3042 h 3426"/>
                    <a:gd name="T92" fmla="*/ 1518 w 3187"/>
                    <a:gd name="T93" fmla="*/ 2848 h 3426"/>
                    <a:gd name="T94" fmla="*/ 1568 w 3187"/>
                    <a:gd name="T95" fmla="*/ 3090 h 3426"/>
                    <a:gd name="T96" fmla="*/ 1442 w 3187"/>
                    <a:gd name="T97" fmla="*/ 3328 h 3426"/>
                    <a:gd name="T98" fmla="*/ 1187 w 3187"/>
                    <a:gd name="T99" fmla="*/ 3426 h 3426"/>
                    <a:gd name="T100" fmla="*/ 932 w 3187"/>
                    <a:gd name="T101" fmla="*/ 3329 h 3426"/>
                    <a:gd name="T102" fmla="*/ 806 w 3187"/>
                    <a:gd name="T103" fmla="*/ 3090 h 3426"/>
                    <a:gd name="T104" fmla="*/ 858 w 3187"/>
                    <a:gd name="T105" fmla="*/ 2845 h 3426"/>
                    <a:gd name="T106" fmla="*/ 617 w 3187"/>
                    <a:gd name="T107" fmla="*/ 2717 h 3426"/>
                    <a:gd name="T108" fmla="*/ 519 w 3187"/>
                    <a:gd name="T109" fmla="*/ 2459 h 3426"/>
                    <a:gd name="T110" fmla="*/ 3 w 3187"/>
                    <a:gd name="T111" fmla="*/ 122 h 3426"/>
                    <a:gd name="T112" fmla="*/ 49 w 3187"/>
                    <a:gd name="T113" fmla="*/ 12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187" h="3426">
                      <a:moveTo>
                        <a:pt x="2707" y="2847"/>
                      </a:moveTo>
                      <a:lnTo>
                        <a:pt x="2672" y="2850"/>
                      </a:lnTo>
                      <a:lnTo>
                        <a:pt x="2639" y="2860"/>
                      </a:lnTo>
                      <a:lnTo>
                        <a:pt x="2608" y="2874"/>
                      </a:lnTo>
                      <a:lnTo>
                        <a:pt x="2582" y="2893"/>
                      </a:lnTo>
                      <a:lnTo>
                        <a:pt x="2558" y="2917"/>
                      </a:lnTo>
                      <a:lnTo>
                        <a:pt x="2539" y="2943"/>
                      </a:lnTo>
                      <a:lnTo>
                        <a:pt x="2525" y="2973"/>
                      </a:lnTo>
                      <a:lnTo>
                        <a:pt x="2515" y="3007"/>
                      </a:lnTo>
                      <a:lnTo>
                        <a:pt x="2512" y="3041"/>
                      </a:lnTo>
                      <a:lnTo>
                        <a:pt x="2515" y="3075"/>
                      </a:lnTo>
                      <a:lnTo>
                        <a:pt x="2525" y="3108"/>
                      </a:lnTo>
                      <a:lnTo>
                        <a:pt x="2539" y="3138"/>
                      </a:lnTo>
                      <a:lnTo>
                        <a:pt x="2558" y="3165"/>
                      </a:lnTo>
                      <a:lnTo>
                        <a:pt x="2582" y="3189"/>
                      </a:lnTo>
                      <a:lnTo>
                        <a:pt x="2608" y="3208"/>
                      </a:lnTo>
                      <a:lnTo>
                        <a:pt x="2639" y="3222"/>
                      </a:lnTo>
                      <a:lnTo>
                        <a:pt x="2672" y="3232"/>
                      </a:lnTo>
                      <a:lnTo>
                        <a:pt x="2707" y="3235"/>
                      </a:lnTo>
                      <a:lnTo>
                        <a:pt x="2741" y="3232"/>
                      </a:lnTo>
                      <a:lnTo>
                        <a:pt x="2773" y="3222"/>
                      </a:lnTo>
                      <a:lnTo>
                        <a:pt x="2804" y="3208"/>
                      </a:lnTo>
                      <a:lnTo>
                        <a:pt x="2831" y="3189"/>
                      </a:lnTo>
                      <a:lnTo>
                        <a:pt x="2855" y="3166"/>
                      </a:lnTo>
                      <a:lnTo>
                        <a:pt x="2874" y="3139"/>
                      </a:lnTo>
                      <a:lnTo>
                        <a:pt x="2888" y="3109"/>
                      </a:lnTo>
                      <a:lnTo>
                        <a:pt x="2898" y="3075"/>
                      </a:lnTo>
                      <a:lnTo>
                        <a:pt x="2901" y="3041"/>
                      </a:lnTo>
                      <a:lnTo>
                        <a:pt x="2898" y="3006"/>
                      </a:lnTo>
                      <a:lnTo>
                        <a:pt x="2888" y="2973"/>
                      </a:lnTo>
                      <a:lnTo>
                        <a:pt x="2874" y="2943"/>
                      </a:lnTo>
                      <a:lnTo>
                        <a:pt x="2855" y="2916"/>
                      </a:lnTo>
                      <a:lnTo>
                        <a:pt x="2831" y="2893"/>
                      </a:lnTo>
                      <a:lnTo>
                        <a:pt x="2804" y="2874"/>
                      </a:lnTo>
                      <a:lnTo>
                        <a:pt x="2773" y="2860"/>
                      </a:lnTo>
                      <a:lnTo>
                        <a:pt x="2741" y="2850"/>
                      </a:lnTo>
                      <a:lnTo>
                        <a:pt x="2707" y="2847"/>
                      </a:lnTo>
                      <a:close/>
                      <a:moveTo>
                        <a:pt x="1188" y="2847"/>
                      </a:moveTo>
                      <a:lnTo>
                        <a:pt x="1153" y="2850"/>
                      </a:lnTo>
                      <a:lnTo>
                        <a:pt x="1120" y="2860"/>
                      </a:lnTo>
                      <a:lnTo>
                        <a:pt x="1090" y="2874"/>
                      </a:lnTo>
                      <a:lnTo>
                        <a:pt x="1063" y="2893"/>
                      </a:lnTo>
                      <a:lnTo>
                        <a:pt x="1040" y="2917"/>
                      </a:lnTo>
                      <a:lnTo>
                        <a:pt x="1020" y="2943"/>
                      </a:lnTo>
                      <a:lnTo>
                        <a:pt x="1007" y="2973"/>
                      </a:lnTo>
                      <a:lnTo>
                        <a:pt x="997" y="3007"/>
                      </a:lnTo>
                      <a:lnTo>
                        <a:pt x="994" y="3041"/>
                      </a:lnTo>
                      <a:lnTo>
                        <a:pt x="997" y="3075"/>
                      </a:lnTo>
                      <a:lnTo>
                        <a:pt x="1007" y="3108"/>
                      </a:lnTo>
                      <a:lnTo>
                        <a:pt x="1020" y="3138"/>
                      </a:lnTo>
                      <a:lnTo>
                        <a:pt x="1040" y="3165"/>
                      </a:lnTo>
                      <a:lnTo>
                        <a:pt x="1063" y="3189"/>
                      </a:lnTo>
                      <a:lnTo>
                        <a:pt x="1090" y="3208"/>
                      </a:lnTo>
                      <a:lnTo>
                        <a:pt x="1120" y="3222"/>
                      </a:lnTo>
                      <a:lnTo>
                        <a:pt x="1153" y="3232"/>
                      </a:lnTo>
                      <a:lnTo>
                        <a:pt x="1188" y="3235"/>
                      </a:lnTo>
                      <a:lnTo>
                        <a:pt x="1223" y="3232"/>
                      </a:lnTo>
                      <a:lnTo>
                        <a:pt x="1255" y="3222"/>
                      </a:lnTo>
                      <a:lnTo>
                        <a:pt x="1285" y="3208"/>
                      </a:lnTo>
                      <a:lnTo>
                        <a:pt x="1313" y="3189"/>
                      </a:lnTo>
                      <a:lnTo>
                        <a:pt x="1336" y="3166"/>
                      </a:lnTo>
                      <a:lnTo>
                        <a:pt x="1355" y="3139"/>
                      </a:lnTo>
                      <a:lnTo>
                        <a:pt x="1370" y="3109"/>
                      </a:lnTo>
                      <a:lnTo>
                        <a:pt x="1378" y="3075"/>
                      </a:lnTo>
                      <a:lnTo>
                        <a:pt x="1381" y="3041"/>
                      </a:lnTo>
                      <a:lnTo>
                        <a:pt x="1378" y="3006"/>
                      </a:lnTo>
                      <a:lnTo>
                        <a:pt x="1370" y="2973"/>
                      </a:lnTo>
                      <a:lnTo>
                        <a:pt x="1355" y="2943"/>
                      </a:lnTo>
                      <a:lnTo>
                        <a:pt x="1336" y="2916"/>
                      </a:lnTo>
                      <a:lnTo>
                        <a:pt x="1313" y="2893"/>
                      </a:lnTo>
                      <a:lnTo>
                        <a:pt x="1285" y="2874"/>
                      </a:lnTo>
                      <a:lnTo>
                        <a:pt x="1255" y="2860"/>
                      </a:lnTo>
                      <a:lnTo>
                        <a:pt x="1223" y="2850"/>
                      </a:lnTo>
                      <a:lnTo>
                        <a:pt x="1188" y="2847"/>
                      </a:lnTo>
                      <a:close/>
                      <a:moveTo>
                        <a:pt x="709" y="840"/>
                      </a:moveTo>
                      <a:lnTo>
                        <a:pt x="709" y="1867"/>
                      </a:lnTo>
                      <a:lnTo>
                        <a:pt x="712" y="1903"/>
                      </a:lnTo>
                      <a:lnTo>
                        <a:pt x="722" y="1936"/>
                      </a:lnTo>
                      <a:lnTo>
                        <a:pt x="736" y="1967"/>
                      </a:lnTo>
                      <a:lnTo>
                        <a:pt x="756" y="1994"/>
                      </a:lnTo>
                      <a:lnTo>
                        <a:pt x="780" y="2018"/>
                      </a:lnTo>
                      <a:lnTo>
                        <a:pt x="807" y="2038"/>
                      </a:lnTo>
                      <a:lnTo>
                        <a:pt x="838" y="2053"/>
                      </a:lnTo>
                      <a:lnTo>
                        <a:pt x="872" y="2062"/>
                      </a:lnTo>
                      <a:lnTo>
                        <a:pt x="907" y="2065"/>
                      </a:lnTo>
                      <a:lnTo>
                        <a:pt x="2798" y="2065"/>
                      </a:lnTo>
                      <a:lnTo>
                        <a:pt x="2834" y="2062"/>
                      </a:lnTo>
                      <a:lnTo>
                        <a:pt x="2867" y="2053"/>
                      </a:lnTo>
                      <a:lnTo>
                        <a:pt x="2899" y="2038"/>
                      </a:lnTo>
                      <a:lnTo>
                        <a:pt x="2926" y="2018"/>
                      </a:lnTo>
                      <a:lnTo>
                        <a:pt x="2950" y="1994"/>
                      </a:lnTo>
                      <a:lnTo>
                        <a:pt x="2970" y="1967"/>
                      </a:lnTo>
                      <a:lnTo>
                        <a:pt x="2984" y="1936"/>
                      </a:lnTo>
                      <a:lnTo>
                        <a:pt x="2994" y="1902"/>
                      </a:lnTo>
                      <a:lnTo>
                        <a:pt x="2997" y="1866"/>
                      </a:lnTo>
                      <a:lnTo>
                        <a:pt x="2997" y="1154"/>
                      </a:lnTo>
                      <a:lnTo>
                        <a:pt x="709" y="840"/>
                      </a:lnTo>
                      <a:close/>
                      <a:moveTo>
                        <a:pt x="89" y="0"/>
                      </a:moveTo>
                      <a:lnTo>
                        <a:pt x="111" y="2"/>
                      </a:lnTo>
                      <a:lnTo>
                        <a:pt x="132" y="9"/>
                      </a:lnTo>
                      <a:lnTo>
                        <a:pt x="652" y="226"/>
                      </a:lnTo>
                      <a:lnTo>
                        <a:pt x="656" y="229"/>
                      </a:lnTo>
                      <a:lnTo>
                        <a:pt x="661" y="231"/>
                      </a:lnTo>
                      <a:lnTo>
                        <a:pt x="662" y="232"/>
                      </a:lnTo>
                      <a:lnTo>
                        <a:pt x="663" y="232"/>
                      </a:lnTo>
                      <a:lnTo>
                        <a:pt x="664" y="233"/>
                      </a:lnTo>
                      <a:lnTo>
                        <a:pt x="666" y="234"/>
                      </a:lnTo>
                      <a:lnTo>
                        <a:pt x="668" y="236"/>
                      </a:lnTo>
                      <a:lnTo>
                        <a:pt x="670" y="237"/>
                      </a:lnTo>
                      <a:lnTo>
                        <a:pt x="672" y="239"/>
                      </a:lnTo>
                      <a:lnTo>
                        <a:pt x="674" y="240"/>
                      </a:lnTo>
                      <a:lnTo>
                        <a:pt x="676" y="241"/>
                      </a:lnTo>
                      <a:lnTo>
                        <a:pt x="678" y="243"/>
                      </a:lnTo>
                      <a:lnTo>
                        <a:pt x="680" y="245"/>
                      </a:lnTo>
                      <a:lnTo>
                        <a:pt x="682" y="247"/>
                      </a:lnTo>
                      <a:lnTo>
                        <a:pt x="689" y="254"/>
                      </a:lnTo>
                      <a:lnTo>
                        <a:pt x="690" y="256"/>
                      </a:lnTo>
                      <a:lnTo>
                        <a:pt x="691" y="258"/>
                      </a:lnTo>
                      <a:lnTo>
                        <a:pt x="693" y="262"/>
                      </a:lnTo>
                      <a:lnTo>
                        <a:pt x="694" y="263"/>
                      </a:lnTo>
                      <a:lnTo>
                        <a:pt x="695" y="265"/>
                      </a:lnTo>
                      <a:lnTo>
                        <a:pt x="698" y="267"/>
                      </a:lnTo>
                      <a:lnTo>
                        <a:pt x="699" y="269"/>
                      </a:lnTo>
                      <a:lnTo>
                        <a:pt x="699" y="270"/>
                      </a:lnTo>
                      <a:lnTo>
                        <a:pt x="700" y="271"/>
                      </a:lnTo>
                      <a:lnTo>
                        <a:pt x="700" y="272"/>
                      </a:lnTo>
                      <a:lnTo>
                        <a:pt x="701" y="274"/>
                      </a:lnTo>
                      <a:lnTo>
                        <a:pt x="702" y="275"/>
                      </a:lnTo>
                      <a:lnTo>
                        <a:pt x="703" y="278"/>
                      </a:lnTo>
                      <a:lnTo>
                        <a:pt x="703" y="279"/>
                      </a:lnTo>
                      <a:lnTo>
                        <a:pt x="704" y="280"/>
                      </a:lnTo>
                      <a:lnTo>
                        <a:pt x="704" y="281"/>
                      </a:lnTo>
                      <a:lnTo>
                        <a:pt x="706" y="287"/>
                      </a:lnTo>
                      <a:lnTo>
                        <a:pt x="706" y="288"/>
                      </a:lnTo>
                      <a:lnTo>
                        <a:pt x="706" y="289"/>
                      </a:lnTo>
                      <a:lnTo>
                        <a:pt x="706" y="290"/>
                      </a:lnTo>
                      <a:lnTo>
                        <a:pt x="707" y="292"/>
                      </a:lnTo>
                      <a:lnTo>
                        <a:pt x="707" y="294"/>
                      </a:lnTo>
                      <a:lnTo>
                        <a:pt x="708" y="296"/>
                      </a:lnTo>
                      <a:lnTo>
                        <a:pt x="708" y="299"/>
                      </a:lnTo>
                      <a:lnTo>
                        <a:pt x="708" y="303"/>
                      </a:lnTo>
                      <a:lnTo>
                        <a:pt x="709" y="304"/>
                      </a:lnTo>
                      <a:lnTo>
                        <a:pt x="709" y="305"/>
                      </a:lnTo>
                      <a:lnTo>
                        <a:pt x="710" y="308"/>
                      </a:lnTo>
                      <a:lnTo>
                        <a:pt x="710" y="312"/>
                      </a:lnTo>
                      <a:lnTo>
                        <a:pt x="710" y="315"/>
                      </a:lnTo>
                      <a:lnTo>
                        <a:pt x="710" y="649"/>
                      </a:lnTo>
                      <a:lnTo>
                        <a:pt x="3105" y="979"/>
                      </a:lnTo>
                      <a:lnTo>
                        <a:pt x="3108" y="979"/>
                      </a:lnTo>
                      <a:lnTo>
                        <a:pt x="3109" y="979"/>
                      </a:lnTo>
                      <a:lnTo>
                        <a:pt x="3111" y="979"/>
                      </a:lnTo>
                      <a:lnTo>
                        <a:pt x="3112" y="979"/>
                      </a:lnTo>
                      <a:lnTo>
                        <a:pt x="3114" y="980"/>
                      </a:lnTo>
                      <a:lnTo>
                        <a:pt x="3116" y="980"/>
                      </a:lnTo>
                      <a:lnTo>
                        <a:pt x="3118" y="981"/>
                      </a:lnTo>
                      <a:lnTo>
                        <a:pt x="3119" y="981"/>
                      </a:lnTo>
                      <a:lnTo>
                        <a:pt x="3121" y="981"/>
                      </a:lnTo>
                      <a:lnTo>
                        <a:pt x="3122" y="982"/>
                      </a:lnTo>
                      <a:lnTo>
                        <a:pt x="3124" y="983"/>
                      </a:lnTo>
                      <a:lnTo>
                        <a:pt x="3126" y="983"/>
                      </a:lnTo>
                      <a:lnTo>
                        <a:pt x="3130" y="985"/>
                      </a:lnTo>
                      <a:lnTo>
                        <a:pt x="3139" y="990"/>
                      </a:lnTo>
                      <a:lnTo>
                        <a:pt x="3141" y="992"/>
                      </a:lnTo>
                      <a:lnTo>
                        <a:pt x="3144" y="993"/>
                      </a:lnTo>
                      <a:lnTo>
                        <a:pt x="3145" y="994"/>
                      </a:lnTo>
                      <a:lnTo>
                        <a:pt x="3147" y="995"/>
                      </a:lnTo>
                      <a:lnTo>
                        <a:pt x="3149" y="996"/>
                      </a:lnTo>
                      <a:lnTo>
                        <a:pt x="3151" y="998"/>
                      </a:lnTo>
                      <a:lnTo>
                        <a:pt x="3152" y="999"/>
                      </a:lnTo>
                      <a:lnTo>
                        <a:pt x="3153" y="1000"/>
                      </a:lnTo>
                      <a:lnTo>
                        <a:pt x="3154" y="1001"/>
                      </a:lnTo>
                      <a:lnTo>
                        <a:pt x="3159" y="1004"/>
                      </a:lnTo>
                      <a:lnTo>
                        <a:pt x="3160" y="1005"/>
                      </a:lnTo>
                      <a:lnTo>
                        <a:pt x="3161" y="1005"/>
                      </a:lnTo>
                      <a:lnTo>
                        <a:pt x="3161" y="1007"/>
                      </a:lnTo>
                      <a:lnTo>
                        <a:pt x="3162" y="1008"/>
                      </a:lnTo>
                      <a:lnTo>
                        <a:pt x="3163" y="1009"/>
                      </a:lnTo>
                      <a:lnTo>
                        <a:pt x="3164" y="1010"/>
                      </a:lnTo>
                      <a:lnTo>
                        <a:pt x="3165" y="1011"/>
                      </a:lnTo>
                      <a:lnTo>
                        <a:pt x="3166" y="1012"/>
                      </a:lnTo>
                      <a:lnTo>
                        <a:pt x="3167" y="1013"/>
                      </a:lnTo>
                      <a:lnTo>
                        <a:pt x="3168" y="1016"/>
                      </a:lnTo>
                      <a:lnTo>
                        <a:pt x="3169" y="1017"/>
                      </a:lnTo>
                      <a:lnTo>
                        <a:pt x="3169" y="1018"/>
                      </a:lnTo>
                      <a:lnTo>
                        <a:pt x="3171" y="1020"/>
                      </a:lnTo>
                      <a:lnTo>
                        <a:pt x="3172" y="1022"/>
                      </a:lnTo>
                      <a:lnTo>
                        <a:pt x="3173" y="1023"/>
                      </a:lnTo>
                      <a:lnTo>
                        <a:pt x="3174" y="1025"/>
                      </a:lnTo>
                      <a:lnTo>
                        <a:pt x="3176" y="1029"/>
                      </a:lnTo>
                      <a:lnTo>
                        <a:pt x="3177" y="1031"/>
                      </a:lnTo>
                      <a:lnTo>
                        <a:pt x="3179" y="1033"/>
                      </a:lnTo>
                      <a:lnTo>
                        <a:pt x="3180" y="1035"/>
                      </a:lnTo>
                      <a:lnTo>
                        <a:pt x="3181" y="1037"/>
                      </a:lnTo>
                      <a:lnTo>
                        <a:pt x="3182" y="1040"/>
                      </a:lnTo>
                      <a:lnTo>
                        <a:pt x="3183" y="1042"/>
                      </a:lnTo>
                      <a:lnTo>
                        <a:pt x="3183" y="1044"/>
                      </a:lnTo>
                      <a:lnTo>
                        <a:pt x="3184" y="1046"/>
                      </a:lnTo>
                      <a:lnTo>
                        <a:pt x="3185" y="1049"/>
                      </a:lnTo>
                      <a:lnTo>
                        <a:pt x="3185" y="1051"/>
                      </a:lnTo>
                      <a:lnTo>
                        <a:pt x="3186" y="1053"/>
                      </a:lnTo>
                      <a:lnTo>
                        <a:pt x="3186" y="1055"/>
                      </a:lnTo>
                      <a:lnTo>
                        <a:pt x="3186" y="1057"/>
                      </a:lnTo>
                      <a:lnTo>
                        <a:pt x="3187" y="1058"/>
                      </a:lnTo>
                      <a:lnTo>
                        <a:pt x="3187" y="1060"/>
                      </a:lnTo>
                      <a:lnTo>
                        <a:pt x="3187" y="1062"/>
                      </a:lnTo>
                      <a:lnTo>
                        <a:pt x="3187" y="1065"/>
                      </a:lnTo>
                      <a:lnTo>
                        <a:pt x="3187" y="1867"/>
                      </a:lnTo>
                      <a:lnTo>
                        <a:pt x="3184" y="1915"/>
                      </a:lnTo>
                      <a:lnTo>
                        <a:pt x="3175" y="1962"/>
                      </a:lnTo>
                      <a:lnTo>
                        <a:pt x="3161" y="2007"/>
                      </a:lnTo>
                      <a:lnTo>
                        <a:pt x="3142" y="2050"/>
                      </a:lnTo>
                      <a:lnTo>
                        <a:pt x="3117" y="2088"/>
                      </a:lnTo>
                      <a:lnTo>
                        <a:pt x="3089" y="2125"/>
                      </a:lnTo>
                      <a:lnTo>
                        <a:pt x="3056" y="2157"/>
                      </a:lnTo>
                      <a:lnTo>
                        <a:pt x="3020" y="2185"/>
                      </a:lnTo>
                      <a:lnTo>
                        <a:pt x="2981" y="2210"/>
                      </a:lnTo>
                      <a:lnTo>
                        <a:pt x="2938" y="2229"/>
                      </a:lnTo>
                      <a:lnTo>
                        <a:pt x="2893" y="2244"/>
                      </a:lnTo>
                      <a:lnTo>
                        <a:pt x="2846" y="2252"/>
                      </a:lnTo>
                      <a:lnTo>
                        <a:pt x="2798" y="2255"/>
                      </a:lnTo>
                      <a:lnTo>
                        <a:pt x="907" y="2255"/>
                      </a:lnTo>
                      <a:lnTo>
                        <a:pt x="865" y="2253"/>
                      </a:lnTo>
                      <a:lnTo>
                        <a:pt x="823" y="2247"/>
                      </a:lnTo>
                      <a:lnTo>
                        <a:pt x="783" y="2235"/>
                      </a:lnTo>
                      <a:lnTo>
                        <a:pt x="745" y="2221"/>
                      </a:lnTo>
                      <a:lnTo>
                        <a:pt x="709" y="2202"/>
                      </a:lnTo>
                      <a:lnTo>
                        <a:pt x="709" y="2459"/>
                      </a:lnTo>
                      <a:lnTo>
                        <a:pt x="712" y="2495"/>
                      </a:lnTo>
                      <a:lnTo>
                        <a:pt x="722" y="2528"/>
                      </a:lnTo>
                      <a:lnTo>
                        <a:pt x="736" y="2559"/>
                      </a:lnTo>
                      <a:lnTo>
                        <a:pt x="756" y="2588"/>
                      </a:lnTo>
                      <a:lnTo>
                        <a:pt x="780" y="2612"/>
                      </a:lnTo>
                      <a:lnTo>
                        <a:pt x="807" y="2630"/>
                      </a:lnTo>
                      <a:lnTo>
                        <a:pt x="838" y="2646"/>
                      </a:lnTo>
                      <a:lnTo>
                        <a:pt x="872" y="2655"/>
                      </a:lnTo>
                      <a:lnTo>
                        <a:pt x="907" y="2658"/>
                      </a:lnTo>
                      <a:lnTo>
                        <a:pt x="2705" y="2658"/>
                      </a:lnTo>
                      <a:lnTo>
                        <a:pt x="2754" y="2661"/>
                      </a:lnTo>
                      <a:lnTo>
                        <a:pt x="2801" y="2670"/>
                      </a:lnTo>
                      <a:lnTo>
                        <a:pt x="2844" y="2683"/>
                      </a:lnTo>
                      <a:lnTo>
                        <a:pt x="2886" y="2703"/>
                      </a:lnTo>
                      <a:lnTo>
                        <a:pt x="2925" y="2727"/>
                      </a:lnTo>
                      <a:lnTo>
                        <a:pt x="2960" y="2755"/>
                      </a:lnTo>
                      <a:lnTo>
                        <a:pt x="2993" y="2787"/>
                      </a:lnTo>
                      <a:lnTo>
                        <a:pt x="3021" y="2823"/>
                      </a:lnTo>
                      <a:lnTo>
                        <a:pt x="3045" y="2862"/>
                      </a:lnTo>
                      <a:lnTo>
                        <a:pt x="3064" y="2903"/>
                      </a:lnTo>
                      <a:lnTo>
                        <a:pt x="3078" y="2947"/>
                      </a:lnTo>
                      <a:lnTo>
                        <a:pt x="3087" y="2994"/>
                      </a:lnTo>
                      <a:lnTo>
                        <a:pt x="3090" y="3042"/>
                      </a:lnTo>
                      <a:lnTo>
                        <a:pt x="3087" y="3090"/>
                      </a:lnTo>
                      <a:lnTo>
                        <a:pt x="3078" y="3136"/>
                      </a:lnTo>
                      <a:lnTo>
                        <a:pt x="3064" y="3180"/>
                      </a:lnTo>
                      <a:lnTo>
                        <a:pt x="3045" y="3221"/>
                      </a:lnTo>
                      <a:lnTo>
                        <a:pt x="3021" y="3261"/>
                      </a:lnTo>
                      <a:lnTo>
                        <a:pt x="2993" y="3296"/>
                      </a:lnTo>
                      <a:lnTo>
                        <a:pt x="2960" y="3328"/>
                      </a:lnTo>
                      <a:lnTo>
                        <a:pt x="2925" y="3356"/>
                      </a:lnTo>
                      <a:lnTo>
                        <a:pt x="2886" y="3380"/>
                      </a:lnTo>
                      <a:lnTo>
                        <a:pt x="2844" y="3400"/>
                      </a:lnTo>
                      <a:lnTo>
                        <a:pt x="2801" y="3413"/>
                      </a:lnTo>
                      <a:lnTo>
                        <a:pt x="2754" y="3423"/>
                      </a:lnTo>
                      <a:lnTo>
                        <a:pt x="2705" y="3426"/>
                      </a:lnTo>
                      <a:lnTo>
                        <a:pt x="2657" y="3423"/>
                      </a:lnTo>
                      <a:lnTo>
                        <a:pt x="2612" y="3413"/>
                      </a:lnTo>
                      <a:lnTo>
                        <a:pt x="2568" y="3400"/>
                      </a:lnTo>
                      <a:lnTo>
                        <a:pt x="2526" y="3380"/>
                      </a:lnTo>
                      <a:lnTo>
                        <a:pt x="2486" y="3357"/>
                      </a:lnTo>
                      <a:lnTo>
                        <a:pt x="2451" y="3329"/>
                      </a:lnTo>
                      <a:lnTo>
                        <a:pt x="2418" y="3296"/>
                      </a:lnTo>
                      <a:lnTo>
                        <a:pt x="2390" y="3261"/>
                      </a:lnTo>
                      <a:lnTo>
                        <a:pt x="2367" y="3222"/>
                      </a:lnTo>
                      <a:lnTo>
                        <a:pt x="2347" y="3181"/>
                      </a:lnTo>
                      <a:lnTo>
                        <a:pt x="2334" y="3136"/>
                      </a:lnTo>
                      <a:lnTo>
                        <a:pt x="2324" y="3090"/>
                      </a:lnTo>
                      <a:lnTo>
                        <a:pt x="2321" y="3042"/>
                      </a:lnTo>
                      <a:lnTo>
                        <a:pt x="2323" y="3000"/>
                      </a:lnTo>
                      <a:lnTo>
                        <a:pt x="2331" y="2960"/>
                      </a:lnTo>
                      <a:lnTo>
                        <a:pt x="2341" y="2920"/>
                      </a:lnTo>
                      <a:lnTo>
                        <a:pt x="2356" y="2884"/>
                      </a:lnTo>
                      <a:lnTo>
                        <a:pt x="2374" y="2848"/>
                      </a:lnTo>
                      <a:lnTo>
                        <a:pt x="1518" y="2848"/>
                      </a:lnTo>
                      <a:lnTo>
                        <a:pt x="1537" y="2883"/>
                      </a:lnTo>
                      <a:lnTo>
                        <a:pt x="1552" y="2920"/>
                      </a:lnTo>
                      <a:lnTo>
                        <a:pt x="1562" y="2960"/>
                      </a:lnTo>
                      <a:lnTo>
                        <a:pt x="1569" y="3000"/>
                      </a:lnTo>
                      <a:lnTo>
                        <a:pt x="1572" y="3042"/>
                      </a:lnTo>
                      <a:lnTo>
                        <a:pt x="1568" y="3090"/>
                      </a:lnTo>
                      <a:lnTo>
                        <a:pt x="1560" y="3136"/>
                      </a:lnTo>
                      <a:lnTo>
                        <a:pt x="1545" y="3180"/>
                      </a:lnTo>
                      <a:lnTo>
                        <a:pt x="1527" y="3221"/>
                      </a:lnTo>
                      <a:lnTo>
                        <a:pt x="1503" y="3261"/>
                      </a:lnTo>
                      <a:lnTo>
                        <a:pt x="1474" y="3296"/>
                      </a:lnTo>
                      <a:lnTo>
                        <a:pt x="1442" y="3328"/>
                      </a:lnTo>
                      <a:lnTo>
                        <a:pt x="1407" y="3356"/>
                      </a:lnTo>
                      <a:lnTo>
                        <a:pt x="1368" y="3380"/>
                      </a:lnTo>
                      <a:lnTo>
                        <a:pt x="1326" y="3400"/>
                      </a:lnTo>
                      <a:lnTo>
                        <a:pt x="1281" y="3413"/>
                      </a:lnTo>
                      <a:lnTo>
                        <a:pt x="1235" y="3423"/>
                      </a:lnTo>
                      <a:lnTo>
                        <a:pt x="1187" y="3426"/>
                      </a:lnTo>
                      <a:lnTo>
                        <a:pt x="1139" y="3423"/>
                      </a:lnTo>
                      <a:lnTo>
                        <a:pt x="1092" y="3413"/>
                      </a:lnTo>
                      <a:lnTo>
                        <a:pt x="1048" y="3400"/>
                      </a:lnTo>
                      <a:lnTo>
                        <a:pt x="1007" y="3380"/>
                      </a:lnTo>
                      <a:lnTo>
                        <a:pt x="968" y="3357"/>
                      </a:lnTo>
                      <a:lnTo>
                        <a:pt x="932" y="3329"/>
                      </a:lnTo>
                      <a:lnTo>
                        <a:pt x="900" y="3296"/>
                      </a:lnTo>
                      <a:lnTo>
                        <a:pt x="872" y="3261"/>
                      </a:lnTo>
                      <a:lnTo>
                        <a:pt x="848" y="3222"/>
                      </a:lnTo>
                      <a:lnTo>
                        <a:pt x="829" y="3181"/>
                      </a:lnTo>
                      <a:lnTo>
                        <a:pt x="814" y="3136"/>
                      </a:lnTo>
                      <a:lnTo>
                        <a:pt x="806" y="3090"/>
                      </a:lnTo>
                      <a:lnTo>
                        <a:pt x="803" y="3042"/>
                      </a:lnTo>
                      <a:lnTo>
                        <a:pt x="805" y="2999"/>
                      </a:lnTo>
                      <a:lnTo>
                        <a:pt x="812" y="2958"/>
                      </a:lnTo>
                      <a:lnTo>
                        <a:pt x="824" y="2918"/>
                      </a:lnTo>
                      <a:lnTo>
                        <a:pt x="838" y="2880"/>
                      </a:lnTo>
                      <a:lnTo>
                        <a:pt x="858" y="2845"/>
                      </a:lnTo>
                      <a:lnTo>
                        <a:pt x="811" y="2836"/>
                      </a:lnTo>
                      <a:lnTo>
                        <a:pt x="766" y="2821"/>
                      </a:lnTo>
                      <a:lnTo>
                        <a:pt x="725" y="2801"/>
                      </a:lnTo>
                      <a:lnTo>
                        <a:pt x="685" y="2777"/>
                      </a:lnTo>
                      <a:lnTo>
                        <a:pt x="649" y="2749"/>
                      </a:lnTo>
                      <a:lnTo>
                        <a:pt x="617" y="2717"/>
                      </a:lnTo>
                      <a:lnTo>
                        <a:pt x="588" y="2680"/>
                      </a:lnTo>
                      <a:lnTo>
                        <a:pt x="564" y="2642"/>
                      </a:lnTo>
                      <a:lnTo>
                        <a:pt x="545" y="2599"/>
                      </a:lnTo>
                      <a:lnTo>
                        <a:pt x="530" y="2555"/>
                      </a:lnTo>
                      <a:lnTo>
                        <a:pt x="522" y="2508"/>
                      </a:lnTo>
                      <a:lnTo>
                        <a:pt x="519" y="2459"/>
                      </a:lnTo>
                      <a:lnTo>
                        <a:pt x="519" y="378"/>
                      </a:lnTo>
                      <a:lnTo>
                        <a:pt x="57" y="184"/>
                      </a:lnTo>
                      <a:lnTo>
                        <a:pt x="39" y="172"/>
                      </a:lnTo>
                      <a:lnTo>
                        <a:pt x="23" y="159"/>
                      </a:lnTo>
                      <a:lnTo>
                        <a:pt x="10" y="141"/>
                      </a:lnTo>
                      <a:lnTo>
                        <a:pt x="3" y="122"/>
                      </a:lnTo>
                      <a:lnTo>
                        <a:pt x="0" y="101"/>
                      </a:lnTo>
                      <a:lnTo>
                        <a:pt x="1" y="79"/>
                      </a:lnTo>
                      <a:lnTo>
                        <a:pt x="7" y="59"/>
                      </a:lnTo>
                      <a:lnTo>
                        <a:pt x="18" y="40"/>
                      </a:lnTo>
                      <a:lnTo>
                        <a:pt x="32" y="24"/>
                      </a:lnTo>
                      <a:lnTo>
                        <a:pt x="49" y="12"/>
                      </a:lnTo>
                      <a:lnTo>
                        <a:pt x="69" y="4"/>
                      </a:lnTo>
                      <a:lnTo>
                        <a:pt x="89"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4" name="Group 33">
                  <a:extLst>
                    <a:ext uri="{FF2B5EF4-FFF2-40B4-BE49-F238E27FC236}">
                      <a16:creationId xmlns:a16="http://schemas.microsoft.com/office/drawing/2014/main" id="{6DE041AF-07EC-4B11-BAE0-4E0FA6FC5C08}"/>
                    </a:ext>
                  </a:extLst>
                </p:cNvPr>
                <p:cNvGrpSpPr/>
                <p:nvPr/>
              </p:nvGrpSpPr>
              <p:grpSpPr>
                <a:xfrm>
                  <a:off x="4543297" y="4820817"/>
                  <a:ext cx="650260" cy="762760"/>
                  <a:chOff x="1671638" y="5013325"/>
                  <a:chExt cx="458787" cy="538162"/>
                </a:xfrm>
                <a:solidFill>
                  <a:schemeClr val="bg1"/>
                </a:solidFill>
              </p:grpSpPr>
              <p:sp>
                <p:nvSpPr>
                  <p:cNvPr id="55" name="Freeform 211">
                    <a:extLst>
                      <a:ext uri="{FF2B5EF4-FFF2-40B4-BE49-F238E27FC236}">
                        <a16:creationId xmlns:a16="http://schemas.microsoft.com/office/drawing/2014/main" id="{1FA7D660-7231-45A6-AB57-06C196A58B66}"/>
                      </a:ext>
                    </a:extLst>
                  </p:cNvPr>
                  <p:cNvSpPr>
                    <a:spLocks noEditPoints="1"/>
                  </p:cNvSpPr>
                  <p:nvPr/>
                </p:nvSpPr>
                <p:spPr bwMode="auto">
                  <a:xfrm>
                    <a:off x="1784350" y="5013325"/>
                    <a:ext cx="233362" cy="290512"/>
                  </a:xfrm>
                  <a:custGeom>
                    <a:avLst/>
                    <a:gdLst>
                      <a:gd name="T0" fmla="*/ 662 w 1465"/>
                      <a:gd name="T1" fmla="*/ 193 h 1829"/>
                      <a:gd name="T2" fmla="*/ 555 w 1465"/>
                      <a:gd name="T3" fmla="*/ 214 h 1829"/>
                      <a:gd name="T4" fmla="*/ 441 w 1465"/>
                      <a:gd name="T5" fmla="*/ 263 h 1829"/>
                      <a:gd name="T6" fmla="*/ 332 w 1465"/>
                      <a:gd name="T7" fmla="*/ 351 h 1829"/>
                      <a:gd name="T8" fmla="*/ 247 w 1465"/>
                      <a:gd name="T9" fmla="*/ 489 h 1829"/>
                      <a:gd name="T10" fmla="*/ 199 w 1465"/>
                      <a:gd name="T11" fmla="*/ 688 h 1829"/>
                      <a:gd name="T12" fmla="*/ 193 w 1465"/>
                      <a:gd name="T13" fmla="*/ 755 h 1829"/>
                      <a:gd name="T14" fmla="*/ 190 w 1465"/>
                      <a:gd name="T15" fmla="*/ 808 h 1829"/>
                      <a:gd name="T16" fmla="*/ 190 w 1465"/>
                      <a:gd name="T17" fmla="*/ 943 h 1829"/>
                      <a:gd name="T18" fmla="*/ 209 w 1465"/>
                      <a:gd name="T19" fmla="*/ 1123 h 1829"/>
                      <a:gd name="T20" fmla="*/ 264 w 1465"/>
                      <a:gd name="T21" fmla="*/ 1317 h 1829"/>
                      <a:gd name="T22" fmla="*/ 367 w 1465"/>
                      <a:gd name="T23" fmla="*/ 1489 h 1829"/>
                      <a:gd name="T24" fmla="*/ 523 w 1465"/>
                      <a:gd name="T25" fmla="*/ 1601 h 1829"/>
                      <a:gd name="T26" fmla="*/ 729 w 1465"/>
                      <a:gd name="T27" fmla="*/ 1639 h 1829"/>
                      <a:gd name="T28" fmla="*/ 895 w 1465"/>
                      <a:gd name="T29" fmla="*/ 1617 h 1829"/>
                      <a:gd name="T30" fmla="*/ 1063 w 1465"/>
                      <a:gd name="T31" fmla="*/ 1524 h 1829"/>
                      <a:gd name="T32" fmla="*/ 1181 w 1465"/>
                      <a:gd name="T33" fmla="*/ 1363 h 1829"/>
                      <a:gd name="T34" fmla="*/ 1246 w 1465"/>
                      <a:gd name="T35" fmla="*/ 1172 h 1829"/>
                      <a:gd name="T36" fmla="*/ 1272 w 1465"/>
                      <a:gd name="T37" fmla="*/ 985 h 1829"/>
                      <a:gd name="T38" fmla="*/ 1276 w 1465"/>
                      <a:gd name="T39" fmla="*/ 836 h 1829"/>
                      <a:gd name="T40" fmla="*/ 1272 w 1465"/>
                      <a:gd name="T41" fmla="*/ 759 h 1829"/>
                      <a:gd name="T42" fmla="*/ 1270 w 1465"/>
                      <a:gd name="T43" fmla="*/ 748 h 1829"/>
                      <a:gd name="T44" fmla="*/ 1234 w 1465"/>
                      <a:gd name="T45" fmla="*/ 534 h 1829"/>
                      <a:gd name="T46" fmla="*/ 1156 w 1465"/>
                      <a:gd name="T47" fmla="*/ 383 h 1829"/>
                      <a:gd name="T48" fmla="*/ 1052 w 1465"/>
                      <a:gd name="T49" fmla="*/ 282 h 1829"/>
                      <a:gd name="T50" fmla="*/ 934 w 1465"/>
                      <a:gd name="T51" fmla="*/ 223 h 1829"/>
                      <a:gd name="T52" fmla="*/ 817 w 1465"/>
                      <a:gd name="T53" fmla="*/ 197 h 1829"/>
                      <a:gd name="T54" fmla="*/ 728 w 1465"/>
                      <a:gd name="T55" fmla="*/ 190 h 1829"/>
                      <a:gd name="T56" fmla="*/ 878 w 1465"/>
                      <a:gd name="T57" fmla="*/ 13 h 1829"/>
                      <a:gd name="T58" fmla="*/ 1119 w 1465"/>
                      <a:gd name="T59" fmla="*/ 99 h 1829"/>
                      <a:gd name="T60" fmla="*/ 1225 w 1465"/>
                      <a:gd name="T61" fmla="*/ 176 h 1829"/>
                      <a:gd name="T62" fmla="*/ 1326 w 1465"/>
                      <a:gd name="T63" fmla="*/ 292 h 1829"/>
                      <a:gd name="T64" fmla="*/ 1407 w 1465"/>
                      <a:gd name="T65" fmla="*/ 454 h 1829"/>
                      <a:gd name="T66" fmla="*/ 1455 w 1465"/>
                      <a:gd name="T67" fmla="*/ 673 h 1829"/>
                      <a:gd name="T68" fmla="*/ 1463 w 1465"/>
                      <a:gd name="T69" fmla="*/ 789 h 1829"/>
                      <a:gd name="T70" fmla="*/ 1464 w 1465"/>
                      <a:gd name="T71" fmla="*/ 933 h 1829"/>
                      <a:gd name="T72" fmla="*/ 1445 w 1465"/>
                      <a:gd name="T73" fmla="*/ 1134 h 1829"/>
                      <a:gd name="T74" fmla="*/ 1388 w 1465"/>
                      <a:gd name="T75" fmla="*/ 1356 h 1829"/>
                      <a:gd name="T76" fmla="*/ 1277 w 1465"/>
                      <a:gd name="T77" fmla="*/ 1568 h 1829"/>
                      <a:gd name="T78" fmla="*/ 1102 w 1465"/>
                      <a:gd name="T79" fmla="*/ 1731 h 1829"/>
                      <a:gd name="T80" fmla="*/ 874 w 1465"/>
                      <a:gd name="T81" fmla="*/ 1817 h 1829"/>
                      <a:gd name="T82" fmla="*/ 653 w 1465"/>
                      <a:gd name="T83" fmla="*/ 1826 h 1829"/>
                      <a:gd name="T84" fmla="*/ 415 w 1465"/>
                      <a:gd name="T85" fmla="*/ 1760 h 1829"/>
                      <a:gd name="T86" fmla="*/ 226 w 1465"/>
                      <a:gd name="T87" fmla="*/ 1615 h 1829"/>
                      <a:gd name="T88" fmla="*/ 99 w 1465"/>
                      <a:gd name="T89" fmla="*/ 1412 h 1829"/>
                      <a:gd name="T90" fmla="*/ 31 w 1465"/>
                      <a:gd name="T91" fmla="*/ 1189 h 1829"/>
                      <a:gd name="T92" fmla="*/ 3 w 1465"/>
                      <a:gd name="T93" fmla="*/ 980 h 1829"/>
                      <a:gd name="T94" fmla="*/ 1 w 1465"/>
                      <a:gd name="T95" fmla="*/ 818 h 1829"/>
                      <a:gd name="T96" fmla="*/ 6 w 1465"/>
                      <a:gd name="T97" fmla="*/ 737 h 1829"/>
                      <a:gd name="T98" fmla="*/ 42 w 1465"/>
                      <a:gd name="T99" fmla="*/ 502 h 1829"/>
                      <a:gd name="T100" fmla="*/ 118 w 1465"/>
                      <a:gd name="T101" fmla="*/ 325 h 1829"/>
                      <a:gd name="T102" fmla="*/ 216 w 1465"/>
                      <a:gd name="T103" fmla="*/ 198 h 1829"/>
                      <a:gd name="T104" fmla="*/ 324 w 1465"/>
                      <a:gd name="T105" fmla="*/ 112 h 1829"/>
                      <a:gd name="T106" fmla="*/ 514 w 1465"/>
                      <a:gd name="T107" fmla="*/ 29 h 1829"/>
                      <a:gd name="T108" fmla="*/ 696 w 1465"/>
                      <a:gd name="T109"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5" h="1829">
                        <a:moveTo>
                          <a:pt x="728" y="190"/>
                        </a:moveTo>
                        <a:lnTo>
                          <a:pt x="708" y="190"/>
                        </a:lnTo>
                        <a:lnTo>
                          <a:pt x="685" y="191"/>
                        </a:lnTo>
                        <a:lnTo>
                          <a:pt x="662" y="193"/>
                        </a:lnTo>
                        <a:lnTo>
                          <a:pt x="637" y="197"/>
                        </a:lnTo>
                        <a:lnTo>
                          <a:pt x="610" y="201"/>
                        </a:lnTo>
                        <a:lnTo>
                          <a:pt x="583" y="207"/>
                        </a:lnTo>
                        <a:lnTo>
                          <a:pt x="555" y="214"/>
                        </a:lnTo>
                        <a:lnTo>
                          <a:pt x="526" y="223"/>
                        </a:lnTo>
                        <a:lnTo>
                          <a:pt x="497" y="234"/>
                        </a:lnTo>
                        <a:lnTo>
                          <a:pt x="469" y="247"/>
                        </a:lnTo>
                        <a:lnTo>
                          <a:pt x="441" y="263"/>
                        </a:lnTo>
                        <a:lnTo>
                          <a:pt x="412" y="280"/>
                        </a:lnTo>
                        <a:lnTo>
                          <a:pt x="385" y="301"/>
                        </a:lnTo>
                        <a:lnTo>
                          <a:pt x="358" y="325"/>
                        </a:lnTo>
                        <a:lnTo>
                          <a:pt x="332" y="351"/>
                        </a:lnTo>
                        <a:lnTo>
                          <a:pt x="308" y="380"/>
                        </a:lnTo>
                        <a:lnTo>
                          <a:pt x="286" y="413"/>
                        </a:lnTo>
                        <a:lnTo>
                          <a:pt x="266" y="449"/>
                        </a:lnTo>
                        <a:lnTo>
                          <a:pt x="247" y="489"/>
                        </a:lnTo>
                        <a:lnTo>
                          <a:pt x="231" y="532"/>
                        </a:lnTo>
                        <a:lnTo>
                          <a:pt x="218" y="580"/>
                        </a:lnTo>
                        <a:lnTo>
                          <a:pt x="206" y="632"/>
                        </a:lnTo>
                        <a:lnTo>
                          <a:pt x="199" y="688"/>
                        </a:lnTo>
                        <a:lnTo>
                          <a:pt x="194" y="748"/>
                        </a:lnTo>
                        <a:lnTo>
                          <a:pt x="194" y="750"/>
                        </a:lnTo>
                        <a:lnTo>
                          <a:pt x="194" y="752"/>
                        </a:lnTo>
                        <a:lnTo>
                          <a:pt x="193" y="755"/>
                        </a:lnTo>
                        <a:lnTo>
                          <a:pt x="193" y="759"/>
                        </a:lnTo>
                        <a:lnTo>
                          <a:pt x="192" y="769"/>
                        </a:lnTo>
                        <a:lnTo>
                          <a:pt x="191" y="786"/>
                        </a:lnTo>
                        <a:lnTo>
                          <a:pt x="190" y="808"/>
                        </a:lnTo>
                        <a:lnTo>
                          <a:pt x="189" y="836"/>
                        </a:lnTo>
                        <a:lnTo>
                          <a:pt x="189" y="867"/>
                        </a:lnTo>
                        <a:lnTo>
                          <a:pt x="189" y="903"/>
                        </a:lnTo>
                        <a:lnTo>
                          <a:pt x="190" y="943"/>
                        </a:lnTo>
                        <a:lnTo>
                          <a:pt x="193" y="985"/>
                        </a:lnTo>
                        <a:lnTo>
                          <a:pt x="197" y="1029"/>
                        </a:lnTo>
                        <a:lnTo>
                          <a:pt x="202" y="1076"/>
                        </a:lnTo>
                        <a:lnTo>
                          <a:pt x="209" y="1123"/>
                        </a:lnTo>
                        <a:lnTo>
                          <a:pt x="220" y="1172"/>
                        </a:lnTo>
                        <a:lnTo>
                          <a:pt x="231" y="1221"/>
                        </a:lnTo>
                        <a:lnTo>
                          <a:pt x="246" y="1269"/>
                        </a:lnTo>
                        <a:lnTo>
                          <a:pt x="264" y="1317"/>
                        </a:lnTo>
                        <a:lnTo>
                          <a:pt x="285" y="1363"/>
                        </a:lnTo>
                        <a:lnTo>
                          <a:pt x="308" y="1408"/>
                        </a:lnTo>
                        <a:lnTo>
                          <a:pt x="336" y="1450"/>
                        </a:lnTo>
                        <a:lnTo>
                          <a:pt x="367" y="1489"/>
                        </a:lnTo>
                        <a:lnTo>
                          <a:pt x="401" y="1524"/>
                        </a:lnTo>
                        <a:lnTo>
                          <a:pt x="440" y="1554"/>
                        </a:lnTo>
                        <a:lnTo>
                          <a:pt x="480" y="1580"/>
                        </a:lnTo>
                        <a:lnTo>
                          <a:pt x="523" y="1601"/>
                        </a:lnTo>
                        <a:lnTo>
                          <a:pt x="570" y="1617"/>
                        </a:lnTo>
                        <a:lnTo>
                          <a:pt x="619" y="1630"/>
                        </a:lnTo>
                        <a:lnTo>
                          <a:pt x="672" y="1637"/>
                        </a:lnTo>
                        <a:lnTo>
                          <a:pt x="729" y="1639"/>
                        </a:lnTo>
                        <a:lnTo>
                          <a:pt x="736" y="1639"/>
                        </a:lnTo>
                        <a:lnTo>
                          <a:pt x="792" y="1637"/>
                        </a:lnTo>
                        <a:lnTo>
                          <a:pt x="846" y="1630"/>
                        </a:lnTo>
                        <a:lnTo>
                          <a:pt x="895" y="1617"/>
                        </a:lnTo>
                        <a:lnTo>
                          <a:pt x="942" y="1601"/>
                        </a:lnTo>
                        <a:lnTo>
                          <a:pt x="985" y="1580"/>
                        </a:lnTo>
                        <a:lnTo>
                          <a:pt x="1025" y="1554"/>
                        </a:lnTo>
                        <a:lnTo>
                          <a:pt x="1063" y="1524"/>
                        </a:lnTo>
                        <a:lnTo>
                          <a:pt x="1098" y="1489"/>
                        </a:lnTo>
                        <a:lnTo>
                          <a:pt x="1130" y="1450"/>
                        </a:lnTo>
                        <a:lnTo>
                          <a:pt x="1156" y="1408"/>
                        </a:lnTo>
                        <a:lnTo>
                          <a:pt x="1181" y="1363"/>
                        </a:lnTo>
                        <a:lnTo>
                          <a:pt x="1202" y="1317"/>
                        </a:lnTo>
                        <a:lnTo>
                          <a:pt x="1219" y="1269"/>
                        </a:lnTo>
                        <a:lnTo>
                          <a:pt x="1234" y="1221"/>
                        </a:lnTo>
                        <a:lnTo>
                          <a:pt x="1246" y="1172"/>
                        </a:lnTo>
                        <a:lnTo>
                          <a:pt x="1256" y="1123"/>
                        </a:lnTo>
                        <a:lnTo>
                          <a:pt x="1263" y="1076"/>
                        </a:lnTo>
                        <a:lnTo>
                          <a:pt x="1269" y="1029"/>
                        </a:lnTo>
                        <a:lnTo>
                          <a:pt x="1272" y="985"/>
                        </a:lnTo>
                        <a:lnTo>
                          <a:pt x="1275" y="943"/>
                        </a:lnTo>
                        <a:lnTo>
                          <a:pt x="1276" y="903"/>
                        </a:lnTo>
                        <a:lnTo>
                          <a:pt x="1276" y="868"/>
                        </a:lnTo>
                        <a:lnTo>
                          <a:pt x="1276" y="836"/>
                        </a:lnTo>
                        <a:lnTo>
                          <a:pt x="1275" y="808"/>
                        </a:lnTo>
                        <a:lnTo>
                          <a:pt x="1274" y="787"/>
                        </a:lnTo>
                        <a:lnTo>
                          <a:pt x="1272" y="769"/>
                        </a:lnTo>
                        <a:lnTo>
                          <a:pt x="1272" y="759"/>
                        </a:lnTo>
                        <a:lnTo>
                          <a:pt x="1271" y="755"/>
                        </a:lnTo>
                        <a:lnTo>
                          <a:pt x="1271" y="752"/>
                        </a:lnTo>
                        <a:lnTo>
                          <a:pt x="1271" y="750"/>
                        </a:lnTo>
                        <a:lnTo>
                          <a:pt x="1270" y="748"/>
                        </a:lnTo>
                        <a:lnTo>
                          <a:pt x="1266" y="688"/>
                        </a:lnTo>
                        <a:lnTo>
                          <a:pt x="1259" y="634"/>
                        </a:lnTo>
                        <a:lnTo>
                          <a:pt x="1247" y="582"/>
                        </a:lnTo>
                        <a:lnTo>
                          <a:pt x="1234" y="534"/>
                        </a:lnTo>
                        <a:lnTo>
                          <a:pt x="1218" y="491"/>
                        </a:lnTo>
                        <a:lnTo>
                          <a:pt x="1200" y="452"/>
                        </a:lnTo>
                        <a:lnTo>
                          <a:pt x="1179" y="416"/>
                        </a:lnTo>
                        <a:lnTo>
                          <a:pt x="1156" y="383"/>
                        </a:lnTo>
                        <a:lnTo>
                          <a:pt x="1133" y="353"/>
                        </a:lnTo>
                        <a:lnTo>
                          <a:pt x="1107" y="327"/>
                        </a:lnTo>
                        <a:lnTo>
                          <a:pt x="1080" y="303"/>
                        </a:lnTo>
                        <a:lnTo>
                          <a:pt x="1052" y="282"/>
                        </a:lnTo>
                        <a:lnTo>
                          <a:pt x="1023" y="265"/>
                        </a:lnTo>
                        <a:lnTo>
                          <a:pt x="994" y="248"/>
                        </a:lnTo>
                        <a:lnTo>
                          <a:pt x="964" y="235"/>
                        </a:lnTo>
                        <a:lnTo>
                          <a:pt x="934" y="223"/>
                        </a:lnTo>
                        <a:lnTo>
                          <a:pt x="904" y="214"/>
                        </a:lnTo>
                        <a:lnTo>
                          <a:pt x="874" y="207"/>
                        </a:lnTo>
                        <a:lnTo>
                          <a:pt x="846" y="201"/>
                        </a:lnTo>
                        <a:lnTo>
                          <a:pt x="817" y="197"/>
                        </a:lnTo>
                        <a:lnTo>
                          <a:pt x="789" y="193"/>
                        </a:lnTo>
                        <a:lnTo>
                          <a:pt x="762" y="191"/>
                        </a:lnTo>
                        <a:lnTo>
                          <a:pt x="736" y="190"/>
                        </a:lnTo>
                        <a:lnTo>
                          <a:pt x="728" y="190"/>
                        </a:lnTo>
                        <a:close/>
                        <a:moveTo>
                          <a:pt x="729" y="0"/>
                        </a:moveTo>
                        <a:lnTo>
                          <a:pt x="740" y="0"/>
                        </a:lnTo>
                        <a:lnTo>
                          <a:pt x="810" y="4"/>
                        </a:lnTo>
                        <a:lnTo>
                          <a:pt x="878" y="13"/>
                        </a:lnTo>
                        <a:lnTo>
                          <a:pt x="942" y="27"/>
                        </a:lnTo>
                        <a:lnTo>
                          <a:pt x="1004" y="47"/>
                        </a:lnTo>
                        <a:lnTo>
                          <a:pt x="1062" y="70"/>
                        </a:lnTo>
                        <a:lnTo>
                          <a:pt x="1119" y="99"/>
                        </a:lnTo>
                        <a:lnTo>
                          <a:pt x="1145" y="115"/>
                        </a:lnTo>
                        <a:lnTo>
                          <a:pt x="1171" y="132"/>
                        </a:lnTo>
                        <a:lnTo>
                          <a:pt x="1198" y="153"/>
                        </a:lnTo>
                        <a:lnTo>
                          <a:pt x="1225" y="176"/>
                        </a:lnTo>
                        <a:lnTo>
                          <a:pt x="1250" y="201"/>
                        </a:lnTo>
                        <a:lnTo>
                          <a:pt x="1276" y="228"/>
                        </a:lnTo>
                        <a:lnTo>
                          <a:pt x="1302" y="259"/>
                        </a:lnTo>
                        <a:lnTo>
                          <a:pt x="1326" y="292"/>
                        </a:lnTo>
                        <a:lnTo>
                          <a:pt x="1349" y="327"/>
                        </a:lnTo>
                        <a:lnTo>
                          <a:pt x="1370" y="366"/>
                        </a:lnTo>
                        <a:lnTo>
                          <a:pt x="1390" y="408"/>
                        </a:lnTo>
                        <a:lnTo>
                          <a:pt x="1407" y="454"/>
                        </a:lnTo>
                        <a:lnTo>
                          <a:pt x="1423" y="503"/>
                        </a:lnTo>
                        <a:lnTo>
                          <a:pt x="1436" y="556"/>
                        </a:lnTo>
                        <a:lnTo>
                          <a:pt x="1447" y="613"/>
                        </a:lnTo>
                        <a:lnTo>
                          <a:pt x="1455" y="673"/>
                        </a:lnTo>
                        <a:lnTo>
                          <a:pt x="1460" y="737"/>
                        </a:lnTo>
                        <a:lnTo>
                          <a:pt x="1460" y="747"/>
                        </a:lnTo>
                        <a:lnTo>
                          <a:pt x="1462" y="765"/>
                        </a:lnTo>
                        <a:lnTo>
                          <a:pt x="1463" y="789"/>
                        </a:lnTo>
                        <a:lnTo>
                          <a:pt x="1464" y="818"/>
                        </a:lnTo>
                        <a:lnTo>
                          <a:pt x="1465" y="852"/>
                        </a:lnTo>
                        <a:lnTo>
                          <a:pt x="1465" y="891"/>
                        </a:lnTo>
                        <a:lnTo>
                          <a:pt x="1464" y="933"/>
                        </a:lnTo>
                        <a:lnTo>
                          <a:pt x="1462" y="980"/>
                        </a:lnTo>
                        <a:lnTo>
                          <a:pt x="1458" y="1028"/>
                        </a:lnTo>
                        <a:lnTo>
                          <a:pt x="1453" y="1080"/>
                        </a:lnTo>
                        <a:lnTo>
                          <a:pt x="1445" y="1134"/>
                        </a:lnTo>
                        <a:lnTo>
                          <a:pt x="1435" y="1189"/>
                        </a:lnTo>
                        <a:lnTo>
                          <a:pt x="1422" y="1244"/>
                        </a:lnTo>
                        <a:lnTo>
                          <a:pt x="1406" y="1300"/>
                        </a:lnTo>
                        <a:lnTo>
                          <a:pt x="1388" y="1356"/>
                        </a:lnTo>
                        <a:lnTo>
                          <a:pt x="1366" y="1412"/>
                        </a:lnTo>
                        <a:lnTo>
                          <a:pt x="1340" y="1465"/>
                        </a:lnTo>
                        <a:lnTo>
                          <a:pt x="1311" y="1517"/>
                        </a:lnTo>
                        <a:lnTo>
                          <a:pt x="1277" y="1568"/>
                        </a:lnTo>
                        <a:lnTo>
                          <a:pt x="1239" y="1615"/>
                        </a:lnTo>
                        <a:lnTo>
                          <a:pt x="1197" y="1659"/>
                        </a:lnTo>
                        <a:lnTo>
                          <a:pt x="1150" y="1698"/>
                        </a:lnTo>
                        <a:lnTo>
                          <a:pt x="1102" y="1731"/>
                        </a:lnTo>
                        <a:lnTo>
                          <a:pt x="1049" y="1760"/>
                        </a:lnTo>
                        <a:lnTo>
                          <a:pt x="994" y="1784"/>
                        </a:lnTo>
                        <a:lnTo>
                          <a:pt x="936" y="1803"/>
                        </a:lnTo>
                        <a:lnTo>
                          <a:pt x="874" y="1817"/>
                        </a:lnTo>
                        <a:lnTo>
                          <a:pt x="810" y="1826"/>
                        </a:lnTo>
                        <a:lnTo>
                          <a:pt x="743" y="1829"/>
                        </a:lnTo>
                        <a:lnTo>
                          <a:pt x="721" y="1829"/>
                        </a:lnTo>
                        <a:lnTo>
                          <a:pt x="653" y="1826"/>
                        </a:lnTo>
                        <a:lnTo>
                          <a:pt x="589" y="1817"/>
                        </a:lnTo>
                        <a:lnTo>
                          <a:pt x="528" y="1803"/>
                        </a:lnTo>
                        <a:lnTo>
                          <a:pt x="471" y="1784"/>
                        </a:lnTo>
                        <a:lnTo>
                          <a:pt x="415" y="1760"/>
                        </a:lnTo>
                        <a:lnTo>
                          <a:pt x="363" y="1731"/>
                        </a:lnTo>
                        <a:lnTo>
                          <a:pt x="315" y="1698"/>
                        </a:lnTo>
                        <a:lnTo>
                          <a:pt x="268" y="1659"/>
                        </a:lnTo>
                        <a:lnTo>
                          <a:pt x="226" y="1615"/>
                        </a:lnTo>
                        <a:lnTo>
                          <a:pt x="188" y="1568"/>
                        </a:lnTo>
                        <a:lnTo>
                          <a:pt x="155" y="1517"/>
                        </a:lnTo>
                        <a:lnTo>
                          <a:pt x="125" y="1465"/>
                        </a:lnTo>
                        <a:lnTo>
                          <a:pt x="99" y="1412"/>
                        </a:lnTo>
                        <a:lnTo>
                          <a:pt x="77" y="1356"/>
                        </a:lnTo>
                        <a:lnTo>
                          <a:pt x="58" y="1300"/>
                        </a:lnTo>
                        <a:lnTo>
                          <a:pt x="43" y="1244"/>
                        </a:lnTo>
                        <a:lnTo>
                          <a:pt x="31" y="1189"/>
                        </a:lnTo>
                        <a:lnTo>
                          <a:pt x="20" y="1134"/>
                        </a:lnTo>
                        <a:lnTo>
                          <a:pt x="13" y="1080"/>
                        </a:lnTo>
                        <a:lnTo>
                          <a:pt x="7" y="1028"/>
                        </a:lnTo>
                        <a:lnTo>
                          <a:pt x="3" y="980"/>
                        </a:lnTo>
                        <a:lnTo>
                          <a:pt x="1" y="933"/>
                        </a:lnTo>
                        <a:lnTo>
                          <a:pt x="0" y="891"/>
                        </a:lnTo>
                        <a:lnTo>
                          <a:pt x="0" y="852"/>
                        </a:lnTo>
                        <a:lnTo>
                          <a:pt x="1" y="818"/>
                        </a:lnTo>
                        <a:lnTo>
                          <a:pt x="2" y="789"/>
                        </a:lnTo>
                        <a:lnTo>
                          <a:pt x="3" y="765"/>
                        </a:lnTo>
                        <a:lnTo>
                          <a:pt x="5" y="747"/>
                        </a:lnTo>
                        <a:lnTo>
                          <a:pt x="6" y="737"/>
                        </a:lnTo>
                        <a:lnTo>
                          <a:pt x="10" y="672"/>
                        </a:lnTo>
                        <a:lnTo>
                          <a:pt x="18" y="612"/>
                        </a:lnTo>
                        <a:lnTo>
                          <a:pt x="29" y="555"/>
                        </a:lnTo>
                        <a:lnTo>
                          <a:pt x="42" y="502"/>
                        </a:lnTo>
                        <a:lnTo>
                          <a:pt x="58" y="453"/>
                        </a:lnTo>
                        <a:lnTo>
                          <a:pt x="76" y="406"/>
                        </a:lnTo>
                        <a:lnTo>
                          <a:pt x="97" y="364"/>
                        </a:lnTo>
                        <a:lnTo>
                          <a:pt x="118" y="325"/>
                        </a:lnTo>
                        <a:lnTo>
                          <a:pt x="141" y="289"/>
                        </a:lnTo>
                        <a:lnTo>
                          <a:pt x="166" y="255"/>
                        </a:lnTo>
                        <a:lnTo>
                          <a:pt x="191" y="225"/>
                        </a:lnTo>
                        <a:lnTo>
                          <a:pt x="216" y="198"/>
                        </a:lnTo>
                        <a:lnTo>
                          <a:pt x="243" y="173"/>
                        </a:lnTo>
                        <a:lnTo>
                          <a:pt x="270" y="150"/>
                        </a:lnTo>
                        <a:lnTo>
                          <a:pt x="297" y="130"/>
                        </a:lnTo>
                        <a:lnTo>
                          <a:pt x="324" y="112"/>
                        </a:lnTo>
                        <a:lnTo>
                          <a:pt x="351" y="96"/>
                        </a:lnTo>
                        <a:lnTo>
                          <a:pt x="406" y="68"/>
                        </a:lnTo>
                        <a:lnTo>
                          <a:pt x="460" y="46"/>
                        </a:lnTo>
                        <a:lnTo>
                          <a:pt x="514" y="29"/>
                        </a:lnTo>
                        <a:lnTo>
                          <a:pt x="566" y="17"/>
                        </a:lnTo>
                        <a:lnTo>
                          <a:pt x="613" y="8"/>
                        </a:lnTo>
                        <a:lnTo>
                          <a:pt x="658" y="3"/>
                        </a:lnTo>
                        <a:lnTo>
                          <a:pt x="696" y="0"/>
                        </a:lnTo>
                        <a:lnTo>
                          <a:pt x="729"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212">
                    <a:extLst>
                      <a:ext uri="{FF2B5EF4-FFF2-40B4-BE49-F238E27FC236}">
                        <a16:creationId xmlns:a16="http://schemas.microsoft.com/office/drawing/2014/main" id="{530A79CB-2D45-4959-9245-FF274281DC14}"/>
                      </a:ext>
                    </a:extLst>
                  </p:cNvPr>
                  <p:cNvSpPr>
                    <a:spLocks/>
                  </p:cNvSpPr>
                  <p:nvPr/>
                </p:nvSpPr>
                <p:spPr bwMode="auto">
                  <a:xfrm>
                    <a:off x="1671638" y="5302250"/>
                    <a:ext cx="458787" cy="249237"/>
                  </a:xfrm>
                  <a:custGeom>
                    <a:avLst/>
                    <a:gdLst>
                      <a:gd name="T0" fmla="*/ 1041 w 2887"/>
                      <a:gd name="T1" fmla="*/ 40 h 1572"/>
                      <a:gd name="T2" fmla="*/ 1047 w 2887"/>
                      <a:gd name="T3" fmla="*/ 141 h 1572"/>
                      <a:gd name="T4" fmla="*/ 994 w 2887"/>
                      <a:gd name="T5" fmla="*/ 189 h 1572"/>
                      <a:gd name="T6" fmla="*/ 876 w 2887"/>
                      <a:gd name="T7" fmla="*/ 260 h 1572"/>
                      <a:gd name="T8" fmla="*/ 681 w 2887"/>
                      <a:gd name="T9" fmla="*/ 358 h 1572"/>
                      <a:gd name="T10" fmla="*/ 432 w 2887"/>
                      <a:gd name="T11" fmla="*/ 451 h 1572"/>
                      <a:gd name="T12" fmla="*/ 269 w 2887"/>
                      <a:gd name="T13" fmla="*/ 541 h 1572"/>
                      <a:gd name="T14" fmla="*/ 207 w 2887"/>
                      <a:gd name="T15" fmla="*/ 688 h 1572"/>
                      <a:gd name="T16" fmla="*/ 190 w 2887"/>
                      <a:gd name="T17" fmla="*/ 860 h 1572"/>
                      <a:gd name="T18" fmla="*/ 192 w 2887"/>
                      <a:gd name="T19" fmla="*/ 988 h 1572"/>
                      <a:gd name="T20" fmla="*/ 251 w 2887"/>
                      <a:gd name="T21" fmla="*/ 1119 h 1572"/>
                      <a:gd name="T22" fmla="*/ 462 w 2887"/>
                      <a:gd name="T23" fmla="*/ 1211 h 1572"/>
                      <a:gd name="T24" fmla="*/ 794 w 2887"/>
                      <a:gd name="T25" fmla="*/ 1311 h 1572"/>
                      <a:gd name="T26" fmla="*/ 1237 w 2887"/>
                      <a:gd name="T27" fmla="*/ 1376 h 1572"/>
                      <a:gd name="T28" fmla="*/ 1748 w 2887"/>
                      <a:gd name="T29" fmla="*/ 1368 h 1572"/>
                      <a:gd name="T30" fmla="*/ 2170 w 2887"/>
                      <a:gd name="T31" fmla="*/ 1293 h 1572"/>
                      <a:gd name="T32" fmla="*/ 2479 w 2887"/>
                      <a:gd name="T33" fmla="*/ 1191 h 1572"/>
                      <a:gd name="T34" fmla="*/ 2662 w 2887"/>
                      <a:gd name="T35" fmla="*/ 1107 h 1572"/>
                      <a:gd name="T36" fmla="*/ 2697 w 2887"/>
                      <a:gd name="T37" fmla="*/ 950 h 1572"/>
                      <a:gd name="T38" fmla="*/ 2694 w 2887"/>
                      <a:gd name="T39" fmla="*/ 791 h 1572"/>
                      <a:gd name="T40" fmla="*/ 2663 w 2887"/>
                      <a:gd name="T41" fmla="*/ 625 h 1572"/>
                      <a:gd name="T42" fmla="*/ 2572 w 2887"/>
                      <a:gd name="T43" fmla="*/ 498 h 1572"/>
                      <a:gd name="T44" fmla="*/ 2350 w 2887"/>
                      <a:gd name="T45" fmla="*/ 416 h 1572"/>
                      <a:gd name="T46" fmla="*/ 2119 w 2887"/>
                      <a:gd name="T47" fmla="*/ 318 h 1572"/>
                      <a:gd name="T48" fmla="*/ 1953 w 2887"/>
                      <a:gd name="T49" fmla="*/ 227 h 1572"/>
                      <a:gd name="T50" fmla="*/ 1873 w 2887"/>
                      <a:gd name="T51" fmla="*/ 176 h 1572"/>
                      <a:gd name="T52" fmla="*/ 1828 w 2887"/>
                      <a:gd name="T53" fmla="*/ 101 h 1572"/>
                      <a:gd name="T54" fmla="*/ 1877 w 2887"/>
                      <a:gd name="T55" fmla="*/ 12 h 1572"/>
                      <a:gd name="T56" fmla="*/ 1977 w 2887"/>
                      <a:gd name="T57" fmla="*/ 18 h 1572"/>
                      <a:gd name="T58" fmla="*/ 2035 w 2887"/>
                      <a:gd name="T59" fmla="*/ 55 h 1572"/>
                      <a:gd name="T60" fmla="*/ 2188 w 2887"/>
                      <a:gd name="T61" fmla="*/ 141 h 1572"/>
                      <a:gd name="T62" fmla="*/ 2408 w 2887"/>
                      <a:gd name="T63" fmla="*/ 236 h 1572"/>
                      <a:gd name="T64" fmla="*/ 2568 w 2887"/>
                      <a:gd name="T65" fmla="*/ 285 h 1572"/>
                      <a:gd name="T66" fmla="*/ 2745 w 2887"/>
                      <a:gd name="T67" fmla="*/ 399 h 1572"/>
                      <a:gd name="T68" fmla="*/ 2839 w 2887"/>
                      <a:gd name="T69" fmla="*/ 557 h 1572"/>
                      <a:gd name="T70" fmla="*/ 2878 w 2887"/>
                      <a:gd name="T71" fmla="*/ 721 h 1572"/>
                      <a:gd name="T72" fmla="*/ 2886 w 2887"/>
                      <a:gd name="T73" fmla="*/ 855 h 1572"/>
                      <a:gd name="T74" fmla="*/ 2887 w 2887"/>
                      <a:gd name="T75" fmla="*/ 907 h 1572"/>
                      <a:gd name="T76" fmla="*/ 2879 w 2887"/>
                      <a:gd name="T77" fmla="*/ 1064 h 1572"/>
                      <a:gd name="T78" fmla="*/ 2844 w 2887"/>
                      <a:gd name="T79" fmla="*/ 1209 h 1572"/>
                      <a:gd name="T80" fmla="*/ 2788 w 2887"/>
                      <a:gd name="T81" fmla="*/ 1253 h 1572"/>
                      <a:gd name="T82" fmla="*/ 2651 w 2887"/>
                      <a:gd name="T83" fmla="*/ 1324 h 1572"/>
                      <a:gd name="T84" fmla="*/ 2411 w 2887"/>
                      <a:gd name="T85" fmla="*/ 1419 h 1572"/>
                      <a:gd name="T86" fmla="*/ 2071 w 2887"/>
                      <a:gd name="T87" fmla="*/ 1510 h 1572"/>
                      <a:gd name="T88" fmla="*/ 1640 w 2887"/>
                      <a:gd name="T89" fmla="*/ 1567 h 1572"/>
                      <a:gd name="T90" fmla="*/ 1143 w 2887"/>
                      <a:gd name="T91" fmla="*/ 1558 h 1572"/>
                      <a:gd name="T92" fmla="*/ 718 w 2887"/>
                      <a:gd name="T93" fmla="*/ 1488 h 1572"/>
                      <a:gd name="T94" fmla="*/ 392 w 2887"/>
                      <a:gd name="T95" fmla="*/ 1389 h 1572"/>
                      <a:gd name="T96" fmla="*/ 177 w 2887"/>
                      <a:gd name="T97" fmla="*/ 1295 h 1572"/>
                      <a:gd name="T98" fmla="*/ 77 w 2887"/>
                      <a:gd name="T99" fmla="*/ 1239 h 1572"/>
                      <a:gd name="T100" fmla="*/ 27 w 2887"/>
                      <a:gd name="T101" fmla="*/ 1164 h 1572"/>
                      <a:gd name="T102" fmla="*/ 3 w 2887"/>
                      <a:gd name="T103" fmla="*/ 994 h 1572"/>
                      <a:gd name="T104" fmla="*/ 0 w 2887"/>
                      <a:gd name="T105" fmla="*/ 873 h 1572"/>
                      <a:gd name="T106" fmla="*/ 4 w 2887"/>
                      <a:gd name="T107" fmla="*/ 780 h 1572"/>
                      <a:gd name="T108" fmla="*/ 27 w 2887"/>
                      <a:gd name="T109" fmla="*/ 624 h 1572"/>
                      <a:gd name="T110" fmla="*/ 95 w 2887"/>
                      <a:gd name="T111" fmla="*/ 459 h 1572"/>
                      <a:gd name="T112" fmla="*/ 237 w 2887"/>
                      <a:gd name="T113" fmla="*/ 322 h 1572"/>
                      <a:gd name="T114" fmla="*/ 379 w 2887"/>
                      <a:gd name="T115" fmla="*/ 269 h 1572"/>
                      <a:gd name="T116" fmla="*/ 619 w 2887"/>
                      <a:gd name="T117" fmla="*/ 179 h 1572"/>
                      <a:gd name="T118" fmla="*/ 800 w 2887"/>
                      <a:gd name="T119" fmla="*/ 85 h 1572"/>
                      <a:gd name="T120" fmla="*/ 900 w 2887"/>
                      <a:gd name="T121" fmla="*/ 24 h 1572"/>
                      <a:gd name="T122" fmla="*/ 970 w 2887"/>
                      <a:gd name="T123"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87" h="1572">
                        <a:moveTo>
                          <a:pt x="970" y="0"/>
                        </a:moveTo>
                        <a:lnTo>
                          <a:pt x="991" y="3"/>
                        </a:lnTo>
                        <a:lnTo>
                          <a:pt x="1010" y="11"/>
                        </a:lnTo>
                        <a:lnTo>
                          <a:pt x="1027" y="24"/>
                        </a:lnTo>
                        <a:lnTo>
                          <a:pt x="1041" y="40"/>
                        </a:lnTo>
                        <a:lnTo>
                          <a:pt x="1053" y="59"/>
                        </a:lnTo>
                        <a:lnTo>
                          <a:pt x="1058" y="80"/>
                        </a:lnTo>
                        <a:lnTo>
                          <a:pt x="1059" y="100"/>
                        </a:lnTo>
                        <a:lnTo>
                          <a:pt x="1055" y="121"/>
                        </a:lnTo>
                        <a:lnTo>
                          <a:pt x="1047" y="141"/>
                        </a:lnTo>
                        <a:lnTo>
                          <a:pt x="1035" y="158"/>
                        </a:lnTo>
                        <a:lnTo>
                          <a:pt x="1018" y="173"/>
                        </a:lnTo>
                        <a:lnTo>
                          <a:pt x="1014" y="175"/>
                        </a:lnTo>
                        <a:lnTo>
                          <a:pt x="1006" y="181"/>
                        </a:lnTo>
                        <a:lnTo>
                          <a:pt x="994" y="189"/>
                        </a:lnTo>
                        <a:lnTo>
                          <a:pt x="977" y="199"/>
                        </a:lnTo>
                        <a:lnTo>
                          <a:pt x="956" y="212"/>
                        </a:lnTo>
                        <a:lnTo>
                          <a:pt x="934" y="226"/>
                        </a:lnTo>
                        <a:lnTo>
                          <a:pt x="906" y="243"/>
                        </a:lnTo>
                        <a:lnTo>
                          <a:pt x="876" y="260"/>
                        </a:lnTo>
                        <a:lnTo>
                          <a:pt x="842" y="279"/>
                        </a:lnTo>
                        <a:lnTo>
                          <a:pt x="806" y="298"/>
                        </a:lnTo>
                        <a:lnTo>
                          <a:pt x="766" y="317"/>
                        </a:lnTo>
                        <a:lnTo>
                          <a:pt x="725" y="338"/>
                        </a:lnTo>
                        <a:lnTo>
                          <a:pt x="681" y="358"/>
                        </a:lnTo>
                        <a:lnTo>
                          <a:pt x="635" y="378"/>
                        </a:lnTo>
                        <a:lnTo>
                          <a:pt x="587" y="398"/>
                        </a:lnTo>
                        <a:lnTo>
                          <a:pt x="536" y="416"/>
                        </a:lnTo>
                        <a:lnTo>
                          <a:pt x="484" y="434"/>
                        </a:lnTo>
                        <a:lnTo>
                          <a:pt x="432" y="451"/>
                        </a:lnTo>
                        <a:lnTo>
                          <a:pt x="377" y="466"/>
                        </a:lnTo>
                        <a:lnTo>
                          <a:pt x="344" y="479"/>
                        </a:lnTo>
                        <a:lnTo>
                          <a:pt x="315" y="497"/>
                        </a:lnTo>
                        <a:lnTo>
                          <a:pt x="290" y="518"/>
                        </a:lnTo>
                        <a:lnTo>
                          <a:pt x="269" y="541"/>
                        </a:lnTo>
                        <a:lnTo>
                          <a:pt x="251" y="566"/>
                        </a:lnTo>
                        <a:lnTo>
                          <a:pt x="237" y="594"/>
                        </a:lnTo>
                        <a:lnTo>
                          <a:pt x="224" y="624"/>
                        </a:lnTo>
                        <a:lnTo>
                          <a:pt x="214" y="655"/>
                        </a:lnTo>
                        <a:lnTo>
                          <a:pt x="207" y="688"/>
                        </a:lnTo>
                        <a:lnTo>
                          <a:pt x="200" y="721"/>
                        </a:lnTo>
                        <a:lnTo>
                          <a:pt x="196" y="755"/>
                        </a:lnTo>
                        <a:lnTo>
                          <a:pt x="193" y="791"/>
                        </a:lnTo>
                        <a:lnTo>
                          <a:pt x="191" y="825"/>
                        </a:lnTo>
                        <a:lnTo>
                          <a:pt x="190" y="860"/>
                        </a:lnTo>
                        <a:lnTo>
                          <a:pt x="189" y="868"/>
                        </a:lnTo>
                        <a:lnTo>
                          <a:pt x="189" y="877"/>
                        </a:lnTo>
                        <a:lnTo>
                          <a:pt x="189" y="911"/>
                        </a:lnTo>
                        <a:lnTo>
                          <a:pt x="190" y="949"/>
                        </a:lnTo>
                        <a:lnTo>
                          <a:pt x="192" y="988"/>
                        </a:lnTo>
                        <a:lnTo>
                          <a:pt x="195" y="1027"/>
                        </a:lnTo>
                        <a:lnTo>
                          <a:pt x="198" y="1063"/>
                        </a:lnTo>
                        <a:lnTo>
                          <a:pt x="203" y="1094"/>
                        </a:lnTo>
                        <a:lnTo>
                          <a:pt x="225" y="1106"/>
                        </a:lnTo>
                        <a:lnTo>
                          <a:pt x="251" y="1119"/>
                        </a:lnTo>
                        <a:lnTo>
                          <a:pt x="283" y="1136"/>
                        </a:lnTo>
                        <a:lnTo>
                          <a:pt x="320" y="1152"/>
                        </a:lnTo>
                        <a:lnTo>
                          <a:pt x="362" y="1172"/>
                        </a:lnTo>
                        <a:lnTo>
                          <a:pt x="409" y="1191"/>
                        </a:lnTo>
                        <a:lnTo>
                          <a:pt x="462" y="1211"/>
                        </a:lnTo>
                        <a:lnTo>
                          <a:pt x="519" y="1232"/>
                        </a:lnTo>
                        <a:lnTo>
                          <a:pt x="580" y="1252"/>
                        </a:lnTo>
                        <a:lnTo>
                          <a:pt x="647" y="1273"/>
                        </a:lnTo>
                        <a:lnTo>
                          <a:pt x="719" y="1293"/>
                        </a:lnTo>
                        <a:lnTo>
                          <a:pt x="794" y="1311"/>
                        </a:lnTo>
                        <a:lnTo>
                          <a:pt x="875" y="1328"/>
                        </a:lnTo>
                        <a:lnTo>
                          <a:pt x="959" y="1343"/>
                        </a:lnTo>
                        <a:lnTo>
                          <a:pt x="1047" y="1357"/>
                        </a:lnTo>
                        <a:lnTo>
                          <a:pt x="1140" y="1368"/>
                        </a:lnTo>
                        <a:lnTo>
                          <a:pt x="1237" y="1376"/>
                        </a:lnTo>
                        <a:lnTo>
                          <a:pt x="1339" y="1382"/>
                        </a:lnTo>
                        <a:lnTo>
                          <a:pt x="1444" y="1383"/>
                        </a:lnTo>
                        <a:lnTo>
                          <a:pt x="1549" y="1382"/>
                        </a:lnTo>
                        <a:lnTo>
                          <a:pt x="1651" y="1376"/>
                        </a:lnTo>
                        <a:lnTo>
                          <a:pt x="1748" y="1368"/>
                        </a:lnTo>
                        <a:lnTo>
                          <a:pt x="1841" y="1357"/>
                        </a:lnTo>
                        <a:lnTo>
                          <a:pt x="1929" y="1343"/>
                        </a:lnTo>
                        <a:lnTo>
                          <a:pt x="2014" y="1328"/>
                        </a:lnTo>
                        <a:lnTo>
                          <a:pt x="2095" y="1311"/>
                        </a:lnTo>
                        <a:lnTo>
                          <a:pt x="2170" y="1293"/>
                        </a:lnTo>
                        <a:lnTo>
                          <a:pt x="2241" y="1273"/>
                        </a:lnTo>
                        <a:lnTo>
                          <a:pt x="2307" y="1253"/>
                        </a:lnTo>
                        <a:lnTo>
                          <a:pt x="2369" y="1233"/>
                        </a:lnTo>
                        <a:lnTo>
                          <a:pt x="2426" y="1212"/>
                        </a:lnTo>
                        <a:lnTo>
                          <a:pt x="2479" y="1191"/>
                        </a:lnTo>
                        <a:lnTo>
                          <a:pt x="2525" y="1172"/>
                        </a:lnTo>
                        <a:lnTo>
                          <a:pt x="2568" y="1153"/>
                        </a:lnTo>
                        <a:lnTo>
                          <a:pt x="2604" y="1136"/>
                        </a:lnTo>
                        <a:lnTo>
                          <a:pt x="2636" y="1120"/>
                        </a:lnTo>
                        <a:lnTo>
                          <a:pt x="2662" y="1107"/>
                        </a:lnTo>
                        <a:lnTo>
                          <a:pt x="2682" y="1094"/>
                        </a:lnTo>
                        <a:lnTo>
                          <a:pt x="2688" y="1063"/>
                        </a:lnTo>
                        <a:lnTo>
                          <a:pt x="2692" y="1027"/>
                        </a:lnTo>
                        <a:lnTo>
                          <a:pt x="2695" y="989"/>
                        </a:lnTo>
                        <a:lnTo>
                          <a:pt x="2697" y="950"/>
                        </a:lnTo>
                        <a:lnTo>
                          <a:pt x="2697" y="911"/>
                        </a:lnTo>
                        <a:lnTo>
                          <a:pt x="2698" y="877"/>
                        </a:lnTo>
                        <a:lnTo>
                          <a:pt x="2697" y="860"/>
                        </a:lnTo>
                        <a:lnTo>
                          <a:pt x="2696" y="826"/>
                        </a:lnTo>
                        <a:lnTo>
                          <a:pt x="2694" y="791"/>
                        </a:lnTo>
                        <a:lnTo>
                          <a:pt x="2691" y="756"/>
                        </a:lnTo>
                        <a:lnTo>
                          <a:pt x="2687" y="722"/>
                        </a:lnTo>
                        <a:lnTo>
                          <a:pt x="2680" y="688"/>
                        </a:lnTo>
                        <a:lnTo>
                          <a:pt x="2673" y="656"/>
                        </a:lnTo>
                        <a:lnTo>
                          <a:pt x="2663" y="625"/>
                        </a:lnTo>
                        <a:lnTo>
                          <a:pt x="2650" y="595"/>
                        </a:lnTo>
                        <a:lnTo>
                          <a:pt x="2636" y="567"/>
                        </a:lnTo>
                        <a:lnTo>
                          <a:pt x="2617" y="541"/>
                        </a:lnTo>
                        <a:lnTo>
                          <a:pt x="2597" y="519"/>
                        </a:lnTo>
                        <a:lnTo>
                          <a:pt x="2572" y="498"/>
                        </a:lnTo>
                        <a:lnTo>
                          <a:pt x="2543" y="481"/>
                        </a:lnTo>
                        <a:lnTo>
                          <a:pt x="2510" y="466"/>
                        </a:lnTo>
                        <a:lnTo>
                          <a:pt x="2455" y="452"/>
                        </a:lnTo>
                        <a:lnTo>
                          <a:pt x="2401" y="435"/>
                        </a:lnTo>
                        <a:lnTo>
                          <a:pt x="2350" y="416"/>
                        </a:lnTo>
                        <a:lnTo>
                          <a:pt x="2300" y="398"/>
                        </a:lnTo>
                        <a:lnTo>
                          <a:pt x="2252" y="379"/>
                        </a:lnTo>
                        <a:lnTo>
                          <a:pt x="2205" y="359"/>
                        </a:lnTo>
                        <a:lnTo>
                          <a:pt x="2162" y="339"/>
                        </a:lnTo>
                        <a:lnTo>
                          <a:pt x="2119" y="318"/>
                        </a:lnTo>
                        <a:lnTo>
                          <a:pt x="2080" y="299"/>
                        </a:lnTo>
                        <a:lnTo>
                          <a:pt x="2044" y="279"/>
                        </a:lnTo>
                        <a:lnTo>
                          <a:pt x="2011" y="261"/>
                        </a:lnTo>
                        <a:lnTo>
                          <a:pt x="1980" y="244"/>
                        </a:lnTo>
                        <a:lnTo>
                          <a:pt x="1953" y="227"/>
                        </a:lnTo>
                        <a:lnTo>
                          <a:pt x="1929" y="213"/>
                        </a:lnTo>
                        <a:lnTo>
                          <a:pt x="1910" y="200"/>
                        </a:lnTo>
                        <a:lnTo>
                          <a:pt x="1893" y="190"/>
                        </a:lnTo>
                        <a:lnTo>
                          <a:pt x="1881" y="182"/>
                        </a:lnTo>
                        <a:lnTo>
                          <a:pt x="1873" y="176"/>
                        </a:lnTo>
                        <a:lnTo>
                          <a:pt x="1868" y="173"/>
                        </a:lnTo>
                        <a:lnTo>
                          <a:pt x="1852" y="158"/>
                        </a:lnTo>
                        <a:lnTo>
                          <a:pt x="1840" y="142"/>
                        </a:lnTo>
                        <a:lnTo>
                          <a:pt x="1831" y="122"/>
                        </a:lnTo>
                        <a:lnTo>
                          <a:pt x="1828" y="101"/>
                        </a:lnTo>
                        <a:lnTo>
                          <a:pt x="1829" y="81"/>
                        </a:lnTo>
                        <a:lnTo>
                          <a:pt x="1834" y="60"/>
                        </a:lnTo>
                        <a:lnTo>
                          <a:pt x="1845" y="41"/>
                        </a:lnTo>
                        <a:lnTo>
                          <a:pt x="1859" y="25"/>
                        </a:lnTo>
                        <a:lnTo>
                          <a:pt x="1877" y="12"/>
                        </a:lnTo>
                        <a:lnTo>
                          <a:pt x="1896" y="4"/>
                        </a:lnTo>
                        <a:lnTo>
                          <a:pt x="1917" y="1"/>
                        </a:lnTo>
                        <a:lnTo>
                          <a:pt x="1938" y="2"/>
                        </a:lnTo>
                        <a:lnTo>
                          <a:pt x="1957" y="7"/>
                        </a:lnTo>
                        <a:lnTo>
                          <a:pt x="1977" y="18"/>
                        </a:lnTo>
                        <a:lnTo>
                          <a:pt x="1980" y="20"/>
                        </a:lnTo>
                        <a:lnTo>
                          <a:pt x="1987" y="25"/>
                        </a:lnTo>
                        <a:lnTo>
                          <a:pt x="2000" y="32"/>
                        </a:lnTo>
                        <a:lnTo>
                          <a:pt x="2015" y="42"/>
                        </a:lnTo>
                        <a:lnTo>
                          <a:pt x="2035" y="55"/>
                        </a:lnTo>
                        <a:lnTo>
                          <a:pt x="2060" y="69"/>
                        </a:lnTo>
                        <a:lnTo>
                          <a:pt x="2086" y="86"/>
                        </a:lnTo>
                        <a:lnTo>
                          <a:pt x="2117" y="102"/>
                        </a:lnTo>
                        <a:lnTo>
                          <a:pt x="2150" y="121"/>
                        </a:lnTo>
                        <a:lnTo>
                          <a:pt x="2188" y="141"/>
                        </a:lnTo>
                        <a:lnTo>
                          <a:pt x="2227" y="159"/>
                        </a:lnTo>
                        <a:lnTo>
                          <a:pt x="2269" y="179"/>
                        </a:lnTo>
                        <a:lnTo>
                          <a:pt x="2313" y="198"/>
                        </a:lnTo>
                        <a:lnTo>
                          <a:pt x="2359" y="218"/>
                        </a:lnTo>
                        <a:lnTo>
                          <a:pt x="2408" y="236"/>
                        </a:lnTo>
                        <a:lnTo>
                          <a:pt x="2457" y="253"/>
                        </a:lnTo>
                        <a:lnTo>
                          <a:pt x="2508" y="269"/>
                        </a:lnTo>
                        <a:lnTo>
                          <a:pt x="2561" y="283"/>
                        </a:lnTo>
                        <a:lnTo>
                          <a:pt x="2564" y="284"/>
                        </a:lnTo>
                        <a:lnTo>
                          <a:pt x="2568" y="285"/>
                        </a:lnTo>
                        <a:lnTo>
                          <a:pt x="2611" y="303"/>
                        </a:lnTo>
                        <a:lnTo>
                          <a:pt x="2650" y="323"/>
                        </a:lnTo>
                        <a:lnTo>
                          <a:pt x="2685" y="346"/>
                        </a:lnTo>
                        <a:lnTo>
                          <a:pt x="2718" y="371"/>
                        </a:lnTo>
                        <a:lnTo>
                          <a:pt x="2745" y="399"/>
                        </a:lnTo>
                        <a:lnTo>
                          <a:pt x="2770" y="428"/>
                        </a:lnTo>
                        <a:lnTo>
                          <a:pt x="2791" y="459"/>
                        </a:lnTo>
                        <a:lnTo>
                          <a:pt x="2810" y="491"/>
                        </a:lnTo>
                        <a:lnTo>
                          <a:pt x="2826" y="524"/>
                        </a:lnTo>
                        <a:lnTo>
                          <a:pt x="2839" y="557"/>
                        </a:lnTo>
                        <a:lnTo>
                          <a:pt x="2851" y="590"/>
                        </a:lnTo>
                        <a:lnTo>
                          <a:pt x="2860" y="624"/>
                        </a:lnTo>
                        <a:lnTo>
                          <a:pt x="2867" y="657"/>
                        </a:lnTo>
                        <a:lnTo>
                          <a:pt x="2872" y="690"/>
                        </a:lnTo>
                        <a:lnTo>
                          <a:pt x="2878" y="721"/>
                        </a:lnTo>
                        <a:lnTo>
                          <a:pt x="2881" y="751"/>
                        </a:lnTo>
                        <a:lnTo>
                          <a:pt x="2883" y="780"/>
                        </a:lnTo>
                        <a:lnTo>
                          <a:pt x="2884" y="807"/>
                        </a:lnTo>
                        <a:lnTo>
                          <a:pt x="2885" y="832"/>
                        </a:lnTo>
                        <a:lnTo>
                          <a:pt x="2886" y="855"/>
                        </a:lnTo>
                        <a:lnTo>
                          <a:pt x="2886" y="864"/>
                        </a:lnTo>
                        <a:lnTo>
                          <a:pt x="2887" y="872"/>
                        </a:lnTo>
                        <a:lnTo>
                          <a:pt x="2887" y="874"/>
                        </a:lnTo>
                        <a:lnTo>
                          <a:pt x="2887" y="888"/>
                        </a:lnTo>
                        <a:lnTo>
                          <a:pt x="2887" y="907"/>
                        </a:lnTo>
                        <a:lnTo>
                          <a:pt x="2886" y="933"/>
                        </a:lnTo>
                        <a:lnTo>
                          <a:pt x="2886" y="962"/>
                        </a:lnTo>
                        <a:lnTo>
                          <a:pt x="2884" y="994"/>
                        </a:lnTo>
                        <a:lnTo>
                          <a:pt x="2882" y="1029"/>
                        </a:lnTo>
                        <a:lnTo>
                          <a:pt x="2879" y="1064"/>
                        </a:lnTo>
                        <a:lnTo>
                          <a:pt x="2875" y="1099"/>
                        </a:lnTo>
                        <a:lnTo>
                          <a:pt x="2868" y="1133"/>
                        </a:lnTo>
                        <a:lnTo>
                          <a:pt x="2861" y="1165"/>
                        </a:lnTo>
                        <a:lnTo>
                          <a:pt x="2853" y="1191"/>
                        </a:lnTo>
                        <a:lnTo>
                          <a:pt x="2844" y="1209"/>
                        </a:lnTo>
                        <a:lnTo>
                          <a:pt x="2831" y="1225"/>
                        </a:lnTo>
                        <a:lnTo>
                          <a:pt x="2817" y="1236"/>
                        </a:lnTo>
                        <a:lnTo>
                          <a:pt x="2812" y="1239"/>
                        </a:lnTo>
                        <a:lnTo>
                          <a:pt x="2802" y="1245"/>
                        </a:lnTo>
                        <a:lnTo>
                          <a:pt x="2788" y="1253"/>
                        </a:lnTo>
                        <a:lnTo>
                          <a:pt x="2769" y="1264"/>
                        </a:lnTo>
                        <a:lnTo>
                          <a:pt x="2746" y="1276"/>
                        </a:lnTo>
                        <a:lnTo>
                          <a:pt x="2720" y="1291"/>
                        </a:lnTo>
                        <a:lnTo>
                          <a:pt x="2688" y="1306"/>
                        </a:lnTo>
                        <a:lnTo>
                          <a:pt x="2651" y="1324"/>
                        </a:lnTo>
                        <a:lnTo>
                          <a:pt x="2612" y="1341"/>
                        </a:lnTo>
                        <a:lnTo>
                          <a:pt x="2568" y="1360"/>
                        </a:lnTo>
                        <a:lnTo>
                          <a:pt x="2519" y="1380"/>
                        </a:lnTo>
                        <a:lnTo>
                          <a:pt x="2467" y="1399"/>
                        </a:lnTo>
                        <a:lnTo>
                          <a:pt x="2411" y="1419"/>
                        </a:lnTo>
                        <a:lnTo>
                          <a:pt x="2351" y="1438"/>
                        </a:lnTo>
                        <a:lnTo>
                          <a:pt x="2287" y="1458"/>
                        </a:lnTo>
                        <a:lnTo>
                          <a:pt x="2219" y="1477"/>
                        </a:lnTo>
                        <a:lnTo>
                          <a:pt x="2146" y="1494"/>
                        </a:lnTo>
                        <a:lnTo>
                          <a:pt x="2071" y="1510"/>
                        </a:lnTo>
                        <a:lnTo>
                          <a:pt x="1992" y="1525"/>
                        </a:lnTo>
                        <a:lnTo>
                          <a:pt x="1910" y="1539"/>
                        </a:lnTo>
                        <a:lnTo>
                          <a:pt x="1823" y="1550"/>
                        </a:lnTo>
                        <a:lnTo>
                          <a:pt x="1734" y="1559"/>
                        </a:lnTo>
                        <a:lnTo>
                          <a:pt x="1640" y="1567"/>
                        </a:lnTo>
                        <a:lnTo>
                          <a:pt x="1544" y="1571"/>
                        </a:lnTo>
                        <a:lnTo>
                          <a:pt x="1444" y="1572"/>
                        </a:lnTo>
                        <a:lnTo>
                          <a:pt x="1341" y="1571"/>
                        </a:lnTo>
                        <a:lnTo>
                          <a:pt x="1240" y="1566"/>
                        </a:lnTo>
                        <a:lnTo>
                          <a:pt x="1143" y="1558"/>
                        </a:lnTo>
                        <a:lnTo>
                          <a:pt x="1050" y="1548"/>
                        </a:lnTo>
                        <a:lnTo>
                          <a:pt x="962" y="1536"/>
                        </a:lnTo>
                        <a:lnTo>
                          <a:pt x="876" y="1522"/>
                        </a:lnTo>
                        <a:lnTo>
                          <a:pt x="795" y="1506"/>
                        </a:lnTo>
                        <a:lnTo>
                          <a:pt x="718" y="1488"/>
                        </a:lnTo>
                        <a:lnTo>
                          <a:pt x="645" y="1469"/>
                        </a:lnTo>
                        <a:lnTo>
                          <a:pt x="575" y="1450"/>
                        </a:lnTo>
                        <a:lnTo>
                          <a:pt x="510" y="1430"/>
                        </a:lnTo>
                        <a:lnTo>
                          <a:pt x="449" y="1409"/>
                        </a:lnTo>
                        <a:lnTo>
                          <a:pt x="392" y="1389"/>
                        </a:lnTo>
                        <a:lnTo>
                          <a:pt x="341" y="1368"/>
                        </a:lnTo>
                        <a:lnTo>
                          <a:pt x="293" y="1349"/>
                        </a:lnTo>
                        <a:lnTo>
                          <a:pt x="250" y="1330"/>
                        </a:lnTo>
                        <a:lnTo>
                          <a:pt x="211" y="1311"/>
                        </a:lnTo>
                        <a:lnTo>
                          <a:pt x="177" y="1295"/>
                        </a:lnTo>
                        <a:lnTo>
                          <a:pt x="148" y="1279"/>
                        </a:lnTo>
                        <a:lnTo>
                          <a:pt x="123" y="1266"/>
                        </a:lnTo>
                        <a:lnTo>
                          <a:pt x="103" y="1254"/>
                        </a:lnTo>
                        <a:lnTo>
                          <a:pt x="88" y="1246"/>
                        </a:lnTo>
                        <a:lnTo>
                          <a:pt x="77" y="1239"/>
                        </a:lnTo>
                        <a:lnTo>
                          <a:pt x="72" y="1236"/>
                        </a:lnTo>
                        <a:lnTo>
                          <a:pt x="57" y="1225"/>
                        </a:lnTo>
                        <a:lnTo>
                          <a:pt x="44" y="1209"/>
                        </a:lnTo>
                        <a:lnTo>
                          <a:pt x="36" y="1191"/>
                        </a:lnTo>
                        <a:lnTo>
                          <a:pt x="27" y="1164"/>
                        </a:lnTo>
                        <a:lnTo>
                          <a:pt x="20" y="1133"/>
                        </a:lnTo>
                        <a:lnTo>
                          <a:pt x="13" y="1098"/>
                        </a:lnTo>
                        <a:lnTo>
                          <a:pt x="8" y="1063"/>
                        </a:lnTo>
                        <a:lnTo>
                          <a:pt x="5" y="1028"/>
                        </a:lnTo>
                        <a:lnTo>
                          <a:pt x="3" y="994"/>
                        </a:lnTo>
                        <a:lnTo>
                          <a:pt x="1" y="961"/>
                        </a:lnTo>
                        <a:lnTo>
                          <a:pt x="0" y="932"/>
                        </a:lnTo>
                        <a:lnTo>
                          <a:pt x="0" y="907"/>
                        </a:lnTo>
                        <a:lnTo>
                          <a:pt x="0" y="887"/>
                        </a:lnTo>
                        <a:lnTo>
                          <a:pt x="0" y="873"/>
                        </a:lnTo>
                        <a:lnTo>
                          <a:pt x="0" y="871"/>
                        </a:lnTo>
                        <a:lnTo>
                          <a:pt x="1" y="854"/>
                        </a:lnTo>
                        <a:lnTo>
                          <a:pt x="1" y="832"/>
                        </a:lnTo>
                        <a:lnTo>
                          <a:pt x="2" y="807"/>
                        </a:lnTo>
                        <a:lnTo>
                          <a:pt x="4" y="780"/>
                        </a:lnTo>
                        <a:lnTo>
                          <a:pt x="6" y="751"/>
                        </a:lnTo>
                        <a:lnTo>
                          <a:pt x="9" y="721"/>
                        </a:lnTo>
                        <a:lnTo>
                          <a:pt x="13" y="689"/>
                        </a:lnTo>
                        <a:lnTo>
                          <a:pt x="20" y="657"/>
                        </a:lnTo>
                        <a:lnTo>
                          <a:pt x="27" y="624"/>
                        </a:lnTo>
                        <a:lnTo>
                          <a:pt x="36" y="590"/>
                        </a:lnTo>
                        <a:lnTo>
                          <a:pt x="48" y="557"/>
                        </a:lnTo>
                        <a:lnTo>
                          <a:pt x="61" y="523"/>
                        </a:lnTo>
                        <a:lnTo>
                          <a:pt x="76" y="491"/>
                        </a:lnTo>
                        <a:lnTo>
                          <a:pt x="95" y="459"/>
                        </a:lnTo>
                        <a:lnTo>
                          <a:pt x="117" y="428"/>
                        </a:lnTo>
                        <a:lnTo>
                          <a:pt x="142" y="399"/>
                        </a:lnTo>
                        <a:lnTo>
                          <a:pt x="169" y="371"/>
                        </a:lnTo>
                        <a:lnTo>
                          <a:pt x="200" y="345"/>
                        </a:lnTo>
                        <a:lnTo>
                          <a:pt x="237" y="322"/>
                        </a:lnTo>
                        <a:lnTo>
                          <a:pt x="276" y="302"/>
                        </a:lnTo>
                        <a:lnTo>
                          <a:pt x="319" y="285"/>
                        </a:lnTo>
                        <a:lnTo>
                          <a:pt x="322" y="284"/>
                        </a:lnTo>
                        <a:lnTo>
                          <a:pt x="326" y="283"/>
                        </a:lnTo>
                        <a:lnTo>
                          <a:pt x="379" y="269"/>
                        </a:lnTo>
                        <a:lnTo>
                          <a:pt x="430" y="252"/>
                        </a:lnTo>
                        <a:lnTo>
                          <a:pt x="479" y="236"/>
                        </a:lnTo>
                        <a:lnTo>
                          <a:pt x="528" y="217"/>
                        </a:lnTo>
                        <a:lnTo>
                          <a:pt x="574" y="197"/>
                        </a:lnTo>
                        <a:lnTo>
                          <a:pt x="619" y="179"/>
                        </a:lnTo>
                        <a:lnTo>
                          <a:pt x="660" y="159"/>
                        </a:lnTo>
                        <a:lnTo>
                          <a:pt x="699" y="140"/>
                        </a:lnTo>
                        <a:lnTo>
                          <a:pt x="736" y="120"/>
                        </a:lnTo>
                        <a:lnTo>
                          <a:pt x="769" y="102"/>
                        </a:lnTo>
                        <a:lnTo>
                          <a:pt x="800" y="85"/>
                        </a:lnTo>
                        <a:lnTo>
                          <a:pt x="827" y="69"/>
                        </a:lnTo>
                        <a:lnTo>
                          <a:pt x="851" y="55"/>
                        </a:lnTo>
                        <a:lnTo>
                          <a:pt x="872" y="42"/>
                        </a:lnTo>
                        <a:lnTo>
                          <a:pt x="887" y="32"/>
                        </a:lnTo>
                        <a:lnTo>
                          <a:pt x="900" y="24"/>
                        </a:lnTo>
                        <a:lnTo>
                          <a:pt x="907" y="19"/>
                        </a:lnTo>
                        <a:lnTo>
                          <a:pt x="910" y="17"/>
                        </a:lnTo>
                        <a:lnTo>
                          <a:pt x="929" y="6"/>
                        </a:lnTo>
                        <a:lnTo>
                          <a:pt x="949" y="1"/>
                        </a:lnTo>
                        <a:lnTo>
                          <a:pt x="970" y="0"/>
                        </a:lnTo>
                        <a:close/>
                      </a:path>
                    </a:pathLst>
                  </a:custGeom>
                  <a:solidFill>
                    <a:srgbClr val="F4DC4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43" name="Teardrop 32">
                <a:extLst>
                  <a:ext uri="{FF2B5EF4-FFF2-40B4-BE49-F238E27FC236}">
                    <a16:creationId xmlns:a16="http://schemas.microsoft.com/office/drawing/2014/main" id="{A0C681BF-3411-4B18-81C6-26EF842D0D05}"/>
                  </a:ext>
                </a:extLst>
              </p:cNvPr>
              <p:cNvSpPr/>
              <p:nvPr/>
            </p:nvSpPr>
            <p:spPr>
              <a:xfrm rot="5400000">
                <a:off x="4307662" y="1687480"/>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eardrop 32">
                <a:extLst>
                  <a:ext uri="{FF2B5EF4-FFF2-40B4-BE49-F238E27FC236}">
                    <a16:creationId xmlns:a16="http://schemas.microsoft.com/office/drawing/2014/main" id="{CA5EA5CE-0F6F-483B-B5A7-3926EE83D165}"/>
                  </a:ext>
                </a:extLst>
              </p:cNvPr>
              <p:cNvSpPr/>
              <p:nvPr/>
            </p:nvSpPr>
            <p:spPr>
              <a:xfrm rot="16200000" flipH="1">
                <a:off x="6441193" y="1687480"/>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ardrop 32">
                <a:extLst>
                  <a:ext uri="{FF2B5EF4-FFF2-40B4-BE49-F238E27FC236}">
                    <a16:creationId xmlns:a16="http://schemas.microsoft.com/office/drawing/2014/main" id="{31A46352-36FD-4E07-99E4-07531DFE3A2B}"/>
                  </a:ext>
                </a:extLst>
              </p:cNvPr>
              <p:cNvSpPr/>
              <p:nvPr/>
            </p:nvSpPr>
            <p:spPr>
              <a:xfrm rot="5400000" flipH="1" flipV="1">
                <a:off x="6441193" y="3727454"/>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ardrop 32">
                <a:extLst>
                  <a:ext uri="{FF2B5EF4-FFF2-40B4-BE49-F238E27FC236}">
                    <a16:creationId xmlns:a16="http://schemas.microsoft.com/office/drawing/2014/main" id="{B3A74237-6E12-437F-B8BC-C1602F29E615}"/>
                  </a:ext>
                </a:extLst>
              </p:cNvPr>
              <p:cNvSpPr/>
              <p:nvPr/>
            </p:nvSpPr>
            <p:spPr>
              <a:xfrm rot="16200000" flipV="1">
                <a:off x="4307662" y="3727454"/>
                <a:ext cx="1465780" cy="1465782"/>
              </a:xfrm>
              <a:prstGeom prst="teardrop">
                <a:avLst/>
              </a:prstGeom>
              <a:noFill/>
              <a:ln w="28575"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41" name="图片 27">
              <a:extLst>
                <a:ext uri="{FF2B5EF4-FFF2-40B4-BE49-F238E27FC236}">
                  <a16:creationId xmlns:a16="http://schemas.microsoft.com/office/drawing/2014/main" id="{94597749-BF3D-428D-B3A3-545E1484351A}"/>
                </a:ext>
              </a:extLst>
            </p:cNvPr>
            <p:cNvPicPr>
              <a:picLocks noChangeAspect="1"/>
            </p:cNvPicPr>
            <p:nvPr/>
          </p:nvPicPr>
          <p:blipFill rotWithShape="1">
            <a:blip r:embed="rId8">
              <a:extLst>
                <a:ext uri="{28A0092B-C50C-407E-A947-70E740481C1C}">
                  <a14:useLocalDpi xmlns:a14="http://schemas.microsoft.com/office/drawing/2010/main" val="0"/>
                </a:ext>
              </a:extLst>
            </a:blip>
            <a:srcRect l="12831" r="70227" b="68882"/>
            <a:stretch/>
          </p:blipFill>
          <p:spPr>
            <a:xfrm>
              <a:off x="5360888" y="2321845"/>
              <a:ext cx="1318698" cy="1709531"/>
            </a:xfrm>
            <a:prstGeom prst="rect">
              <a:avLst/>
            </a:prstGeom>
          </p:spPr>
        </p:pic>
      </p:grpSp>
      <p:grpSp>
        <p:nvGrpSpPr>
          <p:cNvPr id="59" name="组合 34">
            <a:extLst>
              <a:ext uri="{FF2B5EF4-FFF2-40B4-BE49-F238E27FC236}">
                <a16:creationId xmlns:a16="http://schemas.microsoft.com/office/drawing/2014/main" id="{DFF7E2D2-FDCE-49CD-B066-9D16D584303E}"/>
              </a:ext>
            </a:extLst>
          </p:cNvPr>
          <p:cNvGrpSpPr/>
          <p:nvPr/>
        </p:nvGrpSpPr>
        <p:grpSpPr>
          <a:xfrm>
            <a:off x="749845" y="1600322"/>
            <a:ext cx="4342984" cy="2348726"/>
            <a:chOff x="8431056" y="1600909"/>
            <a:chExt cx="4342984" cy="2348726"/>
          </a:xfrm>
        </p:grpSpPr>
        <p:sp>
          <p:nvSpPr>
            <p:cNvPr id="63" name="矩形 32">
              <a:extLst>
                <a:ext uri="{FF2B5EF4-FFF2-40B4-BE49-F238E27FC236}">
                  <a16:creationId xmlns:a16="http://schemas.microsoft.com/office/drawing/2014/main" id="{1D898440-7637-4BD5-8A79-8CE6BFB8C416}"/>
                </a:ext>
              </a:extLst>
            </p:cNvPr>
            <p:cNvSpPr/>
            <p:nvPr/>
          </p:nvSpPr>
          <p:spPr>
            <a:xfrm>
              <a:off x="8627867" y="2379975"/>
              <a:ext cx="4146173" cy="156966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nhắm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mắt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lại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chạm</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từng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bông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và</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đoán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tên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các</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loài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hoa</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 name="图片 33">
              <a:extLst>
                <a:ext uri="{FF2B5EF4-FFF2-40B4-BE49-F238E27FC236}">
                  <a16:creationId xmlns:a16="http://schemas.microsoft.com/office/drawing/2014/main" id="{139E2BD3-3428-4F13-9DBB-ADBB6054E526}"/>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8431056" y="1600909"/>
              <a:ext cx="472224" cy="589910"/>
            </a:xfrm>
            <a:prstGeom prst="rect">
              <a:avLst/>
            </a:prstGeom>
          </p:spPr>
        </p:pic>
      </p:grpSp>
      <p:grpSp>
        <p:nvGrpSpPr>
          <p:cNvPr id="64" name="组合 35">
            <a:extLst>
              <a:ext uri="{FF2B5EF4-FFF2-40B4-BE49-F238E27FC236}">
                <a16:creationId xmlns:a16="http://schemas.microsoft.com/office/drawing/2014/main" id="{9D90B4B3-9739-4EF8-AEA2-9FF961B69368}"/>
              </a:ext>
            </a:extLst>
          </p:cNvPr>
          <p:cNvGrpSpPr/>
          <p:nvPr/>
        </p:nvGrpSpPr>
        <p:grpSpPr>
          <a:xfrm>
            <a:off x="423170" y="4483466"/>
            <a:ext cx="4476065" cy="3539430"/>
            <a:chOff x="7596218" y="1162948"/>
            <a:chExt cx="2989711" cy="3539430"/>
          </a:xfrm>
        </p:grpSpPr>
        <p:sp>
          <p:nvSpPr>
            <p:cNvPr id="68" name="矩形 39">
              <a:extLst>
                <a:ext uri="{FF2B5EF4-FFF2-40B4-BE49-F238E27FC236}">
                  <a16:creationId xmlns:a16="http://schemas.microsoft.com/office/drawing/2014/main" id="{5A8E6780-C16B-442A-802C-7EFAA0276792}"/>
                </a:ext>
              </a:extLst>
            </p:cNvPr>
            <p:cNvSpPr/>
            <p:nvPr/>
          </p:nvSpPr>
          <p:spPr>
            <a:xfrm>
              <a:off x="8190152" y="1162948"/>
              <a:ext cx="2395777" cy="353943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Nghe và phán đoán chính xác được hướng của tiếng hét, cứu được Tý.</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6" name="图片 37">
              <a:extLst>
                <a:ext uri="{FF2B5EF4-FFF2-40B4-BE49-F238E27FC236}">
                  <a16:creationId xmlns:a16="http://schemas.microsoft.com/office/drawing/2014/main" id="{4560B31E-F312-434C-83D3-BC889F8CB07A}"/>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7596218" y="1319005"/>
              <a:ext cx="472224" cy="589910"/>
            </a:xfrm>
            <a:prstGeom prst="rect">
              <a:avLst/>
            </a:prstGeom>
          </p:spPr>
        </p:pic>
      </p:grpSp>
      <p:grpSp>
        <p:nvGrpSpPr>
          <p:cNvPr id="69" name="组合 41">
            <a:extLst>
              <a:ext uri="{FF2B5EF4-FFF2-40B4-BE49-F238E27FC236}">
                <a16:creationId xmlns:a16="http://schemas.microsoft.com/office/drawing/2014/main" id="{11E43671-0799-471A-82F3-0A973B8E907A}"/>
              </a:ext>
            </a:extLst>
          </p:cNvPr>
          <p:cNvGrpSpPr/>
          <p:nvPr/>
        </p:nvGrpSpPr>
        <p:grpSpPr>
          <a:xfrm>
            <a:off x="7413739" y="4483808"/>
            <a:ext cx="4475437" cy="2191677"/>
            <a:chOff x="7666794" y="794646"/>
            <a:chExt cx="3476117" cy="2191677"/>
          </a:xfrm>
        </p:grpSpPr>
        <p:sp>
          <p:nvSpPr>
            <p:cNvPr id="73" name="矩形 45">
              <a:extLst>
                <a:ext uri="{FF2B5EF4-FFF2-40B4-BE49-F238E27FC236}">
                  <a16:creationId xmlns:a16="http://schemas.microsoft.com/office/drawing/2014/main" id="{88C2D95F-C8B7-4D0E-B628-D8DE23880D8B}"/>
                </a:ext>
              </a:extLst>
            </p:cNvPr>
            <p:cNvSpPr/>
            <p:nvPr/>
          </p:nvSpPr>
          <p:spPr>
            <a:xfrm>
              <a:off x="8260524" y="924220"/>
              <a:ext cx="2882387" cy="2062103"/>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Thuộc khu vườn, vừa nhắm mắt vừa đi mà không chạm vào vật gì</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1" name="图片 43">
              <a:extLst>
                <a:ext uri="{FF2B5EF4-FFF2-40B4-BE49-F238E27FC236}">
                  <a16:creationId xmlns:a16="http://schemas.microsoft.com/office/drawing/2014/main" id="{54C99EAC-1071-4B78-9AB0-D3500A56B5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7666794" y="794646"/>
              <a:ext cx="472224" cy="589910"/>
            </a:xfrm>
            <a:prstGeom prst="rect">
              <a:avLst/>
            </a:prstGeom>
          </p:spPr>
        </p:pic>
      </p:grpSp>
      <p:grpSp>
        <p:nvGrpSpPr>
          <p:cNvPr id="74" name="组合 46">
            <a:extLst>
              <a:ext uri="{FF2B5EF4-FFF2-40B4-BE49-F238E27FC236}">
                <a16:creationId xmlns:a16="http://schemas.microsoft.com/office/drawing/2014/main" id="{57343EA6-A245-43D5-8044-3D012F6038E6}"/>
              </a:ext>
            </a:extLst>
          </p:cNvPr>
          <p:cNvGrpSpPr/>
          <p:nvPr/>
        </p:nvGrpSpPr>
        <p:grpSpPr>
          <a:xfrm>
            <a:off x="7449336" y="2256293"/>
            <a:ext cx="4391180" cy="1740588"/>
            <a:chOff x="7713289" y="2270778"/>
            <a:chExt cx="4391180" cy="1740588"/>
          </a:xfrm>
        </p:grpSpPr>
        <p:sp>
          <p:nvSpPr>
            <p:cNvPr id="78" name="矩形 50">
              <a:extLst>
                <a:ext uri="{FF2B5EF4-FFF2-40B4-BE49-F238E27FC236}">
                  <a16:creationId xmlns:a16="http://schemas.microsoft.com/office/drawing/2014/main" id="{FEB59E24-D79D-4661-8E79-42B901EFC672}"/>
                </a:ext>
              </a:extLst>
            </p:cNvPr>
            <p:cNvSpPr/>
            <p:nvPr/>
          </p:nvSpPr>
          <p:spPr>
            <a:xfrm>
              <a:off x="8337981" y="2441706"/>
              <a:ext cx="3766488" cy="156966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nhắm mắt ngửi hương các loài hoa và đoán tên loài hoa.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6" name="图片 48">
              <a:extLst>
                <a:ext uri="{FF2B5EF4-FFF2-40B4-BE49-F238E27FC236}">
                  <a16:creationId xmlns:a16="http://schemas.microsoft.com/office/drawing/2014/main" id="{3F9CFCC6-0ECC-4157-BB5F-8370D5B57F40}"/>
                </a:ext>
              </a:extLst>
            </p:cNvPr>
            <p:cNvPicPr>
              <a:picLocks noChangeAspect="1"/>
            </p:cNvPicPr>
            <p:nvPr/>
          </p:nvPicPr>
          <p:blipFill>
            <a:blip r:embed="rId9">
              <a:clrChange>
                <a:clrFrom>
                  <a:srgbClr val="FFFFFF"/>
                </a:clrFrom>
                <a:clrTo>
                  <a:srgbClr val="FFFFFF">
                    <a:alpha val="0"/>
                  </a:srgbClr>
                </a:clrTo>
              </a:clrChange>
            </a:blip>
            <a:stretch>
              <a:fillRect/>
            </a:stretch>
          </p:blipFill>
          <p:spPr>
            <a:xfrm flipH="1">
              <a:off x="7713289" y="2270778"/>
              <a:ext cx="472224" cy="589910"/>
            </a:xfrm>
            <a:prstGeom prst="rect">
              <a:avLst/>
            </a:prstGeom>
          </p:spPr>
        </p:pic>
      </p:grpSp>
      <p:grpSp>
        <p:nvGrpSpPr>
          <p:cNvPr id="12" name="组合 4">
            <a:extLst>
              <a:ext uri="{FF2B5EF4-FFF2-40B4-BE49-F238E27FC236}">
                <a16:creationId xmlns:a16="http://schemas.microsoft.com/office/drawing/2014/main" id="{0EF6EA8F-5121-5B47-EF2B-B57A70B64A30}"/>
              </a:ext>
            </a:extLst>
          </p:cNvPr>
          <p:cNvGrpSpPr/>
          <p:nvPr/>
        </p:nvGrpSpPr>
        <p:grpSpPr>
          <a:xfrm>
            <a:off x="3157294" y="159335"/>
            <a:ext cx="5672382" cy="1047507"/>
            <a:chOff x="1579896" y="2048700"/>
            <a:chExt cx="9597340" cy="3246402"/>
          </a:xfrm>
          <a:solidFill>
            <a:schemeClr val="accent6">
              <a:lumMod val="20000"/>
              <a:lumOff val="80000"/>
            </a:schemeClr>
          </a:solidFill>
        </p:grpSpPr>
        <p:sp>
          <p:nvSpPr>
            <p:cNvPr id="13" name="矩形: 圆角 2">
              <a:extLst>
                <a:ext uri="{FF2B5EF4-FFF2-40B4-BE49-F238E27FC236}">
                  <a16:creationId xmlns:a16="http://schemas.microsoft.com/office/drawing/2014/main" id="{9033B6FC-075C-E1E8-E2CF-464D6E66520C}"/>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矩形: 圆角 3">
              <a:extLst>
                <a:ext uri="{FF2B5EF4-FFF2-40B4-BE49-F238E27FC236}">
                  <a16:creationId xmlns:a16="http://schemas.microsoft.com/office/drawing/2014/main" id="{EF06F6BA-F488-7E8A-F8CD-9DF9F7EDEC6C}"/>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5" name="文本框 8">
            <a:extLst>
              <a:ext uri="{FF2B5EF4-FFF2-40B4-BE49-F238E27FC236}">
                <a16:creationId xmlns:a16="http://schemas.microsoft.com/office/drawing/2014/main" id="{91449C41-F0CA-C5CF-EF90-2A7C12F5A11C}"/>
              </a:ext>
            </a:extLst>
          </p:cNvPr>
          <p:cNvSpPr txBox="1"/>
          <p:nvPr/>
        </p:nvSpPr>
        <p:spPr>
          <a:xfrm>
            <a:off x="3670679" y="304614"/>
            <a:ext cx="4544919" cy="646331"/>
          </a:xfrm>
          <a:prstGeom prst="rect">
            <a:avLst/>
          </a:prstGeom>
          <a:noFill/>
        </p:spPr>
        <p:txBody>
          <a:bodyPr wrap="square" rtlCol="0">
            <a:spAutoFit/>
          </a:bodyPr>
          <a:lstStyle/>
          <a:p>
            <a:pPr lvl="0" defTabSz="457200">
              <a:defRPr/>
            </a:pPr>
            <a:r>
              <a:rPr lang="vi-VN" sz="3600" b="1" i="1" dirty="0">
                <a:solidFill>
                  <a:srgbClr val="0070C0"/>
                </a:solidFill>
                <a:latin typeface="Times New Roman" panose="02020603050405020304" pitchFamily="18" charset="0"/>
                <a:cs typeface="Times New Roman" panose="02020603050405020304" pitchFamily="18" charset="0"/>
              </a:rPr>
              <a:t>a.</a:t>
            </a:r>
            <a:r>
              <a:rPr lang="en-US" sz="3600" b="1" i="1" dirty="0">
                <a:solidFill>
                  <a:srgbClr val="0070C0"/>
                </a:solidFill>
                <a:latin typeface="Times New Roman" panose="02020603050405020304" pitchFamily="18" charset="0"/>
                <a:cs typeface="Times New Roman" panose="02020603050405020304" pitchFamily="18" charset="0"/>
              </a:rPr>
              <a:t> </a:t>
            </a:r>
            <a:r>
              <a:rPr lang="vi-VN" sz="3600" b="1" i="1" dirty="0">
                <a:solidFill>
                  <a:srgbClr val="0070C0"/>
                </a:solidFill>
                <a:latin typeface="Times New Roman" panose="02020603050405020304" pitchFamily="18" charset="0"/>
                <a:cs typeface="Times New Roman" panose="02020603050405020304" pitchFamily="18" charset="0"/>
              </a:rPr>
              <a:t>Khả năng đặc biệt</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328791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par>
                                <p:cTn id="22" presetID="53" presetClass="entr" presetSubtype="16"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p:cTn id="46" dur="500" fill="hold"/>
                                        <p:tgtEl>
                                          <p:spTgt spid="39"/>
                                        </p:tgtEl>
                                        <p:attrNameLst>
                                          <p:attrName>ppt_w</p:attrName>
                                        </p:attrNameLst>
                                      </p:cBhvr>
                                      <p:tavLst>
                                        <p:tav tm="0">
                                          <p:val>
                                            <p:fltVal val="0"/>
                                          </p:val>
                                        </p:tav>
                                        <p:tav tm="100000">
                                          <p:val>
                                            <p:strVal val="#ppt_w"/>
                                          </p:val>
                                        </p:tav>
                                      </p:tavLst>
                                    </p:anim>
                                    <p:anim calcmode="lin" valueType="num">
                                      <p:cBhvr>
                                        <p:cTn id="47" dur="500" fill="hold"/>
                                        <p:tgtEl>
                                          <p:spTgt spid="39"/>
                                        </p:tgtEl>
                                        <p:attrNameLst>
                                          <p:attrName>ppt_h</p:attrName>
                                        </p:attrNameLst>
                                      </p:cBhvr>
                                      <p:tavLst>
                                        <p:tav tm="0">
                                          <p:val>
                                            <p:fltVal val="0"/>
                                          </p:val>
                                        </p:tav>
                                        <p:tav tm="100000">
                                          <p:val>
                                            <p:strVal val="#ppt_h"/>
                                          </p:val>
                                        </p:tav>
                                      </p:tavLst>
                                    </p:anim>
                                    <p:animEffect transition="in" filter="fade">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wheel(1)">
                                      <p:cBhvr>
                                        <p:cTn id="53" dur="20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74"/>
                                        </p:tgtEl>
                                        <p:attrNameLst>
                                          <p:attrName>style.visibility</p:attrName>
                                        </p:attrNameLst>
                                      </p:cBhvr>
                                      <p:to>
                                        <p:strVal val="visible"/>
                                      </p:to>
                                    </p:set>
                                    <p:anim calcmode="lin" valueType="num">
                                      <p:cBhvr>
                                        <p:cTn id="58" dur="1000" fill="hold"/>
                                        <p:tgtEl>
                                          <p:spTgt spid="74"/>
                                        </p:tgtEl>
                                        <p:attrNameLst>
                                          <p:attrName>ppt_w</p:attrName>
                                        </p:attrNameLst>
                                      </p:cBhvr>
                                      <p:tavLst>
                                        <p:tav tm="0">
                                          <p:val>
                                            <p:fltVal val="0"/>
                                          </p:val>
                                        </p:tav>
                                        <p:tav tm="100000">
                                          <p:val>
                                            <p:strVal val="#ppt_w"/>
                                          </p:val>
                                        </p:tav>
                                      </p:tavLst>
                                    </p:anim>
                                    <p:anim calcmode="lin" valueType="num">
                                      <p:cBhvr>
                                        <p:cTn id="59" dur="1000" fill="hold"/>
                                        <p:tgtEl>
                                          <p:spTgt spid="74"/>
                                        </p:tgtEl>
                                        <p:attrNameLst>
                                          <p:attrName>ppt_h</p:attrName>
                                        </p:attrNameLst>
                                      </p:cBhvr>
                                      <p:tavLst>
                                        <p:tav tm="0">
                                          <p:val>
                                            <p:fltVal val="0"/>
                                          </p:val>
                                        </p:tav>
                                        <p:tav tm="100000">
                                          <p:val>
                                            <p:strVal val="#ppt_h"/>
                                          </p:val>
                                        </p:tav>
                                      </p:tavLst>
                                    </p:anim>
                                    <p:anim calcmode="lin" valueType="num">
                                      <p:cBhvr>
                                        <p:cTn id="60" dur="1000" fill="hold"/>
                                        <p:tgtEl>
                                          <p:spTgt spid="74"/>
                                        </p:tgtEl>
                                        <p:attrNameLst>
                                          <p:attrName>style.rotation</p:attrName>
                                        </p:attrNameLst>
                                      </p:cBhvr>
                                      <p:tavLst>
                                        <p:tav tm="0">
                                          <p:val>
                                            <p:fltVal val="90"/>
                                          </p:val>
                                        </p:tav>
                                        <p:tav tm="100000">
                                          <p:val>
                                            <p:fltVal val="0"/>
                                          </p:val>
                                        </p:tav>
                                      </p:tavLst>
                                    </p:anim>
                                    <p:animEffect transition="in" filter="fade">
                                      <p:cBhvr>
                                        <p:cTn id="61" dur="1000"/>
                                        <p:tgtEl>
                                          <p:spTgt spid="74"/>
                                        </p:tgtEl>
                                      </p:cBhvr>
                                    </p:animEffec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nodeType="click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circle(in)">
                                      <p:cBhvr>
                                        <p:cTn id="66" dur="2000"/>
                                        <p:tgtEl>
                                          <p:spTgt spid="64"/>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69"/>
                                        </p:tgtEl>
                                        <p:attrNameLst>
                                          <p:attrName>style.visibility</p:attrName>
                                        </p:attrNameLst>
                                      </p:cBhvr>
                                      <p:to>
                                        <p:strVal val="visible"/>
                                      </p:to>
                                    </p:set>
                                    <p:anim calcmode="lin" valueType="num">
                                      <p:cBhvr>
                                        <p:cTn id="71" dur="1000" fill="hold"/>
                                        <p:tgtEl>
                                          <p:spTgt spid="69"/>
                                        </p:tgtEl>
                                        <p:attrNameLst>
                                          <p:attrName>ppt_w</p:attrName>
                                        </p:attrNameLst>
                                      </p:cBhvr>
                                      <p:tavLst>
                                        <p:tav tm="0">
                                          <p:val>
                                            <p:fltVal val="0"/>
                                          </p:val>
                                        </p:tav>
                                        <p:tav tm="100000">
                                          <p:val>
                                            <p:strVal val="#ppt_w"/>
                                          </p:val>
                                        </p:tav>
                                      </p:tavLst>
                                    </p:anim>
                                    <p:anim calcmode="lin" valueType="num">
                                      <p:cBhvr>
                                        <p:cTn id="72" dur="1000" fill="hold"/>
                                        <p:tgtEl>
                                          <p:spTgt spid="69"/>
                                        </p:tgtEl>
                                        <p:attrNameLst>
                                          <p:attrName>ppt_h</p:attrName>
                                        </p:attrNameLst>
                                      </p:cBhvr>
                                      <p:tavLst>
                                        <p:tav tm="0">
                                          <p:val>
                                            <p:fltVal val="0"/>
                                          </p:val>
                                        </p:tav>
                                        <p:tav tm="100000">
                                          <p:val>
                                            <p:strVal val="#ppt_h"/>
                                          </p:val>
                                        </p:tav>
                                      </p:tavLst>
                                    </p:anim>
                                    <p:anim calcmode="lin" valueType="num">
                                      <p:cBhvr>
                                        <p:cTn id="73" dur="1000" fill="hold"/>
                                        <p:tgtEl>
                                          <p:spTgt spid="69"/>
                                        </p:tgtEl>
                                        <p:attrNameLst>
                                          <p:attrName>style.rotation</p:attrName>
                                        </p:attrNameLst>
                                      </p:cBhvr>
                                      <p:tavLst>
                                        <p:tav tm="0">
                                          <p:val>
                                            <p:fltVal val="90"/>
                                          </p:val>
                                        </p:tav>
                                        <p:tav tm="100000">
                                          <p:val>
                                            <p:fltVal val="0"/>
                                          </p:val>
                                        </p:tav>
                                      </p:tavLst>
                                    </p:anim>
                                    <p:animEffect transition="in" filter="fade">
                                      <p:cBhvr>
                                        <p:cTn id="74"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52683" y="3287438"/>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3" y="174151"/>
            <a:ext cx="7593593" cy="104750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430906" y="332443"/>
            <a:ext cx="6798669" cy="646331"/>
          </a:xfrm>
          <a:prstGeom prst="rect">
            <a:avLst/>
          </a:prstGeom>
          <a:noFill/>
        </p:spPr>
        <p:txBody>
          <a:bodyPr wrap="square" rtlCol="0">
            <a:spAutoFit/>
          </a:bodyPr>
          <a:lstStyle/>
          <a:p>
            <a:pPr lvl="0" defTabSz="457200">
              <a:defRPr/>
            </a:pPr>
            <a:r>
              <a:rPr lang="vi-VN" sz="3600" b="1" dirty="0">
                <a:solidFill>
                  <a:schemeClr val="tx2"/>
                </a:solidFill>
                <a:latin typeface="Times New Roman" panose="02020603050405020304" pitchFamily="18" charset="0"/>
                <a:cs typeface="Times New Roman" panose="02020603050405020304" pitchFamily="18" charset="0"/>
              </a:rPr>
              <a:t>b.</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Cảm</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xúc</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suy</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nghĩ</a:t>
            </a:r>
            <a:r>
              <a:rPr lang="vi-VN" sz="3600" b="1" dirty="0">
                <a:solidFill>
                  <a:schemeClr val="tx2"/>
                </a:solidFill>
                <a:latin typeface="Times New Roman" panose="02020603050405020304" pitchFamily="18" charset="0"/>
                <a:cs typeface="Times New Roman" panose="02020603050405020304" pitchFamily="18" charset="0"/>
              </a:rPr>
              <a:t> về bố và Tí</a:t>
            </a:r>
            <a:endParaRPr kumimoji="0" lang="en-US" sz="36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142766" y="4283664"/>
            <a:ext cx="1869420" cy="1121714"/>
          </a:xfrm>
          <a:prstGeom prst="rect">
            <a:avLst/>
          </a:prstGeom>
        </p:spPr>
      </p:pic>
      <p:pic>
        <p:nvPicPr>
          <p:cNvPr id="55" name="图片 2">
            <a:extLst>
              <a:ext uri="{FF2B5EF4-FFF2-40B4-BE49-F238E27FC236}">
                <a16:creationId xmlns:a16="http://schemas.microsoft.com/office/drawing/2014/main" id="{6FA079CE-7978-4C14-BB0E-EA7361008FA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7690" y="3513660"/>
            <a:ext cx="3687421" cy="3687421"/>
          </a:xfrm>
          <a:prstGeom prst="rect">
            <a:avLst/>
          </a:prstGeom>
        </p:spPr>
      </p:pic>
    </p:spTree>
    <p:extLst>
      <p:ext uri="{BB962C8B-B14F-4D97-AF65-F5344CB8AC3E}">
        <p14:creationId xmlns:p14="http://schemas.microsoft.com/office/powerpoint/2010/main" val="2844111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par>
                                <p:cTn id="51" presetID="53" presetClass="entr" presetSubtype="16"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p:cTn id="53" dur="500" fill="hold"/>
                                        <p:tgtEl>
                                          <p:spTgt spid="77"/>
                                        </p:tgtEl>
                                        <p:attrNameLst>
                                          <p:attrName>ppt_w</p:attrName>
                                        </p:attrNameLst>
                                      </p:cBhvr>
                                      <p:tavLst>
                                        <p:tav tm="0">
                                          <p:val>
                                            <p:fltVal val="0"/>
                                          </p:val>
                                        </p:tav>
                                        <p:tav tm="100000">
                                          <p:val>
                                            <p:strVal val="#ppt_w"/>
                                          </p:val>
                                        </p:tav>
                                      </p:tavLst>
                                    </p:anim>
                                    <p:anim calcmode="lin" valueType="num">
                                      <p:cBhvr>
                                        <p:cTn id="54" dur="500" fill="hold"/>
                                        <p:tgtEl>
                                          <p:spTgt spid="77"/>
                                        </p:tgtEl>
                                        <p:attrNameLst>
                                          <p:attrName>ppt_h</p:attrName>
                                        </p:attrNameLst>
                                      </p:cBhvr>
                                      <p:tavLst>
                                        <p:tav tm="0">
                                          <p:val>
                                            <p:fltVal val="0"/>
                                          </p:val>
                                        </p:tav>
                                        <p:tav tm="100000">
                                          <p:val>
                                            <p:strVal val="#ppt_h"/>
                                          </p:val>
                                        </p:tav>
                                      </p:tavLst>
                                    </p:anim>
                                    <p:animEffect transition="in" filter="fade">
                                      <p:cBhvr>
                                        <p:cTn id="5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52683" y="3287438"/>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3" y="174151"/>
            <a:ext cx="7203207"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7418539" cy="646331"/>
          </a:xfrm>
          <a:prstGeom prst="rect">
            <a:avLst/>
          </a:prstGeom>
          <a:noFill/>
        </p:spPr>
        <p:txBody>
          <a:bodyPr wrap="square" rtlCol="0">
            <a:spAutoFit/>
          </a:bodyPr>
          <a:lstStyle/>
          <a:p>
            <a:pPr lvl="0" defTabSz="457200">
              <a:defRPr/>
            </a:pPr>
            <a:r>
              <a:rPr lang="en-US" sz="3600" b="1" dirty="0" err="1">
                <a:solidFill>
                  <a:srgbClr val="002060"/>
                </a:solidFill>
                <a:latin typeface="Times New Roman" panose="02020603050405020304" pitchFamily="18" charset="0"/>
                <a:cs typeface="Times New Roman" panose="02020603050405020304" pitchFamily="18" charset="0"/>
              </a:rPr>
              <a:t>Cảm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xúc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suy</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nghĩ</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về</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Tí</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142766" y="4283664"/>
            <a:ext cx="1869420" cy="1121714"/>
          </a:xfrm>
          <a:prstGeom prst="rect">
            <a:avLst/>
          </a:prstGeom>
        </p:spPr>
      </p:pic>
      <p:grpSp>
        <p:nvGrpSpPr>
          <p:cNvPr id="27" name="组合 10">
            <a:extLst>
              <a:ext uri="{FF2B5EF4-FFF2-40B4-BE49-F238E27FC236}">
                <a16:creationId xmlns:a16="http://schemas.microsoft.com/office/drawing/2014/main" id="{8114CA0F-9957-405D-BBBC-63F674905CCB}"/>
              </a:ext>
            </a:extLst>
          </p:cNvPr>
          <p:cNvGrpSpPr/>
          <p:nvPr/>
        </p:nvGrpSpPr>
        <p:grpSpPr>
          <a:xfrm>
            <a:off x="424952" y="1034092"/>
            <a:ext cx="7135734" cy="1453869"/>
            <a:chOff x="1121130" y="1710577"/>
            <a:chExt cx="7135734" cy="2123201"/>
          </a:xfrm>
        </p:grpSpPr>
        <p:grpSp>
          <p:nvGrpSpPr>
            <p:cNvPr id="28" name="组合 8">
              <a:extLst>
                <a:ext uri="{FF2B5EF4-FFF2-40B4-BE49-F238E27FC236}">
                  <a16:creationId xmlns:a16="http://schemas.microsoft.com/office/drawing/2014/main" id="{217FD041-0C0C-4C1F-8AE9-05EB3A483346}"/>
                </a:ext>
              </a:extLst>
            </p:cNvPr>
            <p:cNvGrpSpPr/>
            <p:nvPr/>
          </p:nvGrpSpPr>
          <p:grpSpPr>
            <a:xfrm>
              <a:off x="1391920" y="1710577"/>
              <a:ext cx="6864944" cy="1429245"/>
              <a:chOff x="2184400" y="1598817"/>
              <a:chExt cx="7182974" cy="1429245"/>
            </a:xfrm>
          </p:grpSpPr>
          <p:grpSp>
            <p:nvGrpSpPr>
              <p:cNvPr id="32" name="组合 3">
                <a:extLst>
                  <a:ext uri="{FF2B5EF4-FFF2-40B4-BE49-F238E27FC236}">
                    <a16:creationId xmlns:a16="http://schemas.microsoft.com/office/drawing/2014/main" id="{558B2331-39E4-47B1-81B3-4F23BB39F712}"/>
                  </a:ext>
                </a:extLst>
              </p:cNvPr>
              <p:cNvGrpSpPr/>
              <p:nvPr/>
            </p:nvGrpSpPr>
            <p:grpSpPr>
              <a:xfrm>
                <a:off x="2184400" y="1598817"/>
                <a:ext cx="7113629" cy="1296783"/>
                <a:chOff x="1579896" y="2048700"/>
                <a:chExt cx="9597340" cy="3246402"/>
              </a:xfrm>
            </p:grpSpPr>
            <p:sp>
              <p:nvSpPr>
                <p:cNvPr id="39" name="矩形: 圆角 4">
                  <a:extLst>
                    <a:ext uri="{FF2B5EF4-FFF2-40B4-BE49-F238E27FC236}">
                      <a16:creationId xmlns:a16="http://schemas.microsoft.com/office/drawing/2014/main" id="{B48B946B-9758-4B2C-A609-017104F994BE}"/>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矩形: 圆角 5">
                  <a:extLst>
                    <a:ext uri="{FF2B5EF4-FFF2-40B4-BE49-F238E27FC236}">
                      <a16:creationId xmlns:a16="http://schemas.microsoft.com/office/drawing/2014/main" id="{701F3D18-B0F1-49F6-93DA-139E225F48AD}"/>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33" name="文本框 6">
                <a:extLst>
                  <a:ext uri="{FF2B5EF4-FFF2-40B4-BE49-F238E27FC236}">
                    <a16:creationId xmlns:a16="http://schemas.microsoft.com/office/drawing/2014/main" id="{B261C41C-0F17-48B8-B260-F99FD6C9B62D}"/>
                  </a:ext>
                </a:extLst>
              </p:cNvPr>
              <p:cNvSpPr txBox="1"/>
              <p:nvPr/>
            </p:nvSpPr>
            <p:spPr>
              <a:xfrm>
                <a:off x="2814738" y="1634704"/>
                <a:ext cx="6552636" cy="1393358"/>
              </a:xfrm>
              <a:prstGeom prst="rect">
                <a:avLst/>
              </a:prstGeom>
              <a:noFill/>
            </p:spPr>
            <p:txBody>
              <a:bodyPr wrap="square" rtlCol="0">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Bố không bao giờ trách mắng khi “tôi” đoán sai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bơi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giỏi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lắm</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1"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31" name="图片 9">
              <a:extLst>
                <a:ext uri="{FF2B5EF4-FFF2-40B4-BE49-F238E27FC236}">
                  <a16:creationId xmlns:a16="http://schemas.microsoft.com/office/drawing/2014/main" id="{A5C40F90-2AEA-412F-90B7-494CA48A06B7}"/>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868741"/>
              <a:ext cx="1035178" cy="1965037"/>
            </a:xfrm>
            <a:prstGeom prst="rect">
              <a:avLst/>
            </a:prstGeom>
          </p:spPr>
        </p:pic>
      </p:grpSp>
      <p:grpSp>
        <p:nvGrpSpPr>
          <p:cNvPr id="41" name="组合 11">
            <a:extLst>
              <a:ext uri="{FF2B5EF4-FFF2-40B4-BE49-F238E27FC236}">
                <a16:creationId xmlns:a16="http://schemas.microsoft.com/office/drawing/2014/main" id="{D1DE330A-A764-4285-B7E6-0AB971E3111B}"/>
              </a:ext>
            </a:extLst>
          </p:cNvPr>
          <p:cNvGrpSpPr/>
          <p:nvPr/>
        </p:nvGrpSpPr>
        <p:grpSpPr>
          <a:xfrm>
            <a:off x="415791" y="2229653"/>
            <a:ext cx="7069459" cy="1345567"/>
            <a:chOff x="1121130" y="1710577"/>
            <a:chExt cx="7069459" cy="2123201"/>
          </a:xfrm>
        </p:grpSpPr>
        <p:grpSp>
          <p:nvGrpSpPr>
            <p:cNvPr id="42" name="组合 12">
              <a:extLst>
                <a:ext uri="{FF2B5EF4-FFF2-40B4-BE49-F238E27FC236}">
                  <a16:creationId xmlns:a16="http://schemas.microsoft.com/office/drawing/2014/main" id="{865E9129-F0FB-4322-BE47-E20E11CDCDE3}"/>
                </a:ext>
              </a:extLst>
            </p:cNvPr>
            <p:cNvGrpSpPr/>
            <p:nvPr/>
          </p:nvGrpSpPr>
          <p:grpSpPr>
            <a:xfrm>
              <a:off x="1391920" y="1710577"/>
              <a:ext cx="6798669" cy="1729313"/>
              <a:chOff x="2184400" y="1598817"/>
              <a:chExt cx="7113629" cy="1729313"/>
            </a:xfrm>
          </p:grpSpPr>
          <p:grpSp>
            <p:nvGrpSpPr>
              <p:cNvPr id="44" name="组合 14">
                <a:extLst>
                  <a:ext uri="{FF2B5EF4-FFF2-40B4-BE49-F238E27FC236}">
                    <a16:creationId xmlns:a16="http://schemas.microsoft.com/office/drawing/2014/main" id="{77749EE2-26C1-404F-8B4A-98D313997097}"/>
                  </a:ext>
                </a:extLst>
              </p:cNvPr>
              <p:cNvGrpSpPr/>
              <p:nvPr/>
            </p:nvGrpSpPr>
            <p:grpSpPr>
              <a:xfrm>
                <a:off x="2184400" y="1598817"/>
                <a:ext cx="7113629" cy="1570340"/>
                <a:chOff x="1579896" y="2048700"/>
                <a:chExt cx="9597340" cy="3931231"/>
              </a:xfrm>
            </p:grpSpPr>
            <p:sp>
              <p:nvSpPr>
                <p:cNvPr id="46" name="矩形: 圆角 16">
                  <a:extLst>
                    <a:ext uri="{FF2B5EF4-FFF2-40B4-BE49-F238E27FC236}">
                      <a16:creationId xmlns:a16="http://schemas.microsoft.com/office/drawing/2014/main" id="{A10FCD4B-BAC9-4108-B553-E8FEED8D9CC3}"/>
                    </a:ext>
                  </a:extLst>
                </p:cNvPr>
                <p:cNvSpPr/>
                <p:nvPr/>
              </p:nvSpPr>
              <p:spPr>
                <a:xfrm>
                  <a:off x="1579896" y="2048700"/>
                  <a:ext cx="9597340" cy="39312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 name="矩形: 圆角 17">
                  <a:extLst>
                    <a:ext uri="{FF2B5EF4-FFF2-40B4-BE49-F238E27FC236}">
                      <a16:creationId xmlns:a16="http://schemas.microsoft.com/office/drawing/2014/main" id="{B676AF6D-E4A9-41C1-A7D3-02BDF9FA3311}"/>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45" name="文本框 15">
                <a:extLst>
                  <a:ext uri="{FF2B5EF4-FFF2-40B4-BE49-F238E27FC236}">
                    <a16:creationId xmlns:a16="http://schemas.microsoft.com/office/drawing/2014/main" id="{CBDF812E-DF31-441D-9203-56C52D49D983}"/>
                  </a:ext>
                </a:extLst>
              </p:cNvPr>
              <p:cNvSpPr txBox="1"/>
              <p:nvPr/>
            </p:nvSpPr>
            <p:spPr>
              <a:xfrm>
                <a:off x="3127464" y="1822622"/>
                <a:ext cx="6122451" cy="150550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Bố là “món quà” bự nhất của “tôi”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luôn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tưởng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endParaRPr kumimoji="1"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43" name="图片 13">
              <a:extLst>
                <a:ext uri="{FF2B5EF4-FFF2-40B4-BE49-F238E27FC236}">
                  <a16:creationId xmlns:a16="http://schemas.microsoft.com/office/drawing/2014/main" id="{DF30AA87-ED34-4319-B830-03207E56694B}"/>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pic>
        <p:nvPicPr>
          <p:cNvPr id="55" name="图片 2">
            <a:extLst>
              <a:ext uri="{FF2B5EF4-FFF2-40B4-BE49-F238E27FC236}">
                <a16:creationId xmlns:a16="http://schemas.microsoft.com/office/drawing/2014/main" id="{6FA079CE-7978-4C14-BB0E-EA7361008FA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7690" y="3513660"/>
            <a:ext cx="3687421" cy="3687421"/>
          </a:xfrm>
          <a:prstGeom prst="rect">
            <a:avLst/>
          </a:prstGeom>
        </p:spPr>
      </p:pic>
      <p:grpSp>
        <p:nvGrpSpPr>
          <p:cNvPr id="9" name="组合 11">
            <a:extLst>
              <a:ext uri="{FF2B5EF4-FFF2-40B4-BE49-F238E27FC236}">
                <a16:creationId xmlns:a16="http://schemas.microsoft.com/office/drawing/2014/main" id="{5F0EC4EB-3E9A-DA5E-609E-190C23B7950A}"/>
              </a:ext>
            </a:extLst>
          </p:cNvPr>
          <p:cNvGrpSpPr/>
          <p:nvPr/>
        </p:nvGrpSpPr>
        <p:grpSpPr>
          <a:xfrm>
            <a:off x="443144" y="3604418"/>
            <a:ext cx="7069459" cy="1657609"/>
            <a:chOff x="1121130" y="1710577"/>
            <a:chExt cx="7069459" cy="2288465"/>
          </a:xfrm>
        </p:grpSpPr>
        <p:grpSp>
          <p:nvGrpSpPr>
            <p:cNvPr id="10" name="组合 12">
              <a:extLst>
                <a:ext uri="{FF2B5EF4-FFF2-40B4-BE49-F238E27FC236}">
                  <a16:creationId xmlns:a16="http://schemas.microsoft.com/office/drawing/2014/main" id="{C32C3D23-4CA1-A084-7742-B2AC81131F25}"/>
                </a:ext>
              </a:extLst>
            </p:cNvPr>
            <p:cNvGrpSpPr/>
            <p:nvPr/>
          </p:nvGrpSpPr>
          <p:grpSpPr>
            <a:xfrm>
              <a:off x="1391920" y="1710577"/>
              <a:ext cx="6798669" cy="2288465"/>
              <a:chOff x="2184400" y="1598817"/>
              <a:chExt cx="7113629" cy="2288465"/>
            </a:xfrm>
          </p:grpSpPr>
          <p:grpSp>
            <p:nvGrpSpPr>
              <p:cNvPr id="12" name="组合 14">
                <a:extLst>
                  <a:ext uri="{FF2B5EF4-FFF2-40B4-BE49-F238E27FC236}">
                    <a16:creationId xmlns:a16="http://schemas.microsoft.com/office/drawing/2014/main" id="{56A9A558-E42F-ACB9-30EE-826DC45B8D99}"/>
                  </a:ext>
                </a:extLst>
              </p:cNvPr>
              <p:cNvGrpSpPr/>
              <p:nvPr/>
            </p:nvGrpSpPr>
            <p:grpSpPr>
              <a:xfrm>
                <a:off x="2184400" y="1598817"/>
                <a:ext cx="7113629" cy="1904514"/>
                <a:chOff x="1579896" y="2048700"/>
                <a:chExt cx="9597340" cy="4767812"/>
              </a:xfrm>
            </p:grpSpPr>
            <p:sp>
              <p:nvSpPr>
                <p:cNvPr id="14" name="矩形: 圆角 16">
                  <a:extLst>
                    <a:ext uri="{FF2B5EF4-FFF2-40B4-BE49-F238E27FC236}">
                      <a16:creationId xmlns:a16="http://schemas.microsoft.com/office/drawing/2014/main" id="{DC525A0B-E6A2-8FF9-225F-093A00C3116F}"/>
                    </a:ext>
                  </a:extLst>
                </p:cNvPr>
                <p:cNvSpPr/>
                <p:nvPr/>
              </p:nvSpPr>
              <p:spPr>
                <a:xfrm>
                  <a:off x="1579896" y="2048700"/>
                  <a:ext cx="9597340" cy="4767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圆角 17">
                  <a:extLst>
                    <a:ext uri="{FF2B5EF4-FFF2-40B4-BE49-F238E27FC236}">
                      <a16:creationId xmlns:a16="http://schemas.microsoft.com/office/drawing/2014/main" id="{2B8C148B-1E17-FF1E-0523-5CD3AA565D6C}"/>
                    </a:ext>
                  </a:extLst>
                </p:cNvPr>
                <p:cNvSpPr/>
                <p:nvPr/>
              </p:nvSpPr>
              <p:spPr>
                <a:xfrm>
                  <a:off x="1749681" y="2176940"/>
                  <a:ext cx="9337685" cy="2798373"/>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3" name="文本框 15">
                <a:extLst>
                  <a:ext uri="{FF2B5EF4-FFF2-40B4-BE49-F238E27FC236}">
                    <a16:creationId xmlns:a16="http://schemas.microsoft.com/office/drawing/2014/main" id="{D364E5A6-9D95-5E42-09DE-7C413741D70F}"/>
                  </a:ext>
                </a:extLst>
              </p:cNvPr>
              <p:cNvSpPr txBox="1"/>
              <p:nvPr/>
            </p:nvSpPr>
            <p:spPr>
              <a:xfrm>
                <a:off x="3106095" y="1701866"/>
                <a:ext cx="6122451" cy="218541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Coi Tí là người bạn thân nhất, sẵn sàng chia sẻ với bạn bí mật ngọt ngào, hạnh phúc của hai bố con</a:t>
                </a:r>
                <a:endParaRPr kumimoji="1"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11" name="图片 13">
              <a:extLst>
                <a:ext uri="{FF2B5EF4-FFF2-40B4-BE49-F238E27FC236}">
                  <a16:creationId xmlns:a16="http://schemas.microsoft.com/office/drawing/2014/main" id="{EF899E71-B856-9F5E-C627-D5417641AC07}"/>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grpSp>
        <p:nvGrpSpPr>
          <p:cNvPr id="16" name="组合 11">
            <a:extLst>
              <a:ext uri="{FF2B5EF4-FFF2-40B4-BE49-F238E27FC236}">
                <a16:creationId xmlns:a16="http://schemas.microsoft.com/office/drawing/2014/main" id="{C655D6DE-5A65-9894-788A-F27745F62D6A}"/>
              </a:ext>
            </a:extLst>
          </p:cNvPr>
          <p:cNvGrpSpPr/>
          <p:nvPr/>
        </p:nvGrpSpPr>
        <p:grpSpPr>
          <a:xfrm>
            <a:off x="470936" y="5362776"/>
            <a:ext cx="7115444" cy="1345567"/>
            <a:chOff x="1121130" y="1710577"/>
            <a:chExt cx="7115444" cy="2123201"/>
          </a:xfrm>
        </p:grpSpPr>
        <p:grpSp>
          <p:nvGrpSpPr>
            <p:cNvPr id="17" name="组合 12">
              <a:extLst>
                <a:ext uri="{FF2B5EF4-FFF2-40B4-BE49-F238E27FC236}">
                  <a16:creationId xmlns:a16="http://schemas.microsoft.com/office/drawing/2014/main" id="{98A3A4EC-0CDC-EFED-166D-79A970C1EB1A}"/>
                </a:ext>
              </a:extLst>
            </p:cNvPr>
            <p:cNvGrpSpPr/>
            <p:nvPr/>
          </p:nvGrpSpPr>
          <p:grpSpPr>
            <a:xfrm>
              <a:off x="1391920" y="1710577"/>
              <a:ext cx="6844654" cy="1904514"/>
              <a:chOff x="2184400" y="1598817"/>
              <a:chExt cx="7161744" cy="1904514"/>
            </a:xfrm>
          </p:grpSpPr>
          <p:grpSp>
            <p:nvGrpSpPr>
              <p:cNvPr id="19" name="组合 14">
                <a:extLst>
                  <a:ext uri="{FF2B5EF4-FFF2-40B4-BE49-F238E27FC236}">
                    <a16:creationId xmlns:a16="http://schemas.microsoft.com/office/drawing/2014/main" id="{077FD495-7380-436E-0023-F6B0ABD26404}"/>
                  </a:ext>
                </a:extLst>
              </p:cNvPr>
              <p:cNvGrpSpPr/>
              <p:nvPr/>
            </p:nvGrpSpPr>
            <p:grpSpPr>
              <a:xfrm>
                <a:off x="2184400" y="1598817"/>
                <a:ext cx="7113629" cy="1904514"/>
                <a:chOff x="1579896" y="2048700"/>
                <a:chExt cx="9597340" cy="4767812"/>
              </a:xfrm>
            </p:grpSpPr>
            <p:sp>
              <p:nvSpPr>
                <p:cNvPr id="21" name="矩形: 圆角 16">
                  <a:extLst>
                    <a:ext uri="{FF2B5EF4-FFF2-40B4-BE49-F238E27FC236}">
                      <a16:creationId xmlns:a16="http://schemas.microsoft.com/office/drawing/2014/main" id="{ADC95E3E-7D21-FDD8-7805-BC23851B446A}"/>
                    </a:ext>
                  </a:extLst>
                </p:cNvPr>
                <p:cNvSpPr/>
                <p:nvPr/>
              </p:nvSpPr>
              <p:spPr>
                <a:xfrm>
                  <a:off x="1579896" y="2048700"/>
                  <a:ext cx="9597340" cy="47678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22" name="矩形: 圆角 17">
                  <a:extLst>
                    <a:ext uri="{FF2B5EF4-FFF2-40B4-BE49-F238E27FC236}">
                      <a16:creationId xmlns:a16="http://schemas.microsoft.com/office/drawing/2014/main" id="{98FE753D-8C71-B3DA-3CBD-FC56FD1C6034}"/>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0" name="文本框 15">
                <a:extLst>
                  <a:ext uri="{FF2B5EF4-FFF2-40B4-BE49-F238E27FC236}">
                    <a16:creationId xmlns:a16="http://schemas.microsoft.com/office/drawing/2014/main" id="{2A1DC3B7-B703-7581-4209-06727ECFDDD6}"/>
                  </a:ext>
                </a:extLst>
              </p:cNvPr>
              <p:cNvSpPr txBox="1"/>
              <p:nvPr/>
            </p:nvSpPr>
            <p:spPr>
              <a:xfrm>
                <a:off x="3223693" y="1773848"/>
                <a:ext cx="6122451" cy="150550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thấy tên bạn đẹp hơn mọi tên, âm thanh du dương như một bài hát</a:t>
                </a:r>
                <a:endParaRPr kumimoji="1"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18" name="图片 13">
              <a:extLst>
                <a:ext uri="{FF2B5EF4-FFF2-40B4-BE49-F238E27FC236}">
                  <a16:creationId xmlns:a16="http://schemas.microsoft.com/office/drawing/2014/main" id="{52E0F2EC-CEBE-C4CA-9959-5A6ABEE5953F}"/>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sp>
        <p:nvSpPr>
          <p:cNvPr id="51" name="Right Brace 50">
            <a:extLst>
              <a:ext uri="{FF2B5EF4-FFF2-40B4-BE49-F238E27FC236}">
                <a16:creationId xmlns:a16="http://schemas.microsoft.com/office/drawing/2014/main" id="{32898905-55BD-B75F-375D-937614344449}"/>
              </a:ext>
            </a:extLst>
          </p:cNvPr>
          <p:cNvSpPr/>
          <p:nvPr/>
        </p:nvSpPr>
        <p:spPr>
          <a:xfrm>
            <a:off x="7768126" y="1095365"/>
            <a:ext cx="429239" cy="5588483"/>
          </a:xfrm>
          <a:prstGeom prst="rightBrace">
            <a:avLst/>
          </a:prstGeom>
          <a:ln w="57150"/>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BE617DD1-4481-DBCF-0484-6EF4876B6873}"/>
              </a:ext>
            </a:extLst>
          </p:cNvPr>
          <p:cNvSpPr txBox="1"/>
          <p:nvPr/>
        </p:nvSpPr>
        <p:spPr>
          <a:xfrm>
            <a:off x="8231724" y="1780768"/>
            <a:ext cx="3430442" cy="3416320"/>
          </a:xfrm>
          <a:prstGeom prst="rect">
            <a:avLst/>
          </a:prstGeom>
          <a:noFill/>
        </p:spPr>
        <p:txBody>
          <a:bodyPr wrap="square">
            <a:spAutoFit/>
          </a:bodyPr>
          <a:lstStyle/>
          <a:p>
            <a:r>
              <a:rPr lang="vi-VN" sz="3600" b="1" dirty="0">
                <a:latin typeface="Times New Roman" panose="02020603050405020304" pitchFamily="18" charset="0"/>
                <a:cs typeface="Times New Roman" panose="02020603050405020304" pitchFamily="18" charset="0"/>
              </a:rPr>
              <a:t>=&gt; “tôi” là người con ngoan ngoãn, kiên trì học tập và cũng là người nhạy cảm, tinh tế</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5325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par>
                                <p:cTn id="51" presetID="53" presetClass="entr" presetSubtype="16"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p:cTn id="53" dur="500" fill="hold"/>
                                        <p:tgtEl>
                                          <p:spTgt spid="77"/>
                                        </p:tgtEl>
                                        <p:attrNameLst>
                                          <p:attrName>ppt_w</p:attrName>
                                        </p:attrNameLst>
                                      </p:cBhvr>
                                      <p:tavLst>
                                        <p:tav tm="0">
                                          <p:val>
                                            <p:fltVal val="0"/>
                                          </p:val>
                                        </p:tav>
                                        <p:tav tm="100000">
                                          <p:val>
                                            <p:strVal val="#ppt_w"/>
                                          </p:val>
                                        </p:tav>
                                      </p:tavLst>
                                    </p:anim>
                                    <p:anim calcmode="lin" valueType="num">
                                      <p:cBhvr>
                                        <p:cTn id="54" dur="500" fill="hold"/>
                                        <p:tgtEl>
                                          <p:spTgt spid="77"/>
                                        </p:tgtEl>
                                        <p:attrNameLst>
                                          <p:attrName>ppt_h</p:attrName>
                                        </p:attrNameLst>
                                      </p:cBhvr>
                                      <p:tavLst>
                                        <p:tav tm="0">
                                          <p:val>
                                            <p:fltVal val="0"/>
                                          </p:val>
                                        </p:tav>
                                        <p:tav tm="100000">
                                          <p:val>
                                            <p:strVal val="#ppt_h"/>
                                          </p:val>
                                        </p:tav>
                                      </p:tavLst>
                                    </p:anim>
                                    <p:animEffect transition="in" filter="fade">
                                      <p:cBhvr>
                                        <p:cTn id="55" dur="500"/>
                                        <p:tgtEl>
                                          <p:spTgt spid="7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heel(1)">
                                      <p:cBhvr>
                                        <p:cTn id="65" dur="20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heel(1)">
                                      <p:cBhvr>
                                        <p:cTn id="70" dur="2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heel(1)">
                                      <p:cBhvr>
                                        <p:cTn id="75" dur="20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barn(inVertical)">
                                      <p:cBhvr>
                                        <p:cTn id="80" dur="500"/>
                                        <p:tgtEl>
                                          <p:spTgt spid="51"/>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barn(inVertical)">
                                      <p:cBhvr>
                                        <p:cTn id="8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1" grpId="0" animBg="1"/>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2. Nhân vật người bố</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11" name="Picture 10">
            <a:extLst>
              <a:ext uri="{FF2B5EF4-FFF2-40B4-BE49-F238E27FC236}">
                <a16:creationId xmlns:a16="http://schemas.microsoft.com/office/drawing/2014/main" id="{C8EDB366-C51E-1DE6-989A-29D3014E725B}"/>
              </a:ext>
            </a:extLst>
          </p:cNvPr>
          <p:cNvPicPr>
            <a:picLocks noChangeAspect="1"/>
          </p:cNvPicPr>
          <p:nvPr/>
        </p:nvPicPr>
        <p:blipFill>
          <a:blip r:embed="rId7"/>
          <a:stretch>
            <a:fillRect/>
          </a:stretch>
        </p:blipFill>
        <p:spPr>
          <a:xfrm>
            <a:off x="873564" y="1178907"/>
            <a:ext cx="10032873" cy="5425885"/>
          </a:xfrm>
          <a:prstGeom prst="rect">
            <a:avLst/>
          </a:prstGeom>
        </p:spPr>
      </p:pic>
    </p:spTree>
    <p:extLst>
      <p:ext uri="{BB962C8B-B14F-4D97-AF65-F5344CB8AC3E}">
        <p14:creationId xmlns:p14="http://schemas.microsoft.com/office/powerpoint/2010/main" val="2350761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52683" y="3287438"/>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3" y="174151"/>
            <a:ext cx="6194803"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5444461"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Ứng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xử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với</a:t>
            </a:r>
            <a:r>
              <a:rPr lang="en-US" sz="3600" b="1" dirty="0">
                <a:solidFill>
                  <a:srgbClr val="002060"/>
                </a:solidFill>
                <a:latin typeface="Times New Roman" panose="02020603050405020304" pitchFamily="18" charset="0"/>
                <a:cs typeface="Times New Roman" panose="02020603050405020304" pitchFamily="18" charset="0"/>
              </a:rPr>
              <a:t> con</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142766" y="4283664"/>
            <a:ext cx="1869420" cy="1121714"/>
          </a:xfrm>
          <a:prstGeom prst="rect">
            <a:avLst/>
          </a:prstGeom>
        </p:spPr>
      </p:pic>
      <p:grpSp>
        <p:nvGrpSpPr>
          <p:cNvPr id="27" name="组合 10">
            <a:extLst>
              <a:ext uri="{FF2B5EF4-FFF2-40B4-BE49-F238E27FC236}">
                <a16:creationId xmlns:a16="http://schemas.microsoft.com/office/drawing/2014/main" id="{8114CA0F-9957-405D-BBBC-63F674905CCB}"/>
              </a:ext>
            </a:extLst>
          </p:cNvPr>
          <p:cNvGrpSpPr/>
          <p:nvPr/>
        </p:nvGrpSpPr>
        <p:grpSpPr>
          <a:xfrm>
            <a:off x="403478" y="1229646"/>
            <a:ext cx="7137733" cy="2123201"/>
            <a:chOff x="1121130" y="1710577"/>
            <a:chExt cx="7137733" cy="2123201"/>
          </a:xfrm>
        </p:grpSpPr>
        <p:grpSp>
          <p:nvGrpSpPr>
            <p:cNvPr id="28" name="组合 8">
              <a:extLst>
                <a:ext uri="{FF2B5EF4-FFF2-40B4-BE49-F238E27FC236}">
                  <a16:creationId xmlns:a16="http://schemas.microsoft.com/office/drawing/2014/main" id="{217FD041-0C0C-4C1F-8AE9-05EB3A483346}"/>
                </a:ext>
              </a:extLst>
            </p:cNvPr>
            <p:cNvGrpSpPr/>
            <p:nvPr/>
          </p:nvGrpSpPr>
          <p:grpSpPr>
            <a:xfrm>
              <a:off x="1391920" y="1710577"/>
              <a:ext cx="6866943" cy="1427439"/>
              <a:chOff x="2184400" y="1598817"/>
              <a:chExt cx="7185066" cy="1427439"/>
            </a:xfrm>
          </p:grpSpPr>
          <p:grpSp>
            <p:nvGrpSpPr>
              <p:cNvPr id="32" name="组合 3">
                <a:extLst>
                  <a:ext uri="{FF2B5EF4-FFF2-40B4-BE49-F238E27FC236}">
                    <a16:creationId xmlns:a16="http://schemas.microsoft.com/office/drawing/2014/main" id="{558B2331-39E4-47B1-81B3-4F23BB39F712}"/>
                  </a:ext>
                </a:extLst>
              </p:cNvPr>
              <p:cNvGrpSpPr/>
              <p:nvPr/>
            </p:nvGrpSpPr>
            <p:grpSpPr>
              <a:xfrm>
                <a:off x="2184400" y="1598817"/>
                <a:ext cx="7113629" cy="1296783"/>
                <a:chOff x="1579896" y="2048700"/>
                <a:chExt cx="9597340" cy="3246402"/>
              </a:xfrm>
            </p:grpSpPr>
            <p:sp>
              <p:nvSpPr>
                <p:cNvPr id="39" name="矩形: 圆角 4">
                  <a:extLst>
                    <a:ext uri="{FF2B5EF4-FFF2-40B4-BE49-F238E27FC236}">
                      <a16:creationId xmlns:a16="http://schemas.microsoft.com/office/drawing/2014/main" id="{B48B946B-9758-4B2C-A609-017104F994BE}"/>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矩形: 圆角 5">
                  <a:extLst>
                    <a:ext uri="{FF2B5EF4-FFF2-40B4-BE49-F238E27FC236}">
                      <a16:creationId xmlns:a16="http://schemas.microsoft.com/office/drawing/2014/main" id="{701F3D18-B0F1-49F6-93DA-139E225F48AD}"/>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33" name="文本框 6">
                <a:extLst>
                  <a:ext uri="{FF2B5EF4-FFF2-40B4-BE49-F238E27FC236}">
                    <a16:creationId xmlns:a16="http://schemas.microsoft.com/office/drawing/2014/main" id="{B261C41C-0F17-48B8-B260-F99FD6C9B62D}"/>
                  </a:ext>
                </a:extLst>
              </p:cNvPr>
              <p:cNvSpPr txBox="1"/>
              <p:nvPr/>
            </p:nvSpPr>
            <p:spPr>
              <a:xfrm>
                <a:off x="2816830" y="1641261"/>
                <a:ext cx="6552636" cy="1384995"/>
              </a:xfrm>
              <a:prstGeom prst="rect">
                <a:avLst/>
              </a:prstGeom>
              <a:noFill/>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nhắm</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mắt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chạm</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tay</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đoán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loài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1"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31" name="图片 9">
              <a:extLst>
                <a:ext uri="{FF2B5EF4-FFF2-40B4-BE49-F238E27FC236}">
                  <a16:creationId xmlns:a16="http://schemas.microsoft.com/office/drawing/2014/main" id="{A5C40F90-2AEA-412F-90B7-494CA48A06B7}"/>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868741"/>
              <a:ext cx="1035178" cy="1965037"/>
            </a:xfrm>
            <a:prstGeom prst="rect">
              <a:avLst/>
            </a:prstGeom>
          </p:spPr>
        </p:pic>
      </p:grpSp>
      <p:grpSp>
        <p:nvGrpSpPr>
          <p:cNvPr id="41" name="组合 11">
            <a:extLst>
              <a:ext uri="{FF2B5EF4-FFF2-40B4-BE49-F238E27FC236}">
                <a16:creationId xmlns:a16="http://schemas.microsoft.com/office/drawing/2014/main" id="{D1DE330A-A764-4285-B7E6-0AB971E3111B}"/>
              </a:ext>
            </a:extLst>
          </p:cNvPr>
          <p:cNvGrpSpPr/>
          <p:nvPr/>
        </p:nvGrpSpPr>
        <p:grpSpPr>
          <a:xfrm>
            <a:off x="452997" y="3017610"/>
            <a:ext cx="7069459" cy="2123201"/>
            <a:chOff x="1121130" y="1710577"/>
            <a:chExt cx="7069459" cy="2123201"/>
          </a:xfrm>
        </p:grpSpPr>
        <p:grpSp>
          <p:nvGrpSpPr>
            <p:cNvPr id="42" name="组合 12">
              <a:extLst>
                <a:ext uri="{FF2B5EF4-FFF2-40B4-BE49-F238E27FC236}">
                  <a16:creationId xmlns:a16="http://schemas.microsoft.com/office/drawing/2014/main" id="{865E9129-F0FB-4322-BE47-E20E11CDCDE3}"/>
                </a:ext>
              </a:extLst>
            </p:cNvPr>
            <p:cNvGrpSpPr/>
            <p:nvPr/>
          </p:nvGrpSpPr>
          <p:grpSpPr>
            <a:xfrm>
              <a:off x="1391920" y="1710577"/>
              <a:ext cx="6798669" cy="1296783"/>
              <a:chOff x="2184400" y="1598817"/>
              <a:chExt cx="7113629" cy="1296783"/>
            </a:xfrm>
          </p:grpSpPr>
          <p:grpSp>
            <p:nvGrpSpPr>
              <p:cNvPr id="44" name="组合 14">
                <a:extLst>
                  <a:ext uri="{FF2B5EF4-FFF2-40B4-BE49-F238E27FC236}">
                    <a16:creationId xmlns:a16="http://schemas.microsoft.com/office/drawing/2014/main" id="{77749EE2-26C1-404F-8B4A-98D313997097}"/>
                  </a:ext>
                </a:extLst>
              </p:cNvPr>
              <p:cNvGrpSpPr/>
              <p:nvPr/>
            </p:nvGrpSpPr>
            <p:grpSpPr>
              <a:xfrm>
                <a:off x="2184400" y="1598817"/>
                <a:ext cx="7113629" cy="1296783"/>
                <a:chOff x="1579896" y="2048700"/>
                <a:chExt cx="9597340" cy="3246402"/>
              </a:xfrm>
            </p:grpSpPr>
            <p:sp>
              <p:nvSpPr>
                <p:cNvPr id="46" name="矩形: 圆角 16">
                  <a:extLst>
                    <a:ext uri="{FF2B5EF4-FFF2-40B4-BE49-F238E27FC236}">
                      <a16:creationId xmlns:a16="http://schemas.microsoft.com/office/drawing/2014/main" id="{A10FCD4B-BAC9-4108-B553-E8FEED8D9CC3}"/>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 name="矩形: 圆角 17">
                  <a:extLst>
                    <a:ext uri="{FF2B5EF4-FFF2-40B4-BE49-F238E27FC236}">
                      <a16:creationId xmlns:a16="http://schemas.microsoft.com/office/drawing/2014/main" id="{B676AF6D-E4A9-41C1-A7D3-02BDF9FA3311}"/>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45" name="文本框 15">
                <a:extLst>
                  <a:ext uri="{FF2B5EF4-FFF2-40B4-BE49-F238E27FC236}">
                    <a16:creationId xmlns:a16="http://schemas.microsoft.com/office/drawing/2014/main" id="{CBDF812E-DF31-441D-9203-56C52D49D983}"/>
                  </a:ext>
                </a:extLst>
              </p:cNvPr>
              <p:cNvSpPr txBox="1"/>
              <p:nvPr/>
            </p:nvSpPr>
            <p:spPr>
              <a:xfrm>
                <a:off x="3163251" y="1788165"/>
                <a:ext cx="6122451"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Chỉ cho con ngửi hương thơm và đoán các loài hoa.</a:t>
                </a:r>
                <a:endParaRPr kumimoji="1"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43" name="图片 13">
              <a:extLst>
                <a:ext uri="{FF2B5EF4-FFF2-40B4-BE49-F238E27FC236}">
                  <a16:creationId xmlns:a16="http://schemas.microsoft.com/office/drawing/2014/main" id="{DF30AA87-ED34-4319-B830-03207E56694B}"/>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pic>
        <p:nvPicPr>
          <p:cNvPr id="55" name="图片 2">
            <a:extLst>
              <a:ext uri="{FF2B5EF4-FFF2-40B4-BE49-F238E27FC236}">
                <a16:creationId xmlns:a16="http://schemas.microsoft.com/office/drawing/2014/main" id="{6FA079CE-7978-4C14-BB0E-EA7361008FA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9976598" y="4671938"/>
            <a:ext cx="2343500" cy="2343500"/>
          </a:xfrm>
          <a:prstGeom prst="rect">
            <a:avLst/>
          </a:prstGeom>
        </p:spPr>
      </p:pic>
      <p:grpSp>
        <p:nvGrpSpPr>
          <p:cNvPr id="9" name="组合 11">
            <a:extLst>
              <a:ext uri="{FF2B5EF4-FFF2-40B4-BE49-F238E27FC236}">
                <a16:creationId xmlns:a16="http://schemas.microsoft.com/office/drawing/2014/main" id="{7C325EF4-0531-01D1-5F21-729FDF47A1E3}"/>
              </a:ext>
            </a:extLst>
          </p:cNvPr>
          <p:cNvGrpSpPr/>
          <p:nvPr/>
        </p:nvGrpSpPr>
        <p:grpSpPr>
          <a:xfrm>
            <a:off x="403478" y="4899610"/>
            <a:ext cx="7069459" cy="2123201"/>
            <a:chOff x="1121130" y="1710577"/>
            <a:chExt cx="7069459" cy="2123201"/>
          </a:xfrm>
        </p:grpSpPr>
        <p:grpSp>
          <p:nvGrpSpPr>
            <p:cNvPr id="10" name="组合 12">
              <a:extLst>
                <a:ext uri="{FF2B5EF4-FFF2-40B4-BE49-F238E27FC236}">
                  <a16:creationId xmlns:a16="http://schemas.microsoft.com/office/drawing/2014/main" id="{4EB99227-B69C-681C-4F72-B69AC4E0F0D3}"/>
                </a:ext>
              </a:extLst>
            </p:cNvPr>
            <p:cNvGrpSpPr/>
            <p:nvPr/>
          </p:nvGrpSpPr>
          <p:grpSpPr>
            <a:xfrm>
              <a:off x="1391920" y="1710577"/>
              <a:ext cx="6798669" cy="1296783"/>
              <a:chOff x="2184400" y="1598817"/>
              <a:chExt cx="7113629" cy="1296783"/>
            </a:xfrm>
          </p:grpSpPr>
          <p:grpSp>
            <p:nvGrpSpPr>
              <p:cNvPr id="12" name="组合 14">
                <a:extLst>
                  <a:ext uri="{FF2B5EF4-FFF2-40B4-BE49-F238E27FC236}">
                    <a16:creationId xmlns:a16="http://schemas.microsoft.com/office/drawing/2014/main" id="{65361472-2092-CE79-C296-4168DB3C0323}"/>
                  </a:ext>
                </a:extLst>
              </p:cNvPr>
              <p:cNvGrpSpPr/>
              <p:nvPr/>
            </p:nvGrpSpPr>
            <p:grpSpPr>
              <a:xfrm>
                <a:off x="2184400" y="1598817"/>
                <a:ext cx="7113629" cy="1296783"/>
                <a:chOff x="1579896" y="2048700"/>
                <a:chExt cx="9597340" cy="3246402"/>
              </a:xfrm>
            </p:grpSpPr>
            <p:sp>
              <p:nvSpPr>
                <p:cNvPr id="14" name="矩形: 圆角 16">
                  <a:extLst>
                    <a:ext uri="{FF2B5EF4-FFF2-40B4-BE49-F238E27FC236}">
                      <a16:creationId xmlns:a16="http://schemas.microsoft.com/office/drawing/2014/main" id="{6A6AAB74-E94F-5A5B-0593-C27A0DCFFDBB}"/>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圆角 17">
                  <a:extLst>
                    <a:ext uri="{FF2B5EF4-FFF2-40B4-BE49-F238E27FC236}">
                      <a16:creationId xmlns:a16="http://schemas.microsoft.com/office/drawing/2014/main" id="{B9F607EB-781E-CD32-F1F7-F85F3C8D967A}"/>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3" name="文本框 15">
                <a:extLst>
                  <a:ext uri="{FF2B5EF4-FFF2-40B4-BE49-F238E27FC236}">
                    <a16:creationId xmlns:a16="http://schemas.microsoft.com/office/drawing/2014/main" id="{3EA51617-A442-9DB0-D708-51D88537C85A}"/>
                  </a:ext>
                </a:extLst>
              </p:cNvPr>
              <p:cNvSpPr txBox="1"/>
              <p:nvPr/>
            </p:nvSpPr>
            <p:spPr>
              <a:xfrm>
                <a:off x="3163251" y="1788165"/>
                <a:ext cx="6122451"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Đố con tìm viên kẹo, đoán khoảng cách….</a:t>
                </a:r>
                <a:endParaRPr kumimoji="1"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11" name="图片 13">
              <a:extLst>
                <a:ext uri="{FF2B5EF4-FFF2-40B4-BE49-F238E27FC236}">
                  <a16:creationId xmlns:a16="http://schemas.microsoft.com/office/drawing/2014/main" id="{AB69CAF2-EEF0-DA74-168B-7B88F07A8B96}"/>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sp>
        <p:nvSpPr>
          <p:cNvPr id="16" name="Right Brace 15">
            <a:extLst>
              <a:ext uri="{FF2B5EF4-FFF2-40B4-BE49-F238E27FC236}">
                <a16:creationId xmlns:a16="http://schemas.microsoft.com/office/drawing/2014/main" id="{062F88E2-E31A-F894-7FA5-363286924ABC}"/>
              </a:ext>
            </a:extLst>
          </p:cNvPr>
          <p:cNvSpPr/>
          <p:nvPr/>
        </p:nvSpPr>
        <p:spPr>
          <a:xfrm>
            <a:off x="7921951" y="1089951"/>
            <a:ext cx="828942" cy="5678318"/>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4C5BC7A8-E8A9-58AD-DDAF-2D6CFFA15A27}"/>
              </a:ext>
            </a:extLst>
          </p:cNvPr>
          <p:cNvSpPr txBox="1"/>
          <p:nvPr/>
        </p:nvSpPr>
        <p:spPr>
          <a:xfrm>
            <a:off x="8977731" y="2217119"/>
            <a:ext cx="2751386" cy="2554545"/>
          </a:xfrm>
          <a:prstGeom prst="rect">
            <a:avLst/>
          </a:prstGeom>
          <a:noFill/>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Tìm mọi cách khiến đứa con của mình thân thuộc với khu vườn</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2197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par>
                                <p:cTn id="51" presetID="53" presetClass="entr" presetSubtype="16"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p:cTn id="53" dur="500" fill="hold"/>
                                        <p:tgtEl>
                                          <p:spTgt spid="77"/>
                                        </p:tgtEl>
                                        <p:attrNameLst>
                                          <p:attrName>ppt_w</p:attrName>
                                        </p:attrNameLst>
                                      </p:cBhvr>
                                      <p:tavLst>
                                        <p:tav tm="0">
                                          <p:val>
                                            <p:fltVal val="0"/>
                                          </p:val>
                                        </p:tav>
                                        <p:tav tm="100000">
                                          <p:val>
                                            <p:strVal val="#ppt_w"/>
                                          </p:val>
                                        </p:tav>
                                      </p:tavLst>
                                    </p:anim>
                                    <p:anim calcmode="lin" valueType="num">
                                      <p:cBhvr>
                                        <p:cTn id="54" dur="500" fill="hold"/>
                                        <p:tgtEl>
                                          <p:spTgt spid="77"/>
                                        </p:tgtEl>
                                        <p:attrNameLst>
                                          <p:attrName>ppt_h</p:attrName>
                                        </p:attrNameLst>
                                      </p:cBhvr>
                                      <p:tavLst>
                                        <p:tav tm="0">
                                          <p:val>
                                            <p:fltVal val="0"/>
                                          </p:val>
                                        </p:tav>
                                        <p:tav tm="100000">
                                          <p:val>
                                            <p:strVal val="#ppt_h"/>
                                          </p:val>
                                        </p:tav>
                                      </p:tavLst>
                                    </p:anim>
                                    <p:animEffect transition="in" filter="fade">
                                      <p:cBhvr>
                                        <p:cTn id="55" dur="500"/>
                                        <p:tgtEl>
                                          <p:spTgt spid="7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heel(1)">
                                      <p:cBhvr>
                                        <p:cTn id="65" dur="20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heel(1)">
                                      <p:cBhvr>
                                        <p:cTn id="70" dur="2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p:cTn id="75" dur="500" fill="hold"/>
                                        <p:tgtEl>
                                          <p:spTgt spid="16"/>
                                        </p:tgtEl>
                                        <p:attrNameLst>
                                          <p:attrName>ppt_w</p:attrName>
                                        </p:attrNameLst>
                                      </p:cBhvr>
                                      <p:tavLst>
                                        <p:tav tm="0">
                                          <p:val>
                                            <p:fltVal val="0"/>
                                          </p:val>
                                        </p:tav>
                                        <p:tav tm="100000">
                                          <p:val>
                                            <p:strVal val="#ppt_w"/>
                                          </p:val>
                                        </p:tav>
                                      </p:tavLst>
                                    </p:anim>
                                    <p:anim calcmode="lin" valueType="num">
                                      <p:cBhvr>
                                        <p:cTn id="76" dur="500" fill="hold"/>
                                        <p:tgtEl>
                                          <p:spTgt spid="16"/>
                                        </p:tgtEl>
                                        <p:attrNameLst>
                                          <p:attrName>ppt_h</p:attrName>
                                        </p:attrNameLst>
                                      </p:cBhvr>
                                      <p:tavLst>
                                        <p:tav tm="0">
                                          <p:val>
                                            <p:fltVal val="0"/>
                                          </p:val>
                                        </p:tav>
                                        <p:tav tm="100000">
                                          <p:val>
                                            <p:strVal val="#ppt_h"/>
                                          </p:val>
                                        </p:tav>
                                      </p:tavLst>
                                    </p:anim>
                                    <p:animEffect transition="in" filter="fade">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barn(inVertical)">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6"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52683" y="3287438"/>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3" y="174151"/>
            <a:ext cx="6194803"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5444461"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Ứng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xử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với</a:t>
            </a:r>
            <a:r>
              <a:rPr lang="en-US" sz="3600" b="1" dirty="0">
                <a:solidFill>
                  <a:srgbClr val="002060"/>
                </a:solidFill>
                <a:latin typeface="Times New Roman" panose="02020603050405020304" pitchFamily="18" charset="0"/>
                <a:cs typeface="Times New Roman" panose="02020603050405020304" pitchFamily="18" charset="0"/>
              </a:rPr>
              <a:t> con</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142766" y="4283664"/>
            <a:ext cx="1869420" cy="1121714"/>
          </a:xfrm>
          <a:prstGeom prst="rect">
            <a:avLst/>
          </a:prstGeom>
        </p:spPr>
      </p:pic>
      <p:grpSp>
        <p:nvGrpSpPr>
          <p:cNvPr id="27" name="组合 10">
            <a:extLst>
              <a:ext uri="{FF2B5EF4-FFF2-40B4-BE49-F238E27FC236}">
                <a16:creationId xmlns:a16="http://schemas.microsoft.com/office/drawing/2014/main" id="{8114CA0F-9957-405D-BBBC-63F674905CCB}"/>
              </a:ext>
            </a:extLst>
          </p:cNvPr>
          <p:cNvGrpSpPr/>
          <p:nvPr/>
        </p:nvGrpSpPr>
        <p:grpSpPr>
          <a:xfrm>
            <a:off x="403478" y="1229646"/>
            <a:ext cx="7137733" cy="2123201"/>
            <a:chOff x="1121130" y="1710577"/>
            <a:chExt cx="7137733" cy="2123201"/>
          </a:xfrm>
        </p:grpSpPr>
        <p:grpSp>
          <p:nvGrpSpPr>
            <p:cNvPr id="28" name="组合 8">
              <a:extLst>
                <a:ext uri="{FF2B5EF4-FFF2-40B4-BE49-F238E27FC236}">
                  <a16:creationId xmlns:a16="http://schemas.microsoft.com/office/drawing/2014/main" id="{217FD041-0C0C-4C1F-8AE9-05EB3A483346}"/>
                </a:ext>
              </a:extLst>
            </p:cNvPr>
            <p:cNvGrpSpPr/>
            <p:nvPr/>
          </p:nvGrpSpPr>
          <p:grpSpPr>
            <a:xfrm>
              <a:off x="1391920" y="1710577"/>
              <a:ext cx="6866943" cy="1296783"/>
              <a:chOff x="2184400" y="1598817"/>
              <a:chExt cx="7185066" cy="1296783"/>
            </a:xfrm>
          </p:grpSpPr>
          <p:grpSp>
            <p:nvGrpSpPr>
              <p:cNvPr id="32" name="组合 3">
                <a:extLst>
                  <a:ext uri="{FF2B5EF4-FFF2-40B4-BE49-F238E27FC236}">
                    <a16:creationId xmlns:a16="http://schemas.microsoft.com/office/drawing/2014/main" id="{558B2331-39E4-47B1-81B3-4F23BB39F712}"/>
                  </a:ext>
                </a:extLst>
              </p:cNvPr>
              <p:cNvGrpSpPr/>
              <p:nvPr/>
            </p:nvGrpSpPr>
            <p:grpSpPr>
              <a:xfrm>
                <a:off x="2184400" y="1598817"/>
                <a:ext cx="7113629" cy="1296783"/>
                <a:chOff x="1579896" y="2048700"/>
                <a:chExt cx="9597340" cy="3246402"/>
              </a:xfrm>
            </p:grpSpPr>
            <p:sp>
              <p:nvSpPr>
                <p:cNvPr id="39" name="矩形: 圆角 4">
                  <a:extLst>
                    <a:ext uri="{FF2B5EF4-FFF2-40B4-BE49-F238E27FC236}">
                      <a16:creationId xmlns:a16="http://schemas.microsoft.com/office/drawing/2014/main" id="{B48B946B-9758-4B2C-A609-017104F994BE}"/>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矩形: 圆角 5">
                  <a:extLst>
                    <a:ext uri="{FF2B5EF4-FFF2-40B4-BE49-F238E27FC236}">
                      <a16:creationId xmlns:a16="http://schemas.microsoft.com/office/drawing/2014/main" id="{701F3D18-B0F1-49F6-93DA-139E225F48AD}"/>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33" name="文本框 6">
                <a:extLst>
                  <a:ext uri="{FF2B5EF4-FFF2-40B4-BE49-F238E27FC236}">
                    <a16:creationId xmlns:a16="http://schemas.microsoft.com/office/drawing/2014/main" id="{B261C41C-0F17-48B8-B260-F99FD6C9B62D}"/>
                  </a:ext>
                </a:extLst>
              </p:cNvPr>
              <p:cNvSpPr txBox="1"/>
              <p:nvPr/>
            </p:nvSpPr>
            <p:spPr>
              <a:xfrm>
                <a:off x="2816830" y="1641261"/>
                <a:ext cx="6552636" cy="523220"/>
              </a:xfrm>
              <a:prstGeom prst="rect">
                <a:avLst/>
              </a:prstGeom>
              <a:noFill/>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Mỗi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âm</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tuyệt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diệu</a:t>
                </a:r>
                <a:endParaRPr kumimoji="1"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31" name="图片 9">
              <a:extLst>
                <a:ext uri="{FF2B5EF4-FFF2-40B4-BE49-F238E27FC236}">
                  <a16:creationId xmlns:a16="http://schemas.microsoft.com/office/drawing/2014/main" id="{A5C40F90-2AEA-412F-90B7-494CA48A06B7}"/>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868741"/>
              <a:ext cx="1035178" cy="1965037"/>
            </a:xfrm>
            <a:prstGeom prst="rect">
              <a:avLst/>
            </a:prstGeom>
          </p:spPr>
        </p:pic>
      </p:grpSp>
      <p:pic>
        <p:nvPicPr>
          <p:cNvPr id="55" name="图片 2">
            <a:extLst>
              <a:ext uri="{FF2B5EF4-FFF2-40B4-BE49-F238E27FC236}">
                <a16:creationId xmlns:a16="http://schemas.microsoft.com/office/drawing/2014/main" id="{6FA079CE-7978-4C14-BB0E-EA7361008FA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9976598" y="4671938"/>
            <a:ext cx="2343500" cy="2343500"/>
          </a:xfrm>
          <a:prstGeom prst="rect">
            <a:avLst/>
          </a:prstGeom>
        </p:spPr>
      </p:pic>
      <p:grpSp>
        <p:nvGrpSpPr>
          <p:cNvPr id="9" name="组合 11">
            <a:extLst>
              <a:ext uri="{FF2B5EF4-FFF2-40B4-BE49-F238E27FC236}">
                <a16:creationId xmlns:a16="http://schemas.microsoft.com/office/drawing/2014/main" id="{7C325EF4-0531-01D1-5F21-729FDF47A1E3}"/>
              </a:ext>
            </a:extLst>
          </p:cNvPr>
          <p:cNvGrpSpPr/>
          <p:nvPr/>
        </p:nvGrpSpPr>
        <p:grpSpPr>
          <a:xfrm>
            <a:off x="403478" y="4899610"/>
            <a:ext cx="7069459" cy="2123201"/>
            <a:chOff x="1121130" y="1710577"/>
            <a:chExt cx="7069459" cy="2123201"/>
          </a:xfrm>
        </p:grpSpPr>
        <p:grpSp>
          <p:nvGrpSpPr>
            <p:cNvPr id="10" name="组合 12">
              <a:extLst>
                <a:ext uri="{FF2B5EF4-FFF2-40B4-BE49-F238E27FC236}">
                  <a16:creationId xmlns:a16="http://schemas.microsoft.com/office/drawing/2014/main" id="{4EB99227-B69C-681C-4F72-B69AC4E0F0D3}"/>
                </a:ext>
              </a:extLst>
            </p:cNvPr>
            <p:cNvGrpSpPr/>
            <p:nvPr/>
          </p:nvGrpSpPr>
          <p:grpSpPr>
            <a:xfrm>
              <a:off x="1391920" y="1710577"/>
              <a:ext cx="6798669" cy="1296783"/>
              <a:chOff x="2184400" y="1598817"/>
              <a:chExt cx="7113629" cy="1296783"/>
            </a:xfrm>
          </p:grpSpPr>
          <p:grpSp>
            <p:nvGrpSpPr>
              <p:cNvPr id="12" name="组合 14">
                <a:extLst>
                  <a:ext uri="{FF2B5EF4-FFF2-40B4-BE49-F238E27FC236}">
                    <a16:creationId xmlns:a16="http://schemas.microsoft.com/office/drawing/2014/main" id="{65361472-2092-CE79-C296-4168DB3C0323}"/>
                  </a:ext>
                </a:extLst>
              </p:cNvPr>
              <p:cNvGrpSpPr/>
              <p:nvPr/>
            </p:nvGrpSpPr>
            <p:grpSpPr>
              <a:xfrm>
                <a:off x="2184400" y="1598817"/>
                <a:ext cx="7113629" cy="1296783"/>
                <a:chOff x="1579896" y="2048700"/>
                <a:chExt cx="9597340" cy="3246402"/>
              </a:xfrm>
            </p:grpSpPr>
            <p:sp>
              <p:nvSpPr>
                <p:cNvPr id="14" name="矩形: 圆角 16">
                  <a:extLst>
                    <a:ext uri="{FF2B5EF4-FFF2-40B4-BE49-F238E27FC236}">
                      <a16:creationId xmlns:a16="http://schemas.microsoft.com/office/drawing/2014/main" id="{6A6AAB74-E94F-5A5B-0593-C27A0DCFFDBB}"/>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圆角 17">
                  <a:extLst>
                    <a:ext uri="{FF2B5EF4-FFF2-40B4-BE49-F238E27FC236}">
                      <a16:creationId xmlns:a16="http://schemas.microsoft.com/office/drawing/2014/main" id="{B9F607EB-781E-CD32-F1F7-F85F3C8D967A}"/>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3" name="文本框 15">
                <a:extLst>
                  <a:ext uri="{FF2B5EF4-FFF2-40B4-BE49-F238E27FC236}">
                    <a16:creationId xmlns:a16="http://schemas.microsoft.com/office/drawing/2014/main" id="{3EA51617-A442-9DB0-D708-51D88537C85A}"/>
                  </a:ext>
                </a:extLst>
              </p:cNvPr>
              <p:cNvSpPr txBox="1"/>
              <p:nvPr/>
            </p:nvSpPr>
            <p:spPr>
              <a:xfrm>
                <a:off x="3163251" y="1788165"/>
                <a:ext cx="6122451"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gười càng thân với mình thì âm thanh càng tuyệt diệu</a:t>
                </a:r>
                <a:endParaRPr kumimoji="1"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11" name="图片 13">
              <a:extLst>
                <a:ext uri="{FF2B5EF4-FFF2-40B4-BE49-F238E27FC236}">
                  <a16:creationId xmlns:a16="http://schemas.microsoft.com/office/drawing/2014/main" id="{AB69CAF2-EEF0-DA74-168B-7B88F07A8B96}"/>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sp>
        <p:nvSpPr>
          <p:cNvPr id="16" name="Right Brace 15">
            <a:extLst>
              <a:ext uri="{FF2B5EF4-FFF2-40B4-BE49-F238E27FC236}">
                <a16:creationId xmlns:a16="http://schemas.microsoft.com/office/drawing/2014/main" id="{062F88E2-E31A-F894-7FA5-363286924ABC}"/>
              </a:ext>
            </a:extLst>
          </p:cNvPr>
          <p:cNvSpPr/>
          <p:nvPr/>
        </p:nvSpPr>
        <p:spPr>
          <a:xfrm>
            <a:off x="7921951" y="1089951"/>
            <a:ext cx="828942" cy="5678318"/>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4C5BC7A8-E8A9-58AD-DDAF-2D6CFFA15A27}"/>
              </a:ext>
            </a:extLst>
          </p:cNvPr>
          <p:cNvSpPr txBox="1"/>
          <p:nvPr/>
        </p:nvSpPr>
        <p:spPr>
          <a:xfrm>
            <a:off x="8977731" y="2217119"/>
            <a:ext cx="2751386" cy="2062103"/>
          </a:xfrm>
          <a:prstGeom prst="rect">
            <a:avLst/>
          </a:prstGeom>
          <a:noFill/>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Dạy con nhiều điều bổ ích trong cuộc sống</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6589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par>
                                <p:cTn id="51" presetID="53" presetClass="entr" presetSubtype="16"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p:cTn id="53" dur="500" fill="hold"/>
                                        <p:tgtEl>
                                          <p:spTgt spid="77"/>
                                        </p:tgtEl>
                                        <p:attrNameLst>
                                          <p:attrName>ppt_w</p:attrName>
                                        </p:attrNameLst>
                                      </p:cBhvr>
                                      <p:tavLst>
                                        <p:tav tm="0">
                                          <p:val>
                                            <p:fltVal val="0"/>
                                          </p:val>
                                        </p:tav>
                                        <p:tav tm="100000">
                                          <p:val>
                                            <p:strVal val="#ppt_w"/>
                                          </p:val>
                                        </p:tav>
                                      </p:tavLst>
                                    </p:anim>
                                    <p:anim calcmode="lin" valueType="num">
                                      <p:cBhvr>
                                        <p:cTn id="54" dur="500" fill="hold"/>
                                        <p:tgtEl>
                                          <p:spTgt spid="77"/>
                                        </p:tgtEl>
                                        <p:attrNameLst>
                                          <p:attrName>ppt_h</p:attrName>
                                        </p:attrNameLst>
                                      </p:cBhvr>
                                      <p:tavLst>
                                        <p:tav tm="0">
                                          <p:val>
                                            <p:fltVal val="0"/>
                                          </p:val>
                                        </p:tav>
                                        <p:tav tm="100000">
                                          <p:val>
                                            <p:strVal val="#ppt_h"/>
                                          </p:val>
                                        </p:tav>
                                      </p:tavLst>
                                    </p:anim>
                                    <p:animEffect transition="in" filter="fade">
                                      <p:cBhvr>
                                        <p:cTn id="55" dur="500"/>
                                        <p:tgtEl>
                                          <p:spTgt spid="7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heel(1)">
                                      <p:cBhvr>
                                        <p:cTn id="65" dur="20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arn(inVertical)">
                                      <p:cBhvr>
                                        <p:cTn id="7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6"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52683" y="3287438"/>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3" y="174151"/>
            <a:ext cx="6194803"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544446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Ứng</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xử</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với</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con</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142766" y="4283664"/>
            <a:ext cx="1869420" cy="1121714"/>
          </a:xfrm>
          <a:prstGeom prst="rect">
            <a:avLst/>
          </a:prstGeom>
        </p:spPr>
      </p:pic>
      <p:grpSp>
        <p:nvGrpSpPr>
          <p:cNvPr id="27" name="组合 10">
            <a:extLst>
              <a:ext uri="{FF2B5EF4-FFF2-40B4-BE49-F238E27FC236}">
                <a16:creationId xmlns:a16="http://schemas.microsoft.com/office/drawing/2014/main" id="{8114CA0F-9957-405D-BBBC-63F674905CCB}"/>
              </a:ext>
            </a:extLst>
          </p:cNvPr>
          <p:cNvGrpSpPr/>
          <p:nvPr/>
        </p:nvGrpSpPr>
        <p:grpSpPr>
          <a:xfrm>
            <a:off x="403478" y="1229646"/>
            <a:ext cx="7114310" cy="2123201"/>
            <a:chOff x="1121130" y="1710577"/>
            <a:chExt cx="7114310" cy="2123201"/>
          </a:xfrm>
        </p:grpSpPr>
        <p:grpSp>
          <p:nvGrpSpPr>
            <p:cNvPr id="28" name="组合 8">
              <a:extLst>
                <a:ext uri="{FF2B5EF4-FFF2-40B4-BE49-F238E27FC236}">
                  <a16:creationId xmlns:a16="http://schemas.microsoft.com/office/drawing/2014/main" id="{217FD041-0C0C-4C1F-8AE9-05EB3A483346}"/>
                </a:ext>
              </a:extLst>
            </p:cNvPr>
            <p:cNvGrpSpPr/>
            <p:nvPr/>
          </p:nvGrpSpPr>
          <p:grpSpPr>
            <a:xfrm>
              <a:off x="1391920" y="1710577"/>
              <a:ext cx="6843520" cy="1296783"/>
              <a:chOff x="2184400" y="1598817"/>
              <a:chExt cx="7160558" cy="1296783"/>
            </a:xfrm>
          </p:grpSpPr>
          <p:grpSp>
            <p:nvGrpSpPr>
              <p:cNvPr id="32" name="组合 3">
                <a:extLst>
                  <a:ext uri="{FF2B5EF4-FFF2-40B4-BE49-F238E27FC236}">
                    <a16:creationId xmlns:a16="http://schemas.microsoft.com/office/drawing/2014/main" id="{558B2331-39E4-47B1-81B3-4F23BB39F712}"/>
                  </a:ext>
                </a:extLst>
              </p:cNvPr>
              <p:cNvGrpSpPr/>
              <p:nvPr/>
            </p:nvGrpSpPr>
            <p:grpSpPr>
              <a:xfrm>
                <a:off x="2184400" y="1598817"/>
                <a:ext cx="7113629" cy="1296783"/>
                <a:chOff x="1579896" y="2048700"/>
                <a:chExt cx="9597340" cy="3246402"/>
              </a:xfrm>
            </p:grpSpPr>
            <p:sp>
              <p:nvSpPr>
                <p:cNvPr id="39" name="矩形: 圆角 4">
                  <a:extLst>
                    <a:ext uri="{FF2B5EF4-FFF2-40B4-BE49-F238E27FC236}">
                      <a16:creationId xmlns:a16="http://schemas.microsoft.com/office/drawing/2014/main" id="{B48B946B-9758-4B2C-A609-017104F994BE}"/>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矩形: 圆角 5">
                  <a:extLst>
                    <a:ext uri="{FF2B5EF4-FFF2-40B4-BE49-F238E27FC236}">
                      <a16:creationId xmlns:a16="http://schemas.microsoft.com/office/drawing/2014/main" id="{701F3D18-B0F1-49F6-93DA-139E225F48AD}"/>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33" name="文本框 6">
                <a:extLst>
                  <a:ext uri="{FF2B5EF4-FFF2-40B4-BE49-F238E27FC236}">
                    <a16:creationId xmlns:a16="http://schemas.microsoft.com/office/drawing/2014/main" id="{B261C41C-0F17-48B8-B260-F99FD6C9B62D}"/>
                  </a:ext>
                </a:extLst>
              </p:cNvPr>
              <p:cNvSpPr txBox="1"/>
              <p:nvPr/>
            </p:nvSpPr>
            <p:spPr>
              <a:xfrm>
                <a:off x="2792322" y="1982003"/>
                <a:ext cx="6552636" cy="5232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món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quà</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bao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đẹp</a:t>
                </a:r>
                <a:endParaRPr kumimoji="1"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31" name="图片 9">
              <a:extLst>
                <a:ext uri="{FF2B5EF4-FFF2-40B4-BE49-F238E27FC236}">
                  <a16:creationId xmlns:a16="http://schemas.microsoft.com/office/drawing/2014/main" id="{A5C40F90-2AEA-412F-90B7-494CA48A06B7}"/>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868741"/>
              <a:ext cx="1035178" cy="1965037"/>
            </a:xfrm>
            <a:prstGeom prst="rect">
              <a:avLst/>
            </a:prstGeom>
          </p:spPr>
        </p:pic>
      </p:grpSp>
      <p:grpSp>
        <p:nvGrpSpPr>
          <p:cNvPr id="41" name="组合 11">
            <a:extLst>
              <a:ext uri="{FF2B5EF4-FFF2-40B4-BE49-F238E27FC236}">
                <a16:creationId xmlns:a16="http://schemas.microsoft.com/office/drawing/2014/main" id="{D1DE330A-A764-4285-B7E6-0AB971E3111B}"/>
              </a:ext>
            </a:extLst>
          </p:cNvPr>
          <p:cNvGrpSpPr/>
          <p:nvPr/>
        </p:nvGrpSpPr>
        <p:grpSpPr>
          <a:xfrm>
            <a:off x="452997" y="3017610"/>
            <a:ext cx="7069459" cy="2123201"/>
            <a:chOff x="1121130" y="1710577"/>
            <a:chExt cx="7069459" cy="2123201"/>
          </a:xfrm>
        </p:grpSpPr>
        <p:grpSp>
          <p:nvGrpSpPr>
            <p:cNvPr id="42" name="组合 12">
              <a:extLst>
                <a:ext uri="{FF2B5EF4-FFF2-40B4-BE49-F238E27FC236}">
                  <a16:creationId xmlns:a16="http://schemas.microsoft.com/office/drawing/2014/main" id="{865E9129-F0FB-4322-BE47-E20E11CDCDE3}"/>
                </a:ext>
              </a:extLst>
            </p:cNvPr>
            <p:cNvGrpSpPr/>
            <p:nvPr/>
          </p:nvGrpSpPr>
          <p:grpSpPr>
            <a:xfrm>
              <a:off x="1391920" y="1710577"/>
              <a:ext cx="6798669" cy="1296783"/>
              <a:chOff x="2184400" y="1598817"/>
              <a:chExt cx="7113629" cy="1296783"/>
            </a:xfrm>
          </p:grpSpPr>
          <p:grpSp>
            <p:nvGrpSpPr>
              <p:cNvPr id="44" name="组合 14">
                <a:extLst>
                  <a:ext uri="{FF2B5EF4-FFF2-40B4-BE49-F238E27FC236}">
                    <a16:creationId xmlns:a16="http://schemas.microsoft.com/office/drawing/2014/main" id="{77749EE2-26C1-404F-8B4A-98D313997097}"/>
                  </a:ext>
                </a:extLst>
              </p:cNvPr>
              <p:cNvGrpSpPr/>
              <p:nvPr/>
            </p:nvGrpSpPr>
            <p:grpSpPr>
              <a:xfrm>
                <a:off x="2184400" y="1598817"/>
                <a:ext cx="7113629" cy="1296783"/>
                <a:chOff x="1579896" y="2048700"/>
                <a:chExt cx="9597340" cy="3246402"/>
              </a:xfrm>
            </p:grpSpPr>
            <p:sp>
              <p:nvSpPr>
                <p:cNvPr id="46" name="矩形: 圆角 16">
                  <a:extLst>
                    <a:ext uri="{FF2B5EF4-FFF2-40B4-BE49-F238E27FC236}">
                      <a16:creationId xmlns:a16="http://schemas.microsoft.com/office/drawing/2014/main" id="{A10FCD4B-BAC9-4108-B553-E8FEED8D9CC3}"/>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 name="矩形: 圆角 17">
                  <a:extLst>
                    <a:ext uri="{FF2B5EF4-FFF2-40B4-BE49-F238E27FC236}">
                      <a16:creationId xmlns:a16="http://schemas.microsoft.com/office/drawing/2014/main" id="{B676AF6D-E4A9-41C1-A7D3-02BDF9FA3311}"/>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45" name="文本框 15">
                <a:extLst>
                  <a:ext uri="{FF2B5EF4-FFF2-40B4-BE49-F238E27FC236}">
                    <a16:creationId xmlns:a16="http://schemas.microsoft.com/office/drawing/2014/main" id="{CBDF812E-DF31-441D-9203-56C52D49D983}"/>
                  </a:ext>
                </a:extLst>
              </p:cNvPr>
              <p:cNvSpPr txBox="1"/>
              <p:nvPr/>
            </p:nvSpPr>
            <p:spPr>
              <a:xfrm>
                <a:off x="3095394" y="1764799"/>
                <a:ext cx="6122451" cy="52322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 cho hay nhận ta cũng đẹp lây</a:t>
                </a:r>
                <a:endParaRPr kumimoji="1"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43" name="图片 13">
              <a:extLst>
                <a:ext uri="{FF2B5EF4-FFF2-40B4-BE49-F238E27FC236}">
                  <a16:creationId xmlns:a16="http://schemas.microsoft.com/office/drawing/2014/main" id="{DF30AA87-ED34-4319-B830-03207E56694B}"/>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pic>
        <p:nvPicPr>
          <p:cNvPr id="55" name="图片 2">
            <a:extLst>
              <a:ext uri="{FF2B5EF4-FFF2-40B4-BE49-F238E27FC236}">
                <a16:creationId xmlns:a16="http://schemas.microsoft.com/office/drawing/2014/main" id="{6FA079CE-7978-4C14-BB0E-EA7361008FA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9976598" y="4671938"/>
            <a:ext cx="2343500" cy="2343500"/>
          </a:xfrm>
          <a:prstGeom prst="rect">
            <a:avLst/>
          </a:prstGeom>
        </p:spPr>
      </p:pic>
      <p:grpSp>
        <p:nvGrpSpPr>
          <p:cNvPr id="9" name="组合 11">
            <a:extLst>
              <a:ext uri="{FF2B5EF4-FFF2-40B4-BE49-F238E27FC236}">
                <a16:creationId xmlns:a16="http://schemas.microsoft.com/office/drawing/2014/main" id="{7C325EF4-0531-01D1-5F21-729FDF47A1E3}"/>
              </a:ext>
            </a:extLst>
          </p:cNvPr>
          <p:cNvGrpSpPr/>
          <p:nvPr/>
        </p:nvGrpSpPr>
        <p:grpSpPr>
          <a:xfrm>
            <a:off x="403478" y="4899610"/>
            <a:ext cx="7069459" cy="2123201"/>
            <a:chOff x="1121130" y="1710577"/>
            <a:chExt cx="7069459" cy="2123201"/>
          </a:xfrm>
        </p:grpSpPr>
        <p:grpSp>
          <p:nvGrpSpPr>
            <p:cNvPr id="10" name="组合 12">
              <a:extLst>
                <a:ext uri="{FF2B5EF4-FFF2-40B4-BE49-F238E27FC236}">
                  <a16:creationId xmlns:a16="http://schemas.microsoft.com/office/drawing/2014/main" id="{4EB99227-B69C-681C-4F72-B69AC4E0F0D3}"/>
                </a:ext>
              </a:extLst>
            </p:cNvPr>
            <p:cNvGrpSpPr/>
            <p:nvPr/>
          </p:nvGrpSpPr>
          <p:grpSpPr>
            <a:xfrm>
              <a:off x="1391920" y="1710577"/>
              <a:ext cx="6798669" cy="1296783"/>
              <a:chOff x="2184400" y="1598817"/>
              <a:chExt cx="7113629" cy="1296783"/>
            </a:xfrm>
          </p:grpSpPr>
          <p:grpSp>
            <p:nvGrpSpPr>
              <p:cNvPr id="12" name="组合 14">
                <a:extLst>
                  <a:ext uri="{FF2B5EF4-FFF2-40B4-BE49-F238E27FC236}">
                    <a16:creationId xmlns:a16="http://schemas.microsoft.com/office/drawing/2014/main" id="{65361472-2092-CE79-C296-4168DB3C0323}"/>
                  </a:ext>
                </a:extLst>
              </p:cNvPr>
              <p:cNvGrpSpPr/>
              <p:nvPr/>
            </p:nvGrpSpPr>
            <p:grpSpPr>
              <a:xfrm>
                <a:off x="2184400" y="1598817"/>
                <a:ext cx="7113629" cy="1296783"/>
                <a:chOff x="1579896" y="2048700"/>
                <a:chExt cx="9597340" cy="3246402"/>
              </a:xfrm>
            </p:grpSpPr>
            <p:sp>
              <p:nvSpPr>
                <p:cNvPr id="14" name="矩形: 圆角 16">
                  <a:extLst>
                    <a:ext uri="{FF2B5EF4-FFF2-40B4-BE49-F238E27FC236}">
                      <a16:creationId xmlns:a16="http://schemas.microsoft.com/office/drawing/2014/main" id="{6A6AAB74-E94F-5A5B-0593-C27A0DCFFDBB}"/>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圆角 17">
                  <a:extLst>
                    <a:ext uri="{FF2B5EF4-FFF2-40B4-BE49-F238E27FC236}">
                      <a16:creationId xmlns:a16="http://schemas.microsoft.com/office/drawing/2014/main" id="{B9F607EB-781E-CD32-F1F7-F85F3C8D967A}"/>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3" name="文本框 15">
                <a:extLst>
                  <a:ext uri="{FF2B5EF4-FFF2-40B4-BE49-F238E27FC236}">
                    <a16:creationId xmlns:a16="http://schemas.microsoft.com/office/drawing/2014/main" id="{3EA51617-A442-9DB0-D708-51D88537C85A}"/>
                  </a:ext>
                </a:extLst>
              </p:cNvPr>
              <p:cNvSpPr txBox="1"/>
              <p:nvPr/>
            </p:nvSpPr>
            <p:spPr>
              <a:xfrm>
                <a:off x="3163251" y="1788165"/>
                <a:ext cx="6122451" cy="95410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một nụ hôn, giấc ngủ cũng là những món quà tuyệt vời</a:t>
                </a:r>
                <a:endParaRPr kumimoji="1"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11" name="图片 13">
              <a:extLst>
                <a:ext uri="{FF2B5EF4-FFF2-40B4-BE49-F238E27FC236}">
                  <a16:creationId xmlns:a16="http://schemas.microsoft.com/office/drawing/2014/main" id="{AB69CAF2-EEF0-DA74-168B-7B88F07A8B96}"/>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sp>
        <p:nvSpPr>
          <p:cNvPr id="16" name="Right Brace 15">
            <a:extLst>
              <a:ext uri="{FF2B5EF4-FFF2-40B4-BE49-F238E27FC236}">
                <a16:creationId xmlns:a16="http://schemas.microsoft.com/office/drawing/2014/main" id="{062F88E2-E31A-F894-7FA5-363286924ABC}"/>
              </a:ext>
            </a:extLst>
          </p:cNvPr>
          <p:cNvSpPr/>
          <p:nvPr/>
        </p:nvSpPr>
        <p:spPr>
          <a:xfrm>
            <a:off x="7921951" y="1089951"/>
            <a:ext cx="828942" cy="5678318"/>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4C5BC7A8-E8A9-58AD-DDAF-2D6CFFA15A27}"/>
              </a:ext>
            </a:extLst>
          </p:cNvPr>
          <p:cNvSpPr txBox="1"/>
          <p:nvPr/>
        </p:nvSpPr>
        <p:spPr>
          <a:xfrm>
            <a:off x="8977731" y="2217119"/>
            <a:ext cx="2751386" cy="1569660"/>
          </a:xfrm>
          <a:prstGeom prst="rect">
            <a:avLst/>
          </a:prstGeom>
          <a:noFill/>
        </p:spPr>
        <p:txBody>
          <a:bodyPr wrap="square">
            <a:spAutoFit/>
          </a:bodyPr>
          <a:lstStyle/>
          <a:p>
            <a:pPr lvl="0" algn="just"/>
            <a:r>
              <a:rPr lang="vi-VN" sz="3200" b="1" dirty="0">
                <a:solidFill>
                  <a:prstClr val="black"/>
                </a:solidFill>
                <a:latin typeface="Times New Roman" panose="02020603050405020304" pitchFamily="18" charset="0"/>
                <a:cs typeface="Times New Roman" panose="02020603050405020304" pitchFamily="18" charset="0"/>
              </a:rPr>
              <a:t>Dạy cho con ý nghĩa của món quà</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633929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par>
                                <p:cTn id="51" presetID="53" presetClass="entr" presetSubtype="16"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p:cTn id="53" dur="500" fill="hold"/>
                                        <p:tgtEl>
                                          <p:spTgt spid="77"/>
                                        </p:tgtEl>
                                        <p:attrNameLst>
                                          <p:attrName>ppt_w</p:attrName>
                                        </p:attrNameLst>
                                      </p:cBhvr>
                                      <p:tavLst>
                                        <p:tav tm="0">
                                          <p:val>
                                            <p:fltVal val="0"/>
                                          </p:val>
                                        </p:tav>
                                        <p:tav tm="100000">
                                          <p:val>
                                            <p:strVal val="#ppt_w"/>
                                          </p:val>
                                        </p:tav>
                                      </p:tavLst>
                                    </p:anim>
                                    <p:anim calcmode="lin" valueType="num">
                                      <p:cBhvr>
                                        <p:cTn id="54" dur="500" fill="hold"/>
                                        <p:tgtEl>
                                          <p:spTgt spid="77"/>
                                        </p:tgtEl>
                                        <p:attrNameLst>
                                          <p:attrName>ppt_h</p:attrName>
                                        </p:attrNameLst>
                                      </p:cBhvr>
                                      <p:tavLst>
                                        <p:tav tm="0">
                                          <p:val>
                                            <p:fltVal val="0"/>
                                          </p:val>
                                        </p:tav>
                                        <p:tav tm="100000">
                                          <p:val>
                                            <p:strVal val="#ppt_h"/>
                                          </p:val>
                                        </p:tav>
                                      </p:tavLst>
                                    </p:anim>
                                    <p:animEffect transition="in" filter="fade">
                                      <p:cBhvr>
                                        <p:cTn id="55" dur="500"/>
                                        <p:tgtEl>
                                          <p:spTgt spid="7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heel(1)">
                                      <p:cBhvr>
                                        <p:cTn id="65" dur="20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heel(1)">
                                      <p:cBhvr>
                                        <p:cTn id="70" dur="2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p:cTn id="75" dur="500" fill="hold"/>
                                        <p:tgtEl>
                                          <p:spTgt spid="16"/>
                                        </p:tgtEl>
                                        <p:attrNameLst>
                                          <p:attrName>ppt_w</p:attrName>
                                        </p:attrNameLst>
                                      </p:cBhvr>
                                      <p:tavLst>
                                        <p:tav tm="0">
                                          <p:val>
                                            <p:fltVal val="0"/>
                                          </p:val>
                                        </p:tav>
                                        <p:tav tm="100000">
                                          <p:val>
                                            <p:strVal val="#ppt_w"/>
                                          </p:val>
                                        </p:tav>
                                      </p:tavLst>
                                    </p:anim>
                                    <p:anim calcmode="lin" valueType="num">
                                      <p:cBhvr>
                                        <p:cTn id="76" dur="500" fill="hold"/>
                                        <p:tgtEl>
                                          <p:spTgt spid="16"/>
                                        </p:tgtEl>
                                        <p:attrNameLst>
                                          <p:attrName>ppt_h</p:attrName>
                                        </p:attrNameLst>
                                      </p:cBhvr>
                                      <p:tavLst>
                                        <p:tav tm="0">
                                          <p:val>
                                            <p:fltVal val="0"/>
                                          </p:val>
                                        </p:tav>
                                        <p:tav tm="100000">
                                          <p:val>
                                            <p:strVal val="#ppt_h"/>
                                          </p:val>
                                        </p:tav>
                                      </p:tavLst>
                                    </p:anim>
                                    <p:animEffect transition="in" filter="fade">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barn(inVertical)">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6"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88A78CB4-140B-4A34-983D-C1761E5F9B8A}"/>
              </a:ext>
            </a:extLst>
          </p:cNvPr>
          <p:cNvSpPr/>
          <p:nvPr/>
        </p:nvSpPr>
        <p:spPr>
          <a:xfrm>
            <a:off x="1230942" y="983965"/>
            <a:ext cx="10446835" cy="5313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460611" y="1039277"/>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10383053" y="383954"/>
            <a:ext cx="580872" cy="643560"/>
          </a:xfrm>
          <a:prstGeom prst="rect">
            <a:avLst/>
          </a:prstGeom>
        </p:spPr>
      </p:pic>
      <p:grpSp>
        <p:nvGrpSpPr>
          <p:cNvPr id="14" name="组合 13">
            <a:extLst>
              <a:ext uri="{FF2B5EF4-FFF2-40B4-BE49-F238E27FC236}">
                <a16:creationId xmlns:a16="http://schemas.microsoft.com/office/drawing/2014/main" id="{75087FF1-24EA-47F8-B4CC-13F520F612EA}"/>
              </a:ext>
            </a:extLst>
          </p:cNvPr>
          <p:cNvGrpSpPr/>
          <p:nvPr/>
        </p:nvGrpSpPr>
        <p:grpSpPr>
          <a:xfrm>
            <a:off x="1747488" y="1363780"/>
            <a:ext cx="6832489" cy="2199273"/>
            <a:chOff x="1233702" y="2720050"/>
            <a:chExt cx="3624909" cy="2199273"/>
          </a:xfrm>
        </p:grpSpPr>
        <p:sp>
          <p:nvSpPr>
            <p:cNvPr id="12" name="文本框 11">
              <a:extLst>
                <a:ext uri="{FF2B5EF4-FFF2-40B4-BE49-F238E27FC236}">
                  <a16:creationId xmlns:a16="http://schemas.microsoft.com/office/drawing/2014/main" id="{E8D39E58-89E6-4FA2-AE18-83FD8CB4CC15}"/>
                </a:ext>
              </a:extLst>
            </p:cNvPr>
            <p:cNvSpPr txBox="1"/>
            <p:nvPr/>
          </p:nvSpPr>
          <p:spPr>
            <a:xfrm>
              <a:off x="1689904" y="2857220"/>
              <a:ext cx="3168707" cy="2062103"/>
            </a:xfrm>
            <a:prstGeom prst="rect">
              <a:avLst/>
            </a:prstGeom>
            <a:noFill/>
          </p:spPr>
          <p:txBody>
            <a:bodyPr wrap="square" rtlCol="0">
              <a:spAutoFit/>
            </a:bodyPr>
            <a:lstStyle/>
            <a:p>
              <a:pPr lvl="0" algn="just" defTabSz="457200">
                <a:defRPr/>
              </a:pPr>
              <a:r>
                <a:rPr lang="vi-VN" sz="3200" b="1" dirty="0">
                  <a:solidFill>
                    <a:prstClr val="black"/>
                  </a:solidFill>
                  <a:latin typeface="Times New Roman" panose="02020603050405020304" pitchFamily="18" charset="0"/>
                  <a:cs typeface="Times New Roman" panose="02020603050405020304" pitchFamily="18" charset="0"/>
                </a:rPr>
                <a:t>Tìm mọi cách khiến đứa con của mình thân thuộc với khu vườn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图片 12">
              <a:extLst>
                <a:ext uri="{FF2B5EF4-FFF2-40B4-BE49-F238E27FC236}">
                  <a16:creationId xmlns:a16="http://schemas.microsoft.com/office/drawing/2014/main" id="{4C279C09-C5A3-41FD-A222-C0C57FFA1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21" name="组合 20">
            <a:extLst>
              <a:ext uri="{FF2B5EF4-FFF2-40B4-BE49-F238E27FC236}">
                <a16:creationId xmlns:a16="http://schemas.microsoft.com/office/drawing/2014/main" id="{4D2F9908-8BD6-4804-A24F-45025592348F}"/>
              </a:ext>
            </a:extLst>
          </p:cNvPr>
          <p:cNvGrpSpPr/>
          <p:nvPr/>
        </p:nvGrpSpPr>
        <p:grpSpPr>
          <a:xfrm>
            <a:off x="4689026" y="2796091"/>
            <a:ext cx="5827453" cy="1882177"/>
            <a:chOff x="1233702" y="2720050"/>
            <a:chExt cx="3624909" cy="1882177"/>
          </a:xfrm>
        </p:grpSpPr>
        <p:sp>
          <p:nvSpPr>
            <p:cNvPr id="22" name="文本框 21">
              <a:extLst>
                <a:ext uri="{FF2B5EF4-FFF2-40B4-BE49-F238E27FC236}">
                  <a16:creationId xmlns:a16="http://schemas.microsoft.com/office/drawing/2014/main" id="{983BA1FD-898F-4D56-95E4-4F40E0E476BF}"/>
                </a:ext>
              </a:extLst>
            </p:cNvPr>
            <p:cNvSpPr txBox="1"/>
            <p:nvPr/>
          </p:nvSpPr>
          <p:spPr>
            <a:xfrm>
              <a:off x="1689904" y="3032567"/>
              <a:ext cx="3168707" cy="1569660"/>
            </a:xfrm>
            <a:prstGeom prst="rect">
              <a:avLst/>
            </a:prstGeom>
            <a:noFill/>
          </p:spPr>
          <p:txBody>
            <a:bodyPr wrap="square" rtlCol="0">
              <a:spAutoFit/>
            </a:bodyPr>
            <a:lstStyle/>
            <a:p>
              <a:pPr lvl="0" algn="just" defTabSz="457200">
                <a:defRPr/>
              </a:pPr>
              <a:r>
                <a:rPr lang="en-US" sz="3200" b="1" dirty="0" err="1">
                  <a:solidFill>
                    <a:prstClr val="black"/>
                  </a:solidFill>
                  <a:latin typeface="Times New Roman" panose="02020603050405020304" pitchFamily="18" charset="0"/>
                  <a:cs typeface="Times New Roman" panose="02020603050405020304" pitchFamily="18" charset="0"/>
                </a:rPr>
                <a:t>Dạy</a:t>
              </a:r>
              <a:r>
                <a:rPr lang="en-US" sz="3200" b="1" dirty="0">
                  <a:solidFill>
                    <a:prstClr val="black"/>
                  </a:solidFill>
                  <a:latin typeface="Times New Roman" panose="02020603050405020304" pitchFamily="18" charset="0"/>
                  <a:cs typeface="Times New Roman" panose="02020603050405020304" pitchFamily="18" charset="0"/>
                </a:rPr>
                <a:t> con </a:t>
              </a:r>
              <a:r>
                <a:rPr lang="en-US" sz="3200" b="1" dirty="0" err="1">
                  <a:solidFill>
                    <a:prstClr val="black"/>
                  </a:solidFill>
                  <a:latin typeface="Times New Roman" panose="02020603050405020304" pitchFamily="18" charset="0"/>
                  <a:cs typeface="Times New Roman" panose="02020603050405020304" pitchFamily="18" charset="0"/>
                </a:rPr>
                <a:t>nhiều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điều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bổ</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ích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trong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cuộc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sống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图片 22">
              <a:extLst>
                <a:ext uri="{FF2B5EF4-FFF2-40B4-BE49-F238E27FC236}">
                  <a16:creationId xmlns:a16="http://schemas.microsoft.com/office/drawing/2014/main" id="{8FFF1962-B57B-407B-B0BE-359E974C50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pic>
        <p:nvPicPr>
          <p:cNvPr id="24" name="图片 23">
            <a:extLst>
              <a:ext uri="{FF2B5EF4-FFF2-40B4-BE49-F238E27FC236}">
                <a16:creationId xmlns:a16="http://schemas.microsoft.com/office/drawing/2014/main"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9344090" y="5336471"/>
            <a:ext cx="3046038" cy="1580853"/>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id="{72456563-83B7-43FB-96E8-6C3CBDFB7999}"/>
              </a:ext>
            </a:extLst>
          </p:cNvPr>
          <p:cNvSpPr/>
          <p:nvPr/>
        </p:nvSpPr>
        <p:spPr>
          <a:xfrm>
            <a:off x="1298171" y="1047507"/>
            <a:ext cx="9728281" cy="501999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4118175"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4916806" cy="646331"/>
          </a:xfrm>
          <a:prstGeom prst="rect">
            <a:avLst/>
          </a:prstGeom>
          <a:noFill/>
        </p:spPr>
        <p:txBody>
          <a:bodyPr wrap="square" rtlCol="0">
            <a:spAutoFit/>
          </a:bodyPr>
          <a:lstStyle/>
          <a:p>
            <a:pPr lvl="0" defTabSz="457200">
              <a:defRPr/>
            </a:pPr>
            <a:r>
              <a:rPr lang="en-US" sz="3600" b="1">
                <a:solidFill>
                  <a:srgbClr val="002060"/>
                </a:solidFill>
                <a:latin typeface="Times New Roman" panose="02020603050405020304" pitchFamily="18" charset="0"/>
                <a:cs typeface="Times New Roman" panose="02020603050405020304" pitchFamily="18" charset="0"/>
              </a:rPr>
              <a:t>* Ứng xử với con</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18" name="组合 20">
            <a:extLst>
              <a:ext uri="{FF2B5EF4-FFF2-40B4-BE49-F238E27FC236}">
                <a16:creationId xmlns:a16="http://schemas.microsoft.com/office/drawing/2014/main" id="{02C7EB2F-E73B-5B85-4F81-B47933C5FF2F}"/>
              </a:ext>
            </a:extLst>
          </p:cNvPr>
          <p:cNvGrpSpPr/>
          <p:nvPr/>
        </p:nvGrpSpPr>
        <p:grpSpPr>
          <a:xfrm>
            <a:off x="2386800" y="4509561"/>
            <a:ext cx="5827453" cy="1389735"/>
            <a:chOff x="1233702" y="2720050"/>
            <a:chExt cx="3624909" cy="1389735"/>
          </a:xfrm>
        </p:grpSpPr>
        <p:sp>
          <p:nvSpPr>
            <p:cNvPr id="19" name="文本框 21">
              <a:extLst>
                <a:ext uri="{FF2B5EF4-FFF2-40B4-BE49-F238E27FC236}">
                  <a16:creationId xmlns:a16="http://schemas.microsoft.com/office/drawing/2014/main" id="{B6B0C9CC-475B-656E-14C7-6DC7BBF3A034}"/>
                </a:ext>
              </a:extLst>
            </p:cNvPr>
            <p:cNvSpPr txBox="1"/>
            <p:nvPr/>
          </p:nvSpPr>
          <p:spPr>
            <a:xfrm>
              <a:off x="1689904" y="3032567"/>
              <a:ext cx="3168707" cy="1077218"/>
            </a:xfrm>
            <a:prstGeom prst="rect">
              <a:avLst/>
            </a:prstGeom>
            <a:noFill/>
          </p:spPr>
          <p:txBody>
            <a:bodyPr wrap="square" rtlCol="0">
              <a:spAutoFit/>
            </a:bodyPr>
            <a:lstStyle/>
            <a:p>
              <a:pPr lvl="0" algn="just" defTabSz="457200">
                <a:defRPr/>
              </a:pPr>
              <a:r>
                <a:rPr lang="en-US" sz="3200" b="1" dirty="0" err="1">
                  <a:solidFill>
                    <a:prstClr val="black"/>
                  </a:solidFill>
                  <a:latin typeface="Times New Roman" panose="02020603050405020304" pitchFamily="18" charset="0"/>
                  <a:cs typeface="Times New Roman" panose="02020603050405020304" pitchFamily="18" charset="0"/>
                </a:rPr>
                <a:t>Dạy</a:t>
              </a:r>
              <a:r>
                <a:rPr lang="en-US" sz="3200" b="1" dirty="0">
                  <a:solidFill>
                    <a:prstClr val="black"/>
                  </a:solidFill>
                  <a:latin typeface="Times New Roman" panose="02020603050405020304" pitchFamily="18" charset="0"/>
                  <a:cs typeface="Times New Roman" panose="02020603050405020304" pitchFamily="18" charset="0"/>
                </a:rPr>
                <a:t> con </a:t>
              </a:r>
              <a:r>
                <a:rPr lang="en-US" sz="3200" b="1" dirty="0" err="1">
                  <a:solidFill>
                    <a:prstClr val="black"/>
                  </a:solidFill>
                  <a:latin typeface="Times New Roman" panose="02020603050405020304" pitchFamily="18" charset="0"/>
                  <a:cs typeface="Times New Roman" panose="02020603050405020304" pitchFamily="18" charset="0"/>
                </a:rPr>
                <a:t>về</a:t>
              </a:r>
              <a:r>
                <a:rPr lang="en-US" sz="3200" b="1" dirty="0">
                  <a:solidFill>
                    <a:prstClr val="black"/>
                  </a:solidFill>
                  <a:latin typeface="Times New Roman" panose="02020603050405020304" pitchFamily="18" charset="0"/>
                  <a:cs typeface="Times New Roman" panose="02020603050405020304" pitchFamily="18" charset="0"/>
                </a:rPr>
                <a:t> ý </a:t>
              </a:r>
              <a:r>
                <a:rPr lang="en-US" sz="3200" b="1" dirty="0" err="1">
                  <a:solidFill>
                    <a:prstClr val="black"/>
                  </a:solidFill>
                  <a:latin typeface="Times New Roman" panose="02020603050405020304" pitchFamily="18" charset="0"/>
                  <a:cs typeface="Times New Roman" panose="02020603050405020304" pitchFamily="18" charset="0"/>
                </a:rPr>
                <a:t>nghĩa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vi-VN" sz="3200" b="1" dirty="0">
                  <a:solidFill>
                    <a:prstClr val="black"/>
                  </a:solidFill>
                  <a:latin typeface="Times New Roman" panose="02020603050405020304" pitchFamily="18" charset="0"/>
                  <a:cs typeface="Times New Roman" panose="02020603050405020304" pitchFamily="18" charset="0"/>
                </a:rPr>
                <a:t>những </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món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quà</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 name="图片 22">
              <a:extLst>
                <a:ext uri="{FF2B5EF4-FFF2-40B4-BE49-F238E27FC236}">
                  <a16:creationId xmlns:a16="http://schemas.microsoft.com/office/drawing/2014/main" id="{1BBBCF82-5BE2-B791-EFA3-FABF180CAD85}"/>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spTree>
    <p:extLst>
      <p:ext uri="{BB962C8B-B14F-4D97-AF65-F5344CB8AC3E}">
        <p14:creationId xmlns:p14="http://schemas.microsoft.com/office/powerpoint/2010/main" val="2668506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ppt_x"/>
                                          </p:val>
                                        </p:tav>
                                        <p:tav tm="100000">
                                          <p:val>
                                            <p:strVal val="#ppt_x"/>
                                          </p:val>
                                        </p:tav>
                                      </p:tavLst>
                                    </p:anim>
                                    <p:anim calcmode="lin" valueType="num">
                                      <p:cBhvr additive="base">
                                        <p:cTn id="1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16"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circle(in)">
                                      <p:cBhvr>
                                        <p:cTn id="85" dur="2000"/>
                                        <p:tgtEl>
                                          <p:spTgt spid="14"/>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animEffect transition="in" filter="fade">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500" fill="hold"/>
                                        <p:tgtEl>
                                          <p:spTgt spid="18"/>
                                        </p:tgtEl>
                                        <p:attrNameLst>
                                          <p:attrName>ppt_w</p:attrName>
                                        </p:attrNameLst>
                                      </p:cBhvr>
                                      <p:tavLst>
                                        <p:tav tm="0">
                                          <p:val>
                                            <p:fltVal val="0"/>
                                          </p:val>
                                        </p:tav>
                                        <p:tav tm="100000">
                                          <p:val>
                                            <p:strVal val="#ppt_w"/>
                                          </p:val>
                                        </p:tav>
                                      </p:tavLst>
                                    </p:anim>
                                    <p:anim calcmode="lin" valueType="num">
                                      <p:cBhvr>
                                        <p:cTn id="98" dur="500" fill="hold"/>
                                        <p:tgtEl>
                                          <p:spTgt spid="18"/>
                                        </p:tgtEl>
                                        <p:attrNameLst>
                                          <p:attrName>ppt_h</p:attrName>
                                        </p:attrNameLst>
                                      </p:cBhvr>
                                      <p:tavLst>
                                        <p:tav tm="0">
                                          <p:val>
                                            <p:fltVal val="0"/>
                                          </p:val>
                                        </p:tav>
                                        <p:tav tm="100000">
                                          <p:val>
                                            <p:strVal val="#ppt_h"/>
                                          </p:val>
                                        </p:tav>
                                      </p:tavLst>
                                    </p:anim>
                                    <p:animEffect transition="in" filter="fade">
                                      <p:cBhvr>
                                        <p:cTn id="9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259711" y="182647"/>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883453" cy="646331"/>
          </a:xfrm>
          <a:prstGeom prst="rect">
            <a:avLst/>
          </a:prstGeom>
          <a:noFill/>
        </p:spPr>
        <p:txBody>
          <a:bodyPr wrap="square" rtlCol="0">
            <a:spAutoFit/>
          </a:bodyPr>
          <a:lstStyle/>
          <a:p>
            <a:pPr lvl="0" defTabSz="457200">
              <a:defRPr/>
            </a:pPr>
            <a:r>
              <a:rPr lang="vi-VN" sz="3600" b="1" dirty="0">
                <a:solidFill>
                  <a:srgbClr val="002060"/>
                </a:solidFill>
                <a:latin typeface="Times New Roman" panose="02020603050405020304" pitchFamily="18" charset="0"/>
                <a:cs typeface="Times New Roman" panose="02020603050405020304" pitchFamily="18" charset="0"/>
              </a:rPr>
              <a:t>* Ứng xử với người xung quanh</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632754" y="1108774"/>
            <a:ext cx="5636136" cy="2740152"/>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8872" y="2079745"/>
            <a:ext cx="2767112" cy="2411784"/>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943122" y="1452841"/>
            <a:ext cx="3720591" cy="2062103"/>
          </a:xfrm>
          <a:prstGeom prst="rect">
            <a:avLst/>
          </a:prstGeom>
          <a:noFill/>
        </p:spPr>
        <p:txBody>
          <a:bodyPr wrap="square" rtlCol="0">
            <a:spAutoFit/>
          </a:bodyPr>
          <a:lstStyle/>
          <a:p>
            <a:pPr lvl="0" algn="ctr" defTabSz="457200">
              <a:defRPr/>
            </a:pPr>
            <a:r>
              <a:rPr lang="vi-VN" sz="3200" i="1" dirty="0">
                <a:solidFill>
                  <a:srgbClr val="C00000"/>
                </a:solidFill>
                <a:latin typeface="Times New Roman" panose="02020603050405020304" pitchFamily="18" charset="0"/>
                <a:cs typeface="Times New Roman" panose="02020603050405020304" pitchFamily="18" charset="0"/>
              </a:rPr>
              <a:t>Vội vàng quăng chén cơm rồi băng vườn chạy ra khi nghe tiếng kêu cứu</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grpSp>
        <p:nvGrpSpPr>
          <p:cNvPr id="9" name="组合 2">
            <a:extLst>
              <a:ext uri="{FF2B5EF4-FFF2-40B4-BE49-F238E27FC236}">
                <a16:creationId xmlns:a16="http://schemas.microsoft.com/office/drawing/2014/main" id="{369D0055-0528-281A-D5A3-3EC9BE41A0FA}"/>
              </a:ext>
            </a:extLst>
          </p:cNvPr>
          <p:cNvGrpSpPr/>
          <p:nvPr/>
        </p:nvGrpSpPr>
        <p:grpSpPr>
          <a:xfrm>
            <a:off x="5788677" y="3526866"/>
            <a:ext cx="5294670" cy="2411784"/>
            <a:chOff x="1579896" y="2048700"/>
            <a:chExt cx="9597340" cy="3246402"/>
          </a:xfrm>
        </p:grpSpPr>
        <p:sp>
          <p:nvSpPr>
            <p:cNvPr id="10" name="矩形: 圆角 3">
              <a:extLst>
                <a:ext uri="{FF2B5EF4-FFF2-40B4-BE49-F238E27FC236}">
                  <a16:creationId xmlns:a16="http://schemas.microsoft.com/office/drawing/2014/main" id="{61CF28C6-5831-E7A6-D636-C35D73C9024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1" name="矩形: 圆角 4">
              <a:extLst>
                <a:ext uri="{FF2B5EF4-FFF2-40B4-BE49-F238E27FC236}">
                  <a16:creationId xmlns:a16="http://schemas.microsoft.com/office/drawing/2014/main" id="{FFD26802-6866-D5E2-E575-78F996868024}"/>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12" name="图片 1">
            <a:extLst>
              <a:ext uri="{FF2B5EF4-FFF2-40B4-BE49-F238E27FC236}">
                <a16:creationId xmlns:a16="http://schemas.microsoft.com/office/drawing/2014/main" id="{B32832BD-E2E0-6AB2-A780-FAE3C07AFA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0975" y="4497837"/>
            <a:ext cx="2599466" cy="2265666"/>
          </a:xfrm>
          <a:prstGeom prst="rect">
            <a:avLst/>
          </a:prstGeom>
        </p:spPr>
      </p:pic>
      <p:sp>
        <p:nvSpPr>
          <p:cNvPr id="13" name="文本框 6">
            <a:extLst>
              <a:ext uri="{FF2B5EF4-FFF2-40B4-BE49-F238E27FC236}">
                <a16:creationId xmlns:a16="http://schemas.microsoft.com/office/drawing/2014/main" id="{24C492A1-D6D8-03EE-CAC3-439DFCD10950}"/>
              </a:ext>
            </a:extLst>
          </p:cNvPr>
          <p:cNvSpPr txBox="1"/>
          <p:nvPr/>
        </p:nvSpPr>
        <p:spPr>
          <a:xfrm>
            <a:off x="5982991" y="3870933"/>
            <a:ext cx="3495179" cy="2062103"/>
          </a:xfrm>
          <a:prstGeom prst="rect">
            <a:avLst/>
          </a:prstGeom>
          <a:noFill/>
        </p:spPr>
        <p:txBody>
          <a:bodyPr wrap="square" rtlCol="0">
            <a:spAutoFit/>
          </a:bodyPr>
          <a:lstStyle/>
          <a:p>
            <a:pPr lvl="0" algn="ctr" defTabSz="457200">
              <a:defRPr/>
            </a:pPr>
            <a:r>
              <a:rPr lang="vi-VN" sz="3200" i="1" dirty="0">
                <a:solidFill>
                  <a:srgbClr val="C00000"/>
                </a:solidFill>
                <a:latin typeface="Times New Roman" panose="02020603050405020304" pitchFamily="18" charset="0"/>
                <a:cs typeface="Times New Roman" panose="02020603050405020304" pitchFamily="18" charset="0"/>
              </a:rPr>
              <a:t>Yêu thương Tí, trân trọng đón nhận món quà đơn sơ của Tí,...</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140672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 calcmode="lin" valueType="num">
                                      <p:cBhvr>
                                        <p:cTn id="74" dur="500" fill="hold"/>
                                        <p:tgtEl>
                                          <p:spTgt spid="12"/>
                                        </p:tgtEl>
                                        <p:attrNameLst>
                                          <p:attrName>ppt_w</p:attrName>
                                        </p:attrNameLst>
                                      </p:cBhvr>
                                      <p:tavLst>
                                        <p:tav tm="0">
                                          <p:val>
                                            <p:fltVal val="0"/>
                                          </p:val>
                                        </p:tav>
                                        <p:tav tm="100000">
                                          <p:val>
                                            <p:strVal val="#ppt_w"/>
                                          </p:val>
                                        </p:tav>
                                      </p:tavLst>
                                    </p:anim>
                                    <p:anim calcmode="lin" valueType="num">
                                      <p:cBhvr>
                                        <p:cTn id="75" dur="500" fill="hold"/>
                                        <p:tgtEl>
                                          <p:spTgt spid="12"/>
                                        </p:tgtEl>
                                        <p:attrNameLst>
                                          <p:attrName>ppt_h</p:attrName>
                                        </p:attrNameLst>
                                      </p:cBhvr>
                                      <p:tavLst>
                                        <p:tav tm="0">
                                          <p:val>
                                            <p:fltVal val="0"/>
                                          </p:val>
                                        </p:tav>
                                        <p:tav tm="100000">
                                          <p:val>
                                            <p:strVal val="#ppt_h"/>
                                          </p:val>
                                        </p:tav>
                                      </p:tavLst>
                                    </p:anim>
                                    <p:animEffect transition="in" filter="fade">
                                      <p:cBhvr>
                                        <p:cTn id="76" dur="500"/>
                                        <p:tgtEl>
                                          <p:spTgt spid="12"/>
                                        </p:tgtEl>
                                      </p:cBhvr>
                                    </p:animEffect>
                                  </p:childTnLst>
                                </p:cTn>
                              </p:par>
                              <p:par>
                                <p:cTn id="77" presetID="53" presetClass="entr" presetSubtype="16" fill="hold" nodeType="with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500" fill="hold"/>
                                        <p:tgtEl>
                                          <p:spTgt spid="9"/>
                                        </p:tgtEl>
                                        <p:attrNameLst>
                                          <p:attrName>ppt_w</p:attrName>
                                        </p:attrNameLst>
                                      </p:cBhvr>
                                      <p:tavLst>
                                        <p:tav tm="0">
                                          <p:val>
                                            <p:fltVal val="0"/>
                                          </p:val>
                                        </p:tav>
                                        <p:tav tm="100000">
                                          <p:val>
                                            <p:strVal val="#ppt_w"/>
                                          </p:val>
                                        </p:tav>
                                      </p:tavLst>
                                    </p:anim>
                                    <p:anim calcmode="lin" valueType="num">
                                      <p:cBhvr>
                                        <p:cTn id="80" dur="500" fill="hold"/>
                                        <p:tgtEl>
                                          <p:spTgt spid="9"/>
                                        </p:tgtEl>
                                        <p:attrNameLst>
                                          <p:attrName>ppt_h</p:attrName>
                                        </p:attrNameLst>
                                      </p:cBhvr>
                                      <p:tavLst>
                                        <p:tav tm="0">
                                          <p:val>
                                            <p:fltVal val="0"/>
                                          </p:val>
                                        </p:tav>
                                        <p:tav tm="100000">
                                          <p:val>
                                            <p:strVal val="#ppt_h"/>
                                          </p:val>
                                        </p:tav>
                                      </p:tavLst>
                                    </p:anim>
                                    <p:animEffect transition="in" filter="fade">
                                      <p:cBhvr>
                                        <p:cTn id="81" dur="500"/>
                                        <p:tgtEl>
                                          <p:spTgt spid="9"/>
                                        </p:tgtEl>
                                      </p:cBhvr>
                                    </p:animEffect>
                                  </p:childTnLst>
                                </p:cTn>
                              </p:par>
                              <p:par>
                                <p:cTn id="82" presetID="21" presetClass="entr" presetSubtype="1" fill="hold" grpId="0"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wheel(1)">
                                      <p:cBhvr>
                                        <p:cTn id="8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Ứng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xử</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với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thiên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nhiên</a:t>
            </a:r>
            <a:endParaRPr lang="en-US" sz="3600" b="1" dirty="0">
              <a:solidFill>
                <a:srgbClr val="002060"/>
              </a:solidFill>
              <a:latin typeface="Times New Roman" panose="02020603050405020304" pitchFamily="18" charset="0"/>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10">
            <a:extLst>
              <a:ext uri="{FF2B5EF4-FFF2-40B4-BE49-F238E27FC236}">
                <a16:creationId xmlns:a16="http://schemas.microsoft.com/office/drawing/2014/main" id="{609C40BF-1489-4916-8AEC-845A673DB24C}"/>
              </a:ext>
            </a:extLst>
          </p:cNvPr>
          <p:cNvPicPr>
            <a:picLocks noChangeAspect="1"/>
          </p:cNvPicPr>
          <p:nvPr/>
        </p:nvPicPr>
        <p:blipFill rotWithShape="1">
          <a:blip r:embed="rId7">
            <a:extLst>
              <a:ext uri="{28A0092B-C50C-407E-A947-70E740481C1C}">
                <a14:useLocalDpi xmlns:a14="http://schemas.microsoft.com/office/drawing/2010/main" val="0"/>
              </a:ext>
            </a:extLst>
          </a:blip>
          <a:srcRect l="24844" t="17454" r="27031" b="14722"/>
          <a:stretch/>
        </p:blipFill>
        <p:spPr>
          <a:xfrm>
            <a:off x="619689" y="1694483"/>
            <a:ext cx="4851437" cy="4177811"/>
          </a:xfrm>
          <a:prstGeom prst="rect">
            <a:avLst/>
          </a:prstGeom>
        </p:spPr>
      </p:pic>
      <p:sp>
        <p:nvSpPr>
          <p:cNvPr id="30" name="文本框 1">
            <a:extLst>
              <a:ext uri="{FF2B5EF4-FFF2-40B4-BE49-F238E27FC236}">
                <a16:creationId xmlns:a16="http://schemas.microsoft.com/office/drawing/2014/main" id="{3ED9F70F-7876-4B21-BB6F-50F61F0382FE}"/>
              </a:ext>
            </a:extLst>
          </p:cNvPr>
          <p:cNvSpPr txBox="1"/>
          <p:nvPr/>
        </p:nvSpPr>
        <p:spPr>
          <a:xfrm>
            <a:off x="1431972" y="2725266"/>
            <a:ext cx="2917838" cy="1200329"/>
          </a:xfrm>
          <a:prstGeom prst="rect">
            <a:avLst/>
          </a:prstGeom>
          <a:noFill/>
        </p:spPr>
        <p:txBody>
          <a:bodyPr wrap="square" rtlCol="0">
            <a:spAutoFit/>
            <a:scene3d>
              <a:camera prst="orthographicFront"/>
              <a:lightRig rig="threePt" dir="t"/>
            </a:scene3d>
            <a:sp3d contourW="12700"/>
          </a:bodyPr>
          <a:lstStyle/>
          <a:p>
            <a:pPr algn="ctr">
              <a:defRPr/>
            </a:pPr>
            <a:r>
              <a:rPr lang="vi-VN" sz="3600" b="1" dirty="0">
                <a:solidFill>
                  <a:srgbClr val="F94341">
                    <a:lumMod val="50000"/>
                  </a:srgbClr>
                </a:solidFill>
                <a:latin typeface="Times New Roman" panose="02020603050405020304" pitchFamily="18" charset="0"/>
                <a:cs typeface="Times New Roman" panose="02020603050405020304" pitchFamily="18" charset="0"/>
              </a:rPr>
              <a:t>Thích trồng hoa</a:t>
            </a:r>
            <a:endParaRPr lang="en-US" sz="3600" b="1" dirty="0">
              <a:solidFill>
                <a:srgbClr val="F94341">
                  <a:lumMod val="50000"/>
                </a:srgbClr>
              </a:solidFill>
              <a:latin typeface="Times New Roman" panose="02020603050405020304" pitchFamily="18" charset="0"/>
              <a:cs typeface="Times New Roman" panose="02020603050405020304" pitchFamily="18" charset="0"/>
            </a:endParaRPr>
          </a:p>
        </p:txBody>
      </p:sp>
      <p:pic>
        <p:nvPicPr>
          <p:cNvPr id="9" name="图片 10">
            <a:extLst>
              <a:ext uri="{FF2B5EF4-FFF2-40B4-BE49-F238E27FC236}">
                <a16:creationId xmlns:a16="http://schemas.microsoft.com/office/drawing/2014/main" id="{272D6754-1258-A07B-1BFB-94251D13C3DA}"/>
              </a:ext>
            </a:extLst>
          </p:cNvPr>
          <p:cNvPicPr>
            <a:picLocks noChangeAspect="1"/>
          </p:cNvPicPr>
          <p:nvPr/>
        </p:nvPicPr>
        <p:blipFill rotWithShape="1">
          <a:blip r:embed="rId7">
            <a:extLst>
              <a:ext uri="{28A0092B-C50C-407E-A947-70E740481C1C}">
                <a14:useLocalDpi xmlns:a14="http://schemas.microsoft.com/office/drawing/2010/main" val="0"/>
              </a:ext>
            </a:extLst>
          </a:blip>
          <a:srcRect l="24844" t="17454" r="27031" b="14722"/>
          <a:stretch/>
        </p:blipFill>
        <p:spPr>
          <a:xfrm>
            <a:off x="4717279" y="985706"/>
            <a:ext cx="6697467" cy="6098758"/>
          </a:xfrm>
          <a:prstGeom prst="rect">
            <a:avLst/>
          </a:prstGeom>
        </p:spPr>
      </p:pic>
      <p:sp>
        <p:nvSpPr>
          <p:cNvPr id="11" name="文本框 1">
            <a:extLst>
              <a:ext uri="{FF2B5EF4-FFF2-40B4-BE49-F238E27FC236}">
                <a16:creationId xmlns:a16="http://schemas.microsoft.com/office/drawing/2014/main" id="{7457EE7F-1F1F-0EB7-546F-380EE168028A}"/>
              </a:ext>
            </a:extLst>
          </p:cNvPr>
          <p:cNvSpPr txBox="1"/>
          <p:nvPr/>
        </p:nvSpPr>
        <p:spPr>
          <a:xfrm>
            <a:off x="5941753" y="2555678"/>
            <a:ext cx="3920598" cy="2554545"/>
          </a:xfrm>
          <a:prstGeom prst="rect">
            <a:avLst/>
          </a:prstGeom>
          <a:noFill/>
        </p:spPr>
        <p:txBody>
          <a:bodyPr wrap="square" rtlCol="0">
            <a:spAutoFit/>
            <a:scene3d>
              <a:camera prst="orthographicFront"/>
              <a:lightRig rig="threePt" dir="t"/>
            </a:scene3d>
            <a:sp3d contourW="12700"/>
          </a:bodyPr>
          <a:lstStyle/>
          <a:p>
            <a:pPr algn="ctr">
              <a:defRPr/>
            </a:pPr>
            <a:r>
              <a:rPr lang="vi-VN" sz="3200" b="1" dirty="0">
                <a:solidFill>
                  <a:srgbClr val="F94341">
                    <a:lumMod val="50000"/>
                  </a:srgbClr>
                </a:solidFill>
                <a:latin typeface="Times New Roman" panose="02020603050405020304" pitchFamily="18" charset="0"/>
                <a:cs typeface="Times New Roman" panose="02020603050405020304" pitchFamily="18" charset="0"/>
              </a:rPr>
              <a:t>Luôn chăm sóc và biết lắng nghe “tiếng nói” của khu vườn, nhịp sống của thiên nhiên,...</a:t>
            </a:r>
            <a:endParaRPr lang="en-US" sz="3200" b="1" dirty="0">
              <a:solidFill>
                <a:srgbClr val="F94341">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149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barn(inVertical)">
                                      <p:cBhvr>
                                        <p:cTn id="48" dur="500"/>
                                        <p:tgtEl>
                                          <p:spTgt spid="30"/>
                                        </p:tgtEl>
                                      </p:cBhvr>
                                    </p:animEffect>
                                  </p:childTnLst>
                                </p:cTn>
                              </p:par>
                              <p:par>
                                <p:cTn id="49" presetID="16" presetClass="entr" presetSubtype="21"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arn(inVertic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par>
                                <p:cTn id="57" presetID="16" presetClass="entr" presetSubtype="21"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barn(inVertical)">
                                      <p:cBhvr>
                                        <p:cTn id="5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C702A07-3BF1-16C4-56C7-72CB1C566294}"/>
            </a:ext>
          </a:extLst>
        </p:cNvPr>
        <p:cNvGrpSpPr/>
        <p:nvPr/>
      </p:nvGrpSpPr>
      <p:grpSpPr>
        <a:xfrm>
          <a:off x="0" y="0"/>
          <a:ext cx="0" cy="0"/>
          <a:chOff x="0" y="0"/>
          <a:chExt cx="0" cy="0"/>
        </a:xfrm>
      </p:grpSpPr>
      <p:pic>
        <p:nvPicPr>
          <p:cNvPr id="14" name="图片 13">
            <a:extLst>
              <a:ext uri="{FF2B5EF4-FFF2-40B4-BE49-F238E27FC236}">
                <a16:creationId xmlns:a16="http://schemas.microsoft.com/office/drawing/2014/main" id="{E181AD45-5BF5-2A79-3733-1769F38A51C6}"/>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58A5B850-B773-88CB-F896-21EA6538FDA5}"/>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2C630F48-2036-FCD1-65A6-3BBD5CE365B2}"/>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AFB3A718-8908-C942-C8E4-F31643495E24}"/>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890CDC7C-AA29-136F-9C7C-44C82D078173}"/>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093D10D1-BD95-D5CD-A514-F0E3E19B94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4F04B291-ED34-BAD4-C594-B640EAA51D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DC8E80B6-2B11-DCB4-7A84-A2E6AF2E860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E6C39DEE-9923-87F1-EF16-9B629AA818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3434CDA3-B291-E9DE-F010-0324AF7EE4F0}"/>
              </a:ext>
            </a:extLst>
          </p:cNvPr>
          <p:cNvSpPr txBox="1"/>
          <p:nvPr/>
        </p:nvSpPr>
        <p:spPr>
          <a:xfrm>
            <a:off x="2067152" y="2065840"/>
            <a:ext cx="7552392"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I</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Đọc</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và</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tìm</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hiểu</a:t>
            </a: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vi-VN"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chung</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A2900F1D-1C12-41E1-C20D-51618665F3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1222236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352683" y="3287438"/>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315976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286243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bố</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142766" y="4283664"/>
            <a:ext cx="1869420" cy="1121714"/>
          </a:xfrm>
          <a:prstGeom prst="rect">
            <a:avLst/>
          </a:prstGeom>
        </p:spPr>
      </p:pic>
      <p:grpSp>
        <p:nvGrpSpPr>
          <p:cNvPr id="27" name="组合 10">
            <a:extLst>
              <a:ext uri="{FF2B5EF4-FFF2-40B4-BE49-F238E27FC236}">
                <a16:creationId xmlns:a16="http://schemas.microsoft.com/office/drawing/2014/main" id="{8114CA0F-9957-405D-BBBC-63F674905CCB}"/>
              </a:ext>
            </a:extLst>
          </p:cNvPr>
          <p:cNvGrpSpPr/>
          <p:nvPr/>
        </p:nvGrpSpPr>
        <p:grpSpPr>
          <a:xfrm>
            <a:off x="145000" y="1141288"/>
            <a:ext cx="8694909" cy="1869300"/>
            <a:chOff x="1121130" y="1632882"/>
            <a:chExt cx="8053678" cy="2200896"/>
          </a:xfrm>
        </p:grpSpPr>
        <p:grpSp>
          <p:nvGrpSpPr>
            <p:cNvPr id="28" name="组合 8">
              <a:extLst>
                <a:ext uri="{FF2B5EF4-FFF2-40B4-BE49-F238E27FC236}">
                  <a16:creationId xmlns:a16="http://schemas.microsoft.com/office/drawing/2014/main" id="{217FD041-0C0C-4C1F-8AE9-05EB3A483346}"/>
                </a:ext>
              </a:extLst>
            </p:cNvPr>
            <p:cNvGrpSpPr/>
            <p:nvPr/>
          </p:nvGrpSpPr>
          <p:grpSpPr>
            <a:xfrm>
              <a:off x="1434926" y="1632882"/>
              <a:ext cx="7739882" cy="1431650"/>
              <a:chOff x="2229398" y="1521122"/>
              <a:chExt cx="8098445" cy="1431650"/>
            </a:xfrm>
          </p:grpSpPr>
          <p:grpSp>
            <p:nvGrpSpPr>
              <p:cNvPr id="32" name="组合 3">
                <a:extLst>
                  <a:ext uri="{FF2B5EF4-FFF2-40B4-BE49-F238E27FC236}">
                    <a16:creationId xmlns:a16="http://schemas.microsoft.com/office/drawing/2014/main" id="{558B2331-39E4-47B1-81B3-4F23BB39F712}"/>
                  </a:ext>
                </a:extLst>
              </p:cNvPr>
              <p:cNvGrpSpPr/>
              <p:nvPr/>
            </p:nvGrpSpPr>
            <p:grpSpPr>
              <a:xfrm>
                <a:off x="2229398" y="1521122"/>
                <a:ext cx="8098445" cy="1313010"/>
                <a:chOff x="1640605" y="1854196"/>
                <a:chExt cx="10926003" cy="3287025"/>
              </a:xfrm>
            </p:grpSpPr>
            <p:sp>
              <p:nvSpPr>
                <p:cNvPr id="39" name="矩形: 圆角 4">
                  <a:extLst>
                    <a:ext uri="{FF2B5EF4-FFF2-40B4-BE49-F238E27FC236}">
                      <a16:creationId xmlns:a16="http://schemas.microsoft.com/office/drawing/2014/main" id="{B48B946B-9758-4B2C-A609-017104F994BE}"/>
                    </a:ext>
                  </a:extLst>
                </p:cNvPr>
                <p:cNvSpPr/>
                <p:nvPr/>
              </p:nvSpPr>
              <p:spPr>
                <a:xfrm>
                  <a:off x="1640605" y="1854196"/>
                  <a:ext cx="10926003"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0" name="矩形: 圆角 5">
                  <a:extLst>
                    <a:ext uri="{FF2B5EF4-FFF2-40B4-BE49-F238E27FC236}">
                      <a16:creationId xmlns:a16="http://schemas.microsoft.com/office/drawing/2014/main" id="{701F3D18-B0F1-49F6-93DA-139E225F48AD}"/>
                    </a:ext>
                  </a:extLst>
                </p:cNvPr>
                <p:cNvSpPr/>
                <p:nvPr/>
              </p:nvSpPr>
              <p:spPr>
                <a:xfrm>
                  <a:off x="1958173" y="2342850"/>
                  <a:ext cx="10248822"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33" name="文本框 6">
                <a:extLst>
                  <a:ext uri="{FF2B5EF4-FFF2-40B4-BE49-F238E27FC236}">
                    <a16:creationId xmlns:a16="http://schemas.microsoft.com/office/drawing/2014/main" id="{B261C41C-0F17-48B8-B260-F99FD6C9B62D}"/>
                  </a:ext>
                </a:extLst>
              </p:cNvPr>
              <p:cNvSpPr txBox="1"/>
              <p:nvPr/>
            </p:nvSpPr>
            <p:spPr>
              <a:xfrm>
                <a:off x="2745392" y="1875554"/>
                <a:ext cx="7066460" cy="1077218"/>
              </a:xfrm>
              <a:prstGeom prst="rect">
                <a:avLst/>
              </a:prstGeom>
              <a:noFill/>
            </p:spPr>
            <p:txBody>
              <a:bodyPr wrap="square" rtlCol="0">
                <a:spAutoFit/>
              </a:bodyPr>
              <a:lstStyle/>
              <a:p>
                <a:pPr marL="0" marR="0" lvl="0" indent="0" algn="l" defTabSz="457200" rtl="0" eaLnBrk="1" fontAlgn="auto" latinLnBrk="0" hangingPunct="1">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trái</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hậu</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a:t>
                </a:r>
                <a:r>
                  <a:rPr kumimoji="0" lang="en-US"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1"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31" name="图片 9">
              <a:extLst>
                <a:ext uri="{FF2B5EF4-FFF2-40B4-BE49-F238E27FC236}">
                  <a16:creationId xmlns:a16="http://schemas.microsoft.com/office/drawing/2014/main" id="{A5C40F90-2AEA-412F-90B7-494CA48A06B7}"/>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868741"/>
              <a:ext cx="1035178" cy="1965037"/>
            </a:xfrm>
            <a:prstGeom prst="rect">
              <a:avLst/>
            </a:prstGeom>
          </p:spPr>
        </p:pic>
      </p:grpSp>
      <p:grpSp>
        <p:nvGrpSpPr>
          <p:cNvPr id="41" name="组合 11">
            <a:extLst>
              <a:ext uri="{FF2B5EF4-FFF2-40B4-BE49-F238E27FC236}">
                <a16:creationId xmlns:a16="http://schemas.microsoft.com/office/drawing/2014/main" id="{D1DE330A-A764-4285-B7E6-0AB971E3111B}"/>
              </a:ext>
            </a:extLst>
          </p:cNvPr>
          <p:cNvGrpSpPr/>
          <p:nvPr/>
        </p:nvGrpSpPr>
        <p:grpSpPr>
          <a:xfrm>
            <a:off x="2245064" y="2840121"/>
            <a:ext cx="9423018" cy="2876591"/>
            <a:chOff x="1121130" y="1710577"/>
            <a:chExt cx="7069459" cy="2123201"/>
          </a:xfrm>
        </p:grpSpPr>
        <p:grpSp>
          <p:nvGrpSpPr>
            <p:cNvPr id="42" name="组合 12">
              <a:extLst>
                <a:ext uri="{FF2B5EF4-FFF2-40B4-BE49-F238E27FC236}">
                  <a16:creationId xmlns:a16="http://schemas.microsoft.com/office/drawing/2014/main" id="{865E9129-F0FB-4322-BE47-E20E11CDCDE3}"/>
                </a:ext>
              </a:extLst>
            </p:cNvPr>
            <p:cNvGrpSpPr/>
            <p:nvPr/>
          </p:nvGrpSpPr>
          <p:grpSpPr>
            <a:xfrm>
              <a:off x="1391920" y="1710577"/>
              <a:ext cx="6798669" cy="1689516"/>
              <a:chOff x="2184400" y="1598817"/>
              <a:chExt cx="7113629" cy="1689516"/>
            </a:xfrm>
          </p:grpSpPr>
          <p:grpSp>
            <p:nvGrpSpPr>
              <p:cNvPr id="44" name="组合 14">
                <a:extLst>
                  <a:ext uri="{FF2B5EF4-FFF2-40B4-BE49-F238E27FC236}">
                    <a16:creationId xmlns:a16="http://schemas.microsoft.com/office/drawing/2014/main" id="{77749EE2-26C1-404F-8B4A-98D313997097}"/>
                  </a:ext>
                </a:extLst>
              </p:cNvPr>
              <p:cNvGrpSpPr/>
              <p:nvPr/>
            </p:nvGrpSpPr>
            <p:grpSpPr>
              <a:xfrm>
                <a:off x="2184400" y="1598817"/>
                <a:ext cx="7113629" cy="1296783"/>
                <a:chOff x="1579896" y="2048700"/>
                <a:chExt cx="9597340" cy="3246402"/>
              </a:xfrm>
            </p:grpSpPr>
            <p:sp>
              <p:nvSpPr>
                <p:cNvPr id="46" name="矩形: 圆角 16">
                  <a:extLst>
                    <a:ext uri="{FF2B5EF4-FFF2-40B4-BE49-F238E27FC236}">
                      <a16:creationId xmlns:a16="http://schemas.microsoft.com/office/drawing/2014/main" id="{A10FCD4B-BAC9-4108-B553-E8FEED8D9CC3}"/>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7" name="矩形: 圆角 17">
                  <a:extLst>
                    <a:ext uri="{FF2B5EF4-FFF2-40B4-BE49-F238E27FC236}">
                      <a16:creationId xmlns:a16="http://schemas.microsoft.com/office/drawing/2014/main" id="{B676AF6D-E4A9-41C1-A7D3-02BDF9FA3311}"/>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45" name="文本框 15">
                <a:extLst>
                  <a:ext uri="{FF2B5EF4-FFF2-40B4-BE49-F238E27FC236}">
                    <a16:creationId xmlns:a16="http://schemas.microsoft.com/office/drawing/2014/main" id="{CBDF812E-DF31-441D-9203-56C52D49D983}"/>
                  </a:ext>
                </a:extLst>
              </p:cNvPr>
              <p:cNvSpPr txBox="1"/>
              <p:nvPr/>
            </p:nvSpPr>
            <p:spPr>
              <a:xfrm>
                <a:off x="3067023" y="1718673"/>
                <a:ext cx="6122451"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kiên nhẫn, cẩn thận, tỉ mỉ; yêu thiên nhiên, yêu thương con và có phương pháp giáo dục hiện đại</a:t>
                </a:r>
                <a:endParaRPr kumimoji="1"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43" name="图片 13">
              <a:extLst>
                <a:ext uri="{FF2B5EF4-FFF2-40B4-BE49-F238E27FC236}">
                  <a16:creationId xmlns:a16="http://schemas.microsoft.com/office/drawing/2014/main" id="{DF30AA87-ED34-4319-B830-03207E56694B}"/>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pic>
        <p:nvPicPr>
          <p:cNvPr id="55" name="图片 2">
            <a:extLst>
              <a:ext uri="{FF2B5EF4-FFF2-40B4-BE49-F238E27FC236}">
                <a16:creationId xmlns:a16="http://schemas.microsoft.com/office/drawing/2014/main" id="{6FA079CE-7978-4C14-BB0E-EA7361008FA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7690" y="3513660"/>
            <a:ext cx="3687421" cy="3687421"/>
          </a:xfrm>
          <a:prstGeom prst="rect">
            <a:avLst/>
          </a:prstGeom>
        </p:spPr>
      </p:pic>
      <p:grpSp>
        <p:nvGrpSpPr>
          <p:cNvPr id="9" name="组合 11">
            <a:extLst>
              <a:ext uri="{FF2B5EF4-FFF2-40B4-BE49-F238E27FC236}">
                <a16:creationId xmlns:a16="http://schemas.microsoft.com/office/drawing/2014/main" id="{F660B15E-33D0-2209-E053-A9BE67C370A8}"/>
              </a:ext>
            </a:extLst>
          </p:cNvPr>
          <p:cNvGrpSpPr/>
          <p:nvPr/>
        </p:nvGrpSpPr>
        <p:grpSpPr>
          <a:xfrm>
            <a:off x="317958" y="5200027"/>
            <a:ext cx="8440471" cy="2123201"/>
            <a:chOff x="1121130" y="1710577"/>
            <a:chExt cx="7069459" cy="2123201"/>
          </a:xfrm>
        </p:grpSpPr>
        <p:grpSp>
          <p:nvGrpSpPr>
            <p:cNvPr id="10" name="组合 12">
              <a:extLst>
                <a:ext uri="{FF2B5EF4-FFF2-40B4-BE49-F238E27FC236}">
                  <a16:creationId xmlns:a16="http://schemas.microsoft.com/office/drawing/2014/main" id="{52A9F2D0-9618-5396-5250-3CC70151B25A}"/>
                </a:ext>
              </a:extLst>
            </p:cNvPr>
            <p:cNvGrpSpPr/>
            <p:nvPr/>
          </p:nvGrpSpPr>
          <p:grpSpPr>
            <a:xfrm>
              <a:off x="1391920" y="1710577"/>
              <a:ext cx="6798669" cy="1800919"/>
              <a:chOff x="2184400" y="1598817"/>
              <a:chExt cx="7113629" cy="1800919"/>
            </a:xfrm>
          </p:grpSpPr>
          <p:grpSp>
            <p:nvGrpSpPr>
              <p:cNvPr id="12" name="组合 14">
                <a:extLst>
                  <a:ext uri="{FF2B5EF4-FFF2-40B4-BE49-F238E27FC236}">
                    <a16:creationId xmlns:a16="http://schemas.microsoft.com/office/drawing/2014/main" id="{D9AFEF43-0546-E75F-4AC6-2CCC30399A00}"/>
                  </a:ext>
                </a:extLst>
              </p:cNvPr>
              <p:cNvGrpSpPr/>
              <p:nvPr/>
            </p:nvGrpSpPr>
            <p:grpSpPr>
              <a:xfrm>
                <a:off x="2184400" y="1598817"/>
                <a:ext cx="7113629" cy="1296783"/>
                <a:chOff x="1579896" y="2048700"/>
                <a:chExt cx="9597340" cy="3246402"/>
              </a:xfrm>
            </p:grpSpPr>
            <p:sp>
              <p:nvSpPr>
                <p:cNvPr id="14" name="矩形: 圆角 16">
                  <a:extLst>
                    <a:ext uri="{FF2B5EF4-FFF2-40B4-BE49-F238E27FC236}">
                      <a16:creationId xmlns:a16="http://schemas.microsoft.com/office/drawing/2014/main" id="{02D52945-C088-0C9C-6799-4670626B3C5A}"/>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5" name="矩形: 圆角 17">
                  <a:extLst>
                    <a:ext uri="{FF2B5EF4-FFF2-40B4-BE49-F238E27FC236}">
                      <a16:creationId xmlns:a16="http://schemas.microsoft.com/office/drawing/2014/main" id="{B37569F7-C551-AF1E-36BE-03CFDA31A08B}"/>
                    </a:ext>
                  </a:extLst>
                </p:cNvPr>
                <p:cNvSpPr/>
                <p:nvPr/>
              </p:nvSpPr>
              <p:spPr>
                <a:xfrm>
                  <a:off x="1709722" y="2272714"/>
                  <a:ext cx="9337686" cy="2798371"/>
                </a:xfrm>
                <a:prstGeom prst="roundRect">
                  <a:avLst>
                    <a:gd name="adj" fmla="val 13815"/>
                  </a:avLst>
                </a:prstGeom>
                <a:noFill/>
                <a:ln w="190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3" name="文本框 15">
                <a:extLst>
                  <a:ext uri="{FF2B5EF4-FFF2-40B4-BE49-F238E27FC236}">
                    <a16:creationId xmlns:a16="http://schemas.microsoft.com/office/drawing/2014/main" id="{62EB29F8-5F38-EDD7-19AF-62ECB67DDE1B}"/>
                  </a:ext>
                </a:extLst>
              </p:cNvPr>
              <p:cNvSpPr txBox="1"/>
              <p:nvPr/>
            </p:nvSpPr>
            <p:spPr>
              <a:xfrm>
                <a:off x="2989256" y="1830076"/>
                <a:ext cx="6122451" cy="156966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đồng thời luôn theo dõi, động viên, khích lệ để đứa con tiến bộ hơn.</a:t>
                </a:r>
                <a:endParaRPr kumimoji="1"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grpSp>
        <p:pic>
          <p:nvPicPr>
            <p:cNvPr id="11" name="图片 13">
              <a:extLst>
                <a:ext uri="{FF2B5EF4-FFF2-40B4-BE49-F238E27FC236}">
                  <a16:creationId xmlns:a16="http://schemas.microsoft.com/office/drawing/2014/main" id="{E4083218-38D0-F461-3A9C-22187A2164AB}"/>
                </a:ext>
              </a:extLst>
            </p:cNvPr>
            <p:cNvPicPr>
              <a:picLocks noChangeAspect="1"/>
            </p:cNvPicPr>
            <p:nvPr/>
          </p:nvPicPr>
          <p:blipFill rotWithShape="1">
            <a:blip r:embed="rId7">
              <a:clrChange>
                <a:clrFrom>
                  <a:srgbClr val="FFFFFF"/>
                </a:clrFrom>
                <a:clrTo>
                  <a:srgbClr val="FFFFFF">
                    <a:alpha val="0"/>
                  </a:srgbClr>
                </a:clrTo>
              </a:clrChange>
            </a:blip>
            <a:srcRect l="67952"/>
            <a:stretch/>
          </p:blipFill>
          <p:spPr>
            <a:xfrm flipH="1">
              <a:off x="1121130" y="1718483"/>
              <a:ext cx="1114334" cy="2115295"/>
            </a:xfrm>
            <a:prstGeom prst="rect">
              <a:avLst/>
            </a:prstGeom>
          </p:spPr>
        </p:pic>
      </p:grpSp>
    </p:spTree>
    <p:extLst>
      <p:ext uri="{BB962C8B-B14F-4D97-AF65-F5344CB8AC3E}">
        <p14:creationId xmlns:p14="http://schemas.microsoft.com/office/powerpoint/2010/main" val="3994279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par>
                                <p:cTn id="27" presetID="53" presetClass="entr" presetSubtype="16"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p:cTn id="29" dur="500" fill="hold"/>
                                        <p:tgtEl>
                                          <p:spTgt spid="34"/>
                                        </p:tgtEl>
                                        <p:attrNameLst>
                                          <p:attrName>ppt_w</p:attrName>
                                        </p:attrNameLst>
                                      </p:cBhvr>
                                      <p:tavLst>
                                        <p:tav tm="0">
                                          <p:val>
                                            <p:fltVal val="0"/>
                                          </p:val>
                                        </p:tav>
                                        <p:tav tm="100000">
                                          <p:val>
                                            <p:strVal val="#ppt_w"/>
                                          </p:val>
                                        </p:tav>
                                      </p:tavLst>
                                    </p:anim>
                                    <p:anim calcmode="lin" valueType="num">
                                      <p:cBhvr>
                                        <p:cTn id="30" dur="500" fill="hold"/>
                                        <p:tgtEl>
                                          <p:spTgt spid="34"/>
                                        </p:tgtEl>
                                        <p:attrNameLst>
                                          <p:attrName>ppt_h</p:attrName>
                                        </p:attrNameLst>
                                      </p:cBhvr>
                                      <p:tavLst>
                                        <p:tav tm="0">
                                          <p:val>
                                            <p:fltVal val="0"/>
                                          </p:val>
                                        </p:tav>
                                        <p:tav tm="100000">
                                          <p:val>
                                            <p:strVal val="#ppt_h"/>
                                          </p:val>
                                        </p:tav>
                                      </p:tavLst>
                                    </p:anim>
                                    <p:animEffect transition="in" filter="fade">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par>
                                <p:cTn id="51" presetID="53" presetClass="entr" presetSubtype="16"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anim calcmode="lin" valueType="num">
                                      <p:cBhvr>
                                        <p:cTn id="53" dur="500" fill="hold"/>
                                        <p:tgtEl>
                                          <p:spTgt spid="77"/>
                                        </p:tgtEl>
                                        <p:attrNameLst>
                                          <p:attrName>ppt_w</p:attrName>
                                        </p:attrNameLst>
                                      </p:cBhvr>
                                      <p:tavLst>
                                        <p:tav tm="0">
                                          <p:val>
                                            <p:fltVal val="0"/>
                                          </p:val>
                                        </p:tav>
                                        <p:tav tm="100000">
                                          <p:val>
                                            <p:strVal val="#ppt_w"/>
                                          </p:val>
                                        </p:tav>
                                      </p:tavLst>
                                    </p:anim>
                                    <p:anim calcmode="lin" valueType="num">
                                      <p:cBhvr>
                                        <p:cTn id="54" dur="500" fill="hold"/>
                                        <p:tgtEl>
                                          <p:spTgt spid="77"/>
                                        </p:tgtEl>
                                        <p:attrNameLst>
                                          <p:attrName>ppt_h</p:attrName>
                                        </p:attrNameLst>
                                      </p:cBhvr>
                                      <p:tavLst>
                                        <p:tav tm="0">
                                          <p:val>
                                            <p:fltVal val="0"/>
                                          </p:val>
                                        </p:tav>
                                        <p:tav tm="100000">
                                          <p:val>
                                            <p:strVal val="#ppt_h"/>
                                          </p:val>
                                        </p:tav>
                                      </p:tavLst>
                                    </p:anim>
                                    <p:animEffect transition="in" filter="fade">
                                      <p:cBhvr>
                                        <p:cTn id="55" dur="500"/>
                                        <p:tgtEl>
                                          <p:spTgt spid="7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heel(1)">
                                      <p:cBhvr>
                                        <p:cTn id="65" dur="20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heel(1)">
                                      <p:cBhvr>
                                        <p:cTn id="7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3443057"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2" y="201165"/>
            <a:ext cx="254034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Chiếu</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video</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79888" y="2634531"/>
            <a:ext cx="5487743" cy="1569660"/>
          </a:xfrm>
          <a:prstGeom prst="rect">
            <a:avLst/>
          </a:prstGeom>
          <a:noFill/>
        </p:spPr>
        <p:txBody>
          <a:bodyPr wrap="square" rtlCol="0">
            <a:spAutoFit/>
          </a:bodyPr>
          <a:lstStyle/>
          <a:p>
            <a:pPr lvl="0" algn="ctr" defTabSz="457200">
              <a:defRPr/>
            </a:pPr>
            <a:r>
              <a:rPr lang="vi-VN" sz="3200" i="1" dirty="0">
                <a:solidFill>
                  <a:srgbClr val="C00000"/>
                </a:solidFill>
                <a:latin typeface="Times New Roman" panose="02020603050405020304" pitchFamily="18" charset="0"/>
                <a:cs typeface="Times New Roman" panose="02020603050405020304" pitchFamily="18" charset="0"/>
              </a:rPr>
              <a:t>Chiếu bài hát về bố, khi nào soạn đến đây nhắn chị gửi video nhé</a:t>
            </a:r>
            <a:endParaRPr kumimoji="1" lang="zh-CN" alt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2982001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542692" y="2157731"/>
            <a:ext cx="61606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III. </a:t>
            </a:r>
            <a:r>
              <a:rPr kumimoji="0" lang="en-US" altLang="zh-CN" sz="6600" b="1" i="0" u="none" strike="noStrike" kern="1200" cap="none" spc="0" normalizeH="0" baseline="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Tổng</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6600" b="1" i="0" u="none" strike="noStrike" kern="1200" cap="none" spc="0" normalizeH="0" noProof="0" dirty="0" err="1">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kết</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6185932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Tổng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kết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352128" y="2143969"/>
            <a:ext cx="5487743" cy="2958502"/>
          </a:xfrm>
          <a:prstGeom prst="rect">
            <a:avLst/>
          </a:prstGeom>
          <a:noFill/>
        </p:spPr>
        <p:txBody>
          <a:bodyPr wrap="square" rtlCol="0">
            <a:spAutoFit/>
          </a:bodyPr>
          <a:lstStyle/>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 Theo em, nội dung của văn bản là gì?</a:t>
            </a:r>
          </a:p>
          <a:p>
            <a:pPr lvl="0" algn="ctr" defTabSz="457200">
              <a:lnSpc>
                <a:spcPct val="150000"/>
              </a:lnSpc>
              <a:defRPr/>
            </a:pPr>
            <a:r>
              <a:rPr lang="vi-VN" sz="3200" i="1" dirty="0">
                <a:solidFill>
                  <a:srgbClr val="C00000"/>
                </a:solidFill>
                <a:latin typeface="Times New Roman" panose="02020603050405020304" pitchFamily="18" charset="0"/>
                <a:cs typeface="Times New Roman" panose="02020603050405020304" pitchFamily="18" charset="0"/>
              </a:rPr>
              <a:t>+ Nghệ thuật đặc sắc được thể hiện qua văn bản?</a:t>
            </a: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1845676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1. </a:t>
            </a:r>
            <a:r>
              <a:rPr lang="en-US" sz="3600" b="1" dirty="0" err="1">
                <a:solidFill>
                  <a:srgbClr val="002060"/>
                </a:solidFill>
                <a:latin typeface="Times New Roman" panose="02020603050405020304" pitchFamily="18" charset="0"/>
                <a:cs typeface="Times New Roman" panose="02020603050405020304" pitchFamily="18" charset="0"/>
              </a:rPr>
              <a:t>Nội</a:t>
            </a:r>
            <a:r>
              <a:rPr lang="en-US" sz="3600" b="1" dirty="0">
                <a:solidFill>
                  <a:srgbClr val="002060"/>
                </a:solidFill>
                <a:latin typeface="Times New Roman" panose="02020603050405020304" pitchFamily="18" charset="0"/>
                <a:cs typeface="Times New Roman" panose="02020603050405020304" pitchFamily="18" charset="0"/>
              </a:rPr>
              <a:t> dung – Ý </a:t>
            </a:r>
            <a:r>
              <a:rPr lang="en-US" sz="3600" b="1" dirty="0" err="1">
                <a:solidFill>
                  <a:srgbClr val="002060"/>
                </a:solidFill>
                <a:latin typeface="Times New Roman" panose="02020603050405020304" pitchFamily="18" charset="0"/>
                <a:cs typeface="Times New Roman" panose="02020603050405020304" pitchFamily="18" charset="0"/>
              </a:rPr>
              <a:t>nghĩa</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1504060" y="1047508"/>
            <a:ext cx="9780846" cy="4703744"/>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5506" y="3179036"/>
            <a:ext cx="3406493" cy="2969062"/>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1909175" y="1206730"/>
            <a:ext cx="7460416" cy="4401205"/>
          </a:xfrm>
          <a:prstGeom prst="rect">
            <a:avLst/>
          </a:prstGeom>
          <a:noFill/>
        </p:spPr>
        <p:txBody>
          <a:bodyPr wrap="square" rtlCol="0">
            <a:spAutoFit/>
          </a:bodyPr>
          <a:lstStyle/>
          <a:p>
            <a:r>
              <a:rPr lang="vi-VN" sz="2800" b="1" dirty="0">
                <a:latin typeface="+mj-lt"/>
              </a:rPr>
              <a:t>* Nội dung</a:t>
            </a:r>
            <a:endParaRPr lang="en-US" sz="2800" dirty="0">
              <a:latin typeface="+mj-lt"/>
            </a:endParaRPr>
          </a:p>
          <a:p>
            <a:r>
              <a:rPr lang="vi-VN" sz="2800" dirty="0">
                <a:latin typeface="+mj-lt"/>
              </a:rPr>
              <a:t>Truyện kể về những trò chơi của người bố và đứa con. Qua đó, người cha đã dạy cho đứa con cách yêu thương, trân trọng thiên nhiên và nâng niu những món quà từ cuộc sống.</a:t>
            </a:r>
            <a:endParaRPr lang="en-US" sz="2800" dirty="0">
              <a:latin typeface="+mj-lt"/>
            </a:endParaRPr>
          </a:p>
          <a:p>
            <a:r>
              <a:rPr lang="vi-VN" sz="2800" b="1" dirty="0">
                <a:latin typeface="+mj-lt"/>
              </a:rPr>
              <a:t>* Ý nghĩa</a:t>
            </a:r>
            <a:endParaRPr lang="en-US" sz="2800" dirty="0">
              <a:latin typeface="+mj-lt"/>
            </a:endParaRPr>
          </a:p>
          <a:p>
            <a:r>
              <a:rPr lang="vi-VN" sz="2800" dirty="0">
                <a:latin typeface="+mj-lt"/>
              </a:rPr>
              <a:t>Hãy nhắm mắt và mở lòng - mở cánh cửa của chính mình - hãy nhìn cuộc sống bằng tất cả các giác quan để cảm nhận, để thấu hiểu, để yêu thương, để quan tâm và để nhớ.</a:t>
            </a:r>
            <a:endParaRPr lang="en-US" sz="2800" dirty="0">
              <a:latin typeface="+mj-lt"/>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5282967"/>
            <a:ext cx="5033932" cy="1575034"/>
          </a:xfrm>
          <a:prstGeom prst="rect">
            <a:avLst/>
          </a:prstGeom>
        </p:spPr>
      </p:pic>
    </p:spTree>
    <p:extLst>
      <p:ext uri="{BB962C8B-B14F-4D97-AF65-F5344CB8AC3E}">
        <p14:creationId xmlns:p14="http://schemas.microsoft.com/office/powerpoint/2010/main" val="11169482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630048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6026735" cy="646331"/>
          </a:xfrm>
          <a:prstGeom prst="rect">
            <a:avLst/>
          </a:prstGeom>
          <a:noFill/>
        </p:spPr>
        <p:txBody>
          <a:bodyPr wrap="square" rtlCol="0">
            <a:spAutoFit/>
          </a:bodyPr>
          <a:lstStyle/>
          <a:p>
            <a:pPr lvl="0" defTabSz="457200">
              <a:defRPr/>
            </a:pPr>
            <a:r>
              <a:rPr lang="en-US" sz="3600" b="1" dirty="0">
                <a:solidFill>
                  <a:srgbClr val="002060"/>
                </a:solidFill>
                <a:latin typeface="Times New Roman" panose="02020603050405020304" pitchFamily="18" charset="0"/>
                <a:cs typeface="Times New Roman" panose="02020603050405020304" pitchFamily="18" charset="0"/>
              </a:rPr>
              <a:t>2. </a:t>
            </a:r>
            <a:r>
              <a:rPr lang="en-US" sz="3600" b="1" dirty="0" err="1">
                <a:solidFill>
                  <a:srgbClr val="002060"/>
                </a:solidFill>
                <a:latin typeface="Times New Roman" panose="02020603050405020304" pitchFamily="18" charset="0"/>
                <a:cs typeface="Times New Roman" panose="02020603050405020304" pitchFamily="18" charset="0"/>
              </a:rPr>
              <a:t>Nghệ</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thuật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786514" y="1336593"/>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243399" y="1779613"/>
            <a:ext cx="5487743" cy="3539430"/>
          </a:xfrm>
          <a:prstGeom prst="rect">
            <a:avLst/>
          </a:prstGeom>
          <a:noFill/>
        </p:spPr>
        <p:txBody>
          <a:bodyPr wrap="square" rtlCol="0">
            <a:spAutoFit/>
          </a:bodyPr>
          <a:lstStyle/>
          <a:p>
            <a:pPr lvl="0" algn="just" defTabSz="457200">
              <a:defRPr/>
            </a:pPr>
            <a:r>
              <a:rPr lang="vi-VN" sz="3200" i="1" dirty="0">
                <a:solidFill>
                  <a:srgbClr val="C00000"/>
                </a:solidFill>
                <a:latin typeface="Times New Roman" panose="02020603050405020304" pitchFamily="18" charset="0"/>
                <a:cs typeface="Times New Roman" panose="02020603050405020304" pitchFamily="18" charset="0"/>
              </a:rPr>
              <a:t>- Sử dụng ngôi kể thứ nhất hấp dẫn, đưa người đọc tham gia trực tiếp vào câu chuyện.</a:t>
            </a:r>
          </a:p>
          <a:p>
            <a:pPr defTabSz="457200">
              <a:defRPr/>
            </a:pPr>
            <a:r>
              <a:rPr lang="vi-VN" sz="3200" i="1" dirty="0">
                <a:solidFill>
                  <a:srgbClr val="C00000"/>
                </a:solidFill>
                <a:latin typeface="Times New Roman" panose="02020603050405020304" pitchFamily="18" charset="0"/>
                <a:cs typeface="Times New Roman" panose="02020603050405020304" pitchFamily="18" charset="0"/>
              </a:rPr>
              <a:t>- Ngôn </a:t>
            </a:r>
            <a:r>
              <a:rPr lang="vi-VN" sz="3200" i="1" dirty="0">
                <a:solidFill>
                  <a:srgbClr val="C00000"/>
                </a:solidFill>
                <a:latin typeface="+mj-lt"/>
                <a:cs typeface="Times New Roman" panose="02020603050405020304" pitchFamily="18" charset="0"/>
              </a:rPr>
              <a:t>ngữ </a:t>
            </a:r>
            <a:r>
              <a:rPr lang="vi-VN" sz="3200" i="1" dirty="0">
                <a:solidFill>
                  <a:srgbClr val="C00000"/>
                </a:solidFill>
                <a:latin typeface="+mj-lt"/>
              </a:rPr>
              <a:t>: mộc mạc, tự nhiên, chân thành. Cách kể chuyện sinh động, hấp dẫn</a:t>
            </a:r>
            <a:r>
              <a:rPr lang="vi-VN" dirty="0"/>
              <a:t>.</a:t>
            </a:r>
            <a:endParaRPr lang="en-US" dirty="0"/>
          </a:p>
          <a:p>
            <a:pPr lvl="0" algn="just" defTabSz="457200">
              <a:defRPr/>
            </a:pPr>
            <a:endParaRPr lang="vi-VN" sz="3200" i="1" dirty="0">
              <a:solidFill>
                <a:srgbClr val="C00000"/>
              </a:solidFill>
              <a:latin typeface="Times New Roman" panose="02020603050405020304" pitchFamily="18" charset="0"/>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1941169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542692" y="2157731"/>
            <a:ext cx="6160675" cy="212365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HẸN</a:t>
            </a:r>
            <a:r>
              <a:rPr kumimoji="0" lang="en-US" altLang="zh-CN" sz="6600" b="1" i="0" u="none" strike="noStrike" kern="1200" cap="none" spc="0" normalizeH="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GẶP LẠI CÁC EM!</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2521513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3231100"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2" y="201165"/>
            <a:ext cx="32311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3496981" y="1925536"/>
            <a:ext cx="4997539" cy="2795958"/>
          </a:xfrm>
          <a:prstGeom prst="rect">
            <a:avLst/>
          </a:prstGeom>
          <a:noFill/>
        </p:spPr>
        <p:txBody>
          <a:bodyPr wrap="square" rtlCol="0">
            <a:spAutoFit/>
          </a:bodyPr>
          <a:lstStyle/>
          <a:p>
            <a:pPr lvl="0" algn="ctr" defTabSz="457200">
              <a:lnSpc>
                <a:spcPct val="150000"/>
              </a:lnSpc>
              <a:defRPr/>
            </a:pPr>
            <a:r>
              <a:rPr lang="vi-VN" sz="2400" i="1" dirty="0">
                <a:solidFill>
                  <a:srgbClr val="C00000"/>
                </a:solidFill>
                <a:latin typeface="Times New Roman" panose="02020603050405020304" pitchFamily="18" charset="0"/>
                <a:cs typeface="Times New Roman" panose="02020603050405020304" pitchFamily="18" charset="0"/>
              </a:rPr>
              <a:t>- HS biết cách đọc thầm, trả lời được các câu hỏi suy luận</a:t>
            </a:r>
          </a:p>
          <a:p>
            <a:pPr lvl="0" algn="ctr" defTabSz="457200">
              <a:lnSpc>
                <a:spcPct val="150000"/>
              </a:lnSpc>
              <a:defRPr/>
            </a:pPr>
            <a:r>
              <a:rPr lang="vi-VN" sz="2400" i="1" dirty="0">
                <a:solidFill>
                  <a:srgbClr val="C00000"/>
                </a:solidFill>
                <a:latin typeface="Times New Roman" panose="02020603050405020304" pitchFamily="18" charset="0"/>
                <a:cs typeface="Times New Roman" panose="02020603050405020304" pitchFamily="18" charset="0"/>
              </a:rPr>
              <a:t>- HS biết cách đọc to, trôi chảy, phù hợp về tốc độ đọc, phân biệt được lời người kể chuyện và lời nhân vật</a:t>
            </a: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Tree>
    <p:extLst>
      <p:ext uri="{BB962C8B-B14F-4D97-AF65-F5344CB8AC3E}">
        <p14:creationId xmlns:p14="http://schemas.microsoft.com/office/powerpoint/2010/main" val="24854192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88A78CB4-140B-4A34-983D-C1761E5F9B8A}"/>
              </a:ext>
            </a:extLst>
          </p:cNvPr>
          <p:cNvSpPr/>
          <p:nvPr/>
        </p:nvSpPr>
        <p:spPr>
          <a:xfrm>
            <a:off x="1626126" y="2010480"/>
            <a:ext cx="10446835" cy="44523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051282" y="1107930"/>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879472" y="1959402"/>
            <a:ext cx="580872" cy="643560"/>
          </a:xfrm>
          <a:prstGeom prst="rect">
            <a:avLst/>
          </a:prstGeom>
        </p:spPr>
      </p:pic>
      <p:grpSp>
        <p:nvGrpSpPr>
          <p:cNvPr id="14" name="组合 13">
            <a:extLst>
              <a:ext uri="{FF2B5EF4-FFF2-40B4-BE49-F238E27FC236}">
                <a16:creationId xmlns:a16="http://schemas.microsoft.com/office/drawing/2014/main" id="{75087FF1-24EA-47F8-B4CC-13F520F612EA}"/>
              </a:ext>
            </a:extLst>
          </p:cNvPr>
          <p:cNvGrpSpPr/>
          <p:nvPr/>
        </p:nvGrpSpPr>
        <p:grpSpPr>
          <a:xfrm>
            <a:off x="2927124" y="2837570"/>
            <a:ext cx="4086848" cy="904394"/>
            <a:chOff x="1233702" y="2720050"/>
            <a:chExt cx="3624909" cy="904394"/>
          </a:xfrm>
        </p:grpSpPr>
        <p:sp>
          <p:nvSpPr>
            <p:cNvPr id="12" name="文本框 11">
              <a:extLst>
                <a:ext uri="{FF2B5EF4-FFF2-40B4-BE49-F238E27FC236}">
                  <a16:creationId xmlns:a16="http://schemas.microsoft.com/office/drawing/2014/main" id="{E8D39E58-89E6-4FA2-AE18-83FD8CB4CC15}"/>
                </a:ext>
              </a:extLst>
            </p:cNvPr>
            <p:cNvSpPr txBox="1"/>
            <p:nvPr/>
          </p:nvSpPr>
          <p:spPr>
            <a:xfrm>
              <a:off x="1689904" y="2857220"/>
              <a:ext cx="3168707" cy="584775"/>
            </a:xfrm>
            <a:prstGeom prst="rect">
              <a:avLst/>
            </a:prstGeom>
            <a:noFill/>
          </p:spPr>
          <p:txBody>
            <a:bodyPr wrap="square" rtlCol="0">
              <a:spAutoFit/>
            </a:bodyPr>
            <a:lstStyle/>
            <a:p>
              <a:pPr lvl="0" defTabSz="457200">
                <a:defRPr/>
              </a:pPr>
              <a:r>
                <a:rPr lang="en-US" sz="3200" b="1" dirty="0" err="1">
                  <a:solidFill>
                    <a:prstClr val="black"/>
                  </a:solidFill>
                  <a:latin typeface="Times New Roman" panose="02020603050405020304" pitchFamily="18" charset="0"/>
                  <a:cs typeface="Times New Roman" panose="02020603050405020304" pitchFamily="18" charset="0"/>
                </a:rPr>
                <a:t>Sinh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năm</a:t>
              </a:r>
              <a:r>
                <a:rPr lang="en-US" sz="3200" b="1" dirty="0">
                  <a:solidFill>
                    <a:prstClr val="black"/>
                  </a:solidFill>
                  <a:latin typeface="Times New Roman" panose="02020603050405020304" pitchFamily="18" charset="0"/>
                  <a:cs typeface="Times New Roman" panose="02020603050405020304" pitchFamily="18" charset="0"/>
                </a:rPr>
                <a:t>: 1972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图片 12">
              <a:extLst>
                <a:ext uri="{FF2B5EF4-FFF2-40B4-BE49-F238E27FC236}">
                  <a16:creationId xmlns:a16="http://schemas.microsoft.com/office/drawing/2014/main" id="{4C279C09-C5A3-41FD-A222-C0C57FFA1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grpSp>
        <p:nvGrpSpPr>
          <p:cNvPr id="21" name="组合 20">
            <a:extLst>
              <a:ext uri="{FF2B5EF4-FFF2-40B4-BE49-F238E27FC236}">
                <a16:creationId xmlns:a16="http://schemas.microsoft.com/office/drawing/2014/main" id="{4D2F9908-8BD6-4804-A24F-45025592348F}"/>
              </a:ext>
            </a:extLst>
          </p:cNvPr>
          <p:cNvGrpSpPr/>
          <p:nvPr/>
        </p:nvGrpSpPr>
        <p:grpSpPr>
          <a:xfrm>
            <a:off x="7621442" y="2704199"/>
            <a:ext cx="4086848" cy="1882177"/>
            <a:chOff x="1233702" y="2720050"/>
            <a:chExt cx="3624909" cy="1882177"/>
          </a:xfrm>
        </p:grpSpPr>
        <p:sp>
          <p:nvSpPr>
            <p:cNvPr id="22" name="文本框 21">
              <a:extLst>
                <a:ext uri="{FF2B5EF4-FFF2-40B4-BE49-F238E27FC236}">
                  <a16:creationId xmlns:a16="http://schemas.microsoft.com/office/drawing/2014/main" id="{983BA1FD-898F-4D56-95E4-4F40E0E476BF}"/>
                </a:ext>
              </a:extLst>
            </p:cNvPr>
            <p:cNvSpPr txBox="1"/>
            <p:nvPr/>
          </p:nvSpPr>
          <p:spPr>
            <a:xfrm>
              <a:off x="1689904" y="3032567"/>
              <a:ext cx="3168707" cy="1569660"/>
            </a:xfrm>
            <a:prstGeom prst="rect">
              <a:avLst/>
            </a:prstGeom>
            <a:noFill/>
          </p:spPr>
          <p:txBody>
            <a:bodyPr wrap="square" rtlCol="0">
              <a:spAutoFit/>
            </a:bodyPr>
            <a:lstStyle/>
            <a:p>
              <a:pPr lvl="0" algn="just" defTabSz="457200">
                <a:defRPr/>
              </a:pPr>
              <a:r>
                <a:rPr lang="vi-VN" sz="3200" b="1" dirty="0">
                  <a:solidFill>
                    <a:prstClr val="black"/>
                  </a:solidFill>
                  <a:latin typeface="Times New Roman" panose="02020603050405020304" pitchFamily="18" charset="0"/>
                  <a:cs typeface="Times New Roman" panose="02020603050405020304" pitchFamily="18" charset="0"/>
                </a:rPr>
                <a:t>Quê quán: Tân Thiện - Hàm Tân, Bình Thuận.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图片 22">
              <a:extLst>
                <a:ext uri="{FF2B5EF4-FFF2-40B4-BE49-F238E27FC236}">
                  <a16:creationId xmlns:a16="http://schemas.microsoft.com/office/drawing/2014/main" id="{8FFF1962-B57B-407B-B0BE-359E974C50D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233702" y="2720050"/>
              <a:ext cx="394408" cy="904394"/>
            </a:xfrm>
            <a:prstGeom prst="rect">
              <a:avLst/>
            </a:prstGeom>
          </p:spPr>
        </p:pic>
      </p:grpSp>
      <p:pic>
        <p:nvPicPr>
          <p:cNvPr id="24" name="图片 23">
            <a:extLst>
              <a:ext uri="{FF2B5EF4-FFF2-40B4-BE49-F238E27FC236}">
                <a16:creationId xmlns:a16="http://schemas.microsoft.com/office/drawing/2014/main"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9344090" y="5336471"/>
            <a:ext cx="3046038" cy="1580853"/>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id="{72456563-83B7-43FB-96E8-6C3CBDFB7999}"/>
              </a:ext>
            </a:extLst>
          </p:cNvPr>
          <p:cNvSpPr/>
          <p:nvPr/>
        </p:nvSpPr>
        <p:spPr>
          <a:xfrm>
            <a:off x="1298171" y="2486191"/>
            <a:ext cx="10500529" cy="4431133"/>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3" y="174151"/>
            <a:ext cx="6596455"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148677"/>
            <a:ext cx="6384498" cy="646331"/>
          </a:xfrm>
          <a:prstGeom prst="rect">
            <a:avLst/>
          </a:prstGeom>
          <a:noFill/>
        </p:spPr>
        <p:txBody>
          <a:bodyPr wrap="square" rtlCol="0">
            <a:spAutoFit/>
          </a:bodyPr>
          <a:lstStyle/>
          <a:p>
            <a:pPr lvl="0" defTabSz="457200">
              <a:defRPr/>
            </a:pPr>
            <a:r>
              <a:rPr lang="vi-VN" sz="3600" b="1" dirty="0">
                <a:solidFill>
                  <a:srgbClr val="FF0000"/>
                </a:solidFill>
                <a:latin typeface="Times New Roman" panose="02020603050405020304" pitchFamily="18" charset="0"/>
                <a:cs typeface="Times New Roman" panose="02020603050405020304" pitchFamily="18" charset="0"/>
              </a:rPr>
              <a:t>a. Tác giả Nguyễn Ngọc Thuần</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AF8CA99-6E4E-C0A6-BA86-6684BF39FF7E}"/>
              </a:ext>
            </a:extLst>
          </p:cNvPr>
          <p:cNvPicPr>
            <a:picLocks noChangeAspect="1"/>
          </p:cNvPicPr>
          <p:nvPr/>
        </p:nvPicPr>
        <p:blipFill>
          <a:blip r:embed="rId12"/>
          <a:stretch>
            <a:fillRect/>
          </a:stretch>
        </p:blipFill>
        <p:spPr>
          <a:xfrm>
            <a:off x="324062" y="1270719"/>
            <a:ext cx="2604128" cy="451469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43" name="组合 20">
            <a:extLst>
              <a:ext uri="{FF2B5EF4-FFF2-40B4-BE49-F238E27FC236}">
                <a16:creationId xmlns:a16="http://schemas.microsoft.com/office/drawing/2014/main" id="{EEFFAA35-694F-804A-EBB6-DFF9B578D29E}"/>
              </a:ext>
            </a:extLst>
          </p:cNvPr>
          <p:cNvGrpSpPr/>
          <p:nvPr/>
        </p:nvGrpSpPr>
        <p:grpSpPr>
          <a:xfrm>
            <a:off x="3038603" y="4545052"/>
            <a:ext cx="6974259" cy="1407243"/>
            <a:chOff x="1134145" y="2732932"/>
            <a:chExt cx="3427841" cy="1407243"/>
          </a:xfrm>
        </p:grpSpPr>
        <p:sp>
          <p:nvSpPr>
            <p:cNvPr id="44" name="文本框 21">
              <a:extLst>
                <a:ext uri="{FF2B5EF4-FFF2-40B4-BE49-F238E27FC236}">
                  <a16:creationId xmlns:a16="http://schemas.microsoft.com/office/drawing/2014/main" id="{F1AF9BC7-718E-DA7B-2162-890513C256AD}"/>
                </a:ext>
              </a:extLst>
            </p:cNvPr>
            <p:cNvSpPr txBox="1"/>
            <p:nvPr/>
          </p:nvSpPr>
          <p:spPr>
            <a:xfrm>
              <a:off x="1393279" y="3062957"/>
              <a:ext cx="3168707" cy="1077218"/>
            </a:xfrm>
            <a:prstGeom prst="rect">
              <a:avLst/>
            </a:prstGeom>
            <a:noFill/>
          </p:spPr>
          <p:txBody>
            <a:bodyPr wrap="square" rtlCol="0">
              <a:spAutoFit/>
            </a:bodyPr>
            <a:lstStyle/>
            <a:p>
              <a:pPr lvl="0" algn="just" defTabSz="457200">
                <a:defRPr/>
              </a:pPr>
              <a:r>
                <a:rPr lang="vi-VN" sz="3200" b="1" dirty="0">
                  <a:solidFill>
                    <a:prstClr val="black"/>
                  </a:solidFill>
                  <a:latin typeface="Times New Roman" panose="02020603050405020304" pitchFamily="18" charset="0"/>
                  <a:cs typeface="Times New Roman" panose="02020603050405020304" pitchFamily="18" charset="0"/>
                </a:rPr>
                <a:t>Là một nhà văn trẻ đầy triển vọng ở thể loại văn xuôi đương đại</a:t>
              </a:r>
              <a:r>
                <a:rPr lang="en-US" sz="3200" b="1" dirty="0">
                  <a:solidFill>
                    <a:prstClr val="black"/>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5" name="图片 22">
              <a:extLst>
                <a:ext uri="{FF2B5EF4-FFF2-40B4-BE49-F238E27FC236}">
                  <a16:creationId xmlns:a16="http://schemas.microsoft.com/office/drawing/2014/main" id="{49ABF0C3-471F-C6AB-C380-FF44731D762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134145" y="2732932"/>
              <a:ext cx="394408" cy="904394"/>
            </a:xfrm>
            <a:prstGeom prst="rect">
              <a:avLst/>
            </a:prstGeom>
          </p:spPr>
        </p:pic>
      </p:grpSp>
    </p:spTree>
    <p:extLst>
      <p:ext uri="{BB962C8B-B14F-4D97-AF65-F5344CB8AC3E}">
        <p14:creationId xmlns:p14="http://schemas.microsoft.com/office/powerpoint/2010/main" val="4214576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500" fill="hold"/>
                                        <p:tgtEl>
                                          <p:spTgt spid="38"/>
                                        </p:tgtEl>
                                        <p:attrNameLst>
                                          <p:attrName>ppt_w</p:attrName>
                                        </p:attrNameLst>
                                      </p:cBhvr>
                                      <p:tavLst>
                                        <p:tav tm="0">
                                          <p:val>
                                            <p:fltVal val="0"/>
                                          </p:val>
                                        </p:tav>
                                        <p:tav tm="100000">
                                          <p:val>
                                            <p:strVal val="#ppt_w"/>
                                          </p:val>
                                        </p:tav>
                                      </p:tavLst>
                                    </p:anim>
                                    <p:anim calcmode="lin" valueType="num">
                                      <p:cBhvr>
                                        <p:cTn id="20" dur="500" fill="hold"/>
                                        <p:tgtEl>
                                          <p:spTgt spid="38"/>
                                        </p:tgtEl>
                                        <p:attrNameLst>
                                          <p:attrName>ppt_h</p:attrName>
                                        </p:attrNameLst>
                                      </p:cBhvr>
                                      <p:tavLst>
                                        <p:tav tm="0">
                                          <p:val>
                                            <p:fltVal val="0"/>
                                          </p:val>
                                        </p:tav>
                                        <p:tav tm="100000">
                                          <p:val>
                                            <p:strVal val="#ppt_h"/>
                                          </p:val>
                                        </p:tav>
                                      </p:tavLst>
                                    </p:anim>
                                    <p:animEffect transition="in" filter="fade">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par>
                                <p:cTn id="34" presetID="53"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par>
                                <p:cTn id="39" presetID="53" presetClass="entr" presetSubtype="16"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ppt_x"/>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500" fill="hold"/>
                                        <p:tgtEl>
                                          <p:spTgt spid="32"/>
                                        </p:tgtEl>
                                        <p:attrNameLst>
                                          <p:attrName>ppt_w</p:attrName>
                                        </p:attrNameLst>
                                      </p:cBhvr>
                                      <p:tavLst>
                                        <p:tav tm="0">
                                          <p:val>
                                            <p:fltVal val="0"/>
                                          </p:val>
                                        </p:tav>
                                        <p:tav tm="100000">
                                          <p:val>
                                            <p:strVal val="#ppt_w"/>
                                          </p:val>
                                        </p:tav>
                                      </p:tavLst>
                                    </p:anim>
                                    <p:anim calcmode="lin" valueType="num">
                                      <p:cBhvr>
                                        <p:cTn id="64" dur="500" fill="hold"/>
                                        <p:tgtEl>
                                          <p:spTgt spid="32"/>
                                        </p:tgtEl>
                                        <p:attrNameLst>
                                          <p:attrName>ppt_h</p:attrName>
                                        </p:attrNameLst>
                                      </p:cBhvr>
                                      <p:tavLst>
                                        <p:tav tm="0">
                                          <p:val>
                                            <p:fltVal val="0"/>
                                          </p:val>
                                        </p:tav>
                                        <p:tav tm="100000">
                                          <p:val>
                                            <p:strVal val="#ppt_h"/>
                                          </p:val>
                                        </p:tav>
                                      </p:tavLst>
                                    </p:anim>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Effect transition="in" filter="fade">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43"/>
                                        </p:tgtEl>
                                        <p:attrNameLst>
                                          <p:attrName>style.visibility</p:attrName>
                                        </p:attrNameLst>
                                      </p:cBhvr>
                                      <p:to>
                                        <p:strVal val="visible"/>
                                      </p:to>
                                    </p:set>
                                    <p:anim calcmode="lin" valueType="num">
                                      <p:cBhvr>
                                        <p:cTn id="84" dur="500" fill="hold"/>
                                        <p:tgtEl>
                                          <p:spTgt spid="43"/>
                                        </p:tgtEl>
                                        <p:attrNameLst>
                                          <p:attrName>ppt_w</p:attrName>
                                        </p:attrNameLst>
                                      </p:cBhvr>
                                      <p:tavLst>
                                        <p:tav tm="0">
                                          <p:val>
                                            <p:fltVal val="0"/>
                                          </p:val>
                                        </p:tav>
                                        <p:tav tm="100000">
                                          <p:val>
                                            <p:strVal val="#ppt_w"/>
                                          </p:val>
                                        </p:tav>
                                      </p:tavLst>
                                    </p:anim>
                                    <p:anim calcmode="lin" valueType="num">
                                      <p:cBhvr>
                                        <p:cTn id="85" dur="500" fill="hold"/>
                                        <p:tgtEl>
                                          <p:spTgt spid="43"/>
                                        </p:tgtEl>
                                        <p:attrNameLst>
                                          <p:attrName>ppt_h</p:attrName>
                                        </p:attrNameLst>
                                      </p:cBhvr>
                                      <p:tavLst>
                                        <p:tav tm="0">
                                          <p:val>
                                            <p:fltVal val="0"/>
                                          </p:val>
                                        </p:tav>
                                        <p:tav tm="100000">
                                          <p:val>
                                            <p:strVal val="#ppt_h"/>
                                          </p:val>
                                        </p:tav>
                                      </p:tavLst>
                                    </p:anim>
                                    <p:animEffect transition="in" filter="fade">
                                      <p:cBhvr>
                                        <p:cTn id="8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矩形: 圆角 30">
            <a:extLst>
              <a:ext uri="{FF2B5EF4-FFF2-40B4-BE49-F238E27FC236}">
                <a16:creationId xmlns:a16="http://schemas.microsoft.com/office/drawing/2014/main" id="{88A78CB4-140B-4A34-983D-C1761E5F9B8A}"/>
              </a:ext>
            </a:extLst>
          </p:cNvPr>
          <p:cNvSpPr/>
          <p:nvPr/>
        </p:nvSpPr>
        <p:spPr>
          <a:xfrm>
            <a:off x="515602" y="1107221"/>
            <a:ext cx="10446835" cy="54709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D770CDD4-FD70-4C40-9BCE-D8D5FF6F8721}"/>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a:off x="2051282" y="1107930"/>
            <a:ext cx="585788" cy="649007"/>
          </a:xfrm>
          <a:prstGeom prst="rect">
            <a:avLst/>
          </a:prstGeom>
        </p:spPr>
      </p:pic>
      <p:pic>
        <p:nvPicPr>
          <p:cNvPr id="11" name="图片 10">
            <a:extLst>
              <a:ext uri="{FF2B5EF4-FFF2-40B4-BE49-F238E27FC236}">
                <a16:creationId xmlns:a16="http://schemas.microsoft.com/office/drawing/2014/main" id="{624BAF8B-AF14-4608-A99F-01E704D55CE8}"/>
              </a:ext>
            </a:extLst>
          </p:cNvPr>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blip>
          <a:stretch>
            <a:fillRect/>
          </a:stretch>
        </p:blipFill>
        <p:spPr>
          <a:xfrm rot="741245" flipH="1" flipV="1">
            <a:off x="8879472" y="1959402"/>
            <a:ext cx="580872" cy="643560"/>
          </a:xfrm>
          <a:prstGeom prst="rect">
            <a:avLst/>
          </a:prstGeom>
        </p:spPr>
      </p:pic>
      <p:pic>
        <p:nvPicPr>
          <p:cNvPr id="13" name="图片 12">
            <a:extLst>
              <a:ext uri="{FF2B5EF4-FFF2-40B4-BE49-F238E27FC236}">
                <a16:creationId xmlns:a16="http://schemas.microsoft.com/office/drawing/2014/main" id="{4C279C09-C5A3-41FD-A222-C0C57FFA1B88}"/>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1659791" y="2763144"/>
            <a:ext cx="444669" cy="904394"/>
          </a:xfrm>
          <a:prstGeom prst="rect">
            <a:avLst/>
          </a:prstGeom>
        </p:spPr>
      </p:pic>
      <p:pic>
        <p:nvPicPr>
          <p:cNvPr id="24" name="图片 23">
            <a:extLst>
              <a:ext uri="{FF2B5EF4-FFF2-40B4-BE49-F238E27FC236}">
                <a16:creationId xmlns:a16="http://schemas.microsoft.com/office/drawing/2014/main" id="{48AFE031-4983-4E9A-ACCC-F77C6E8515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389" t="59041" r="37342" b="26783"/>
          <a:stretch/>
        </p:blipFill>
        <p:spPr>
          <a:xfrm>
            <a:off x="9344090" y="5336471"/>
            <a:ext cx="3046038" cy="1580853"/>
          </a:xfrm>
          <a:prstGeom prst="rect">
            <a:avLst/>
          </a:prstGeom>
        </p:spPr>
      </p:pic>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7" name="图片 26">
            <a:extLst>
              <a:ext uri="{FF2B5EF4-FFF2-40B4-BE49-F238E27FC236}">
                <a16:creationId xmlns:a16="http://schemas.microsoft.com/office/drawing/2014/main" id="{9B8126B2-28A4-4AC4-80DF-ADC4934930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8957" t="16300" r="43469" b="74527"/>
          <a:stretch/>
        </p:blipFill>
        <p:spPr>
          <a:xfrm>
            <a:off x="63697" y="1692386"/>
            <a:ext cx="1869420" cy="1121714"/>
          </a:xfrm>
          <a:prstGeom prst="rect">
            <a:avLst/>
          </a:prstGeom>
        </p:spPr>
      </p:pic>
      <p:pic>
        <p:nvPicPr>
          <p:cNvPr id="28" name="图片 27">
            <a:extLst>
              <a:ext uri="{FF2B5EF4-FFF2-40B4-BE49-F238E27FC236}">
                <a16:creationId xmlns:a16="http://schemas.microsoft.com/office/drawing/2014/main" id="{4BD01CED-E8FB-46CB-851F-AF58731434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957" t="16300" r="43469" b="74527"/>
          <a:stretch/>
        </p:blipFill>
        <p:spPr>
          <a:xfrm>
            <a:off x="-912594" y="5600867"/>
            <a:ext cx="722177" cy="433330"/>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957" t="16300" r="43469" b="74527"/>
          <a:stretch/>
        </p:blipFill>
        <p:spPr>
          <a:xfrm>
            <a:off x="10815573" y="2310596"/>
            <a:ext cx="983127" cy="589909"/>
          </a:xfrm>
          <a:prstGeom prst="rect">
            <a:avLst/>
          </a:prstGeom>
        </p:spPr>
      </p:pic>
      <p:sp>
        <p:nvSpPr>
          <p:cNvPr id="32" name="矩形: 圆角 31">
            <a:extLst>
              <a:ext uri="{FF2B5EF4-FFF2-40B4-BE49-F238E27FC236}">
                <a16:creationId xmlns:a16="http://schemas.microsoft.com/office/drawing/2014/main" id="{72456563-83B7-43FB-96E8-6C3CBDFB7999}"/>
              </a:ext>
            </a:extLst>
          </p:cNvPr>
          <p:cNvSpPr/>
          <p:nvPr/>
        </p:nvSpPr>
        <p:spPr>
          <a:xfrm>
            <a:off x="573544" y="1360271"/>
            <a:ext cx="10275198" cy="4673926"/>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3" name="图片 32">
            <a:extLst>
              <a:ext uri="{FF2B5EF4-FFF2-40B4-BE49-F238E27FC236}">
                <a16:creationId xmlns:a16="http://schemas.microsoft.com/office/drawing/2014/main" id="{DBEBA32F-2309-4118-95E2-D58407023EED}"/>
              </a:ext>
            </a:extLst>
          </p:cNvPr>
          <p:cNvPicPr>
            <a:picLocks noChangeAspect="1"/>
          </p:cNvPicPr>
          <p:nvPr/>
        </p:nvPicPr>
        <p:blipFill>
          <a:blip r:embed="rId10">
            <a:clrChange>
              <a:clrFrom>
                <a:srgbClr val="FFFFFF"/>
              </a:clrFrom>
              <a:clrTo>
                <a:srgbClr val="FFFFFF">
                  <a:alpha val="0"/>
                </a:srgbClr>
              </a:clrTo>
            </a:clrChange>
          </a:blip>
          <a:stretch>
            <a:fillRect/>
          </a:stretch>
        </p:blipFill>
        <p:spPr>
          <a:xfrm flipH="1">
            <a:off x="293844" y="5322790"/>
            <a:ext cx="1254898" cy="156763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11">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4516117" y="246224"/>
            <a:ext cx="3159766"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4728074" y="273238"/>
            <a:ext cx="3111783" cy="646331"/>
          </a:xfrm>
          <a:prstGeom prst="rect">
            <a:avLst/>
          </a:prstGeom>
          <a:noFill/>
        </p:spPr>
        <p:txBody>
          <a:bodyPr wrap="square" rtlCol="0">
            <a:spAutoFit/>
          </a:bodyPr>
          <a:lstStyle/>
          <a:p>
            <a:pPr lvl="0" defTabSz="457200">
              <a:defRPr/>
            </a:pPr>
            <a:r>
              <a:rPr lang="vi-VN" sz="3600" b="1" dirty="0">
                <a:solidFill>
                  <a:srgbClr val="FF0000"/>
                </a:solidFill>
                <a:latin typeface="Times New Roman" panose="02020603050405020304" pitchFamily="18" charset="0"/>
                <a:cs typeface="Times New Roman" panose="02020603050405020304" pitchFamily="18" charset="0"/>
              </a:rPr>
              <a:t>Sự nghiệp</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5C8E048D-8832-2195-804B-95C260B638E6}"/>
              </a:ext>
            </a:extLst>
          </p:cNvPr>
          <p:cNvPicPr>
            <a:picLocks noChangeAspect="1"/>
          </p:cNvPicPr>
          <p:nvPr/>
        </p:nvPicPr>
        <p:blipFill>
          <a:blip r:embed="rId12"/>
          <a:stretch>
            <a:fillRect/>
          </a:stretch>
        </p:blipFill>
        <p:spPr>
          <a:xfrm>
            <a:off x="785547" y="1405350"/>
            <a:ext cx="3019425" cy="4524375"/>
          </a:xfrm>
          <a:prstGeom prst="rect">
            <a:avLst/>
          </a:prstGeom>
          <a:ln w="228600" cap="sq" cmpd="thickThin">
            <a:solidFill>
              <a:srgbClr val="000000"/>
            </a:solidFill>
            <a:prstDash val="solid"/>
            <a:miter lim="800000"/>
          </a:ln>
          <a:effectLst>
            <a:innerShdw blurRad="76200">
              <a:srgbClr val="000000"/>
            </a:innerShdw>
          </a:effectLst>
        </p:spPr>
      </p:pic>
      <p:pic>
        <p:nvPicPr>
          <p:cNvPr id="19" name="Picture 18">
            <a:extLst>
              <a:ext uri="{FF2B5EF4-FFF2-40B4-BE49-F238E27FC236}">
                <a16:creationId xmlns:a16="http://schemas.microsoft.com/office/drawing/2014/main" id="{78CB40DC-98D3-59DD-9FA9-A4FB147001B3}"/>
              </a:ext>
            </a:extLst>
          </p:cNvPr>
          <p:cNvPicPr>
            <a:picLocks noChangeAspect="1"/>
          </p:cNvPicPr>
          <p:nvPr/>
        </p:nvPicPr>
        <p:blipFill>
          <a:blip r:embed="rId13"/>
          <a:stretch>
            <a:fillRect/>
          </a:stretch>
        </p:blipFill>
        <p:spPr>
          <a:xfrm>
            <a:off x="4351481" y="1405349"/>
            <a:ext cx="3291874" cy="4524375"/>
          </a:xfrm>
          <a:prstGeom prst="rect">
            <a:avLst/>
          </a:prstGeom>
          <a:ln w="228600" cap="sq" cmpd="thickThin">
            <a:solidFill>
              <a:srgbClr val="000000"/>
            </a:solidFill>
            <a:prstDash val="solid"/>
            <a:miter lim="800000"/>
          </a:ln>
          <a:effectLst>
            <a:innerShdw blurRad="76200">
              <a:srgbClr val="000000"/>
            </a:innerShdw>
          </a:effectLst>
        </p:spPr>
      </p:pic>
      <p:pic>
        <p:nvPicPr>
          <p:cNvPr id="20" name="Picture 19">
            <a:extLst>
              <a:ext uri="{FF2B5EF4-FFF2-40B4-BE49-F238E27FC236}">
                <a16:creationId xmlns:a16="http://schemas.microsoft.com/office/drawing/2014/main" id="{E48E4CBA-CD66-E60F-0590-8343386B3E0F}"/>
              </a:ext>
            </a:extLst>
          </p:cNvPr>
          <p:cNvPicPr>
            <a:picLocks noChangeAspect="1"/>
          </p:cNvPicPr>
          <p:nvPr/>
        </p:nvPicPr>
        <p:blipFill>
          <a:blip r:embed="rId14"/>
          <a:stretch>
            <a:fillRect/>
          </a:stretch>
        </p:blipFill>
        <p:spPr>
          <a:xfrm>
            <a:off x="8185776" y="1400035"/>
            <a:ext cx="3446780" cy="452437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901356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additive="base">
                                        <p:cTn id="14" dur="500" fill="hold"/>
                                        <p:tgtEl>
                                          <p:spTgt spid="35"/>
                                        </p:tgtEl>
                                        <p:attrNameLst>
                                          <p:attrName>ppt_x</p:attrName>
                                        </p:attrNameLst>
                                      </p:cBhvr>
                                      <p:tavLst>
                                        <p:tav tm="0">
                                          <p:val>
                                            <p:strVal val="#ppt_x"/>
                                          </p:val>
                                        </p:tav>
                                        <p:tav tm="100000">
                                          <p:val>
                                            <p:strVal val="#ppt_x"/>
                                          </p:val>
                                        </p:tav>
                                      </p:tavLst>
                                    </p:anim>
                                    <p:anim calcmode="lin" valueType="num">
                                      <p:cBhvr additive="base">
                                        <p:cTn id="1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16"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par>
                                <p:cTn id="44" presetID="53" presetClass="entr" presetSubtype="16"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fltVal val="0"/>
                                          </p:val>
                                        </p:tav>
                                        <p:tav tm="100000">
                                          <p:val>
                                            <p:strVal val="#ppt_h"/>
                                          </p:val>
                                        </p:tav>
                                      </p:tavLst>
                                    </p:anim>
                                    <p:animEffect transition="in" filter="fade">
                                      <p:cBhvr>
                                        <p:cTn id="48" dur="500"/>
                                        <p:tgtEl>
                                          <p:spTgt spid="28"/>
                                        </p:tgtEl>
                                      </p:cBhvr>
                                    </p:animEffect>
                                  </p:childTnLst>
                                </p:cTn>
                              </p:par>
                              <p:par>
                                <p:cTn id="49" presetID="53" presetClass="entr" presetSubtype="16"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500" fill="hold"/>
                                        <p:tgtEl>
                                          <p:spTgt spid="29"/>
                                        </p:tgtEl>
                                        <p:attrNameLst>
                                          <p:attrName>ppt_w</p:attrName>
                                        </p:attrNameLst>
                                      </p:cBhvr>
                                      <p:tavLst>
                                        <p:tav tm="0">
                                          <p:val>
                                            <p:fltVal val="0"/>
                                          </p:val>
                                        </p:tav>
                                        <p:tav tm="100000">
                                          <p:val>
                                            <p:strVal val="#ppt_w"/>
                                          </p:val>
                                        </p:tav>
                                      </p:tavLst>
                                    </p:anim>
                                    <p:anim calcmode="lin" valueType="num">
                                      <p:cBhvr>
                                        <p:cTn id="52" dur="500" fill="hold"/>
                                        <p:tgtEl>
                                          <p:spTgt spid="29"/>
                                        </p:tgtEl>
                                        <p:attrNameLst>
                                          <p:attrName>ppt_h</p:attrName>
                                        </p:attrNameLst>
                                      </p:cBhvr>
                                      <p:tavLst>
                                        <p:tav tm="0">
                                          <p:val>
                                            <p:fltVal val="0"/>
                                          </p:val>
                                        </p:tav>
                                        <p:tav tm="100000">
                                          <p:val>
                                            <p:strVal val="#ppt_h"/>
                                          </p:val>
                                        </p:tav>
                                      </p:tavLst>
                                    </p:anim>
                                    <p:animEffect transition="in" filter="fade">
                                      <p:cBhvr>
                                        <p:cTn id="53" dur="500"/>
                                        <p:tgtEl>
                                          <p:spTgt spid="29"/>
                                        </p:tgtEl>
                                      </p:cBhvr>
                                    </p:animEffect>
                                  </p:childTnLst>
                                </p:cTn>
                              </p:par>
                              <p:par>
                                <p:cTn id="54" presetID="53" presetClass="entr" presetSubtype="16"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fltVal val="0"/>
                                          </p:val>
                                        </p:tav>
                                        <p:tav tm="100000">
                                          <p:val>
                                            <p:strVal val="#ppt_h"/>
                                          </p:val>
                                        </p:tav>
                                      </p:tavLst>
                                    </p:anim>
                                    <p:animEffect transition="in" filter="fade">
                                      <p:cBhvr>
                                        <p:cTn id="75" dur="500"/>
                                        <p:tgtEl>
                                          <p:spTgt spid="31"/>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p:cTn id="78" dur="500" fill="hold"/>
                                        <p:tgtEl>
                                          <p:spTgt spid="32"/>
                                        </p:tgtEl>
                                        <p:attrNameLst>
                                          <p:attrName>ppt_w</p:attrName>
                                        </p:attrNameLst>
                                      </p:cBhvr>
                                      <p:tavLst>
                                        <p:tav tm="0">
                                          <p:val>
                                            <p:fltVal val="0"/>
                                          </p:val>
                                        </p:tav>
                                        <p:tav tm="100000">
                                          <p:val>
                                            <p:strVal val="#ppt_w"/>
                                          </p:val>
                                        </p:tav>
                                      </p:tavLst>
                                    </p:anim>
                                    <p:anim calcmode="lin" valueType="num">
                                      <p:cBhvr>
                                        <p:cTn id="79" dur="500" fill="hold"/>
                                        <p:tgtEl>
                                          <p:spTgt spid="32"/>
                                        </p:tgtEl>
                                        <p:attrNameLst>
                                          <p:attrName>ppt_h</p:attrName>
                                        </p:attrNameLst>
                                      </p:cBhvr>
                                      <p:tavLst>
                                        <p:tav tm="0">
                                          <p:val>
                                            <p:fltVal val="0"/>
                                          </p:val>
                                        </p:tav>
                                        <p:tav tm="100000">
                                          <p:val>
                                            <p:strVal val="#ppt_h"/>
                                          </p:val>
                                        </p:tav>
                                      </p:tavLst>
                                    </p:anim>
                                    <p:animEffect transition="in" filter="fade">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barn(inVertical)">
                                      <p:cBhvr>
                                        <p:cTn id="85" dur="500"/>
                                        <p:tgtEl>
                                          <p:spTgt spid="18"/>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19"/>
                                        </p:tgtEl>
                                        <p:attrNameLst>
                                          <p:attrName>style.visibility</p:attrName>
                                        </p:attrNameLst>
                                      </p:cBhvr>
                                      <p:to>
                                        <p:strVal val="visible"/>
                                      </p:to>
                                    </p:set>
                                    <p:anim calcmode="lin" valueType="num">
                                      <p:cBhvr>
                                        <p:cTn id="90" dur="500" fill="hold"/>
                                        <p:tgtEl>
                                          <p:spTgt spid="19"/>
                                        </p:tgtEl>
                                        <p:attrNameLst>
                                          <p:attrName>ppt_w</p:attrName>
                                        </p:attrNameLst>
                                      </p:cBhvr>
                                      <p:tavLst>
                                        <p:tav tm="0">
                                          <p:val>
                                            <p:fltVal val="0"/>
                                          </p:val>
                                        </p:tav>
                                        <p:tav tm="100000">
                                          <p:val>
                                            <p:strVal val="#ppt_w"/>
                                          </p:val>
                                        </p:tav>
                                      </p:tavLst>
                                    </p:anim>
                                    <p:anim calcmode="lin" valueType="num">
                                      <p:cBhvr>
                                        <p:cTn id="91" dur="500" fill="hold"/>
                                        <p:tgtEl>
                                          <p:spTgt spid="19"/>
                                        </p:tgtEl>
                                        <p:attrNameLst>
                                          <p:attrName>ppt_h</p:attrName>
                                        </p:attrNameLst>
                                      </p:cBhvr>
                                      <p:tavLst>
                                        <p:tav tm="0">
                                          <p:val>
                                            <p:fltVal val="0"/>
                                          </p:val>
                                        </p:tav>
                                        <p:tav tm="100000">
                                          <p:val>
                                            <p:strVal val="#ppt_h"/>
                                          </p:val>
                                        </p:tav>
                                      </p:tavLst>
                                    </p:anim>
                                    <p:animEffect transition="in" filter="fade">
                                      <p:cBhvr>
                                        <p:cTn id="92" dur="500"/>
                                        <p:tgtEl>
                                          <p:spTgt spid="19"/>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p:cTn id="97" dur="500" fill="hold"/>
                                        <p:tgtEl>
                                          <p:spTgt spid="20"/>
                                        </p:tgtEl>
                                        <p:attrNameLst>
                                          <p:attrName>ppt_w</p:attrName>
                                        </p:attrNameLst>
                                      </p:cBhvr>
                                      <p:tavLst>
                                        <p:tav tm="0">
                                          <p:val>
                                            <p:fltVal val="0"/>
                                          </p:val>
                                        </p:tav>
                                        <p:tav tm="100000">
                                          <p:val>
                                            <p:strVal val="#ppt_w"/>
                                          </p:val>
                                        </p:tav>
                                      </p:tavLst>
                                    </p:anim>
                                    <p:anim calcmode="lin" valueType="num">
                                      <p:cBhvr>
                                        <p:cTn id="98" dur="500" fill="hold"/>
                                        <p:tgtEl>
                                          <p:spTgt spid="20"/>
                                        </p:tgtEl>
                                        <p:attrNameLst>
                                          <p:attrName>ppt_h</p:attrName>
                                        </p:attrNameLst>
                                      </p:cBhvr>
                                      <p:tavLst>
                                        <p:tav tm="0">
                                          <p:val>
                                            <p:fltVal val="0"/>
                                          </p:val>
                                        </p:tav>
                                        <p:tav tm="100000">
                                          <p:val>
                                            <p:strVal val="#ppt_h"/>
                                          </p:val>
                                        </p:tav>
                                      </p:tavLst>
                                    </p:anim>
                                    <p:animEffect transition="in" filter="fade">
                                      <p:cBhvr>
                                        <p:cTn id="9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9267210"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070" y="242163"/>
            <a:ext cx="8913833" cy="646331"/>
          </a:xfrm>
          <a:prstGeom prst="rect">
            <a:avLst/>
          </a:prstGeom>
          <a:noFill/>
        </p:spPr>
        <p:txBody>
          <a:bodyPr wrap="square" rtlCol="0">
            <a:spAutoFit/>
          </a:bodyPr>
          <a:lstStyle/>
          <a:p>
            <a:pPr lvl="0" defTabSz="457200">
              <a:defRPr/>
            </a:pPr>
            <a:r>
              <a:rPr lang="vi-VN" sz="3600" b="1" dirty="0">
                <a:solidFill>
                  <a:srgbClr val="FF0000"/>
                </a:solidFill>
                <a:latin typeface="Times New Roman" panose="02020603050405020304" pitchFamily="18" charset="0"/>
                <a:cs typeface="Times New Roman" panose="02020603050405020304" pitchFamily="18" charset="0"/>
              </a:rPr>
              <a:t>b. Tác phẩm Vừa nhắm mắt, vừa mở cửa sổ</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1666718" y="1045867"/>
            <a:ext cx="3665117" cy="120965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4023" y="3562469"/>
            <a:ext cx="3119702" cy="2719098"/>
          </a:xfrm>
          <a:prstGeom prst="rect">
            <a:avLst/>
          </a:prstGeom>
        </p:spPr>
      </p:pic>
      <p:sp>
        <p:nvSpPr>
          <p:cNvPr id="32" name="文本框 6">
            <a:extLst>
              <a:ext uri="{FF2B5EF4-FFF2-40B4-BE49-F238E27FC236}">
                <a16:creationId xmlns:a16="http://schemas.microsoft.com/office/drawing/2014/main" id="{FD564D49-E16E-4115-BD0E-58222DBD4511}"/>
              </a:ext>
            </a:extLst>
          </p:cNvPr>
          <p:cNvSpPr txBox="1"/>
          <p:nvPr/>
        </p:nvSpPr>
        <p:spPr>
          <a:xfrm>
            <a:off x="286683" y="1353783"/>
            <a:ext cx="5357701" cy="523220"/>
          </a:xfrm>
          <a:prstGeom prst="rect">
            <a:avLst/>
          </a:prstGeom>
          <a:noFill/>
        </p:spPr>
        <p:txBody>
          <a:bodyPr wrap="square" rtlCol="0">
            <a:spAutoFit/>
          </a:bodyPr>
          <a:lstStyle/>
          <a:p>
            <a:pPr lvl="0" algn="ctr" defTabSz="457200">
              <a:defRPr/>
            </a:pPr>
            <a:r>
              <a:rPr lang="vi-VN" sz="2800" i="1" dirty="0">
                <a:solidFill>
                  <a:srgbClr val="C00000"/>
                </a:solidFill>
                <a:latin typeface="Times New Roman" panose="02020603050405020304" pitchFamily="18" charset="0"/>
                <a:cs typeface="Times New Roman" panose="02020603050405020304" pitchFamily="18" charset="0"/>
              </a:rPr>
              <a:t>Thể loại: truyện </a:t>
            </a:r>
            <a:endParaRPr kumimoji="0" lang="vi-VN"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grpSp>
        <p:nvGrpSpPr>
          <p:cNvPr id="9" name="组合 2">
            <a:extLst>
              <a:ext uri="{FF2B5EF4-FFF2-40B4-BE49-F238E27FC236}">
                <a16:creationId xmlns:a16="http://schemas.microsoft.com/office/drawing/2014/main" id="{6E06DCE5-1E95-0262-48D0-AB1B9CA47C98}"/>
              </a:ext>
            </a:extLst>
          </p:cNvPr>
          <p:cNvGrpSpPr/>
          <p:nvPr/>
        </p:nvGrpSpPr>
        <p:grpSpPr>
          <a:xfrm>
            <a:off x="6785498" y="1434259"/>
            <a:ext cx="4200442" cy="1382639"/>
            <a:chOff x="1579896" y="2048700"/>
            <a:chExt cx="9597340" cy="3246402"/>
          </a:xfrm>
        </p:grpSpPr>
        <p:sp>
          <p:nvSpPr>
            <p:cNvPr id="10" name="矩形: 圆角 3">
              <a:extLst>
                <a:ext uri="{FF2B5EF4-FFF2-40B4-BE49-F238E27FC236}">
                  <a16:creationId xmlns:a16="http://schemas.microsoft.com/office/drawing/2014/main" id="{2C0797D4-A001-0374-5BF6-027D109ACC3B}"/>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1" name="矩形: 圆角 4">
              <a:extLst>
                <a:ext uri="{FF2B5EF4-FFF2-40B4-BE49-F238E27FC236}">
                  <a16:creationId xmlns:a16="http://schemas.microsoft.com/office/drawing/2014/main" id="{84E99FF6-71E1-96D6-2FC6-5AC4FCE96B76}"/>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2" name="文本框 6">
            <a:extLst>
              <a:ext uri="{FF2B5EF4-FFF2-40B4-BE49-F238E27FC236}">
                <a16:creationId xmlns:a16="http://schemas.microsoft.com/office/drawing/2014/main" id="{241066A3-F4F2-21A0-1CE7-4A157E98429E}"/>
              </a:ext>
            </a:extLst>
          </p:cNvPr>
          <p:cNvSpPr txBox="1"/>
          <p:nvPr/>
        </p:nvSpPr>
        <p:spPr>
          <a:xfrm>
            <a:off x="6917196" y="1670406"/>
            <a:ext cx="4004598" cy="954107"/>
          </a:xfrm>
          <a:prstGeom prst="rect">
            <a:avLst/>
          </a:prstGeom>
          <a:noFill/>
        </p:spPr>
        <p:txBody>
          <a:bodyPr wrap="square" rtlCol="0">
            <a:spAutoFit/>
          </a:bodyPr>
          <a:lstStyle/>
          <a:p>
            <a:pPr lvl="0" algn="ctr" defTabSz="457200">
              <a:defRPr/>
            </a:pPr>
            <a:r>
              <a:rPr lang="vi-VN" sz="2800" i="1" dirty="0">
                <a:solidFill>
                  <a:srgbClr val="C00000"/>
                </a:solidFill>
                <a:latin typeface="Times New Roman" panose="02020603050405020304" pitchFamily="18" charset="0"/>
                <a:cs typeface="Times New Roman" panose="02020603050405020304" pitchFamily="18" charset="0"/>
              </a:rPr>
              <a:t>Phương thức biểu đạt: tự sự.</a:t>
            </a:r>
            <a:endParaRPr kumimoji="0" lang="vi-VN"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929C8D40-1D05-6E3D-F2D3-5FC56738FDB6}"/>
              </a:ext>
            </a:extLst>
          </p:cNvPr>
          <p:cNvPicPr>
            <a:picLocks noChangeAspect="1"/>
          </p:cNvPicPr>
          <p:nvPr/>
        </p:nvPicPr>
        <p:blipFill>
          <a:blip r:embed="rId9"/>
          <a:stretch>
            <a:fillRect/>
          </a:stretch>
        </p:blipFill>
        <p:spPr>
          <a:xfrm>
            <a:off x="3437957" y="2853159"/>
            <a:ext cx="2658043" cy="3154526"/>
          </a:xfrm>
          <a:prstGeom prst="rect">
            <a:avLst/>
          </a:prstGeom>
        </p:spPr>
      </p:pic>
    </p:spTree>
    <p:extLst>
      <p:ext uri="{BB962C8B-B14F-4D97-AF65-F5344CB8AC3E}">
        <p14:creationId xmlns:p14="http://schemas.microsoft.com/office/powerpoint/2010/main" val="1850151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1" presetClass="entr" presetSubtype="1"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heel(1)">
                                      <p:cBhvr>
                                        <p:cTn id="69" dur="2000"/>
                                        <p:tgtEl>
                                          <p:spTgt spid="32"/>
                                        </p:tgtEl>
                                      </p:cBhvr>
                                    </p:animEffect>
                                  </p:childTnLst>
                                </p:cTn>
                              </p:par>
                              <p:par>
                                <p:cTn id="70" presetID="53" presetClass="entr" presetSubtype="16" fill="hold" nodeType="with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p:cTn id="72" dur="500" fill="hold"/>
                                        <p:tgtEl>
                                          <p:spTgt spid="9"/>
                                        </p:tgtEl>
                                        <p:attrNameLst>
                                          <p:attrName>ppt_w</p:attrName>
                                        </p:attrNameLst>
                                      </p:cBhvr>
                                      <p:tavLst>
                                        <p:tav tm="0">
                                          <p:val>
                                            <p:fltVal val="0"/>
                                          </p:val>
                                        </p:tav>
                                        <p:tav tm="100000">
                                          <p:val>
                                            <p:strVal val="#ppt_w"/>
                                          </p:val>
                                        </p:tav>
                                      </p:tavLst>
                                    </p:anim>
                                    <p:anim calcmode="lin" valueType="num">
                                      <p:cBhvr>
                                        <p:cTn id="73" dur="500" fill="hold"/>
                                        <p:tgtEl>
                                          <p:spTgt spid="9"/>
                                        </p:tgtEl>
                                        <p:attrNameLst>
                                          <p:attrName>ppt_h</p:attrName>
                                        </p:attrNameLst>
                                      </p:cBhvr>
                                      <p:tavLst>
                                        <p:tav tm="0">
                                          <p:val>
                                            <p:fltVal val="0"/>
                                          </p:val>
                                        </p:tav>
                                        <p:tav tm="100000">
                                          <p:val>
                                            <p:strVal val="#ppt_h"/>
                                          </p:val>
                                        </p:tav>
                                      </p:tavLst>
                                    </p:anim>
                                    <p:animEffect transition="in" filter="fade">
                                      <p:cBhvr>
                                        <p:cTn id="74" dur="500"/>
                                        <p:tgtEl>
                                          <p:spTgt spid="9"/>
                                        </p:tgtEl>
                                      </p:cBhvr>
                                    </p:animEffect>
                                  </p:childTnLst>
                                </p:cTn>
                              </p:par>
                              <p:par>
                                <p:cTn id="75" presetID="21" presetClass="entr" presetSubtype="1"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heel(1)">
                                      <p:cBhvr>
                                        <p:cTn id="7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086214" y="174151"/>
            <a:ext cx="1930451"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547806" y="249894"/>
            <a:ext cx="1930451" cy="646331"/>
          </a:xfrm>
          <a:prstGeom prst="rect">
            <a:avLst/>
          </a:prstGeom>
          <a:noFill/>
        </p:spPr>
        <p:txBody>
          <a:bodyPr wrap="square" rtlCol="0">
            <a:spAutoFit/>
          </a:bodyPr>
          <a:lstStyle/>
          <a:p>
            <a:pPr lvl="0" defTabSz="457200">
              <a:defRPr/>
            </a:pPr>
            <a:r>
              <a:rPr lang="en-US" sz="3600" b="1" dirty="0" err="1">
                <a:solidFill>
                  <a:srgbClr val="FF0000"/>
                </a:solidFill>
                <a:latin typeface="Times New Roman" panose="02020603050405020304" pitchFamily="18" charset="0"/>
                <a:cs typeface="Times New Roman" panose="02020603050405020304" pitchFamily="18" charset="0"/>
              </a:rPr>
              <a:t>Bố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cục</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432126" y="1045867"/>
            <a:ext cx="4899710" cy="1717097"/>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2" name="文本框 6">
            <a:extLst>
              <a:ext uri="{FF2B5EF4-FFF2-40B4-BE49-F238E27FC236}">
                <a16:creationId xmlns:a16="http://schemas.microsoft.com/office/drawing/2014/main" id="{FD564D49-E16E-4115-BD0E-58222DBD4511}"/>
              </a:ext>
            </a:extLst>
          </p:cNvPr>
          <p:cNvSpPr txBox="1"/>
          <p:nvPr/>
        </p:nvSpPr>
        <p:spPr>
          <a:xfrm>
            <a:off x="286683" y="1353783"/>
            <a:ext cx="5357701" cy="1384995"/>
          </a:xfrm>
          <a:prstGeom prst="rect">
            <a:avLst/>
          </a:prstGeom>
          <a:noFill/>
        </p:spPr>
        <p:txBody>
          <a:bodyPr wrap="square" rtlCol="0">
            <a:spAutoFit/>
          </a:bodyPr>
          <a:lstStyle/>
          <a:p>
            <a:pPr lvl="0" algn="ctr" defTabSz="457200">
              <a:defRPr/>
            </a:pPr>
            <a:r>
              <a:rPr lang="vi-VN" sz="2800" i="1">
                <a:solidFill>
                  <a:srgbClr val="C00000"/>
                </a:solidFill>
                <a:latin typeface="Times New Roman" panose="02020603050405020304" pitchFamily="18" charset="0"/>
                <a:cs typeface="Times New Roman" panose="02020603050405020304" pitchFamily="18" charset="0"/>
              </a:rPr>
              <a:t>Phần 1: Từ đầu đến “con mắt thần” (Những trò chơi của bố và bạn nhỏ).</a:t>
            </a:r>
            <a:endParaRPr kumimoji="0" lang="vi-VN"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7">
            <a:clrChange>
              <a:clrFrom>
                <a:srgbClr val="FFFFFF"/>
              </a:clrFrom>
              <a:clrTo>
                <a:srgbClr val="FFFFFF">
                  <a:alpha val="0"/>
                </a:srgbClr>
              </a:clrTo>
            </a:clrChange>
          </a:blip>
          <a:srcRect b="31009"/>
          <a:stretch/>
        </p:blipFill>
        <p:spPr>
          <a:xfrm>
            <a:off x="-110484" y="4602480"/>
            <a:ext cx="5033932" cy="2255521"/>
          </a:xfrm>
          <a:prstGeom prst="rect">
            <a:avLst/>
          </a:prstGeom>
        </p:spPr>
      </p:pic>
      <p:grpSp>
        <p:nvGrpSpPr>
          <p:cNvPr id="9" name="组合 2">
            <a:extLst>
              <a:ext uri="{FF2B5EF4-FFF2-40B4-BE49-F238E27FC236}">
                <a16:creationId xmlns:a16="http://schemas.microsoft.com/office/drawing/2014/main" id="{6E06DCE5-1E95-0262-48D0-AB1B9CA47C98}"/>
              </a:ext>
            </a:extLst>
          </p:cNvPr>
          <p:cNvGrpSpPr/>
          <p:nvPr/>
        </p:nvGrpSpPr>
        <p:grpSpPr>
          <a:xfrm>
            <a:off x="6785498" y="1434259"/>
            <a:ext cx="4200442" cy="2052029"/>
            <a:chOff x="1579896" y="2048700"/>
            <a:chExt cx="9597340" cy="3246402"/>
          </a:xfrm>
        </p:grpSpPr>
        <p:sp>
          <p:nvSpPr>
            <p:cNvPr id="10" name="矩形: 圆角 3">
              <a:extLst>
                <a:ext uri="{FF2B5EF4-FFF2-40B4-BE49-F238E27FC236}">
                  <a16:creationId xmlns:a16="http://schemas.microsoft.com/office/drawing/2014/main" id="{2C0797D4-A001-0374-5BF6-027D109ACC3B}"/>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1" name="矩形: 圆角 4">
              <a:extLst>
                <a:ext uri="{FF2B5EF4-FFF2-40B4-BE49-F238E27FC236}">
                  <a16:creationId xmlns:a16="http://schemas.microsoft.com/office/drawing/2014/main" id="{84E99FF6-71E1-96D6-2FC6-5AC4FCE96B76}"/>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2" name="文本框 6">
            <a:extLst>
              <a:ext uri="{FF2B5EF4-FFF2-40B4-BE49-F238E27FC236}">
                <a16:creationId xmlns:a16="http://schemas.microsoft.com/office/drawing/2014/main" id="{241066A3-F4F2-21A0-1CE7-4A157E98429E}"/>
              </a:ext>
            </a:extLst>
          </p:cNvPr>
          <p:cNvSpPr txBox="1"/>
          <p:nvPr/>
        </p:nvSpPr>
        <p:spPr>
          <a:xfrm>
            <a:off x="6917196" y="1670406"/>
            <a:ext cx="4004598" cy="1815882"/>
          </a:xfrm>
          <a:prstGeom prst="rect">
            <a:avLst/>
          </a:prstGeom>
          <a:noFill/>
        </p:spPr>
        <p:txBody>
          <a:bodyPr wrap="square" rtlCol="0">
            <a:spAutoFit/>
          </a:bodyPr>
          <a:lstStyle/>
          <a:p>
            <a:pPr lvl="0" algn="ctr" defTabSz="457200">
              <a:defRPr/>
            </a:pPr>
            <a:r>
              <a:rPr lang="vi-VN" sz="2800" i="1" dirty="0">
                <a:solidFill>
                  <a:srgbClr val="C00000"/>
                </a:solidFill>
                <a:latin typeface="Times New Roman" panose="02020603050405020304" pitchFamily="18" charset="0"/>
                <a:cs typeface="Times New Roman" panose="02020603050405020304" pitchFamily="18" charset="0"/>
              </a:rPr>
              <a:t>Phần 2: Tiếp theo đến “món quà của bố” (Cách bố đón nhận món quà của Tý).</a:t>
            </a:r>
            <a:endParaRPr kumimoji="0" lang="vi-VN"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929C8D40-1D05-6E3D-F2D3-5FC56738FDB6}"/>
              </a:ext>
            </a:extLst>
          </p:cNvPr>
          <p:cNvPicPr>
            <a:picLocks noChangeAspect="1"/>
          </p:cNvPicPr>
          <p:nvPr/>
        </p:nvPicPr>
        <p:blipFill>
          <a:blip r:embed="rId8"/>
          <a:stretch>
            <a:fillRect/>
          </a:stretch>
        </p:blipFill>
        <p:spPr>
          <a:xfrm>
            <a:off x="3958956" y="2687289"/>
            <a:ext cx="2658043" cy="3154526"/>
          </a:xfrm>
          <a:prstGeom prst="rect">
            <a:avLst/>
          </a:prstGeom>
        </p:spPr>
      </p:pic>
      <p:grpSp>
        <p:nvGrpSpPr>
          <p:cNvPr id="13" name="组合 2">
            <a:extLst>
              <a:ext uri="{FF2B5EF4-FFF2-40B4-BE49-F238E27FC236}">
                <a16:creationId xmlns:a16="http://schemas.microsoft.com/office/drawing/2014/main" id="{BB7BA1DA-2D3E-C42C-0AB0-D6B8E62DD9CF}"/>
              </a:ext>
            </a:extLst>
          </p:cNvPr>
          <p:cNvGrpSpPr/>
          <p:nvPr/>
        </p:nvGrpSpPr>
        <p:grpSpPr>
          <a:xfrm>
            <a:off x="6970068" y="4265760"/>
            <a:ext cx="4200442" cy="2052029"/>
            <a:chOff x="1579896" y="2048700"/>
            <a:chExt cx="9597340" cy="3246402"/>
          </a:xfrm>
        </p:grpSpPr>
        <p:sp>
          <p:nvSpPr>
            <p:cNvPr id="15" name="矩形: 圆角 3">
              <a:extLst>
                <a:ext uri="{FF2B5EF4-FFF2-40B4-BE49-F238E27FC236}">
                  <a16:creationId xmlns:a16="http://schemas.microsoft.com/office/drawing/2014/main" id="{EEE6DAFC-EA25-1AE7-C4C7-DC7DCD347D2C}"/>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16" name="矩形: 圆角 4">
              <a:extLst>
                <a:ext uri="{FF2B5EF4-FFF2-40B4-BE49-F238E27FC236}">
                  <a16:creationId xmlns:a16="http://schemas.microsoft.com/office/drawing/2014/main" id="{C9A09499-6327-F537-0D9C-3386C47A7BC1}"/>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17" name="文本框 6">
            <a:extLst>
              <a:ext uri="{FF2B5EF4-FFF2-40B4-BE49-F238E27FC236}">
                <a16:creationId xmlns:a16="http://schemas.microsoft.com/office/drawing/2014/main" id="{8C2DA5A6-2993-2C38-F50B-17155AD9F306}"/>
              </a:ext>
            </a:extLst>
          </p:cNvPr>
          <p:cNvSpPr txBox="1"/>
          <p:nvPr/>
        </p:nvSpPr>
        <p:spPr>
          <a:xfrm>
            <a:off x="7101766" y="4501907"/>
            <a:ext cx="4004598" cy="1384995"/>
          </a:xfrm>
          <a:prstGeom prst="rect">
            <a:avLst/>
          </a:prstGeom>
          <a:noFill/>
        </p:spPr>
        <p:txBody>
          <a:bodyPr wrap="square" rtlCol="0">
            <a:spAutoFit/>
          </a:bodyPr>
          <a:lstStyle/>
          <a:p>
            <a:pPr lvl="0" algn="ctr" defTabSz="457200">
              <a:defRPr/>
            </a:pPr>
            <a:r>
              <a:rPr lang="vi-VN" sz="2800" i="1">
                <a:solidFill>
                  <a:srgbClr val="C00000"/>
                </a:solidFill>
                <a:latin typeface="Times New Roman" panose="02020603050405020304" pitchFamily="18" charset="0"/>
                <a:cs typeface="Times New Roman" panose="02020603050405020304" pitchFamily="18" charset="0"/>
              </a:rPr>
              <a:t>Phần 3: Còn lại (Bài học của bố về cách cảm nhận thế giới tự nhiên).</a:t>
            </a:r>
            <a:endParaRPr kumimoji="0" lang="vi-VN"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92658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par>
                                <p:cTn id="49" presetID="53" presetClass="entr" presetSubtype="16"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p:cTn id="51" dur="500" fill="hold"/>
                                        <p:tgtEl>
                                          <p:spTgt spid="25"/>
                                        </p:tgtEl>
                                        <p:attrNameLst>
                                          <p:attrName>ppt_w</p:attrName>
                                        </p:attrNameLst>
                                      </p:cBhvr>
                                      <p:tavLst>
                                        <p:tav tm="0">
                                          <p:val>
                                            <p:fltVal val="0"/>
                                          </p:val>
                                        </p:tav>
                                        <p:tav tm="100000">
                                          <p:val>
                                            <p:strVal val="#ppt_w"/>
                                          </p:val>
                                        </p:tav>
                                      </p:tavLst>
                                    </p:anim>
                                    <p:anim calcmode="lin" valueType="num">
                                      <p:cBhvr>
                                        <p:cTn id="52" dur="500" fill="hold"/>
                                        <p:tgtEl>
                                          <p:spTgt spid="25"/>
                                        </p:tgtEl>
                                        <p:attrNameLst>
                                          <p:attrName>ppt_h</p:attrName>
                                        </p:attrNameLst>
                                      </p:cBhvr>
                                      <p:tavLst>
                                        <p:tav tm="0">
                                          <p:val>
                                            <p:fltVal val="0"/>
                                          </p:val>
                                        </p:tav>
                                        <p:tav tm="100000">
                                          <p:val>
                                            <p:strVal val="#ppt_h"/>
                                          </p:val>
                                        </p:tav>
                                      </p:tavLst>
                                    </p:anim>
                                    <p:animEffect transition="in" filter="fade">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anim calcmode="lin" valueType="num">
                                      <p:cBhvr additive="base">
                                        <p:cTn id="58" dur="500" fill="hold"/>
                                        <p:tgtEl>
                                          <p:spTgt spid="33"/>
                                        </p:tgtEl>
                                        <p:attrNameLst>
                                          <p:attrName>ppt_x</p:attrName>
                                        </p:attrNameLst>
                                      </p:cBhvr>
                                      <p:tavLst>
                                        <p:tav tm="0">
                                          <p:val>
                                            <p:strVal val="#ppt_x"/>
                                          </p:val>
                                        </p:tav>
                                        <p:tav tm="100000">
                                          <p:val>
                                            <p:strVal val="#ppt_x"/>
                                          </p:val>
                                        </p:tav>
                                      </p:tavLst>
                                    </p:anim>
                                    <p:anim calcmode="lin" valueType="num">
                                      <p:cBhvr additive="base">
                                        <p:cTn id="59" dur="500" fill="hold"/>
                                        <p:tgtEl>
                                          <p:spTgt spid="33"/>
                                        </p:tgtEl>
                                        <p:attrNameLst>
                                          <p:attrName>ppt_y</p:attrName>
                                        </p:attrNameLst>
                                      </p:cBhvr>
                                      <p:tavLst>
                                        <p:tav tm="0">
                                          <p:val>
                                            <p:strVal val="1+#ppt_h/2"/>
                                          </p:val>
                                        </p:tav>
                                        <p:tav tm="100000">
                                          <p:val>
                                            <p:strVal val="#ppt_y"/>
                                          </p:val>
                                        </p:tav>
                                      </p:tavLst>
                                    </p:anim>
                                  </p:childTnLst>
                                </p:cTn>
                              </p:par>
                              <p:par>
                                <p:cTn id="60" presetID="21" presetClass="entr" presetSubtype="1"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heel(1)">
                                      <p:cBhvr>
                                        <p:cTn id="62" dur="2000"/>
                                        <p:tgtEl>
                                          <p:spTgt spid="32"/>
                                        </p:tgtEl>
                                      </p:cBhvr>
                                    </p:animEffect>
                                  </p:childTnLst>
                                </p:cTn>
                              </p:par>
                              <p:par>
                                <p:cTn id="63" presetID="53" presetClass="entr" presetSubtype="16" fill="hold" nodeType="with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500" fill="hold"/>
                                        <p:tgtEl>
                                          <p:spTgt spid="9"/>
                                        </p:tgtEl>
                                        <p:attrNameLst>
                                          <p:attrName>ppt_w</p:attrName>
                                        </p:attrNameLst>
                                      </p:cBhvr>
                                      <p:tavLst>
                                        <p:tav tm="0">
                                          <p:val>
                                            <p:fltVal val="0"/>
                                          </p:val>
                                        </p:tav>
                                        <p:tav tm="100000">
                                          <p:val>
                                            <p:strVal val="#ppt_w"/>
                                          </p:val>
                                        </p:tav>
                                      </p:tavLst>
                                    </p:anim>
                                    <p:anim calcmode="lin" valueType="num">
                                      <p:cBhvr>
                                        <p:cTn id="66" dur="500" fill="hold"/>
                                        <p:tgtEl>
                                          <p:spTgt spid="9"/>
                                        </p:tgtEl>
                                        <p:attrNameLst>
                                          <p:attrName>ppt_h</p:attrName>
                                        </p:attrNameLst>
                                      </p:cBhvr>
                                      <p:tavLst>
                                        <p:tav tm="0">
                                          <p:val>
                                            <p:fltVal val="0"/>
                                          </p:val>
                                        </p:tav>
                                        <p:tav tm="100000">
                                          <p:val>
                                            <p:strVal val="#ppt_h"/>
                                          </p:val>
                                        </p:tav>
                                      </p:tavLst>
                                    </p:anim>
                                    <p:animEffect transition="in" filter="fade">
                                      <p:cBhvr>
                                        <p:cTn id="67" dur="500"/>
                                        <p:tgtEl>
                                          <p:spTgt spid="9"/>
                                        </p:tgtEl>
                                      </p:cBhvr>
                                    </p:animEffect>
                                  </p:childTnLst>
                                </p:cTn>
                              </p:par>
                              <p:par>
                                <p:cTn id="68" presetID="21" presetClass="entr" presetSubtype="1"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heel(1)">
                                      <p:cBhvr>
                                        <p:cTn id="70" dur="2000"/>
                                        <p:tgtEl>
                                          <p:spTgt spid="12"/>
                                        </p:tgtEl>
                                      </p:cBhvr>
                                    </p:animEffect>
                                  </p:childTnLst>
                                </p:cTn>
                              </p:par>
                              <p:par>
                                <p:cTn id="71" presetID="53" presetClass="entr" presetSubtype="16"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Effect transition="in" filter="fade">
                                      <p:cBhvr>
                                        <p:cTn id="75" dur="500"/>
                                        <p:tgtEl>
                                          <p:spTgt spid="13"/>
                                        </p:tgtEl>
                                      </p:cBhvr>
                                    </p:animEffect>
                                  </p:childTnLst>
                                </p:cTn>
                              </p:par>
                              <p:par>
                                <p:cTn id="76" presetID="21" presetClass="entr" presetSubtype="1"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wheel(1)">
                                      <p:cBhvr>
                                        <p:cTn id="7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2" grpId="0"/>
      <p:bldP spid="12"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472877F0-9768-4960-84C5-A7902F3AE582}"/>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7152929" y="679011"/>
            <a:ext cx="3518104" cy="2140233"/>
          </a:xfrm>
          <a:prstGeom prst="rect">
            <a:avLst/>
          </a:prstGeom>
        </p:spPr>
      </p:pic>
      <p:grpSp>
        <p:nvGrpSpPr>
          <p:cNvPr id="5" name="组合 4">
            <a:extLst>
              <a:ext uri="{FF2B5EF4-FFF2-40B4-BE49-F238E27FC236}">
                <a16:creationId xmlns:a16="http://schemas.microsoft.com/office/drawing/2014/main" id="{419EA258-2491-4840-944F-CD820D7780A9}"/>
              </a:ext>
            </a:extLst>
          </p:cNvPr>
          <p:cNvGrpSpPr/>
          <p:nvPr/>
        </p:nvGrpSpPr>
        <p:grpSpPr>
          <a:xfrm>
            <a:off x="1934908" y="1791857"/>
            <a:ext cx="8328033" cy="2964121"/>
            <a:chOff x="1579896" y="2048700"/>
            <a:chExt cx="9597340" cy="3246402"/>
          </a:xfrm>
        </p:grpSpPr>
        <p:sp>
          <p:nvSpPr>
            <p:cNvPr id="3" name="矩形: 圆角 2">
              <a:extLst>
                <a:ext uri="{FF2B5EF4-FFF2-40B4-BE49-F238E27FC236}">
                  <a16:creationId xmlns:a16="http://schemas.microsoft.com/office/drawing/2014/main" id="{15BD9768-D861-4897-A95C-39A9CD748F2D}"/>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矩形: 圆角 3">
              <a:extLst>
                <a:ext uri="{FF2B5EF4-FFF2-40B4-BE49-F238E27FC236}">
                  <a16:creationId xmlns:a16="http://schemas.microsoft.com/office/drawing/2014/main" id="{9487CD37-2183-43E8-8EEF-F9DEA8FFC5FA}"/>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2" name="图片 1">
            <a:extLst>
              <a:ext uri="{FF2B5EF4-FFF2-40B4-BE49-F238E27FC236}">
                <a16:creationId xmlns:a16="http://schemas.microsoft.com/office/drawing/2014/main" id="{6D61CF56-1C09-43BF-AE94-2B31372EC7A5}"/>
              </a:ext>
            </a:extLst>
          </p:cNvPr>
          <p:cNvPicPr>
            <a:picLocks noChangeAspect="1"/>
          </p:cNvPicPr>
          <p:nvPr/>
        </p:nvPicPr>
        <p:blipFill rotWithShape="1">
          <a:blip r:embed="rId4">
            <a:clrChange>
              <a:clrFrom>
                <a:srgbClr val="FFFFFF"/>
              </a:clrFrom>
              <a:clrTo>
                <a:srgbClr val="FFFFFF">
                  <a:alpha val="0"/>
                </a:srgbClr>
              </a:clrTo>
            </a:clrChange>
          </a:blip>
          <a:srcRect b="31009"/>
          <a:stretch/>
        </p:blipFill>
        <p:spPr>
          <a:xfrm>
            <a:off x="-204182" y="3825300"/>
            <a:ext cx="6768459" cy="3032700"/>
          </a:xfrm>
          <a:prstGeom prst="rect">
            <a:avLst/>
          </a:prstGeom>
        </p:spPr>
      </p:pic>
      <p:pic>
        <p:nvPicPr>
          <p:cNvPr id="6" name="图片 5">
            <a:extLst>
              <a:ext uri="{FF2B5EF4-FFF2-40B4-BE49-F238E27FC236}">
                <a16:creationId xmlns:a16="http://schemas.microsoft.com/office/drawing/2014/main" id="{86598C87-F891-41D8-85BE-C50397D6852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302392" y="193933"/>
            <a:ext cx="1265032" cy="759061"/>
          </a:xfrm>
          <a:prstGeom prst="rect">
            <a:avLst/>
          </a:prstGeom>
        </p:spPr>
      </p:pic>
      <p:pic>
        <p:nvPicPr>
          <p:cNvPr id="7" name="图片 6">
            <a:extLst>
              <a:ext uri="{FF2B5EF4-FFF2-40B4-BE49-F238E27FC236}">
                <a16:creationId xmlns:a16="http://schemas.microsoft.com/office/drawing/2014/main" id="{BAF2C0E2-8650-47BA-840D-63D49B8579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67918" y="1241441"/>
            <a:ext cx="1869420" cy="1121714"/>
          </a:xfrm>
          <a:prstGeom prst="rect">
            <a:avLst/>
          </a:prstGeom>
        </p:spPr>
      </p:pic>
      <p:pic>
        <p:nvPicPr>
          <p:cNvPr id="8" name="图片 7">
            <a:extLst>
              <a:ext uri="{FF2B5EF4-FFF2-40B4-BE49-F238E27FC236}">
                <a16:creationId xmlns:a16="http://schemas.microsoft.com/office/drawing/2014/main" id="{AA00FF95-7599-4807-AB52-03BD46A526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10559490" y="4179601"/>
            <a:ext cx="1265032" cy="759061"/>
          </a:xfrm>
          <a:prstGeom prst="rect">
            <a:avLst/>
          </a:prstGeom>
        </p:spPr>
      </p:pic>
      <p:pic>
        <p:nvPicPr>
          <p:cNvPr id="9" name="图片 8">
            <a:extLst>
              <a:ext uri="{FF2B5EF4-FFF2-40B4-BE49-F238E27FC236}">
                <a16:creationId xmlns:a16="http://schemas.microsoft.com/office/drawing/2014/main" id="{9078D28D-D6E6-4156-B2CB-A9D8B2240DF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9325016" y="5227109"/>
            <a:ext cx="1869420" cy="1121714"/>
          </a:xfrm>
          <a:prstGeom prst="rect">
            <a:avLst/>
          </a:prstGeom>
        </p:spPr>
      </p:pic>
      <p:sp>
        <p:nvSpPr>
          <p:cNvPr id="11" name="文本框 10">
            <a:extLst>
              <a:ext uri="{FF2B5EF4-FFF2-40B4-BE49-F238E27FC236}">
                <a16:creationId xmlns:a16="http://schemas.microsoft.com/office/drawing/2014/main" id="{EC69E397-EE63-4ECA-9659-04410C14C6D2}"/>
              </a:ext>
            </a:extLst>
          </p:cNvPr>
          <p:cNvSpPr txBox="1"/>
          <p:nvPr/>
        </p:nvSpPr>
        <p:spPr>
          <a:xfrm>
            <a:off x="2347300" y="2236573"/>
            <a:ext cx="7456985" cy="2123658"/>
          </a:xfrm>
          <a:prstGeom prst="rect">
            <a:avLst/>
          </a:prstGeom>
          <a:noFill/>
        </p:spPr>
        <p:txBody>
          <a:bodyPr wrap="square" rtlCol="0">
            <a:spAutoFit/>
          </a:bodyPr>
          <a:lstStyle/>
          <a:p>
            <a:pPr lvl="0" algn="ctr" defTabSz="457200">
              <a:defRPr/>
            </a:pP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II.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Khám</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phá</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văn</a:t>
            </a:r>
            <a:r>
              <a:rPr lang="en-US" altLang="zh-CN" sz="6600" b="1" dirty="0">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6600" b="1" dirty="0" err="1">
                <a:solidFill>
                  <a:srgbClr val="C00000"/>
                </a:solidFill>
                <a:latin typeface="Times New Roman" panose="02020603050405020304" pitchFamily="18" charset="0"/>
                <a:ea typeface="小考拉体" panose="02000503000000000000" pitchFamily="2" charset="-122"/>
                <a:cs typeface="Times New Roman" panose="02020603050405020304" pitchFamily="18" charset="0"/>
              </a:rPr>
              <a:t>bản</a:t>
            </a:r>
            <a:endParaRPr kumimoji="0" lang="zh-CN" altLang="en-US" sz="6600" b="1" i="0" u="none" strike="noStrike" kern="1200" cap="none" spc="0" normalizeH="0" baseline="0" noProof="0" dirty="0">
              <a:ln>
                <a:noFill/>
              </a:ln>
              <a:solidFill>
                <a:srgbClr val="C00000"/>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15" name="图片 14">
            <a:extLst>
              <a:ext uri="{FF2B5EF4-FFF2-40B4-BE49-F238E27FC236}">
                <a16:creationId xmlns:a16="http://schemas.microsoft.com/office/drawing/2014/main" id="{2D2A7485-7757-4955-866B-C7BD95D1B7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57" t="16300" r="43469" b="74527"/>
          <a:stretch/>
        </p:blipFill>
        <p:spPr>
          <a:xfrm>
            <a:off x="9870407" y="2734291"/>
            <a:ext cx="1265032" cy="759061"/>
          </a:xfrm>
          <a:prstGeom prst="rect">
            <a:avLst/>
          </a:prstGeom>
        </p:spPr>
      </p:pic>
    </p:spTree>
    <p:extLst>
      <p:ext uri="{BB962C8B-B14F-4D97-AF65-F5344CB8AC3E}">
        <p14:creationId xmlns:p14="http://schemas.microsoft.com/office/powerpoint/2010/main" val="4249548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ppt_x"/>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50006D7E-6632-4DC3-B288-8D51AB2CE44B}"/>
              </a:ext>
            </a:extLst>
          </p:cNvPr>
          <p:cNvGrpSpPr/>
          <p:nvPr/>
        </p:nvGrpSpPr>
        <p:grpSpPr>
          <a:xfrm>
            <a:off x="-1578011" y="638540"/>
            <a:ext cx="13337886" cy="5789268"/>
            <a:chOff x="-1578011" y="638540"/>
            <a:chExt cx="13337886" cy="5789268"/>
          </a:xfrm>
        </p:grpSpPr>
        <p:sp>
          <p:nvSpPr>
            <p:cNvPr id="3" name="椭圆 2">
              <a:extLst>
                <a:ext uri="{FF2B5EF4-FFF2-40B4-BE49-F238E27FC236}">
                  <a16:creationId xmlns:a16="http://schemas.microsoft.com/office/drawing/2014/main" id="{319A1E0A-2470-4827-919C-F76F1F450CCC}"/>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椭圆 3">
              <a:extLst>
                <a:ext uri="{FF2B5EF4-FFF2-40B4-BE49-F238E27FC236}">
                  <a16:creationId xmlns:a16="http://schemas.microsoft.com/office/drawing/2014/main" id="{48B04B77-152A-4F06-A4B8-9B4E9366EC9C}"/>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椭圆 4">
              <a:extLst>
                <a:ext uri="{FF2B5EF4-FFF2-40B4-BE49-F238E27FC236}">
                  <a16:creationId xmlns:a16="http://schemas.microsoft.com/office/drawing/2014/main" id="{70E96FE1-1B38-4EBA-A192-0977CFBD8952}"/>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椭圆 5">
              <a:extLst>
                <a:ext uri="{FF2B5EF4-FFF2-40B4-BE49-F238E27FC236}">
                  <a16:creationId xmlns:a16="http://schemas.microsoft.com/office/drawing/2014/main" id="{ED8908C6-1425-47F9-AF18-DF2B25BF6290}"/>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椭圆 6">
              <a:extLst>
                <a:ext uri="{FF2B5EF4-FFF2-40B4-BE49-F238E27FC236}">
                  <a16:creationId xmlns:a16="http://schemas.microsoft.com/office/drawing/2014/main" id="{99118130-1DD8-401A-A17D-CEFFF04810FE}"/>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椭圆 7">
              <a:extLst>
                <a:ext uri="{FF2B5EF4-FFF2-40B4-BE49-F238E27FC236}">
                  <a16:creationId xmlns:a16="http://schemas.microsoft.com/office/drawing/2014/main" id="{5FC2655E-40A6-4A02-94E0-A4AC7BFC3CE9}"/>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26" name="图片 25">
            <a:extLst>
              <a:ext uri="{FF2B5EF4-FFF2-40B4-BE49-F238E27FC236}">
                <a16:creationId xmlns:a16="http://schemas.microsoft.com/office/drawing/2014/main" id="{1430D251-0C6B-4C09-8ED8-04D2D046CF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57" t="16300" r="43469" b="74527"/>
          <a:stretch/>
        </p:blipFill>
        <p:spPr>
          <a:xfrm>
            <a:off x="10353424" y="799377"/>
            <a:ext cx="1265032" cy="759061"/>
          </a:xfrm>
          <a:prstGeom prst="rect">
            <a:avLst/>
          </a:prstGeom>
        </p:spPr>
      </p:pic>
      <p:pic>
        <p:nvPicPr>
          <p:cNvPr id="29" name="图片 28">
            <a:extLst>
              <a:ext uri="{FF2B5EF4-FFF2-40B4-BE49-F238E27FC236}">
                <a16:creationId xmlns:a16="http://schemas.microsoft.com/office/drawing/2014/main" id="{2064252F-B3C1-4F9D-982C-5A39DB0D6C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57" t="16300" r="43469" b="74527"/>
          <a:stretch/>
        </p:blipFill>
        <p:spPr>
          <a:xfrm>
            <a:off x="10681993" y="2692719"/>
            <a:ext cx="983127" cy="589909"/>
          </a:xfrm>
          <a:prstGeom prst="rect">
            <a:avLst/>
          </a:prstGeom>
        </p:spPr>
      </p:pic>
      <p:pic>
        <p:nvPicPr>
          <p:cNvPr id="34" name="图片 12">
            <a:extLst>
              <a:ext uri="{FF2B5EF4-FFF2-40B4-BE49-F238E27FC236}">
                <a16:creationId xmlns:a16="http://schemas.microsoft.com/office/drawing/2014/main" id="{C17B983D-AB2D-4FDD-86A8-2AB3ECCF9D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flipH="1">
            <a:off x="-7546" y="0"/>
            <a:ext cx="879341" cy="1047507"/>
          </a:xfrm>
          <a:prstGeom prst="rect">
            <a:avLst/>
          </a:prstGeom>
        </p:spPr>
      </p:pic>
      <p:grpSp>
        <p:nvGrpSpPr>
          <p:cNvPr id="35" name="组合 4">
            <a:extLst>
              <a:ext uri="{FF2B5EF4-FFF2-40B4-BE49-F238E27FC236}">
                <a16:creationId xmlns:a16="http://schemas.microsoft.com/office/drawing/2014/main" id="{671FF296-2195-469D-A92E-6A84BD7F8CB7}"/>
              </a:ext>
            </a:extLst>
          </p:cNvPr>
          <p:cNvGrpSpPr/>
          <p:nvPr/>
        </p:nvGrpSpPr>
        <p:grpSpPr>
          <a:xfrm>
            <a:off x="1111851" y="188823"/>
            <a:ext cx="4776201" cy="700677"/>
            <a:chOff x="1579896" y="2048700"/>
            <a:chExt cx="9597340" cy="3246402"/>
          </a:xfrm>
          <a:solidFill>
            <a:schemeClr val="accent6">
              <a:lumMod val="20000"/>
              <a:lumOff val="80000"/>
            </a:schemeClr>
          </a:solidFill>
        </p:grpSpPr>
        <p:sp>
          <p:nvSpPr>
            <p:cNvPr id="36" name="矩形: 圆角 2">
              <a:extLst>
                <a:ext uri="{FF2B5EF4-FFF2-40B4-BE49-F238E27FC236}">
                  <a16:creationId xmlns:a16="http://schemas.microsoft.com/office/drawing/2014/main" id="{7D41B5A7-12E1-424C-B2CE-C1D8639B2EFF}"/>
                </a:ext>
              </a:extLst>
            </p:cNvPr>
            <p:cNvSpPr/>
            <p:nvPr/>
          </p:nvSpPr>
          <p:spPr>
            <a:xfrm>
              <a:off x="1579896" y="2048700"/>
              <a:ext cx="9597340" cy="324640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7" name="矩形: 圆角 3">
              <a:extLst>
                <a:ext uri="{FF2B5EF4-FFF2-40B4-BE49-F238E27FC236}">
                  <a16:creationId xmlns:a16="http://schemas.microsoft.com/office/drawing/2014/main" id="{E36A3C6A-0AFB-47A8-BD43-9C3A0378C894}"/>
                </a:ext>
              </a:extLst>
            </p:cNvPr>
            <p:cNvSpPr/>
            <p:nvPr/>
          </p:nvSpPr>
          <p:spPr>
            <a:xfrm>
              <a:off x="1732296" y="2201100"/>
              <a:ext cx="9298377" cy="2967367"/>
            </a:xfrm>
            <a:prstGeom prst="roundRect">
              <a:avLst>
                <a:gd name="adj" fmla="val 13815"/>
              </a:avLst>
            </a:prstGeom>
            <a:grp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
        <p:nvSpPr>
          <p:cNvPr id="38" name="文本框 10">
            <a:extLst>
              <a:ext uri="{FF2B5EF4-FFF2-40B4-BE49-F238E27FC236}">
                <a16:creationId xmlns:a16="http://schemas.microsoft.com/office/drawing/2014/main" id="{A017D0F9-FABF-4CFD-B07A-39904E89A0C4}"/>
              </a:ext>
            </a:extLst>
          </p:cNvPr>
          <p:cNvSpPr txBox="1"/>
          <p:nvPr/>
        </p:nvSpPr>
        <p:spPr>
          <a:xfrm>
            <a:off x="1298171" y="201165"/>
            <a:ext cx="4683885" cy="646331"/>
          </a:xfrm>
          <a:prstGeom prst="rect">
            <a:avLst/>
          </a:prstGeom>
          <a:noFill/>
        </p:spPr>
        <p:txBody>
          <a:bodyPr wrap="square" rtlCol="0">
            <a:spAutoFit/>
          </a:bodyPr>
          <a:lstStyle/>
          <a:p>
            <a:pPr lvl="0" defTabSz="457200">
              <a:defRPr/>
            </a:pPr>
            <a:r>
              <a:rPr lang="vi-VN" sz="3600" b="1" dirty="0">
                <a:solidFill>
                  <a:srgbClr val="002060"/>
                </a:solidFill>
                <a:latin typeface="Times New Roman" panose="02020603050405020304" pitchFamily="18" charset="0"/>
                <a:cs typeface="Times New Roman" panose="02020603050405020304" pitchFamily="18" charset="0"/>
              </a:rPr>
              <a:t>1. Nhân vật “tôi”</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60" name="组合 1">
            <a:extLst>
              <a:ext uri="{FF2B5EF4-FFF2-40B4-BE49-F238E27FC236}">
                <a16:creationId xmlns:a16="http://schemas.microsoft.com/office/drawing/2014/main" id="{BDDF9CF3-61E8-4EC7-A55D-C4560D4D4BB8}"/>
              </a:ext>
            </a:extLst>
          </p:cNvPr>
          <p:cNvGrpSpPr/>
          <p:nvPr/>
        </p:nvGrpSpPr>
        <p:grpSpPr>
          <a:xfrm>
            <a:off x="-1578011" y="638540"/>
            <a:ext cx="13337886" cy="5789268"/>
            <a:chOff x="-1578011" y="638540"/>
            <a:chExt cx="13337886" cy="5789268"/>
          </a:xfrm>
        </p:grpSpPr>
        <p:sp>
          <p:nvSpPr>
            <p:cNvPr id="62" name="椭圆 2">
              <a:extLst>
                <a:ext uri="{FF2B5EF4-FFF2-40B4-BE49-F238E27FC236}">
                  <a16:creationId xmlns:a16="http://schemas.microsoft.com/office/drawing/2014/main" id="{8C495361-F454-4DB1-994A-2366524ED784}"/>
                </a:ext>
              </a:extLst>
            </p:cNvPr>
            <p:cNvSpPr/>
            <p:nvPr/>
          </p:nvSpPr>
          <p:spPr>
            <a:xfrm>
              <a:off x="-1578011" y="4004841"/>
              <a:ext cx="2210765" cy="221076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5" name="椭圆 3">
              <a:extLst>
                <a:ext uri="{FF2B5EF4-FFF2-40B4-BE49-F238E27FC236}">
                  <a16:creationId xmlns:a16="http://schemas.microsoft.com/office/drawing/2014/main" id="{ADE7E89D-EDA6-4C5F-A1D1-87AAB525C814}"/>
                </a:ext>
              </a:extLst>
            </p:cNvPr>
            <p:cNvSpPr/>
            <p:nvPr/>
          </p:nvSpPr>
          <p:spPr>
            <a:xfrm>
              <a:off x="10990161" y="5785413"/>
              <a:ext cx="642395" cy="64239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7" name="椭圆 4">
              <a:extLst>
                <a:ext uri="{FF2B5EF4-FFF2-40B4-BE49-F238E27FC236}">
                  <a16:creationId xmlns:a16="http://schemas.microsoft.com/office/drawing/2014/main" id="{085F6F9F-51D5-4819-9997-0E39F0286604}"/>
                </a:ext>
              </a:extLst>
            </p:cNvPr>
            <p:cNvSpPr/>
            <p:nvPr/>
          </p:nvSpPr>
          <p:spPr>
            <a:xfrm>
              <a:off x="9526685" y="1521529"/>
              <a:ext cx="335666" cy="335666"/>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0" name="椭圆 5">
              <a:extLst>
                <a:ext uri="{FF2B5EF4-FFF2-40B4-BE49-F238E27FC236}">
                  <a16:creationId xmlns:a16="http://schemas.microsoft.com/office/drawing/2014/main" id="{7603C296-00D1-45AE-97EC-09A4627FC6AD}"/>
                </a:ext>
              </a:extLst>
            </p:cNvPr>
            <p:cNvSpPr/>
            <p:nvPr/>
          </p:nvSpPr>
          <p:spPr>
            <a:xfrm>
              <a:off x="4245980" y="4689677"/>
              <a:ext cx="163974" cy="163974"/>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2" name="椭圆 6">
              <a:extLst>
                <a:ext uri="{FF2B5EF4-FFF2-40B4-BE49-F238E27FC236}">
                  <a16:creationId xmlns:a16="http://schemas.microsoft.com/office/drawing/2014/main" id="{0E71398F-905A-4D01-990E-48363EAF14E2}"/>
                </a:ext>
              </a:extLst>
            </p:cNvPr>
            <p:cNvSpPr/>
            <p:nvPr/>
          </p:nvSpPr>
          <p:spPr>
            <a:xfrm>
              <a:off x="1430906" y="5405378"/>
              <a:ext cx="405115" cy="405115"/>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5" name="椭圆 7">
              <a:extLst>
                <a:ext uri="{FF2B5EF4-FFF2-40B4-BE49-F238E27FC236}">
                  <a16:creationId xmlns:a16="http://schemas.microsoft.com/office/drawing/2014/main" id="{B7686E59-3F16-40F9-9DCF-F2FCF902D3E2}"/>
                </a:ext>
              </a:extLst>
            </p:cNvPr>
            <p:cNvSpPr/>
            <p:nvPr/>
          </p:nvSpPr>
          <p:spPr>
            <a:xfrm>
              <a:off x="11148348" y="638540"/>
              <a:ext cx="611527" cy="611527"/>
            </a:xfrm>
            <a:prstGeom prst="ellipse">
              <a:avLst/>
            </a:prstGeom>
            <a:solidFill>
              <a:srgbClr val="F4D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77" name="图片 26">
            <a:extLst>
              <a:ext uri="{FF2B5EF4-FFF2-40B4-BE49-F238E27FC236}">
                <a16:creationId xmlns:a16="http://schemas.microsoft.com/office/drawing/2014/main" id="{9824F5F6-4926-42F9-A584-14AAB7832C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957" t="16300" r="43469" b="74527"/>
          <a:stretch/>
        </p:blipFill>
        <p:spPr>
          <a:xfrm>
            <a:off x="1066" y="1688563"/>
            <a:ext cx="1869420" cy="1121714"/>
          </a:xfrm>
          <a:prstGeom prst="rect">
            <a:avLst/>
          </a:prstGeom>
        </p:spPr>
      </p:pic>
      <p:grpSp>
        <p:nvGrpSpPr>
          <p:cNvPr id="25" name="组合 2">
            <a:extLst>
              <a:ext uri="{FF2B5EF4-FFF2-40B4-BE49-F238E27FC236}">
                <a16:creationId xmlns:a16="http://schemas.microsoft.com/office/drawing/2014/main" id="{B5B00F4F-6C3A-4626-86CD-E2A857D4F621}"/>
              </a:ext>
            </a:extLst>
          </p:cNvPr>
          <p:cNvGrpSpPr/>
          <p:nvPr/>
        </p:nvGrpSpPr>
        <p:grpSpPr>
          <a:xfrm>
            <a:off x="2971800" y="1619828"/>
            <a:ext cx="8313106" cy="4131423"/>
            <a:chOff x="1579896" y="2048700"/>
            <a:chExt cx="9597340" cy="3246402"/>
          </a:xfrm>
        </p:grpSpPr>
        <p:sp>
          <p:nvSpPr>
            <p:cNvPr id="27" name="矩形: 圆角 3">
              <a:extLst>
                <a:ext uri="{FF2B5EF4-FFF2-40B4-BE49-F238E27FC236}">
                  <a16:creationId xmlns:a16="http://schemas.microsoft.com/office/drawing/2014/main" id="{33FA0685-73AE-4E36-A64F-95776F2D18F7}"/>
                </a:ext>
              </a:extLst>
            </p:cNvPr>
            <p:cNvSpPr/>
            <p:nvPr/>
          </p:nvSpPr>
          <p:spPr>
            <a:xfrm>
              <a:off x="1579896" y="2048700"/>
              <a:ext cx="9597340" cy="3246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矩形: 圆角 4">
              <a:extLst>
                <a:ext uri="{FF2B5EF4-FFF2-40B4-BE49-F238E27FC236}">
                  <a16:creationId xmlns:a16="http://schemas.microsoft.com/office/drawing/2014/main" id="{8E264641-A6F6-4B81-B26A-6AB9F26613F3}"/>
                </a:ext>
              </a:extLst>
            </p:cNvPr>
            <p:cNvSpPr/>
            <p:nvPr/>
          </p:nvSpPr>
          <p:spPr>
            <a:xfrm>
              <a:off x="1732296" y="2201100"/>
              <a:ext cx="9298377" cy="2967367"/>
            </a:xfrm>
            <a:prstGeom prst="roundRect">
              <a:avLst>
                <a:gd name="adj" fmla="val 13815"/>
              </a:avLst>
            </a:prstGeom>
            <a:noFill/>
            <a:ln w="57150" cap="rnd">
              <a:solidFill>
                <a:srgbClr val="F4DC4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pic>
        <p:nvPicPr>
          <p:cNvPr id="30" name="图片 1">
            <a:extLst>
              <a:ext uri="{FF2B5EF4-FFF2-40B4-BE49-F238E27FC236}">
                <a16:creationId xmlns:a16="http://schemas.microsoft.com/office/drawing/2014/main" id="{9943D45A-E080-4674-9E96-40C29DFAE9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10606" y="2590800"/>
            <a:ext cx="4081394" cy="3557298"/>
          </a:xfrm>
          <a:prstGeom prst="rect">
            <a:avLst/>
          </a:prstGeom>
        </p:spPr>
      </p:pic>
      <p:pic>
        <p:nvPicPr>
          <p:cNvPr id="33" name="图片 7">
            <a:extLst>
              <a:ext uri="{FF2B5EF4-FFF2-40B4-BE49-F238E27FC236}">
                <a16:creationId xmlns:a16="http://schemas.microsoft.com/office/drawing/2014/main" id="{508F3FA1-2CF4-4914-ABE9-4CA1B0620EEC}"/>
              </a:ext>
            </a:extLst>
          </p:cNvPr>
          <p:cNvPicPr>
            <a:picLocks noChangeAspect="1"/>
          </p:cNvPicPr>
          <p:nvPr/>
        </p:nvPicPr>
        <p:blipFill rotWithShape="1">
          <a:blip r:embed="rId8">
            <a:clrChange>
              <a:clrFrom>
                <a:srgbClr val="FFFFFF"/>
              </a:clrFrom>
              <a:clrTo>
                <a:srgbClr val="FFFFFF">
                  <a:alpha val="0"/>
                </a:srgbClr>
              </a:clrTo>
            </a:clrChange>
          </a:blip>
          <a:srcRect b="31009"/>
          <a:stretch/>
        </p:blipFill>
        <p:spPr>
          <a:xfrm>
            <a:off x="-110484" y="4602480"/>
            <a:ext cx="5033932" cy="2255521"/>
          </a:xfrm>
          <a:prstGeom prst="rect">
            <a:avLst/>
          </a:prstGeom>
        </p:spPr>
      </p:pic>
      <p:sp>
        <p:nvSpPr>
          <p:cNvPr id="9" name="文本框 8">
            <a:extLst>
              <a:ext uri="{FF2B5EF4-FFF2-40B4-BE49-F238E27FC236}">
                <a16:creationId xmlns:a16="http://schemas.microsoft.com/office/drawing/2014/main" id="{855655C8-849A-C47C-C8B1-97F2BB3EBEC9}"/>
              </a:ext>
            </a:extLst>
          </p:cNvPr>
          <p:cNvSpPr txBox="1"/>
          <p:nvPr/>
        </p:nvSpPr>
        <p:spPr>
          <a:xfrm>
            <a:off x="3327173" y="2379220"/>
            <a:ext cx="5734258" cy="2062103"/>
          </a:xfrm>
          <a:prstGeom prst="rect">
            <a:avLst/>
          </a:prstGeom>
          <a:noFill/>
        </p:spPr>
        <p:txBody>
          <a:bodyPr wrap="square" rtlCol="0">
            <a:spAutoFit/>
          </a:bodyPr>
          <a:lstStyle/>
          <a:p>
            <a:pPr lvl="0" defTabSz="457200">
              <a:defRPr/>
            </a:pPr>
            <a:r>
              <a:rPr lang="vi-VN" sz="3200" b="1" i="1" dirty="0">
                <a:solidFill>
                  <a:srgbClr val="0070C0"/>
                </a:solidFill>
                <a:latin typeface="Times New Roman" panose="02020603050405020304" pitchFamily="18" charset="0"/>
                <a:cs typeface="Times New Roman" panose="02020603050405020304" pitchFamily="18" charset="0"/>
              </a:rPr>
              <a:t>- Em hãy cho biết khả năng đặc biệt của nhân vật “tôi” là gì?</a:t>
            </a:r>
          </a:p>
          <a:p>
            <a:pPr lvl="0" defTabSz="457200">
              <a:defRPr/>
            </a:pPr>
            <a:r>
              <a:rPr lang="vi-VN" sz="3200" b="1" dirty="0">
                <a:solidFill>
                  <a:schemeClr val="accent1"/>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Cảm</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xúc</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suy</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nghĩ</a:t>
            </a:r>
            <a:r>
              <a:rPr lang="vi-VN" sz="3200" b="1" i="1" dirty="0">
                <a:solidFill>
                  <a:srgbClr val="0070C0"/>
                </a:solidFill>
                <a:latin typeface="Times New Roman" panose="02020603050405020304" pitchFamily="18" charset="0"/>
                <a:cs typeface="Times New Roman" panose="02020603050405020304" pitchFamily="18" charset="0"/>
              </a:rPr>
              <a:t>  của “tôi” về bố và Tí như thế nào?</a:t>
            </a:r>
            <a:endParaRPr kumimoji="0" lang="en-US" sz="32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1777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77"/>
                                        </p:tgtEl>
                                        <p:attrNameLst>
                                          <p:attrName>style.visibility</p:attrName>
                                        </p:attrNameLst>
                                      </p:cBhvr>
                                      <p:to>
                                        <p:strVal val="visible"/>
                                      </p:to>
                                    </p:set>
                                    <p:anim calcmode="lin" valueType="num">
                                      <p:cBhvr>
                                        <p:cTn id="46" dur="500" fill="hold"/>
                                        <p:tgtEl>
                                          <p:spTgt spid="77"/>
                                        </p:tgtEl>
                                        <p:attrNameLst>
                                          <p:attrName>ppt_w</p:attrName>
                                        </p:attrNameLst>
                                      </p:cBhvr>
                                      <p:tavLst>
                                        <p:tav tm="0">
                                          <p:val>
                                            <p:fltVal val="0"/>
                                          </p:val>
                                        </p:tav>
                                        <p:tav tm="100000">
                                          <p:val>
                                            <p:strVal val="#ppt_w"/>
                                          </p:val>
                                        </p:tav>
                                      </p:tavLst>
                                    </p:anim>
                                    <p:anim calcmode="lin" valueType="num">
                                      <p:cBhvr>
                                        <p:cTn id="47" dur="500" fill="hold"/>
                                        <p:tgtEl>
                                          <p:spTgt spid="77"/>
                                        </p:tgtEl>
                                        <p:attrNameLst>
                                          <p:attrName>ppt_h</p:attrName>
                                        </p:attrNameLst>
                                      </p:cBhvr>
                                      <p:tavLst>
                                        <p:tav tm="0">
                                          <p:val>
                                            <p:fltVal val="0"/>
                                          </p:val>
                                        </p:tav>
                                        <p:tav tm="100000">
                                          <p:val>
                                            <p:strVal val="#ppt_h"/>
                                          </p:val>
                                        </p:tav>
                                      </p:tavLst>
                                    </p:anim>
                                    <p:animEffect transition="in" filter="fade">
                                      <p:cBhvr>
                                        <p:cTn id="48" dur="500"/>
                                        <p:tgtEl>
                                          <p:spTgt spid="7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8. TIẾT 4-5 - BÀN VỀ CHUYỆN THÁNH GIÓNG - CTST</Template>
  <TotalTime>472</TotalTime>
  <Words>961</Words>
  <Application>Microsoft Office PowerPoint</Application>
  <PresentationFormat>Widescreen</PresentationFormat>
  <Paragraphs>105</Paragraphs>
  <Slides>26</Slides>
  <Notes>25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等线</vt:lpstr>
      <vt:lpstr>等线 Light</vt:lpstr>
      <vt:lpstr>Arial</vt:lpstr>
      <vt:lpstr>Calibri</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28</cp:revision>
  <dcterms:created xsi:type="dcterms:W3CDTF">2022-09-10T12:14:58Z</dcterms:created>
  <dcterms:modified xsi:type="dcterms:W3CDTF">2025-10-29T07:26:50Z</dcterms:modified>
</cp:coreProperties>
</file>